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1" r:id="rId2"/>
  </p:sldMasterIdLst>
  <p:notesMasterIdLst>
    <p:notesMasterId r:id="rId24"/>
  </p:notesMasterIdLst>
  <p:sldIdLst>
    <p:sldId id="256" r:id="rId3"/>
    <p:sldId id="257" r:id="rId4"/>
    <p:sldId id="260" r:id="rId5"/>
    <p:sldId id="313" r:id="rId6"/>
    <p:sldId id="258" r:id="rId7"/>
    <p:sldId id="268" r:id="rId8"/>
    <p:sldId id="314" r:id="rId9"/>
    <p:sldId id="315" r:id="rId10"/>
    <p:sldId id="259" r:id="rId11"/>
    <p:sldId id="316" r:id="rId12"/>
    <p:sldId id="317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1" r:id="rId21"/>
    <p:sldId id="318" r:id="rId22"/>
    <p:sldId id="293" r:id="rId23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Times" panose="02020603050405020304" pitchFamily="18" charset="0"/>
      <p:regular r:id="rId31"/>
      <p:bold r:id="rId32"/>
      <p:italic r:id="rId33"/>
      <p:boldItalic r:id="rId34"/>
    </p:embeddedFont>
    <p:embeddedFont>
      <p:font typeface="Yeseva One" panose="020B0604020202020204" charset="0"/>
      <p:regular r:id="rId35"/>
    </p:embeddedFont>
    <p:embeddedFont>
      <p:font typeface="Chivo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8CE489-918F-4601-8BC6-C7A33A04D18F}">
  <a:tblStyle styleId="{ED8CE489-918F-4601-8BC6-C7A33A04D1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df32f2e22d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df32f2e22d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df32f2e22d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df32f2e22d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df32f2e22d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df32f2e22d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df32f2e22d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4" name="Google Shape;2134;gdf32f2e22d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gdf32f2e22d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7" name="Google Shape;2327;gdf32f2e22d_1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6" name="Google Shape;4336;gdf32f2e22d_1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7" name="Google Shape;4337;gdf32f2e22d_1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d4988644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d49886441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df32f2e22d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df32f2e22d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df32f2e22d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" name="Google Shape;2148;gdf32f2e22d_1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d4988644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d4988644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gd4988644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1" name="Google Shape;1761;gd4988644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df32f2e22d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df32f2e22d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df32f2e22d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df32f2e22d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7475" y="2225750"/>
            <a:ext cx="6256800" cy="188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7475" y="4191050"/>
            <a:ext cx="4914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021395" y="241520"/>
            <a:ext cx="305392" cy="301423"/>
            <a:chOff x="3979525" y="2715050"/>
            <a:chExt cx="185750" cy="183325"/>
          </a:xfrm>
        </p:grpSpPr>
        <p:sp>
          <p:nvSpPr>
            <p:cNvPr id="12" name="Google Shape;12;p2"/>
            <p:cNvSpPr/>
            <p:nvPr/>
          </p:nvSpPr>
          <p:spPr>
            <a:xfrm>
              <a:off x="3979525" y="271505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196" y="1"/>
                  </a:moveTo>
                  <a:cubicBezTo>
                    <a:pt x="2087" y="1"/>
                    <a:pt x="1970" y="21"/>
                    <a:pt x="185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1" y="2360"/>
                  </a:cubicBezTo>
                  <a:cubicBezTo>
                    <a:pt x="302" y="2561"/>
                    <a:pt x="564" y="2642"/>
                    <a:pt x="785" y="2642"/>
                  </a:cubicBezTo>
                  <a:cubicBezTo>
                    <a:pt x="1026" y="2642"/>
                    <a:pt x="1249" y="2542"/>
                    <a:pt x="1450" y="2421"/>
                  </a:cubicBezTo>
                  <a:cubicBezTo>
                    <a:pt x="2014" y="2099"/>
                    <a:pt x="2497" y="1576"/>
                    <a:pt x="2778" y="972"/>
                  </a:cubicBezTo>
                  <a:cubicBezTo>
                    <a:pt x="3042" y="412"/>
                    <a:pt x="2686" y="1"/>
                    <a:pt x="2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89225" y="27357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4" y="0"/>
                  </a:moveTo>
                  <a:cubicBezTo>
                    <a:pt x="2093" y="0"/>
                    <a:pt x="1974" y="21"/>
                    <a:pt x="1853" y="65"/>
                  </a:cubicBezTo>
                  <a:cubicBezTo>
                    <a:pt x="1289" y="286"/>
                    <a:pt x="704" y="890"/>
                    <a:pt x="363" y="1354"/>
                  </a:cubicBezTo>
                  <a:cubicBezTo>
                    <a:pt x="162" y="1655"/>
                    <a:pt x="1" y="2057"/>
                    <a:pt x="202" y="2360"/>
                  </a:cubicBezTo>
                  <a:cubicBezTo>
                    <a:pt x="323" y="2561"/>
                    <a:pt x="564" y="2642"/>
                    <a:pt x="806" y="2642"/>
                  </a:cubicBezTo>
                  <a:cubicBezTo>
                    <a:pt x="1027" y="2642"/>
                    <a:pt x="1249" y="2540"/>
                    <a:pt x="1450" y="2420"/>
                  </a:cubicBezTo>
                  <a:cubicBezTo>
                    <a:pt x="2033" y="2097"/>
                    <a:pt x="2497" y="1574"/>
                    <a:pt x="2778" y="970"/>
                  </a:cubicBezTo>
                  <a:cubicBezTo>
                    <a:pt x="3042" y="411"/>
                    <a:pt x="2700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83025" y="2832125"/>
              <a:ext cx="75625" cy="66250"/>
            </a:xfrm>
            <a:custGeom>
              <a:avLst/>
              <a:gdLst/>
              <a:ahLst/>
              <a:cxnLst/>
              <a:rect l="l" t="t" r="r" b="b"/>
              <a:pathLst>
                <a:path w="3025" h="2650" extrusionOk="0">
                  <a:moveTo>
                    <a:pt x="2196" y="0"/>
                  </a:moveTo>
                  <a:cubicBezTo>
                    <a:pt x="2081" y="0"/>
                    <a:pt x="1959" y="23"/>
                    <a:pt x="1833" y="73"/>
                  </a:cubicBezTo>
                  <a:cubicBezTo>
                    <a:pt x="1289" y="294"/>
                    <a:pt x="685" y="878"/>
                    <a:pt x="363" y="1361"/>
                  </a:cubicBezTo>
                  <a:cubicBezTo>
                    <a:pt x="162" y="1643"/>
                    <a:pt x="1" y="2046"/>
                    <a:pt x="183" y="2347"/>
                  </a:cubicBezTo>
                  <a:cubicBezTo>
                    <a:pt x="304" y="2548"/>
                    <a:pt x="564" y="2649"/>
                    <a:pt x="787" y="2649"/>
                  </a:cubicBezTo>
                  <a:cubicBezTo>
                    <a:pt x="1028" y="2629"/>
                    <a:pt x="1249" y="2529"/>
                    <a:pt x="1450" y="2427"/>
                  </a:cubicBezTo>
                  <a:cubicBezTo>
                    <a:pt x="2014" y="2086"/>
                    <a:pt x="2497" y="1582"/>
                    <a:pt x="2779" y="978"/>
                  </a:cubicBezTo>
                  <a:cubicBezTo>
                    <a:pt x="3024" y="423"/>
                    <a:pt x="2686" y="0"/>
                    <a:pt x="2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240795" y="200270"/>
            <a:ext cx="305392" cy="301423"/>
            <a:chOff x="3979525" y="2715050"/>
            <a:chExt cx="185750" cy="183325"/>
          </a:xfrm>
        </p:grpSpPr>
        <p:sp>
          <p:nvSpPr>
            <p:cNvPr id="16" name="Google Shape;16;p2"/>
            <p:cNvSpPr/>
            <p:nvPr/>
          </p:nvSpPr>
          <p:spPr>
            <a:xfrm>
              <a:off x="3979525" y="271505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196" y="1"/>
                  </a:moveTo>
                  <a:cubicBezTo>
                    <a:pt x="2087" y="1"/>
                    <a:pt x="1970" y="21"/>
                    <a:pt x="185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1" y="2360"/>
                  </a:cubicBezTo>
                  <a:cubicBezTo>
                    <a:pt x="302" y="2561"/>
                    <a:pt x="564" y="2642"/>
                    <a:pt x="785" y="2642"/>
                  </a:cubicBezTo>
                  <a:cubicBezTo>
                    <a:pt x="1026" y="2642"/>
                    <a:pt x="1249" y="2542"/>
                    <a:pt x="1450" y="2421"/>
                  </a:cubicBezTo>
                  <a:cubicBezTo>
                    <a:pt x="2014" y="2099"/>
                    <a:pt x="2497" y="1576"/>
                    <a:pt x="2778" y="972"/>
                  </a:cubicBezTo>
                  <a:cubicBezTo>
                    <a:pt x="3042" y="412"/>
                    <a:pt x="268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89225" y="27357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4" y="0"/>
                  </a:moveTo>
                  <a:cubicBezTo>
                    <a:pt x="2093" y="0"/>
                    <a:pt x="1974" y="21"/>
                    <a:pt x="1853" y="65"/>
                  </a:cubicBezTo>
                  <a:cubicBezTo>
                    <a:pt x="1289" y="286"/>
                    <a:pt x="704" y="890"/>
                    <a:pt x="363" y="1354"/>
                  </a:cubicBezTo>
                  <a:cubicBezTo>
                    <a:pt x="162" y="1655"/>
                    <a:pt x="1" y="2057"/>
                    <a:pt x="202" y="2360"/>
                  </a:cubicBezTo>
                  <a:cubicBezTo>
                    <a:pt x="323" y="2561"/>
                    <a:pt x="564" y="2642"/>
                    <a:pt x="806" y="2642"/>
                  </a:cubicBezTo>
                  <a:cubicBezTo>
                    <a:pt x="1027" y="2642"/>
                    <a:pt x="1249" y="2540"/>
                    <a:pt x="1450" y="2420"/>
                  </a:cubicBezTo>
                  <a:cubicBezTo>
                    <a:pt x="2033" y="2097"/>
                    <a:pt x="2497" y="1574"/>
                    <a:pt x="2778" y="970"/>
                  </a:cubicBezTo>
                  <a:cubicBezTo>
                    <a:pt x="3042" y="411"/>
                    <a:pt x="2700" y="0"/>
                    <a:pt x="2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83025" y="2832125"/>
              <a:ext cx="75625" cy="66250"/>
            </a:xfrm>
            <a:custGeom>
              <a:avLst/>
              <a:gdLst/>
              <a:ahLst/>
              <a:cxnLst/>
              <a:rect l="l" t="t" r="r" b="b"/>
              <a:pathLst>
                <a:path w="3025" h="2650" extrusionOk="0">
                  <a:moveTo>
                    <a:pt x="2196" y="0"/>
                  </a:moveTo>
                  <a:cubicBezTo>
                    <a:pt x="2081" y="0"/>
                    <a:pt x="1959" y="23"/>
                    <a:pt x="1833" y="73"/>
                  </a:cubicBezTo>
                  <a:cubicBezTo>
                    <a:pt x="1289" y="294"/>
                    <a:pt x="685" y="878"/>
                    <a:pt x="363" y="1361"/>
                  </a:cubicBezTo>
                  <a:cubicBezTo>
                    <a:pt x="162" y="1643"/>
                    <a:pt x="1" y="2046"/>
                    <a:pt x="183" y="2347"/>
                  </a:cubicBezTo>
                  <a:cubicBezTo>
                    <a:pt x="304" y="2548"/>
                    <a:pt x="564" y="2649"/>
                    <a:pt x="787" y="2649"/>
                  </a:cubicBezTo>
                  <a:cubicBezTo>
                    <a:pt x="1028" y="2629"/>
                    <a:pt x="1249" y="2529"/>
                    <a:pt x="1450" y="2427"/>
                  </a:cubicBezTo>
                  <a:cubicBezTo>
                    <a:pt x="2014" y="2086"/>
                    <a:pt x="2497" y="1582"/>
                    <a:pt x="2779" y="978"/>
                  </a:cubicBezTo>
                  <a:cubicBezTo>
                    <a:pt x="3024" y="423"/>
                    <a:pt x="2686" y="0"/>
                    <a:pt x="2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327945" y="4600545"/>
            <a:ext cx="305392" cy="301423"/>
            <a:chOff x="3979525" y="2715050"/>
            <a:chExt cx="185750" cy="183325"/>
          </a:xfrm>
        </p:grpSpPr>
        <p:sp>
          <p:nvSpPr>
            <p:cNvPr id="20" name="Google Shape;20;p2"/>
            <p:cNvSpPr/>
            <p:nvPr/>
          </p:nvSpPr>
          <p:spPr>
            <a:xfrm>
              <a:off x="3979525" y="271505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196" y="1"/>
                  </a:moveTo>
                  <a:cubicBezTo>
                    <a:pt x="2087" y="1"/>
                    <a:pt x="1970" y="21"/>
                    <a:pt x="185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1" y="2360"/>
                  </a:cubicBezTo>
                  <a:cubicBezTo>
                    <a:pt x="302" y="2561"/>
                    <a:pt x="564" y="2642"/>
                    <a:pt x="785" y="2642"/>
                  </a:cubicBezTo>
                  <a:cubicBezTo>
                    <a:pt x="1026" y="2642"/>
                    <a:pt x="1249" y="2542"/>
                    <a:pt x="1450" y="2421"/>
                  </a:cubicBezTo>
                  <a:cubicBezTo>
                    <a:pt x="2014" y="2099"/>
                    <a:pt x="2497" y="1576"/>
                    <a:pt x="2778" y="972"/>
                  </a:cubicBezTo>
                  <a:cubicBezTo>
                    <a:pt x="3042" y="412"/>
                    <a:pt x="268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89225" y="27357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4" y="0"/>
                  </a:moveTo>
                  <a:cubicBezTo>
                    <a:pt x="2093" y="0"/>
                    <a:pt x="1974" y="21"/>
                    <a:pt x="1853" y="65"/>
                  </a:cubicBezTo>
                  <a:cubicBezTo>
                    <a:pt x="1289" y="286"/>
                    <a:pt x="704" y="890"/>
                    <a:pt x="363" y="1354"/>
                  </a:cubicBezTo>
                  <a:cubicBezTo>
                    <a:pt x="162" y="1655"/>
                    <a:pt x="1" y="2057"/>
                    <a:pt x="202" y="2360"/>
                  </a:cubicBezTo>
                  <a:cubicBezTo>
                    <a:pt x="323" y="2561"/>
                    <a:pt x="564" y="2642"/>
                    <a:pt x="806" y="2642"/>
                  </a:cubicBezTo>
                  <a:cubicBezTo>
                    <a:pt x="1027" y="2642"/>
                    <a:pt x="1249" y="2540"/>
                    <a:pt x="1450" y="2420"/>
                  </a:cubicBezTo>
                  <a:cubicBezTo>
                    <a:pt x="2033" y="2097"/>
                    <a:pt x="2497" y="1574"/>
                    <a:pt x="2778" y="970"/>
                  </a:cubicBezTo>
                  <a:cubicBezTo>
                    <a:pt x="3042" y="411"/>
                    <a:pt x="2700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983025" y="2832125"/>
              <a:ext cx="75625" cy="66250"/>
            </a:xfrm>
            <a:custGeom>
              <a:avLst/>
              <a:gdLst/>
              <a:ahLst/>
              <a:cxnLst/>
              <a:rect l="l" t="t" r="r" b="b"/>
              <a:pathLst>
                <a:path w="3025" h="2650" extrusionOk="0">
                  <a:moveTo>
                    <a:pt x="2196" y="0"/>
                  </a:moveTo>
                  <a:cubicBezTo>
                    <a:pt x="2081" y="0"/>
                    <a:pt x="1959" y="23"/>
                    <a:pt x="1833" y="73"/>
                  </a:cubicBezTo>
                  <a:cubicBezTo>
                    <a:pt x="1289" y="294"/>
                    <a:pt x="685" y="878"/>
                    <a:pt x="363" y="1361"/>
                  </a:cubicBezTo>
                  <a:cubicBezTo>
                    <a:pt x="162" y="1643"/>
                    <a:pt x="1" y="2046"/>
                    <a:pt x="183" y="2347"/>
                  </a:cubicBezTo>
                  <a:cubicBezTo>
                    <a:pt x="304" y="2548"/>
                    <a:pt x="564" y="2649"/>
                    <a:pt x="787" y="2649"/>
                  </a:cubicBezTo>
                  <a:cubicBezTo>
                    <a:pt x="1028" y="2629"/>
                    <a:pt x="1249" y="2529"/>
                    <a:pt x="1450" y="2427"/>
                  </a:cubicBezTo>
                  <a:cubicBezTo>
                    <a:pt x="2014" y="2086"/>
                    <a:pt x="2497" y="1582"/>
                    <a:pt x="2779" y="978"/>
                  </a:cubicBezTo>
                  <a:cubicBezTo>
                    <a:pt x="3024" y="423"/>
                    <a:pt x="2686" y="0"/>
                    <a:pt x="2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9575916">
            <a:off x="-151869" y="198225"/>
            <a:ext cx="4388531" cy="1480270"/>
            <a:chOff x="3630200" y="3841700"/>
            <a:chExt cx="1794300" cy="605225"/>
          </a:xfrm>
        </p:grpSpPr>
        <p:sp>
          <p:nvSpPr>
            <p:cNvPr id="24" name="Google Shape;24;p2"/>
            <p:cNvSpPr/>
            <p:nvPr/>
          </p:nvSpPr>
          <p:spPr>
            <a:xfrm>
              <a:off x="4318500" y="4004450"/>
              <a:ext cx="1106000" cy="279800"/>
            </a:xfrm>
            <a:custGeom>
              <a:avLst/>
              <a:gdLst/>
              <a:ahLst/>
              <a:cxnLst/>
              <a:rect l="l" t="t" r="r" b="b"/>
              <a:pathLst>
                <a:path w="44240" h="11192" extrusionOk="0">
                  <a:moveTo>
                    <a:pt x="777" y="1"/>
                  </a:moveTo>
                  <a:cubicBezTo>
                    <a:pt x="493" y="1"/>
                    <a:pt x="234" y="180"/>
                    <a:pt x="125" y="454"/>
                  </a:cubicBezTo>
                  <a:cubicBezTo>
                    <a:pt x="0" y="824"/>
                    <a:pt x="195" y="1213"/>
                    <a:pt x="548" y="1354"/>
                  </a:cubicBezTo>
                  <a:cubicBezTo>
                    <a:pt x="4418" y="2752"/>
                    <a:pt x="8470" y="3459"/>
                    <a:pt x="12577" y="3459"/>
                  </a:cubicBezTo>
                  <a:cubicBezTo>
                    <a:pt x="12723" y="3459"/>
                    <a:pt x="12870" y="3458"/>
                    <a:pt x="13017" y="3456"/>
                  </a:cubicBezTo>
                  <a:cubicBezTo>
                    <a:pt x="13493" y="3456"/>
                    <a:pt x="13970" y="3438"/>
                    <a:pt x="14465" y="3438"/>
                  </a:cubicBezTo>
                  <a:cubicBezTo>
                    <a:pt x="15047" y="3402"/>
                    <a:pt x="15647" y="3385"/>
                    <a:pt x="16231" y="3385"/>
                  </a:cubicBezTo>
                  <a:cubicBezTo>
                    <a:pt x="17785" y="3402"/>
                    <a:pt x="19391" y="3544"/>
                    <a:pt x="20928" y="3668"/>
                  </a:cubicBezTo>
                  <a:cubicBezTo>
                    <a:pt x="22510" y="3811"/>
                    <a:pt x="24150" y="3956"/>
                    <a:pt x="25782" y="3956"/>
                  </a:cubicBezTo>
                  <a:cubicBezTo>
                    <a:pt x="25954" y="3956"/>
                    <a:pt x="26126" y="3954"/>
                    <a:pt x="26297" y="3951"/>
                  </a:cubicBezTo>
                  <a:cubicBezTo>
                    <a:pt x="27074" y="3951"/>
                    <a:pt x="27851" y="3897"/>
                    <a:pt x="28610" y="3845"/>
                  </a:cubicBezTo>
                  <a:cubicBezTo>
                    <a:pt x="29446" y="3787"/>
                    <a:pt x="30306" y="3729"/>
                    <a:pt x="31151" y="3729"/>
                  </a:cubicBezTo>
                  <a:cubicBezTo>
                    <a:pt x="31341" y="3729"/>
                    <a:pt x="31530" y="3732"/>
                    <a:pt x="31718" y="3739"/>
                  </a:cubicBezTo>
                  <a:cubicBezTo>
                    <a:pt x="33714" y="3774"/>
                    <a:pt x="35339" y="4215"/>
                    <a:pt x="36540" y="5010"/>
                  </a:cubicBezTo>
                  <a:cubicBezTo>
                    <a:pt x="37440" y="5611"/>
                    <a:pt x="38146" y="6458"/>
                    <a:pt x="38923" y="7341"/>
                  </a:cubicBezTo>
                  <a:cubicBezTo>
                    <a:pt x="39224" y="7695"/>
                    <a:pt x="39542" y="8065"/>
                    <a:pt x="39877" y="8418"/>
                  </a:cubicBezTo>
                  <a:cubicBezTo>
                    <a:pt x="40831" y="9442"/>
                    <a:pt x="41909" y="10325"/>
                    <a:pt x="43074" y="11085"/>
                  </a:cubicBezTo>
                  <a:cubicBezTo>
                    <a:pt x="43180" y="11156"/>
                    <a:pt x="43303" y="11191"/>
                    <a:pt x="43444" y="11191"/>
                  </a:cubicBezTo>
                  <a:cubicBezTo>
                    <a:pt x="43675" y="11191"/>
                    <a:pt x="43887" y="11085"/>
                    <a:pt x="44028" y="10873"/>
                  </a:cubicBezTo>
                  <a:cubicBezTo>
                    <a:pt x="44240" y="10555"/>
                    <a:pt x="44151" y="10113"/>
                    <a:pt x="43816" y="9920"/>
                  </a:cubicBezTo>
                  <a:cubicBezTo>
                    <a:pt x="42756" y="9230"/>
                    <a:pt x="41767" y="8401"/>
                    <a:pt x="40884" y="7464"/>
                  </a:cubicBezTo>
                  <a:cubicBezTo>
                    <a:pt x="40583" y="7146"/>
                    <a:pt x="40265" y="6776"/>
                    <a:pt x="39966" y="6423"/>
                  </a:cubicBezTo>
                  <a:cubicBezTo>
                    <a:pt x="39189" y="5522"/>
                    <a:pt x="38358" y="4568"/>
                    <a:pt x="37317" y="3862"/>
                  </a:cubicBezTo>
                  <a:cubicBezTo>
                    <a:pt x="35886" y="2908"/>
                    <a:pt x="34014" y="2396"/>
                    <a:pt x="31753" y="2343"/>
                  </a:cubicBezTo>
                  <a:cubicBezTo>
                    <a:pt x="31552" y="2336"/>
                    <a:pt x="31352" y="2333"/>
                    <a:pt x="31152" y="2333"/>
                  </a:cubicBezTo>
                  <a:cubicBezTo>
                    <a:pt x="30264" y="2333"/>
                    <a:pt x="29387" y="2391"/>
                    <a:pt x="28522" y="2449"/>
                  </a:cubicBezTo>
                  <a:cubicBezTo>
                    <a:pt x="27780" y="2502"/>
                    <a:pt x="27020" y="2555"/>
                    <a:pt x="26262" y="2573"/>
                  </a:cubicBezTo>
                  <a:cubicBezTo>
                    <a:pt x="26097" y="2576"/>
                    <a:pt x="25932" y="2578"/>
                    <a:pt x="25767" y="2578"/>
                  </a:cubicBezTo>
                  <a:cubicBezTo>
                    <a:pt x="24195" y="2578"/>
                    <a:pt x="22602" y="2434"/>
                    <a:pt x="21051" y="2291"/>
                  </a:cubicBezTo>
                  <a:cubicBezTo>
                    <a:pt x="19480" y="2149"/>
                    <a:pt x="17855" y="2008"/>
                    <a:pt x="16231" y="2008"/>
                  </a:cubicBezTo>
                  <a:cubicBezTo>
                    <a:pt x="15630" y="2008"/>
                    <a:pt x="15011" y="2025"/>
                    <a:pt x="14411" y="2043"/>
                  </a:cubicBezTo>
                  <a:cubicBezTo>
                    <a:pt x="13952" y="2060"/>
                    <a:pt x="13476" y="2060"/>
                    <a:pt x="12998" y="2079"/>
                  </a:cubicBezTo>
                  <a:cubicBezTo>
                    <a:pt x="12896" y="2079"/>
                    <a:pt x="12793" y="2080"/>
                    <a:pt x="12691" y="2080"/>
                  </a:cubicBezTo>
                  <a:cubicBezTo>
                    <a:pt x="8700" y="2080"/>
                    <a:pt x="4778" y="1408"/>
                    <a:pt x="1025" y="47"/>
                  </a:cubicBezTo>
                  <a:cubicBezTo>
                    <a:pt x="942" y="15"/>
                    <a:pt x="858" y="1"/>
                    <a:pt x="77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31325" y="4012225"/>
              <a:ext cx="441525" cy="119175"/>
            </a:xfrm>
            <a:custGeom>
              <a:avLst/>
              <a:gdLst/>
              <a:ahLst/>
              <a:cxnLst/>
              <a:rect l="l" t="t" r="r" b="b"/>
              <a:pathLst>
                <a:path w="17661" h="4767" extrusionOk="0">
                  <a:moveTo>
                    <a:pt x="16952" y="1"/>
                  </a:moveTo>
                  <a:cubicBezTo>
                    <a:pt x="16941" y="1"/>
                    <a:pt x="16930" y="1"/>
                    <a:pt x="16918" y="2"/>
                  </a:cubicBezTo>
                  <a:cubicBezTo>
                    <a:pt x="15470" y="54"/>
                    <a:pt x="13933" y="108"/>
                    <a:pt x="12450" y="548"/>
                  </a:cubicBezTo>
                  <a:cubicBezTo>
                    <a:pt x="11691" y="760"/>
                    <a:pt x="10949" y="1097"/>
                    <a:pt x="10314" y="1520"/>
                  </a:cubicBezTo>
                  <a:cubicBezTo>
                    <a:pt x="9695" y="1944"/>
                    <a:pt x="9148" y="2333"/>
                    <a:pt x="8548" y="2474"/>
                  </a:cubicBezTo>
                  <a:cubicBezTo>
                    <a:pt x="8196" y="2564"/>
                    <a:pt x="7823" y="2593"/>
                    <a:pt x="7434" y="2593"/>
                  </a:cubicBezTo>
                  <a:cubicBezTo>
                    <a:pt x="6741" y="2593"/>
                    <a:pt x="5997" y="2502"/>
                    <a:pt x="5232" y="2502"/>
                  </a:cubicBezTo>
                  <a:cubicBezTo>
                    <a:pt x="4915" y="2502"/>
                    <a:pt x="4595" y="2517"/>
                    <a:pt x="4274" y="2562"/>
                  </a:cubicBezTo>
                  <a:cubicBezTo>
                    <a:pt x="2755" y="2738"/>
                    <a:pt x="1307" y="3357"/>
                    <a:pt x="141" y="4311"/>
                  </a:cubicBezTo>
                  <a:cubicBezTo>
                    <a:pt x="35" y="4398"/>
                    <a:pt x="0" y="4540"/>
                    <a:pt x="88" y="4664"/>
                  </a:cubicBezTo>
                  <a:cubicBezTo>
                    <a:pt x="142" y="4728"/>
                    <a:pt x="222" y="4767"/>
                    <a:pt x="300" y="4767"/>
                  </a:cubicBezTo>
                  <a:cubicBezTo>
                    <a:pt x="350" y="4767"/>
                    <a:pt x="399" y="4751"/>
                    <a:pt x="441" y="4716"/>
                  </a:cubicBezTo>
                  <a:cubicBezTo>
                    <a:pt x="1589" y="3887"/>
                    <a:pt x="2949" y="3392"/>
                    <a:pt x="4344" y="3303"/>
                  </a:cubicBezTo>
                  <a:cubicBezTo>
                    <a:pt x="4519" y="3285"/>
                    <a:pt x="4692" y="3278"/>
                    <a:pt x="4866" y="3278"/>
                  </a:cubicBezTo>
                  <a:cubicBezTo>
                    <a:pt x="5378" y="3278"/>
                    <a:pt x="5892" y="3344"/>
                    <a:pt x="6445" y="3409"/>
                  </a:cubicBezTo>
                  <a:cubicBezTo>
                    <a:pt x="6871" y="3451"/>
                    <a:pt x="7315" y="3499"/>
                    <a:pt x="7774" y="3499"/>
                  </a:cubicBezTo>
                  <a:cubicBezTo>
                    <a:pt x="8096" y="3499"/>
                    <a:pt x="8425" y="3475"/>
                    <a:pt x="8759" y="3409"/>
                  </a:cubicBezTo>
                  <a:cubicBezTo>
                    <a:pt x="9165" y="3322"/>
                    <a:pt x="9553" y="3180"/>
                    <a:pt x="9907" y="2985"/>
                  </a:cubicBezTo>
                  <a:cubicBezTo>
                    <a:pt x="10260" y="2809"/>
                    <a:pt x="10578" y="2615"/>
                    <a:pt x="10879" y="2439"/>
                  </a:cubicBezTo>
                  <a:cubicBezTo>
                    <a:pt x="11479" y="2085"/>
                    <a:pt x="12080" y="1838"/>
                    <a:pt x="12751" y="1697"/>
                  </a:cubicBezTo>
                  <a:cubicBezTo>
                    <a:pt x="13826" y="1439"/>
                    <a:pt x="14960" y="1390"/>
                    <a:pt x="16124" y="1390"/>
                  </a:cubicBezTo>
                  <a:cubicBezTo>
                    <a:pt x="16393" y="1390"/>
                    <a:pt x="16664" y="1393"/>
                    <a:pt x="16935" y="1396"/>
                  </a:cubicBezTo>
                  <a:lnTo>
                    <a:pt x="16971" y="1396"/>
                  </a:lnTo>
                  <a:cubicBezTo>
                    <a:pt x="17359" y="1379"/>
                    <a:pt x="17660" y="1061"/>
                    <a:pt x="17642" y="673"/>
                  </a:cubicBezTo>
                  <a:cubicBezTo>
                    <a:pt x="17625" y="295"/>
                    <a:pt x="17325" y="1"/>
                    <a:pt x="1695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358675" y="3894175"/>
              <a:ext cx="106450" cy="147850"/>
            </a:xfrm>
            <a:custGeom>
              <a:avLst/>
              <a:gdLst/>
              <a:ahLst/>
              <a:cxnLst/>
              <a:rect l="l" t="t" r="r" b="b"/>
              <a:pathLst>
                <a:path w="4258" h="5914" extrusionOk="0">
                  <a:moveTo>
                    <a:pt x="669" y="1"/>
                  </a:moveTo>
                  <a:cubicBezTo>
                    <a:pt x="548" y="1"/>
                    <a:pt x="440" y="97"/>
                    <a:pt x="425" y="220"/>
                  </a:cubicBezTo>
                  <a:cubicBezTo>
                    <a:pt x="1" y="4473"/>
                    <a:pt x="3935" y="5914"/>
                    <a:pt x="4238" y="5914"/>
                  </a:cubicBezTo>
                  <a:cubicBezTo>
                    <a:pt x="4251" y="5914"/>
                    <a:pt x="4257" y="5911"/>
                    <a:pt x="4256" y="5906"/>
                  </a:cubicBezTo>
                  <a:cubicBezTo>
                    <a:pt x="3356" y="1015"/>
                    <a:pt x="1431" y="149"/>
                    <a:pt x="724" y="8"/>
                  </a:cubicBezTo>
                  <a:cubicBezTo>
                    <a:pt x="706" y="3"/>
                    <a:pt x="687" y="1"/>
                    <a:pt x="66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71925" y="3894350"/>
              <a:ext cx="94050" cy="148375"/>
            </a:xfrm>
            <a:custGeom>
              <a:avLst/>
              <a:gdLst/>
              <a:ahLst/>
              <a:cxnLst/>
              <a:rect l="l" t="t" r="r" b="b"/>
              <a:pathLst>
                <a:path w="3762" h="5935" extrusionOk="0">
                  <a:moveTo>
                    <a:pt x="18" y="1"/>
                  </a:moveTo>
                  <a:cubicBezTo>
                    <a:pt x="1" y="19"/>
                    <a:pt x="1" y="36"/>
                    <a:pt x="18" y="54"/>
                  </a:cubicBezTo>
                  <a:cubicBezTo>
                    <a:pt x="36" y="90"/>
                    <a:pt x="1943" y="3745"/>
                    <a:pt x="3710" y="5934"/>
                  </a:cubicBezTo>
                  <a:lnTo>
                    <a:pt x="3745" y="5934"/>
                  </a:lnTo>
                  <a:cubicBezTo>
                    <a:pt x="3762" y="5917"/>
                    <a:pt x="3762" y="5899"/>
                    <a:pt x="3762" y="5882"/>
                  </a:cubicBezTo>
                  <a:cubicBezTo>
                    <a:pt x="1996" y="3692"/>
                    <a:pt x="88" y="54"/>
                    <a:pt x="72" y="19"/>
                  </a:cubicBezTo>
                  <a:cubicBezTo>
                    <a:pt x="72" y="1"/>
                    <a:pt x="36" y="1"/>
                    <a:pt x="1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055825" y="3931650"/>
              <a:ext cx="119650" cy="150725"/>
            </a:xfrm>
            <a:custGeom>
              <a:avLst/>
              <a:gdLst/>
              <a:ahLst/>
              <a:cxnLst/>
              <a:rect l="l" t="t" r="r" b="b"/>
              <a:pathLst>
                <a:path w="4786" h="6029" extrusionOk="0">
                  <a:moveTo>
                    <a:pt x="123" y="1"/>
                  </a:moveTo>
                  <a:cubicBezTo>
                    <a:pt x="97" y="1"/>
                    <a:pt x="70" y="10"/>
                    <a:pt x="52" y="27"/>
                  </a:cubicBezTo>
                  <a:cubicBezTo>
                    <a:pt x="0" y="63"/>
                    <a:pt x="0" y="133"/>
                    <a:pt x="36" y="169"/>
                  </a:cubicBezTo>
                  <a:lnTo>
                    <a:pt x="1272" y="1494"/>
                  </a:lnTo>
                  <a:lnTo>
                    <a:pt x="1907" y="2147"/>
                  </a:lnTo>
                  <a:cubicBezTo>
                    <a:pt x="2101" y="2377"/>
                    <a:pt x="2313" y="2589"/>
                    <a:pt x="2490" y="2818"/>
                  </a:cubicBezTo>
                  <a:cubicBezTo>
                    <a:pt x="2666" y="3048"/>
                    <a:pt x="2772" y="3260"/>
                    <a:pt x="2861" y="3542"/>
                  </a:cubicBezTo>
                  <a:cubicBezTo>
                    <a:pt x="2932" y="3825"/>
                    <a:pt x="3002" y="4143"/>
                    <a:pt x="3125" y="4442"/>
                  </a:cubicBezTo>
                  <a:cubicBezTo>
                    <a:pt x="3373" y="5026"/>
                    <a:pt x="3779" y="5556"/>
                    <a:pt x="4291" y="5961"/>
                  </a:cubicBezTo>
                  <a:lnTo>
                    <a:pt x="4309" y="5980"/>
                  </a:lnTo>
                  <a:cubicBezTo>
                    <a:pt x="4356" y="6013"/>
                    <a:pt x="4409" y="6028"/>
                    <a:pt x="4463" y="6028"/>
                  </a:cubicBezTo>
                  <a:cubicBezTo>
                    <a:pt x="4553" y="6028"/>
                    <a:pt x="4642" y="5986"/>
                    <a:pt x="4698" y="5909"/>
                  </a:cubicBezTo>
                  <a:cubicBezTo>
                    <a:pt x="4785" y="5785"/>
                    <a:pt x="4768" y="5591"/>
                    <a:pt x="4627" y="5502"/>
                  </a:cubicBezTo>
                  <a:cubicBezTo>
                    <a:pt x="4185" y="5184"/>
                    <a:pt x="3815" y="4743"/>
                    <a:pt x="3568" y="4231"/>
                  </a:cubicBezTo>
                  <a:cubicBezTo>
                    <a:pt x="3443" y="3983"/>
                    <a:pt x="3373" y="3719"/>
                    <a:pt x="3267" y="3418"/>
                  </a:cubicBezTo>
                  <a:cubicBezTo>
                    <a:pt x="3179" y="3119"/>
                    <a:pt x="3002" y="2801"/>
                    <a:pt x="2790" y="2570"/>
                  </a:cubicBezTo>
                  <a:cubicBezTo>
                    <a:pt x="2579" y="2323"/>
                    <a:pt x="2367" y="2111"/>
                    <a:pt x="2136" y="1918"/>
                  </a:cubicBezTo>
                  <a:lnTo>
                    <a:pt x="1501" y="1282"/>
                  </a:lnTo>
                  <a:lnTo>
                    <a:pt x="194" y="27"/>
                  </a:lnTo>
                  <a:cubicBezTo>
                    <a:pt x="176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67525" y="3841700"/>
              <a:ext cx="97575" cy="98100"/>
            </a:xfrm>
            <a:custGeom>
              <a:avLst/>
              <a:gdLst/>
              <a:ahLst/>
              <a:cxnLst/>
              <a:rect l="l" t="t" r="r" b="b"/>
              <a:pathLst>
                <a:path w="3903" h="3924" extrusionOk="0">
                  <a:moveTo>
                    <a:pt x="1186" y="0"/>
                  </a:moveTo>
                  <a:cubicBezTo>
                    <a:pt x="883" y="0"/>
                    <a:pt x="575" y="137"/>
                    <a:pt x="353" y="359"/>
                  </a:cubicBezTo>
                  <a:cubicBezTo>
                    <a:pt x="123" y="623"/>
                    <a:pt x="0" y="976"/>
                    <a:pt x="17" y="1313"/>
                  </a:cubicBezTo>
                  <a:cubicBezTo>
                    <a:pt x="35" y="1612"/>
                    <a:pt x="158" y="1895"/>
                    <a:pt x="318" y="2160"/>
                  </a:cubicBezTo>
                  <a:cubicBezTo>
                    <a:pt x="653" y="2725"/>
                    <a:pt x="1130" y="3220"/>
                    <a:pt x="1696" y="3555"/>
                  </a:cubicBezTo>
                  <a:cubicBezTo>
                    <a:pt x="1995" y="3731"/>
                    <a:pt x="2296" y="3873"/>
                    <a:pt x="2631" y="3908"/>
                  </a:cubicBezTo>
                  <a:cubicBezTo>
                    <a:pt x="2703" y="3918"/>
                    <a:pt x="2782" y="3924"/>
                    <a:pt x="2864" y="3924"/>
                  </a:cubicBezTo>
                  <a:cubicBezTo>
                    <a:pt x="3222" y="3924"/>
                    <a:pt x="3632" y="3815"/>
                    <a:pt x="3761" y="3484"/>
                  </a:cubicBezTo>
                  <a:cubicBezTo>
                    <a:pt x="3902" y="3079"/>
                    <a:pt x="3815" y="2619"/>
                    <a:pt x="3673" y="2248"/>
                  </a:cubicBezTo>
                  <a:cubicBezTo>
                    <a:pt x="3373" y="1489"/>
                    <a:pt x="2861" y="835"/>
                    <a:pt x="2190" y="359"/>
                  </a:cubicBezTo>
                  <a:cubicBezTo>
                    <a:pt x="1924" y="182"/>
                    <a:pt x="1625" y="23"/>
                    <a:pt x="1289" y="6"/>
                  </a:cubicBezTo>
                  <a:cubicBezTo>
                    <a:pt x="1254" y="2"/>
                    <a:pt x="1220" y="0"/>
                    <a:pt x="118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70600" y="3877500"/>
              <a:ext cx="87000" cy="15100"/>
            </a:xfrm>
            <a:custGeom>
              <a:avLst/>
              <a:gdLst/>
              <a:ahLst/>
              <a:cxnLst/>
              <a:rect l="l" t="t" r="r" b="b"/>
              <a:pathLst>
                <a:path w="3480" h="604" extrusionOk="0">
                  <a:moveTo>
                    <a:pt x="1375" y="1"/>
                  </a:moveTo>
                  <a:cubicBezTo>
                    <a:pt x="481" y="1"/>
                    <a:pt x="12" y="357"/>
                    <a:pt x="0" y="357"/>
                  </a:cubicBezTo>
                  <a:lnTo>
                    <a:pt x="0" y="392"/>
                  </a:lnTo>
                  <a:cubicBezTo>
                    <a:pt x="9" y="401"/>
                    <a:pt x="18" y="406"/>
                    <a:pt x="25" y="406"/>
                  </a:cubicBezTo>
                  <a:cubicBezTo>
                    <a:pt x="31" y="406"/>
                    <a:pt x="35" y="401"/>
                    <a:pt x="35" y="392"/>
                  </a:cubicBezTo>
                  <a:cubicBezTo>
                    <a:pt x="47" y="392"/>
                    <a:pt x="502" y="56"/>
                    <a:pt x="1368" y="56"/>
                  </a:cubicBezTo>
                  <a:cubicBezTo>
                    <a:pt x="1904" y="56"/>
                    <a:pt x="2599" y="185"/>
                    <a:pt x="3445" y="604"/>
                  </a:cubicBezTo>
                  <a:cubicBezTo>
                    <a:pt x="3461" y="604"/>
                    <a:pt x="3461" y="587"/>
                    <a:pt x="3480" y="587"/>
                  </a:cubicBezTo>
                  <a:cubicBezTo>
                    <a:pt x="3480" y="569"/>
                    <a:pt x="3480" y="552"/>
                    <a:pt x="3461" y="552"/>
                  </a:cubicBezTo>
                  <a:cubicBezTo>
                    <a:pt x="2615" y="132"/>
                    <a:pt x="1917" y="1"/>
                    <a:pt x="137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01950" y="3843825"/>
              <a:ext cx="7975" cy="35550"/>
            </a:xfrm>
            <a:custGeom>
              <a:avLst/>
              <a:gdLst/>
              <a:ahLst/>
              <a:cxnLst/>
              <a:rect l="l" t="t" r="r" b="b"/>
              <a:pathLst>
                <a:path w="319" h="1422" extrusionOk="0">
                  <a:moveTo>
                    <a:pt x="283" y="1"/>
                  </a:moveTo>
                  <a:cubicBezTo>
                    <a:pt x="273" y="1"/>
                    <a:pt x="265" y="8"/>
                    <a:pt x="265" y="8"/>
                  </a:cubicBezTo>
                  <a:cubicBezTo>
                    <a:pt x="1" y="663"/>
                    <a:pt x="248" y="1386"/>
                    <a:pt x="248" y="1404"/>
                  </a:cubicBezTo>
                  <a:cubicBezTo>
                    <a:pt x="248" y="1404"/>
                    <a:pt x="265" y="1421"/>
                    <a:pt x="283" y="1421"/>
                  </a:cubicBezTo>
                  <a:cubicBezTo>
                    <a:pt x="300" y="1404"/>
                    <a:pt x="300" y="1386"/>
                    <a:pt x="300" y="1386"/>
                  </a:cubicBezTo>
                  <a:cubicBezTo>
                    <a:pt x="300" y="1369"/>
                    <a:pt x="71" y="663"/>
                    <a:pt x="319" y="27"/>
                  </a:cubicBezTo>
                  <a:cubicBezTo>
                    <a:pt x="319" y="27"/>
                    <a:pt x="319" y="8"/>
                    <a:pt x="300" y="8"/>
                  </a:cubicBezTo>
                  <a:cubicBezTo>
                    <a:pt x="295" y="3"/>
                    <a:pt x="289" y="1"/>
                    <a:pt x="28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71050" y="3848100"/>
              <a:ext cx="37100" cy="36150"/>
            </a:xfrm>
            <a:custGeom>
              <a:avLst/>
              <a:gdLst/>
              <a:ahLst/>
              <a:cxnLst/>
              <a:rect l="l" t="t" r="r" b="b"/>
              <a:pathLst>
                <a:path w="1484" h="1446" extrusionOk="0">
                  <a:moveTo>
                    <a:pt x="1200" y="1"/>
                  </a:moveTo>
                  <a:cubicBezTo>
                    <a:pt x="1169" y="1"/>
                    <a:pt x="1139" y="5"/>
                    <a:pt x="1112" y="14"/>
                  </a:cubicBezTo>
                  <a:cubicBezTo>
                    <a:pt x="1042" y="49"/>
                    <a:pt x="989" y="103"/>
                    <a:pt x="954" y="174"/>
                  </a:cubicBezTo>
                  <a:cubicBezTo>
                    <a:pt x="936" y="209"/>
                    <a:pt x="936" y="244"/>
                    <a:pt x="936" y="280"/>
                  </a:cubicBezTo>
                  <a:cubicBezTo>
                    <a:pt x="865" y="244"/>
                    <a:pt x="777" y="226"/>
                    <a:pt x="724" y="209"/>
                  </a:cubicBezTo>
                  <a:lnTo>
                    <a:pt x="707" y="209"/>
                  </a:lnTo>
                  <a:cubicBezTo>
                    <a:pt x="601" y="209"/>
                    <a:pt x="495" y="261"/>
                    <a:pt x="460" y="350"/>
                  </a:cubicBezTo>
                  <a:cubicBezTo>
                    <a:pt x="406" y="421"/>
                    <a:pt x="406" y="527"/>
                    <a:pt x="441" y="614"/>
                  </a:cubicBezTo>
                  <a:lnTo>
                    <a:pt x="547" y="774"/>
                  </a:lnTo>
                  <a:cubicBezTo>
                    <a:pt x="516" y="770"/>
                    <a:pt x="485" y="768"/>
                    <a:pt x="453" y="768"/>
                  </a:cubicBezTo>
                  <a:cubicBezTo>
                    <a:pt x="340" y="768"/>
                    <a:pt x="225" y="797"/>
                    <a:pt x="142" y="880"/>
                  </a:cubicBezTo>
                  <a:cubicBezTo>
                    <a:pt x="0" y="1021"/>
                    <a:pt x="36" y="1269"/>
                    <a:pt x="159" y="1427"/>
                  </a:cubicBezTo>
                  <a:lnTo>
                    <a:pt x="177" y="1445"/>
                  </a:lnTo>
                  <a:cubicBezTo>
                    <a:pt x="194" y="1445"/>
                    <a:pt x="194" y="1445"/>
                    <a:pt x="194" y="1427"/>
                  </a:cubicBezTo>
                  <a:cubicBezTo>
                    <a:pt x="212" y="1427"/>
                    <a:pt x="212" y="1410"/>
                    <a:pt x="194" y="1391"/>
                  </a:cubicBezTo>
                  <a:cubicBezTo>
                    <a:pt x="88" y="1250"/>
                    <a:pt x="53" y="1038"/>
                    <a:pt x="177" y="915"/>
                  </a:cubicBezTo>
                  <a:cubicBezTo>
                    <a:pt x="253" y="840"/>
                    <a:pt x="364" y="818"/>
                    <a:pt x="474" y="818"/>
                  </a:cubicBezTo>
                  <a:cubicBezTo>
                    <a:pt x="517" y="818"/>
                    <a:pt x="561" y="822"/>
                    <a:pt x="601" y="826"/>
                  </a:cubicBezTo>
                  <a:cubicBezTo>
                    <a:pt x="618" y="826"/>
                    <a:pt x="636" y="826"/>
                    <a:pt x="636" y="809"/>
                  </a:cubicBezTo>
                  <a:lnTo>
                    <a:pt x="636" y="791"/>
                  </a:lnTo>
                  <a:cubicBezTo>
                    <a:pt x="583" y="720"/>
                    <a:pt x="530" y="668"/>
                    <a:pt x="495" y="597"/>
                  </a:cubicBezTo>
                  <a:cubicBezTo>
                    <a:pt x="460" y="508"/>
                    <a:pt x="460" y="438"/>
                    <a:pt x="495" y="386"/>
                  </a:cubicBezTo>
                  <a:cubicBezTo>
                    <a:pt x="530" y="315"/>
                    <a:pt x="618" y="261"/>
                    <a:pt x="707" y="261"/>
                  </a:cubicBezTo>
                  <a:cubicBezTo>
                    <a:pt x="794" y="280"/>
                    <a:pt x="865" y="297"/>
                    <a:pt x="954" y="367"/>
                  </a:cubicBezTo>
                  <a:lnTo>
                    <a:pt x="989" y="367"/>
                  </a:lnTo>
                  <a:cubicBezTo>
                    <a:pt x="1006" y="350"/>
                    <a:pt x="1006" y="332"/>
                    <a:pt x="1006" y="332"/>
                  </a:cubicBezTo>
                  <a:cubicBezTo>
                    <a:pt x="989" y="280"/>
                    <a:pt x="989" y="244"/>
                    <a:pt x="1006" y="191"/>
                  </a:cubicBezTo>
                  <a:cubicBezTo>
                    <a:pt x="1025" y="138"/>
                    <a:pt x="1077" y="85"/>
                    <a:pt x="1131" y="68"/>
                  </a:cubicBezTo>
                  <a:cubicBezTo>
                    <a:pt x="1153" y="59"/>
                    <a:pt x="1178" y="54"/>
                    <a:pt x="1205" y="54"/>
                  </a:cubicBezTo>
                  <a:cubicBezTo>
                    <a:pt x="1280" y="54"/>
                    <a:pt x="1365" y="90"/>
                    <a:pt x="1430" y="155"/>
                  </a:cubicBezTo>
                  <a:cubicBezTo>
                    <a:pt x="1430" y="155"/>
                    <a:pt x="1438" y="163"/>
                    <a:pt x="1449" y="163"/>
                  </a:cubicBezTo>
                  <a:cubicBezTo>
                    <a:pt x="1454" y="163"/>
                    <a:pt x="1460" y="161"/>
                    <a:pt x="1466" y="155"/>
                  </a:cubicBezTo>
                  <a:cubicBezTo>
                    <a:pt x="1484" y="138"/>
                    <a:pt x="1484" y="120"/>
                    <a:pt x="1466" y="120"/>
                  </a:cubicBezTo>
                  <a:cubicBezTo>
                    <a:pt x="1400" y="40"/>
                    <a:pt x="1294" y="1"/>
                    <a:pt x="120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30200" y="4051475"/>
              <a:ext cx="312650" cy="113700"/>
            </a:xfrm>
            <a:custGeom>
              <a:avLst/>
              <a:gdLst/>
              <a:ahLst/>
              <a:cxnLst/>
              <a:rect l="l" t="t" r="r" b="b"/>
              <a:pathLst>
                <a:path w="12506" h="4548" extrusionOk="0">
                  <a:moveTo>
                    <a:pt x="3675" y="0"/>
                  </a:moveTo>
                  <a:cubicBezTo>
                    <a:pt x="1790" y="0"/>
                    <a:pt x="725" y="610"/>
                    <a:pt x="230" y="1010"/>
                  </a:cubicBezTo>
                  <a:cubicBezTo>
                    <a:pt x="18" y="1168"/>
                    <a:pt x="1" y="1469"/>
                    <a:pt x="177" y="1663"/>
                  </a:cubicBezTo>
                  <a:cubicBezTo>
                    <a:pt x="2371" y="3870"/>
                    <a:pt x="4743" y="4547"/>
                    <a:pt x="6808" y="4547"/>
                  </a:cubicBezTo>
                  <a:cubicBezTo>
                    <a:pt x="10030" y="4547"/>
                    <a:pt x="12506" y="2900"/>
                    <a:pt x="12398" y="2847"/>
                  </a:cubicBezTo>
                  <a:cubicBezTo>
                    <a:pt x="8435" y="649"/>
                    <a:pt x="5618" y="0"/>
                    <a:pt x="367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31100" y="4081550"/>
              <a:ext cx="310825" cy="42400"/>
            </a:xfrm>
            <a:custGeom>
              <a:avLst/>
              <a:gdLst/>
              <a:ahLst/>
              <a:cxnLst/>
              <a:rect l="l" t="t" r="r" b="b"/>
              <a:pathLst>
                <a:path w="12433" h="1696" extrusionOk="0">
                  <a:moveTo>
                    <a:pt x="88" y="1"/>
                  </a:moveTo>
                  <a:cubicBezTo>
                    <a:pt x="52" y="1"/>
                    <a:pt x="17" y="19"/>
                    <a:pt x="17" y="54"/>
                  </a:cubicBezTo>
                  <a:cubicBezTo>
                    <a:pt x="0" y="90"/>
                    <a:pt x="17" y="125"/>
                    <a:pt x="52" y="125"/>
                  </a:cubicBezTo>
                  <a:cubicBezTo>
                    <a:pt x="141" y="142"/>
                    <a:pt x="7347" y="1644"/>
                    <a:pt x="12362" y="1696"/>
                  </a:cubicBezTo>
                  <a:cubicBezTo>
                    <a:pt x="12398" y="1696"/>
                    <a:pt x="12433" y="1679"/>
                    <a:pt x="12433" y="1644"/>
                  </a:cubicBezTo>
                  <a:cubicBezTo>
                    <a:pt x="12433" y="1608"/>
                    <a:pt x="12398" y="1573"/>
                    <a:pt x="12362" y="1573"/>
                  </a:cubicBezTo>
                  <a:cubicBezTo>
                    <a:pt x="7364" y="1519"/>
                    <a:pt x="158" y="19"/>
                    <a:pt x="8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83400" y="4127425"/>
              <a:ext cx="217875" cy="287025"/>
            </a:xfrm>
            <a:custGeom>
              <a:avLst/>
              <a:gdLst/>
              <a:ahLst/>
              <a:cxnLst/>
              <a:rect l="l" t="t" r="r" b="b"/>
              <a:pathLst>
                <a:path w="8715" h="11481" extrusionOk="0">
                  <a:moveTo>
                    <a:pt x="6292" y="0"/>
                  </a:moveTo>
                  <a:cubicBezTo>
                    <a:pt x="6290" y="0"/>
                    <a:pt x="6288" y="1"/>
                    <a:pt x="6287" y="2"/>
                  </a:cubicBezTo>
                  <a:cubicBezTo>
                    <a:pt x="0" y="6308"/>
                    <a:pt x="671" y="10016"/>
                    <a:pt x="1184" y="11199"/>
                  </a:cubicBezTo>
                  <a:cubicBezTo>
                    <a:pt x="1247" y="11376"/>
                    <a:pt x="1419" y="11480"/>
                    <a:pt x="1596" y="11480"/>
                  </a:cubicBezTo>
                  <a:cubicBezTo>
                    <a:pt x="1666" y="11480"/>
                    <a:pt x="1737" y="11464"/>
                    <a:pt x="1801" y="11429"/>
                  </a:cubicBezTo>
                  <a:cubicBezTo>
                    <a:pt x="8715" y="7614"/>
                    <a:pt x="6470" y="0"/>
                    <a:pt x="629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16525" y="4125600"/>
              <a:ext cx="125825" cy="287975"/>
            </a:xfrm>
            <a:custGeom>
              <a:avLst/>
              <a:gdLst/>
              <a:ahLst/>
              <a:cxnLst/>
              <a:rect l="l" t="t" r="r" b="b"/>
              <a:pathLst>
                <a:path w="5033" h="11519" extrusionOk="0">
                  <a:moveTo>
                    <a:pt x="4962" y="0"/>
                  </a:moveTo>
                  <a:cubicBezTo>
                    <a:pt x="4933" y="0"/>
                    <a:pt x="4907" y="29"/>
                    <a:pt x="4892" y="58"/>
                  </a:cubicBezTo>
                  <a:cubicBezTo>
                    <a:pt x="3479" y="4862"/>
                    <a:pt x="53" y="11361"/>
                    <a:pt x="17" y="11431"/>
                  </a:cubicBezTo>
                  <a:cubicBezTo>
                    <a:pt x="0" y="11467"/>
                    <a:pt x="17" y="11502"/>
                    <a:pt x="53" y="11519"/>
                  </a:cubicBezTo>
                  <a:lnTo>
                    <a:pt x="71" y="11519"/>
                  </a:lnTo>
                  <a:cubicBezTo>
                    <a:pt x="106" y="11519"/>
                    <a:pt x="123" y="11519"/>
                    <a:pt x="142" y="11484"/>
                  </a:cubicBezTo>
                  <a:cubicBezTo>
                    <a:pt x="177" y="11431"/>
                    <a:pt x="3603" y="4914"/>
                    <a:pt x="5033" y="94"/>
                  </a:cubicBezTo>
                  <a:cubicBezTo>
                    <a:pt x="5033" y="58"/>
                    <a:pt x="5016" y="23"/>
                    <a:pt x="4981" y="5"/>
                  </a:cubicBezTo>
                  <a:cubicBezTo>
                    <a:pt x="4974" y="2"/>
                    <a:pt x="4968" y="0"/>
                    <a:pt x="496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378550" y="4064650"/>
              <a:ext cx="266675" cy="278575"/>
            </a:xfrm>
            <a:custGeom>
              <a:avLst/>
              <a:gdLst/>
              <a:ahLst/>
              <a:cxnLst/>
              <a:rect l="l" t="t" r="r" b="b"/>
              <a:pathLst>
                <a:path w="10667" h="11143" extrusionOk="0">
                  <a:moveTo>
                    <a:pt x="10196" y="1"/>
                  </a:moveTo>
                  <a:cubicBezTo>
                    <a:pt x="10177" y="1"/>
                    <a:pt x="10157" y="2"/>
                    <a:pt x="10137" y="5"/>
                  </a:cubicBezTo>
                  <a:cubicBezTo>
                    <a:pt x="7453" y="377"/>
                    <a:pt x="5086" y="2195"/>
                    <a:pt x="4062" y="4651"/>
                  </a:cubicBezTo>
                  <a:cubicBezTo>
                    <a:pt x="3815" y="5251"/>
                    <a:pt x="3621" y="5833"/>
                    <a:pt x="3233" y="6240"/>
                  </a:cubicBezTo>
                  <a:cubicBezTo>
                    <a:pt x="2844" y="6664"/>
                    <a:pt x="2296" y="6999"/>
                    <a:pt x="1820" y="7476"/>
                  </a:cubicBezTo>
                  <a:cubicBezTo>
                    <a:pt x="1342" y="7952"/>
                    <a:pt x="989" y="8518"/>
                    <a:pt x="706" y="9118"/>
                  </a:cubicBezTo>
                  <a:cubicBezTo>
                    <a:pt x="442" y="9702"/>
                    <a:pt x="230" y="10302"/>
                    <a:pt x="35" y="10902"/>
                  </a:cubicBezTo>
                  <a:cubicBezTo>
                    <a:pt x="0" y="11008"/>
                    <a:pt x="54" y="11096"/>
                    <a:pt x="141" y="11131"/>
                  </a:cubicBezTo>
                  <a:cubicBezTo>
                    <a:pt x="160" y="11139"/>
                    <a:pt x="180" y="11142"/>
                    <a:pt x="200" y="11142"/>
                  </a:cubicBezTo>
                  <a:cubicBezTo>
                    <a:pt x="273" y="11142"/>
                    <a:pt x="344" y="11095"/>
                    <a:pt x="372" y="11025"/>
                  </a:cubicBezTo>
                  <a:cubicBezTo>
                    <a:pt x="795" y="9843"/>
                    <a:pt x="1272" y="8642"/>
                    <a:pt x="2155" y="7830"/>
                  </a:cubicBezTo>
                  <a:cubicBezTo>
                    <a:pt x="2597" y="7423"/>
                    <a:pt x="3144" y="7105"/>
                    <a:pt x="3638" y="6629"/>
                  </a:cubicBezTo>
                  <a:cubicBezTo>
                    <a:pt x="3885" y="6381"/>
                    <a:pt x="4080" y="6081"/>
                    <a:pt x="4222" y="5781"/>
                  </a:cubicBezTo>
                  <a:cubicBezTo>
                    <a:pt x="4380" y="5480"/>
                    <a:pt x="4504" y="5181"/>
                    <a:pt x="4627" y="4898"/>
                  </a:cubicBezTo>
                  <a:cubicBezTo>
                    <a:pt x="5634" y="2690"/>
                    <a:pt x="7877" y="1119"/>
                    <a:pt x="10243" y="888"/>
                  </a:cubicBezTo>
                  <a:lnTo>
                    <a:pt x="10261" y="888"/>
                  </a:lnTo>
                  <a:cubicBezTo>
                    <a:pt x="10490" y="853"/>
                    <a:pt x="10667" y="624"/>
                    <a:pt x="10631" y="377"/>
                  </a:cubicBezTo>
                  <a:cubicBezTo>
                    <a:pt x="10599" y="167"/>
                    <a:pt x="10405" y="1"/>
                    <a:pt x="1019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32625" y="4332925"/>
              <a:ext cx="75075" cy="114000"/>
            </a:xfrm>
            <a:custGeom>
              <a:avLst/>
              <a:gdLst/>
              <a:ahLst/>
              <a:cxnLst/>
              <a:rect l="l" t="t" r="r" b="b"/>
              <a:pathLst>
                <a:path w="3003" h="4560" extrusionOk="0">
                  <a:moveTo>
                    <a:pt x="1965" y="1"/>
                  </a:moveTo>
                  <a:cubicBezTo>
                    <a:pt x="1929" y="1"/>
                    <a:pt x="1893" y="4"/>
                    <a:pt x="1855" y="12"/>
                  </a:cubicBezTo>
                  <a:cubicBezTo>
                    <a:pt x="1449" y="82"/>
                    <a:pt x="1095" y="400"/>
                    <a:pt x="848" y="737"/>
                  </a:cubicBezTo>
                  <a:cubicBezTo>
                    <a:pt x="372" y="1372"/>
                    <a:pt x="71" y="2166"/>
                    <a:pt x="19" y="2962"/>
                  </a:cubicBezTo>
                  <a:cubicBezTo>
                    <a:pt x="0" y="3297"/>
                    <a:pt x="36" y="3633"/>
                    <a:pt x="177" y="3932"/>
                  </a:cubicBezTo>
                  <a:cubicBezTo>
                    <a:pt x="337" y="4233"/>
                    <a:pt x="636" y="4462"/>
                    <a:pt x="989" y="4533"/>
                  </a:cubicBezTo>
                  <a:cubicBezTo>
                    <a:pt x="1073" y="4550"/>
                    <a:pt x="1160" y="4559"/>
                    <a:pt x="1246" y="4559"/>
                  </a:cubicBezTo>
                  <a:cubicBezTo>
                    <a:pt x="1505" y="4559"/>
                    <a:pt x="1766" y="4480"/>
                    <a:pt x="1978" y="4321"/>
                  </a:cubicBezTo>
                  <a:cubicBezTo>
                    <a:pt x="2209" y="4163"/>
                    <a:pt x="2385" y="3897"/>
                    <a:pt x="2527" y="3633"/>
                  </a:cubicBezTo>
                  <a:cubicBezTo>
                    <a:pt x="2844" y="3049"/>
                    <a:pt x="3003" y="2397"/>
                    <a:pt x="3003" y="1726"/>
                  </a:cubicBezTo>
                  <a:cubicBezTo>
                    <a:pt x="3003" y="1389"/>
                    <a:pt x="2950" y="1054"/>
                    <a:pt x="2809" y="737"/>
                  </a:cubicBezTo>
                  <a:cubicBezTo>
                    <a:pt x="2663" y="413"/>
                    <a:pt x="2354" y="1"/>
                    <a:pt x="196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349400" y="4355750"/>
              <a:ext cx="41975" cy="76850"/>
            </a:xfrm>
            <a:custGeom>
              <a:avLst/>
              <a:gdLst/>
              <a:ahLst/>
              <a:cxnLst/>
              <a:rect l="l" t="t" r="r" b="b"/>
              <a:pathLst>
                <a:path w="1679" h="3074" extrusionOk="0">
                  <a:moveTo>
                    <a:pt x="36" y="0"/>
                  </a:moveTo>
                  <a:cubicBezTo>
                    <a:pt x="19" y="0"/>
                    <a:pt x="0" y="17"/>
                    <a:pt x="0" y="17"/>
                  </a:cubicBezTo>
                  <a:cubicBezTo>
                    <a:pt x="231" y="2508"/>
                    <a:pt x="1625" y="3055"/>
                    <a:pt x="1644" y="3073"/>
                  </a:cubicBezTo>
                  <a:lnTo>
                    <a:pt x="1661" y="3073"/>
                  </a:lnTo>
                  <a:cubicBezTo>
                    <a:pt x="1661" y="3073"/>
                    <a:pt x="1679" y="3073"/>
                    <a:pt x="1679" y="3055"/>
                  </a:cubicBezTo>
                  <a:cubicBezTo>
                    <a:pt x="1679" y="3038"/>
                    <a:pt x="1679" y="3019"/>
                    <a:pt x="1661" y="3019"/>
                  </a:cubicBezTo>
                  <a:cubicBezTo>
                    <a:pt x="1644" y="3019"/>
                    <a:pt x="266" y="2473"/>
                    <a:pt x="54" y="17"/>
                  </a:cubicBezTo>
                  <a:cubicBezTo>
                    <a:pt x="54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33975" y="4403525"/>
              <a:ext cx="30450" cy="18900"/>
            </a:xfrm>
            <a:custGeom>
              <a:avLst/>
              <a:gdLst/>
              <a:ahLst/>
              <a:cxnLst/>
              <a:rect l="l" t="t" r="r" b="b"/>
              <a:pathLst>
                <a:path w="1218" h="756" extrusionOk="0">
                  <a:moveTo>
                    <a:pt x="1194" y="1"/>
                  </a:moveTo>
                  <a:cubicBezTo>
                    <a:pt x="1187" y="1"/>
                    <a:pt x="1183" y="5"/>
                    <a:pt x="1183" y="13"/>
                  </a:cubicBezTo>
                  <a:cubicBezTo>
                    <a:pt x="1166" y="13"/>
                    <a:pt x="688" y="579"/>
                    <a:pt x="17" y="703"/>
                  </a:cubicBezTo>
                  <a:cubicBezTo>
                    <a:pt x="0" y="703"/>
                    <a:pt x="0" y="720"/>
                    <a:pt x="0" y="738"/>
                  </a:cubicBezTo>
                  <a:cubicBezTo>
                    <a:pt x="0" y="738"/>
                    <a:pt x="17" y="755"/>
                    <a:pt x="35" y="755"/>
                  </a:cubicBezTo>
                  <a:cubicBezTo>
                    <a:pt x="723" y="632"/>
                    <a:pt x="1218" y="49"/>
                    <a:pt x="1218" y="49"/>
                  </a:cubicBezTo>
                  <a:lnTo>
                    <a:pt x="1218" y="13"/>
                  </a:lnTo>
                  <a:cubicBezTo>
                    <a:pt x="1209" y="5"/>
                    <a:pt x="1201" y="1"/>
                    <a:pt x="119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340150" y="4418850"/>
              <a:ext cx="45925" cy="19275"/>
            </a:xfrm>
            <a:custGeom>
              <a:avLst/>
              <a:gdLst/>
              <a:ahLst/>
              <a:cxnLst/>
              <a:rect l="l" t="t" r="r" b="b"/>
              <a:pathLst>
                <a:path w="1837" h="771" extrusionOk="0">
                  <a:moveTo>
                    <a:pt x="71" y="1"/>
                  </a:moveTo>
                  <a:cubicBezTo>
                    <a:pt x="53" y="1"/>
                    <a:pt x="36" y="19"/>
                    <a:pt x="36" y="19"/>
                  </a:cubicBezTo>
                  <a:cubicBezTo>
                    <a:pt x="0" y="161"/>
                    <a:pt x="36" y="302"/>
                    <a:pt x="142" y="389"/>
                  </a:cubicBezTo>
                  <a:cubicBezTo>
                    <a:pt x="194" y="425"/>
                    <a:pt x="265" y="443"/>
                    <a:pt x="354" y="443"/>
                  </a:cubicBezTo>
                  <a:lnTo>
                    <a:pt x="460" y="389"/>
                  </a:lnTo>
                  <a:cubicBezTo>
                    <a:pt x="460" y="478"/>
                    <a:pt x="476" y="549"/>
                    <a:pt x="512" y="620"/>
                  </a:cubicBezTo>
                  <a:cubicBezTo>
                    <a:pt x="565" y="707"/>
                    <a:pt x="653" y="761"/>
                    <a:pt x="759" y="761"/>
                  </a:cubicBezTo>
                  <a:cubicBezTo>
                    <a:pt x="848" y="761"/>
                    <a:pt x="936" y="707"/>
                    <a:pt x="989" y="637"/>
                  </a:cubicBezTo>
                  <a:cubicBezTo>
                    <a:pt x="1025" y="584"/>
                    <a:pt x="1060" y="531"/>
                    <a:pt x="1077" y="460"/>
                  </a:cubicBezTo>
                  <a:cubicBezTo>
                    <a:pt x="1148" y="601"/>
                    <a:pt x="1237" y="726"/>
                    <a:pt x="1378" y="761"/>
                  </a:cubicBezTo>
                  <a:cubicBezTo>
                    <a:pt x="1401" y="767"/>
                    <a:pt x="1425" y="770"/>
                    <a:pt x="1448" y="770"/>
                  </a:cubicBezTo>
                  <a:cubicBezTo>
                    <a:pt x="1617" y="770"/>
                    <a:pt x="1775" y="615"/>
                    <a:pt x="1837" y="460"/>
                  </a:cubicBezTo>
                  <a:cubicBezTo>
                    <a:pt x="1837" y="443"/>
                    <a:pt x="1837" y="425"/>
                    <a:pt x="1819" y="425"/>
                  </a:cubicBezTo>
                  <a:cubicBezTo>
                    <a:pt x="1802" y="425"/>
                    <a:pt x="1783" y="425"/>
                    <a:pt x="1783" y="443"/>
                  </a:cubicBezTo>
                  <a:cubicBezTo>
                    <a:pt x="1737" y="585"/>
                    <a:pt x="1590" y="713"/>
                    <a:pt x="1445" y="713"/>
                  </a:cubicBezTo>
                  <a:cubicBezTo>
                    <a:pt x="1428" y="713"/>
                    <a:pt x="1412" y="711"/>
                    <a:pt x="1395" y="707"/>
                  </a:cubicBezTo>
                  <a:cubicBezTo>
                    <a:pt x="1254" y="672"/>
                    <a:pt x="1166" y="531"/>
                    <a:pt x="1095" y="389"/>
                  </a:cubicBezTo>
                  <a:cubicBezTo>
                    <a:pt x="1095" y="372"/>
                    <a:pt x="1077" y="372"/>
                    <a:pt x="1060" y="372"/>
                  </a:cubicBezTo>
                  <a:cubicBezTo>
                    <a:pt x="1060" y="372"/>
                    <a:pt x="1042" y="372"/>
                    <a:pt x="1042" y="389"/>
                  </a:cubicBezTo>
                  <a:cubicBezTo>
                    <a:pt x="1025" y="460"/>
                    <a:pt x="989" y="549"/>
                    <a:pt x="954" y="601"/>
                  </a:cubicBezTo>
                  <a:cubicBezTo>
                    <a:pt x="900" y="672"/>
                    <a:pt x="830" y="707"/>
                    <a:pt x="759" y="707"/>
                  </a:cubicBezTo>
                  <a:cubicBezTo>
                    <a:pt x="671" y="707"/>
                    <a:pt x="601" y="672"/>
                    <a:pt x="565" y="584"/>
                  </a:cubicBezTo>
                  <a:cubicBezTo>
                    <a:pt x="512" y="514"/>
                    <a:pt x="495" y="443"/>
                    <a:pt x="512" y="337"/>
                  </a:cubicBezTo>
                  <a:cubicBezTo>
                    <a:pt x="512" y="319"/>
                    <a:pt x="495" y="302"/>
                    <a:pt x="495" y="302"/>
                  </a:cubicBezTo>
                  <a:cubicBezTo>
                    <a:pt x="476" y="302"/>
                    <a:pt x="460" y="302"/>
                    <a:pt x="460" y="319"/>
                  </a:cubicBezTo>
                  <a:cubicBezTo>
                    <a:pt x="441" y="354"/>
                    <a:pt x="389" y="372"/>
                    <a:pt x="335" y="389"/>
                  </a:cubicBezTo>
                  <a:cubicBezTo>
                    <a:pt x="283" y="389"/>
                    <a:pt x="212" y="372"/>
                    <a:pt x="177" y="337"/>
                  </a:cubicBezTo>
                  <a:cubicBezTo>
                    <a:pt x="88" y="283"/>
                    <a:pt x="53" y="161"/>
                    <a:pt x="88" y="36"/>
                  </a:cubicBezTo>
                  <a:cubicBezTo>
                    <a:pt x="88" y="19"/>
                    <a:pt x="88" y="19"/>
                    <a:pt x="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31975" y="4105825"/>
              <a:ext cx="117075" cy="143475"/>
            </a:xfrm>
            <a:custGeom>
              <a:avLst/>
              <a:gdLst/>
              <a:ahLst/>
              <a:cxnLst/>
              <a:rect l="l" t="t" r="r" b="b"/>
              <a:pathLst>
                <a:path w="4683" h="5739" extrusionOk="0">
                  <a:moveTo>
                    <a:pt x="4241" y="1"/>
                  </a:moveTo>
                  <a:cubicBezTo>
                    <a:pt x="4241" y="1"/>
                    <a:pt x="4240" y="1"/>
                    <a:pt x="4239" y="2"/>
                  </a:cubicBezTo>
                  <a:cubicBezTo>
                    <a:pt x="53" y="2721"/>
                    <a:pt x="1" y="4822"/>
                    <a:pt x="142" y="5528"/>
                  </a:cubicBezTo>
                  <a:cubicBezTo>
                    <a:pt x="170" y="5657"/>
                    <a:pt x="267" y="5739"/>
                    <a:pt x="378" y="5739"/>
                  </a:cubicBezTo>
                  <a:cubicBezTo>
                    <a:pt x="404" y="5739"/>
                    <a:pt x="432" y="5734"/>
                    <a:pt x="460" y="5723"/>
                  </a:cubicBezTo>
                  <a:cubicBezTo>
                    <a:pt x="4682" y="4444"/>
                    <a:pt x="4333" y="1"/>
                    <a:pt x="424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37275" y="4104775"/>
              <a:ext cx="101575" cy="143700"/>
            </a:xfrm>
            <a:custGeom>
              <a:avLst/>
              <a:gdLst/>
              <a:ahLst/>
              <a:cxnLst/>
              <a:rect l="l" t="t" r="r" b="b"/>
              <a:pathLst>
                <a:path w="4063" h="5748" extrusionOk="0">
                  <a:moveTo>
                    <a:pt x="4026" y="1"/>
                  </a:moveTo>
                  <a:cubicBezTo>
                    <a:pt x="4009" y="1"/>
                    <a:pt x="3992" y="13"/>
                    <a:pt x="3992" y="25"/>
                  </a:cubicBezTo>
                  <a:cubicBezTo>
                    <a:pt x="2650" y="2481"/>
                    <a:pt x="36" y="5641"/>
                    <a:pt x="1" y="5676"/>
                  </a:cubicBezTo>
                  <a:cubicBezTo>
                    <a:pt x="1" y="5695"/>
                    <a:pt x="1" y="5712"/>
                    <a:pt x="18" y="5730"/>
                  </a:cubicBezTo>
                  <a:cubicBezTo>
                    <a:pt x="18" y="5730"/>
                    <a:pt x="18" y="5747"/>
                    <a:pt x="36" y="5747"/>
                  </a:cubicBezTo>
                  <a:cubicBezTo>
                    <a:pt x="36" y="5747"/>
                    <a:pt x="53" y="5730"/>
                    <a:pt x="71" y="5730"/>
                  </a:cubicBezTo>
                  <a:cubicBezTo>
                    <a:pt x="88" y="5695"/>
                    <a:pt x="2720" y="2533"/>
                    <a:pt x="4044" y="60"/>
                  </a:cubicBezTo>
                  <a:cubicBezTo>
                    <a:pt x="4063" y="44"/>
                    <a:pt x="4063" y="8"/>
                    <a:pt x="4044" y="8"/>
                  </a:cubicBezTo>
                  <a:cubicBezTo>
                    <a:pt x="4039" y="3"/>
                    <a:pt x="4033" y="1"/>
                    <a:pt x="402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2750" y="4145425"/>
              <a:ext cx="133400" cy="183125"/>
            </a:xfrm>
            <a:custGeom>
              <a:avLst/>
              <a:gdLst/>
              <a:ahLst/>
              <a:cxnLst/>
              <a:rect l="l" t="t" r="r" b="b"/>
              <a:pathLst>
                <a:path w="5336" h="7325" extrusionOk="0">
                  <a:moveTo>
                    <a:pt x="18" y="0"/>
                  </a:moveTo>
                  <a:cubicBezTo>
                    <a:pt x="6" y="0"/>
                    <a:pt x="0" y="3"/>
                    <a:pt x="1" y="7"/>
                  </a:cubicBezTo>
                  <a:cubicBezTo>
                    <a:pt x="1220" y="6099"/>
                    <a:pt x="3622" y="7142"/>
                    <a:pt x="4505" y="7318"/>
                  </a:cubicBezTo>
                  <a:cubicBezTo>
                    <a:pt x="4525" y="7322"/>
                    <a:pt x="4545" y="7324"/>
                    <a:pt x="4565" y="7324"/>
                  </a:cubicBezTo>
                  <a:cubicBezTo>
                    <a:pt x="4716" y="7324"/>
                    <a:pt x="4842" y="7209"/>
                    <a:pt x="4858" y="7053"/>
                  </a:cubicBezTo>
                  <a:cubicBezTo>
                    <a:pt x="5335" y="1716"/>
                    <a:pt x="347" y="0"/>
                    <a:pt x="1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11875" y="4144500"/>
              <a:ext cx="119225" cy="183900"/>
            </a:xfrm>
            <a:custGeom>
              <a:avLst/>
              <a:gdLst/>
              <a:ahLst/>
              <a:cxnLst/>
              <a:rect l="l" t="t" r="r" b="b"/>
              <a:pathLst>
                <a:path w="4769" h="7356" extrusionOk="0">
                  <a:moveTo>
                    <a:pt x="37" y="1"/>
                  </a:moveTo>
                  <a:cubicBezTo>
                    <a:pt x="30" y="1"/>
                    <a:pt x="24" y="3"/>
                    <a:pt x="19" y="9"/>
                  </a:cubicBezTo>
                  <a:cubicBezTo>
                    <a:pt x="0" y="26"/>
                    <a:pt x="0" y="61"/>
                    <a:pt x="0" y="79"/>
                  </a:cubicBezTo>
                  <a:cubicBezTo>
                    <a:pt x="2226" y="2764"/>
                    <a:pt x="4663" y="7285"/>
                    <a:pt x="4681" y="7320"/>
                  </a:cubicBezTo>
                  <a:lnTo>
                    <a:pt x="4716" y="7355"/>
                  </a:lnTo>
                  <a:cubicBezTo>
                    <a:pt x="4733" y="7355"/>
                    <a:pt x="4733" y="7337"/>
                    <a:pt x="4752" y="7337"/>
                  </a:cubicBezTo>
                  <a:cubicBezTo>
                    <a:pt x="4769" y="7337"/>
                    <a:pt x="4769" y="7302"/>
                    <a:pt x="4769" y="7285"/>
                  </a:cubicBezTo>
                  <a:cubicBezTo>
                    <a:pt x="4733" y="7231"/>
                    <a:pt x="2315" y="2728"/>
                    <a:pt x="71" y="26"/>
                  </a:cubicBezTo>
                  <a:cubicBezTo>
                    <a:pt x="71" y="14"/>
                    <a:pt x="54" y="1"/>
                    <a:pt x="37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1"/>
          <p:cNvSpPr txBox="1">
            <a:spLocks noGrp="1"/>
          </p:cNvSpPr>
          <p:nvPr>
            <p:ph type="title" hasCustomPrompt="1"/>
          </p:nvPr>
        </p:nvSpPr>
        <p:spPr>
          <a:xfrm>
            <a:off x="717475" y="1596125"/>
            <a:ext cx="55476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22" name="Google Shape;522;p11"/>
          <p:cNvSpPr txBox="1">
            <a:spLocks noGrp="1"/>
          </p:cNvSpPr>
          <p:nvPr>
            <p:ph type="subTitle" idx="1"/>
          </p:nvPr>
        </p:nvSpPr>
        <p:spPr>
          <a:xfrm>
            <a:off x="717475" y="3107275"/>
            <a:ext cx="55476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3"/>
          <p:cNvSpPr txBox="1">
            <a:spLocks noGrp="1"/>
          </p:cNvSpPr>
          <p:nvPr>
            <p:ph type="title"/>
          </p:nvPr>
        </p:nvSpPr>
        <p:spPr>
          <a:xfrm>
            <a:off x="1915888" y="18109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6" name="Google Shape;526;p13"/>
          <p:cNvSpPr txBox="1">
            <a:spLocks noGrp="1"/>
          </p:cNvSpPr>
          <p:nvPr>
            <p:ph type="title" idx="2" hasCustomPrompt="1"/>
          </p:nvPr>
        </p:nvSpPr>
        <p:spPr>
          <a:xfrm>
            <a:off x="989738" y="20293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7" name="Google Shape;527;p13"/>
          <p:cNvSpPr txBox="1">
            <a:spLocks noGrp="1"/>
          </p:cNvSpPr>
          <p:nvPr>
            <p:ph type="subTitle" idx="1"/>
          </p:nvPr>
        </p:nvSpPr>
        <p:spPr>
          <a:xfrm>
            <a:off x="1915888" y="21578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13"/>
          <p:cNvSpPr txBox="1">
            <a:spLocks noGrp="1"/>
          </p:cNvSpPr>
          <p:nvPr>
            <p:ph type="title" idx="3"/>
          </p:nvPr>
        </p:nvSpPr>
        <p:spPr>
          <a:xfrm>
            <a:off x="5808950" y="18109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9" name="Google Shape;529;p13"/>
          <p:cNvSpPr txBox="1">
            <a:spLocks noGrp="1"/>
          </p:cNvSpPr>
          <p:nvPr>
            <p:ph type="title" idx="4" hasCustomPrompt="1"/>
          </p:nvPr>
        </p:nvSpPr>
        <p:spPr>
          <a:xfrm>
            <a:off x="4876525" y="20293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0" name="Google Shape;530;p13"/>
          <p:cNvSpPr txBox="1">
            <a:spLocks noGrp="1"/>
          </p:cNvSpPr>
          <p:nvPr>
            <p:ph type="subTitle" idx="5"/>
          </p:nvPr>
        </p:nvSpPr>
        <p:spPr>
          <a:xfrm>
            <a:off x="5808950" y="21578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1" name="Google Shape;531;p13"/>
          <p:cNvSpPr txBox="1">
            <a:spLocks noGrp="1"/>
          </p:cNvSpPr>
          <p:nvPr>
            <p:ph type="title" idx="6"/>
          </p:nvPr>
        </p:nvSpPr>
        <p:spPr>
          <a:xfrm>
            <a:off x="1915888" y="33835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2" name="Google Shape;532;p13"/>
          <p:cNvSpPr txBox="1">
            <a:spLocks noGrp="1"/>
          </p:cNvSpPr>
          <p:nvPr>
            <p:ph type="title" idx="7" hasCustomPrompt="1"/>
          </p:nvPr>
        </p:nvSpPr>
        <p:spPr>
          <a:xfrm>
            <a:off x="989738" y="36020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3" name="Google Shape;533;p13"/>
          <p:cNvSpPr txBox="1">
            <a:spLocks noGrp="1"/>
          </p:cNvSpPr>
          <p:nvPr>
            <p:ph type="subTitle" idx="8"/>
          </p:nvPr>
        </p:nvSpPr>
        <p:spPr>
          <a:xfrm>
            <a:off x="1915888" y="3730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4" name="Google Shape;534;p13"/>
          <p:cNvSpPr txBox="1">
            <a:spLocks noGrp="1"/>
          </p:cNvSpPr>
          <p:nvPr>
            <p:ph type="title" idx="9"/>
          </p:nvPr>
        </p:nvSpPr>
        <p:spPr>
          <a:xfrm>
            <a:off x="5808950" y="33835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876376" y="36020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6" name="Google Shape;536;p13"/>
          <p:cNvSpPr txBox="1">
            <a:spLocks noGrp="1"/>
          </p:cNvSpPr>
          <p:nvPr>
            <p:ph type="subTitle" idx="14"/>
          </p:nvPr>
        </p:nvSpPr>
        <p:spPr>
          <a:xfrm>
            <a:off x="5808950" y="3730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38" name="Google Shape;538;p13"/>
          <p:cNvGrpSpPr/>
          <p:nvPr/>
        </p:nvGrpSpPr>
        <p:grpSpPr>
          <a:xfrm rot="-6595700">
            <a:off x="5929370" y="-187649"/>
            <a:ext cx="3451893" cy="3322394"/>
            <a:chOff x="754250" y="3789250"/>
            <a:chExt cx="1457400" cy="1402725"/>
          </a:xfrm>
        </p:grpSpPr>
        <p:sp>
          <p:nvSpPr>
            <p:cNvPr id="539" name="Google Shape;539;p13"/>
            <p:cNvSpPr/>
            <p:nvPr/>
          </p:nvSpPr>
          <p:spPr>
            <a:xfrm>
              <a:off x="1688475" y="4682375"/>
              <a:ext cx="249025" cy="87750"/>
            </a:xfrm>
            <a:custGeom>
              <a:avLst/>
              <a:gdLst/>
              <a:ahLst/>
              <a:cxnLst/>
              <a:rect l="l" t="t" r="r" b="b"/>
              <a:pathLst>
                <a:path w="9961" h="3510" extrusionOk="0">
                  <a:moveTo>
                    <a:pt x="8625" y="1"/>
                  </a:moveTo>
                  <a:cubicBezTo>
                    <a:pt x="8043" y="1"/>
                    <a:pt x="7273" y="86"/>
                    <a:pt x="6304" y="357"/>
                  </a:cubicBezTo>
                  <a:cubicBezTo>
                    <a:pt x="4150" y="974"/>
                    <a:pt x="1060" y="2405"/>
                    <a:pt x="106" y="2865"/>
                  </a:cubicBezTo>
                  <a:cubicBezTo>
                    <a:pt x="0" y="2917"/>
                    <a:pt x="17" y="3077"/>
                    <a:pt x="123" y="3112"/>
                  </a:cubicBezTo>
                  <a:cubicBezTo>
                    <a:pt x="601" y="3264"/>
                    <a:pt x="1581" y="3510"/>
                    <a:pt x="2781" y="3510"/>
                  </a:cubicBezTo>
                  <a:cubicBezTo>
                    <a:pt x="3668" y="3510"/>
                    <a:pt x="4674" y="3376"/>
                    <a:pt x="5687" y="2971"/>
                  </a:cubicBezTo>
                  <a:cubicBezTo>
                    <a:pt x="8106" y="2017"/>
                    <a:pt x="9466" y="816"/>
                    <a:pt x="9890" y="392"/>
                  </a:cubicBezTo>
                  <a:cubicBezTo>
                    <a:pt x="9961" y="322"/>
                    <a:pt x="9925" y="180"/>
                    <a:pt x="9836" y="162"/>
                  </a:cubicBezTo>
                  <a:cubicBezTo>
                    <a:pt x="9622" y="90"/>
                    <a:pt x="9222" y="1"/>
                    <a:pt x="86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689350" y="4692175"/>
              <a:ext cx="246400" cy="64025"/>
            </a:xfrm>
            <a:custGeom>
              <a:avLst/>
              <a:gdLst/>
              <a:ahLst/>
              <a:cxnLst/>
              <a:rect l="l" t="t" r="r" b="b"/>
              <a:pathLst>
                <a:path w="9856" h="2561" extrusionOk="0">
                  <a:moveTo>
                    <a:pt x="18" y="2560"/>
                  </a:moveTo>
                  <a:lnTo>
                    <a:pt x="1" y="2560"/>
                  </a:lnTo>
                  <a:lnTo>
                    <a:pt x="18" y="2560"/>
                  </a:lnTo>
                  <a:cubicBezTo>
                    <a:pt x="36" y="2560"/>
                    <a:pt x="2031" y="2207"/>
                    <a:pt x="4239" y="1712"/>
                  </a:cubicBezTo>
                  <a:cubicBezTo>
                    <a:pt x="5546" y="1430"/>
                    <a:pt x="6641" y="1147"/>
                    <a:pt x="7541" y="883"/>
                  </a:cubicBezTo>
                  <a:cubicBezTo>
                    <a:pt x="8654" y="565"/>
                    <a:pt x="9431" y="264"/>
                    <a:pt x="9855" y="0"/>
                  </a:cubicBezTo>
                  <a:lnTo>
                    <a:pt x="9855" y="0"/>
                  </a:lnTo>
                  <a:lnTo>
                    <a:pt x="9855" y="0"/>
                  </a:lnTo>
                  <a:cubicBezTo>
                    <a:pt x="9431" y="264"/>
                    <a:pt x="8654" y="565"/>
                    <a:pt x="7541" y="883"/>
                  </a:cubicBezTo>
                  <a:cubicBezTo>
                    <a:pt x="6641" y="1147"/>
                    <a:pt x="5546" y="1430"/>
                    <a:pt x="4239" y="1712"/>
                  </a:cubicBezTo>
                  <a:cubicBezTo>
                    <a:pt x="2031" y="2207"/>
                    <a:pt x="36" y="2560"/>
                    <a:pt x="18" y="256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754250" y="3888500"/>
              <a:ext cx="1419025" cy="1303475"/>
            </a:xfrm>
            <a:custGeom>
              <a:avLst/>
              <a:gdLst/>
              <a:ahLst/>
              <a:cxnLst/>
              <a:rect l="l" t="t" r="r" b="b"/>
              <a:pathLst>
                <a:path w="56761" h="52139" extrusionOk="0">
                  <a:moveTo>
                    <a:pt x="56127" y="0"/>
                  </a:moveTo>
                  <a:cubicBezTo>
                    <a:pt x="55885" y="0"/>
                    <a:pt x="55667" y="164"/>
                    <a:pt x="55595" y="411"/>
                  </a:cubicBezTo>
                  <a:cubicBezTo>
                    <a:pt x="55188" y="1895"/>
                    <a:pt x="54429" y="3378"/>
                    <a:pt x="53280" y="4915"/>
                  </a:cubicBezTo>
                  <a:cubicBezTo>
                    <a:pt x="52239" y="6310"/>
                    <a:pt x="50985" y="7652"/>
                    <a:pt x="49748" y="8942"/>
                  </a:cubicBezTo>
                  <a:cubicBezTo>
                    <a:pt x="48672" y="10089"/>
                    <a:pt x="47559" y="11273"/>
                    <a:pt x="46570" y="12526"/>
                  </a:cubicBezTo>
                  <a:cubicBezTo>
                    <a:pt x="44080" y="15670"/>
                    <a:pt x="42350" y="19414"/>
                    <a:pt x="41537" y="23352"/>
                  </a:cubicBezTo>
                  <a:cubicBezTo>
                    <a:pt x="41413" y="23988"/>
                    <a:pt x="41307" y="24624"/>
                    <a:pt x="41201" y="25241"/>
                  </a:cubicBezTo>
                  <a:cubicBezTo>
                    <a:pt x="40989" y="26531"/>
                    <a:pt x="40777" y="27732"/>
                    <a:pt x="40389" y="28915"/>
                  </a:cubicBezTo>
                  <a:cubicBezTo>
                    <a:pt x="39595" y="31299"/>
                    <a:pt x="38040" y="33419"/>
                    <a:pt x="35974" y="34867"/>
                  </a:cubicBezTo>
                  <a:cubicBezTo>
                    <a:pt x="35003" y="35555"/>
                    <a:pt x="33873" y="36120"/>
                    <a:pt x="32795" y="36668"/>
                  </a:cubicBezTo>
                  <a:cubicBezTo>
                    <a:pt x="31789" y="37163"/>
                    <a:pt x="30764" y="37674"/>
                    <a:pt x="29792" y="38310"/>
                  </a:cubicBezTo>
                  <a:cubicBezTo>
                    <a:pt x="29352" y="38611"/>
                    <a:pt x="28909" y="38929"/>
                    <a:pt x="28486" y="39247"/>
                  </a:cubicBezTo>
                  <a:cubicBezTo>
                    <a:pt x="27762" y="39793"/>
                    <a:pt x="27056" y="40306"/>
                    <a:pt x="26296" y="40695"/>
                  </a:cubicBezTo>
                  <a:cubicBezTo>
                    <a:pt x="24689" y="41507"/>
                    <a:pt x="22799" y="41736"/>
                    <a:pt x="20962" y="41948"/>
                  </a:cubicBezTo>
                  <a:cubicBezTo>
                    <a:pt x="16795" y="42425"/>
                    <a:pt x="13069" y="42920"/>
                    <a:pt x="9519" y="44208"/>
                  </a:cubicBezTo>
                  <a:cubicBezTo>
                    <a:pt x="7559" y="44915"/>
                    <a:pt x="5775" y="45851"/>
                    <a:pt x="4239" y="46963"/>
                  </a:cubicBezTo>
                  <a:cubicBezTo>
                    <a:pt x="2544" y="48200"/>
                    <a:pt x="1166" y="49648"/>
                    <a:pt x="159" y="51272"/>
                  </a:cubicBezTo>
                  <a:cubicBezTo>
                    <a:pt x="0" y="51538"/>
                    <a:pt x="71" y="51873"/>
                    <a:pt x="335" y="52049"/>
                  </a:cubicBezTo>
                  <a:cubicBezTo>
                    <a:pt x="424" y="52103"/>
                    <a:pt x="530" y="52138"/>
                    <a:pt x="636" y="52138"/>
                  </a:cubicBezTo>
                  <a:cubicBezTo>
                    <a:pt x="830" y="52138"/>
                    <a:pt x="1006" y="52032"/>
                    <a:pt x="1112" y="51856"/>
                  </a:cubicBezTo>
                  <a:cubicBezTo>
                    <a:pt x="2049" y="50372"/>
                    <a:pt x="3321" y="49030"/>
                    <a:pt x="4910" y="47882"/>
                  </a:cubicBezTo>
                  <a:cubicBezTo>
                    <a:pt x="6358" y="46822"/>
                    <a:pt x="8035" y="45957"/>
                    <a:pt x="9907" y="45268"/>
                  </a:cubicBezTo>
                  <a:cubicBezTo>
                    <a:pt x="13333" y="44032"/>
                    <a:pt x="17006" y="43537"/>
                    <a:pt x="21087" y="43061"/>
                  </a:cubicBezTo>
                  <a:cubicBezTo>
                    <a:pt x="23011" y="42849"/>
                    <a:pt x="25007" y="42619"/>
                    <a:pt x="26809" y="41701"/>
                  </a:cubicBezTo>
                  <a:cubicBezTo>
                    <a:pt x="27656" y="41277"/>
                    <a:pt x="28433" y="40695"/>
                    <a:pt x="29175" y="40146"/>
                  </a:cubicBezTo>
                  <a:cubicBezTo>
                    <a:pt x="29581" y="39847"/>
                    <a:pt x="30004" y="39529"/>
                    <a:pt x="30428" y="39247"/>
                  </a:cubicBezTo>
                  <a:cubicBezTo>
                    <a:pt x="31330" y="38663"/>
                    <a:pt x="32319" y="38152"/>
                    <a:pt x="33289" y="37674"/>
                  </a:cubicBezTo>
                  <a:cubicBezTo>
                    <a:pt x="34419" y="37109"/>
                    <a:pt x="35568" y="36527"/>
                    <a:pt x="36628" y="35785"/>
                  </a:cubicBezTo>
                  <a:cubicBezTo>
                    <a:pt x="38888" y="34196"/>
                    <a:pt x="40600" y="31882"/>
                    <a:pt x="41467" y="29268"/>
                  </a:cubicBezTo>
                  <a:cubicBezTo>
                    <a:pt x="41890" y="28015"/>
                    <a:pt x="42102" y="26689"/>
                    <a:pt x="42314" y="25418"/>
                  </a:cubicBezTo>
                  <a:cubicBezTo>
                    <a:pt x="42420" y="24818"/>
                    <a:pt x="42526" y="24182"/>
                    <a:pt x="42649" y="23581"/>
                  </a:cubicBezTo>
                  <a:cubicBezTo>
                    <a:pt x="43409" y="19820"/>
                    <a:pt x="45086" y="16235"/>
                    <a:pt x="47453" y="13216"/>
                  </a:cubicBezTo>
                  <a:cubicBezTo>
                    <a:pt x="48406" y="12015"/>
                    <a:pt x="49520" y="10849"/>
                    <a:pt x="50579" y="9719"/>
                  </a:cubicBezTo>
                  <a:cubicBezTo>
                    <a:pt x="53087" y="7070"/>
                    <a:pt x="55701" y="4315"/>
                    <a:pt x="56690" y="712"/>
                  </a:cubicBezTo>
                  <a:cubicBezTo>
                    <a:pt x="56760" y="411"/>
                    <a:pt x="56584" y="93"/>
                    <a:pt x="56283" y="23"/>
                  </a:cubicBezTo>
                  <a:cubicBezTo>
                    <a:pt x="56231" y="7"/>
                    <a:pt x="56179" y="0"/>
                    <a:pt x="561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1735275" y="4126425"/>
              <a:ext cx="88625" cy="246375"/>
            </a:xfrm>
            <a:custGeom>
              <a:avLst/>
              <a:gdLst/>
              <a:ahLst/>
              <a:cxnLst/>
              <a:rect l="l" t="t" r="r" b="b"/>
              <a:pathLst>
                <a:path w="3545" h="9855" extrusionOk="0">
                  <a:moveTo>
                    <a:pt x="576" y="0"/>
                  </a:moveTo>
                  <a:cubicBezTo>
                    <a:pt x="514" y="0"/>
                    <a:pt x="448" y="40"/>
                    <a:pt x="424" y="113"/>
                  </a:cubicBezTo>
                  <a:cubicBezTo>
                    <a:pt x="300" y="696"/>
                    <a:pt x="0" y="2479"/>
                    <a:pt x="476" y="5041"/>
                  </a:cubicBezTo>
                  <a:cubicBezTo>
                    <a:pt x="936" y="7565"/>
                    <a:pt x="2649" y="9261"/>
                    <a:pt x="3320" y="9826"/>
                  </a:cubicBezTo>
                  <a:cubicBezTo>
                    <a:pt x="3345" y="9846"/>
                    <a:pt x="3374" y="9854"/>
                    <a:pt x="3402" y="9854"/>
                  </a:cubicBezTo>
                  <a:cubicBezTo>
                    <a:pt x="3475" y="9854"/>
                    <a:pt x="3545" y="9796"/>
                    <a:pt x="3532" y="9720"/>
                  </a:cubicBezTo>
                  <a:cubicBezTo>
                    <a:pt x="3408" y="8660"/>
                    <a:pt x="2984" y="5270"/>
                    <a:pt x="2348" y="3133"/>
                  </a:cubicBezTo>
                  <a:cubicBezTo>
                    <a:pt x="1783" y="1172"/>
                    <a:pt x="989" y="325"/>
                    <a:pt x="653" y="25"/>
                  </a:cubicBezTo>
                  <a:cubicBezTo>
                    <a:pt x="631" y="8"/>
                    <a:pt x="604" y="0"/>
                    <a:pt x="5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1745875" y="4128800"/>
              <a:ext cx="76850" cy="242850"/>
            </a:xfrm>
            <a:custGeom>
              <a:avLst/>
              <a:gdLst/>
              <a:ahLst/>
              <a:cxnLst/>
              <a:rect l="l" t="t" r="r" b="b"/>
              <a:pathLst>
                <a:path w="3074" h="9714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512"/>
                    <a:pt x="158" y="1325"/>
                    <a:pt x="476" y="2438"/>
                  </a:cubicBezTo>
                  <a:cubicBezTo>
                    <a:pt x="158" y="1325"/>
                    <a:pt x="0" y="512"/>
                    <a:pt x="17" y="18"/>
                  </a:cubicBezTo>
                  <a:lnTo>
                    <a:pt x="0" y="1"/>
                  </a:lnTo>
                  <a:close/>
                  <a:moveTo>
                    <a:pt x="476" y="2438"/>
                  </a:moveTo>
                  <a:cubicBezTo>
                    <a:pt x="724" y="3338"/>
                    <a:pt x="1077" y="4433"/>
                    <a:pt x="1536" y="5669"/>
                  </a:cubicBezTo>
                  <a:cubicBezTo>
                    <a:pt x="1095" y="4433"/>
                    <a:pt x="742" y="3338"/>
                    <a:pt x="476" y="2438"/>
                  </a:cubicBezTo>
                  <a:close/>
                  <a:moveTo>
                    <a:pt x="1536" y="5669"/>
                  </a:moveTo>
                  <a:lnTo>
                    <a:pt x="1536" y="5669"/>
                  </a:lnTo>
                  <a:cubicBezTo>
                    <a:pt x="2278" y="7807"/>
                    <a:pt x="3055" y="9696"/>
                    <a:pt x="3055" y="9714"/>
                  </a:cubicBezTo>
                  <a:lnTo>
                    <a:pt x="3073" y="9714"/>
                  </a:lnTo>
                  <a:cubicBezTo>
                    <a:pt x="3055" y="9696"/>
                    <a:pt x="2296" y="7807"/>
                    <a:pt x="1536" y="5669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1903050" y="4128800"/>
              <a:ext cx="212825" cy="151025"/>
            </a:xfrm>
            <a:custGeom>
              <a:avLst/>
              <a:gdLst/>
              <a:ahLst/>
              <a:cxnLst/>
              <a:rect l="l" t="t" r="r" b="b"/>
              <a:pathLst>
                <a:path w="8513" h="6041" extrusionOk="0">
                  <a:moveTo>
                    <a:pt x="8353" y="1"/>
                  </a:moveTo>
                  <a:cubicBezTo>
                    <a:pt x="7912" y="18"/>
                    <a:pt x="6763" y="194"/>
                    <a:pt x="5103" y="1378"/>
                  </a:cubicBezTo>
                  <a:cubicBezTo>
                    <a:pt x="3267" y="2667"/>
                    <a:pt x="848" y="5052"/>
                    <a:pt x="88" y="5810"/>
                  </a:cubicBezTo>
                  <a:cubicBezTo>
                    <a:pt x="0" y="5881"/>
                    <a:pt x="71" y="6041"/>
                    <a:pt x="194" y="6041"/>
                  </a:cubicBezTo>
                  <a:cubicBezTo>
                    <a:pt x="1060" y="5987"/>
                    <a:pt x="3462" y="5723"/>
                    <a:pt x="5386" y="4044"/>
                  </a:cubicBezTo>
                  <a:cubicBezTo>
                    <a:pt x="7347" y="2332"/>
                    <a:pt x="8211" y="724"/>
                    <a:pt x="8477" y="194"/>
                  </a:cubicBezTo>
                  <a:cubicBezTo>
                    <a:pt x="8512" y="107"/>
                    <a:pt x="8442" y="1"/>
                    <a:pt x="835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1904800" y="4133900"/>
              <a:ext cx="210000" cy="142825"/>
            </a:xfrm>
            <a:custGeom>
              <a:avLst/>
              <a:gdLst/>
              <a:ahLst/>
              <a:cxnLst/>
              <a:rect l="l" t="t" r="r" b="b"/>
              <a:pathLst>
                <a:path w="8400" h="5713" extrusionOk="0">
                  <a:moveTo>
                    <a:pt x="8399" y="0"/>
                  </a:moveTo>
                  <a:cubicBezTo>
                    <a:pt x="8095" y="388"/>
                    <a:pt x="7462" y="933"/>
                    <a:pt x="6535" y="1598"/>
                  </a:cubicBezTo>
                  <a:cubicBezTo>
                    <a:pt x="5775" y="2145"/>
                    <a:pt x="4821" y="2781"/>
                    <a:pt x="3691" y="3487"/>
                  </a:cubicBezTo>
                  <a:cubicBezTo>
                    <a:pt x="1784" y="4688"/>
                    <a:pt x="18" y="5695"/>
                    <a:pt x="1" y="5712"/>
                  </a:cubicBezTo>
                  <a:cubicBezTo>
                    <a:pt x="18" y="5695"/>
                    <a:pt x="1784" y="4688"/>
                    <a:pt x="3709" y="3487"/>
                  </a:cubicBezTo>
                  <a:cubicBezTo>
                    <a:pt x="4821" y="2781"/>
                    <a:pt x="5775" y="2145"/>
                    <a:pt x="6535" y="1615"/>
                  </a:cubicBezTo>
                  <a:cubicBezTo>
                    <a:pt x="7462" y="933"/>
                    <a:pt x="8095" y="388"/>
                    <a:pt x="839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1361750" y="4893025"/>
              <a:ext cx="596075" cy="77000"/>
            </a:xfrm>
            <a:custGeom>
              <a:avLst/>
              <a:gdLst/>
              <a:ahLst/>
              <a:cxnLst/>
              <a:rect l="l" t="t" r="r" b="b"/>
              <a:pathLst>
                <a:path w="23843" h="3080" extrusionOk="0">
                  <a:moveTo>
                    <a:pt x="23647" y="1"/>
                  </a:moveTo>
                  <a:cubicBezTo>
                    <a:pt x="21669" y="36"/>
                    <a:pt x="19691" y="55"/>
                    <a:pt x="17713" y="319"/>
                  </a:cubicBezTo>
                  <a:cubicBezTo>
                    <a:pt x="16724" y="443"/>
                    <a:pt x="15754" y="637"/>
                    <a:pt x="14782" y="902"/>
                  </a:cubicBezTo>
                  <a:cubicBezTo>
                    <a:pt x="14306" y="1043"/>
                    <a:pt x="13828" y="1202"/>
                    <a:pt x="13369" y="1397"/>
                  </a:cubicBezTo>
                  <a:cubicBezTo>
                    <a:pt x="12893" y="1573"/>
                    <a:pt x="12451" y="1767"/>
                    <a:pt x="11991" y="1943"/>
                  </a:cubicBezTo>
                  <a:cubicBezTo>
                    <a:pt x="11551" y="2103"/>
                    <a:pt x="11091" y="2244"/>
                    <a:pt x="10632" y="2332"/>
                  </a:cubicBezTo>
                  <a:cubicBezTo>
                    <a:pt x="10325" y="2379"/>
                    <a:pt x="10017" y="2403"/>
                    <a:pt x="9710" y="2403"/>
                  </a:cubicBezTo>
                  <a:cubicBezTo>
                    <a:pt x="9558" y="2403"/>
                    <a:pt x="9406" y="2397"/>
                    <a:pt x="9255" y="2386"/>
                  </a:cubicBezTo>
                  <a:cubicBezTo>
                    <a:pt x="8301" y="2315"/>
                    <a:pt x="7364" y="2068"/>
                    <a:pt x="6411" y="1837"/>
                  </a:cubicBezTo>
                  <a:cubicBezTo>
                    <a:pt x="5457" y="1590"/>
                    <a:pt x="4451" y="1378"/>
                    <a:pt x="3444" y="1308"/>
                  </a:cubicBezTo>
                  <a:cubicBezTo>
                    <a:pt x="3109" y="1284"/>
                    <a:pt x="2771" y="1272"/>
                    <a:pt x="2433" y="1272"/>
                  </a:cubicBezTo>
                  <a:cubicBezTo>
                    <a:pt x="1757" y="1272"/>
                    <a:pt x="1078" y="1319"/>
                    <a:pt x="406" y="1414"/>
                  </a:cubicBezTo>
                  <a:lnTo>
                    <a:pt x="389" y="1414"/>
                  </a:lnTo>
                  <a:cubicBezTo>
                    <a:pt x="159" y="1449"/>
                    <a:pt x="1" y="1661"/>
                    <a:pt x="36" y="1908"/>
                  </a:cubicBezTo>
                  <a:cubicBezTo>
                    <a:pt x="68" y="2117"/>
                    <a:pt x="259" y="2266"/>
                    <a:pt x="466" y="2266"/>
                  </a:cubicBezTo>
                  <a:cubicBezTo>
                    <a:pt x="487" y="2266"/>
                    <a:pt x="509" y="2265"/>
                    <a:pt x="531" y="2261"/>
                  </a:cubicBezTo>
                  <a:cubicBezTo>
                    <a:pt x="1231" y="2143"/>
                    <a:pt x="1953" y="2083"/>
                    <a:pt x="2671" y="2083"/>
                  </a:cubicBezTo>
                  <a:cubicBezTo>
                    <a:pt x="2912" y="2083"/>
                    <a:pt x="3152" y="2090"/>
                    <a:pt x="3392" y="2103"/>
                  </a:cubicBezTo>
                  <a:cubicBezTo>
                    <a:pt x="4345" y="2155"/>
                    <a:pt x="5281" y="2332"/>
                    <a:pt x="6234" y="2544"/>
                  </a:cubicBezTo>
                  <a:cubicBezTo>
                    <a:pt x="7188" y="2774"/>
                    <a:pt x="8177" y="3021"/>
                    <a:pt x="9201" y="3074"/>
                  </a:cubicBezTo>
                  <a:cubicBezTo>
                    <a:pt x="9313" y="3078"/>
                    <a:pt x="9425" y="3080"/>
                    <a:pt x="9537" y="3080"/>
                  </a:cubicBezTo>
                  <a:cubicBezTo>
                    <a:pt x="9943" y="3080"/>
                    <a:pt x="10355" y="3051"/>
                    <a:pt x="10755" y="2968"/>
                  </a:cubicBezTo>
                  <a:cubicBezTo>
                    <a:pt x="11268" y="2880"/>
                    <a:pt x="11763" y="2704"/>
                    <a:pt x="12222" y="2527"/>
                  </a:cubicBezTo>
                  <a:cubicBezTo>
                    <a:pt x="12681" y="2332"/>
                    <a:pt x="13140" y="2138"/>
                    <a:pt x="13581" y="1943"/>
                  </a:cubicBezTo>
                  <a:cubicBezTo>
                    <a:pt x="14040" y="1767"/>
                    <a:pt x="14482" y="1590"/>
                    <a:pt x="14941" y="1449"/>
                  </a:cubicBezTo>
                  <a:cubicBezTo>
                    <a:pt x="15877" y="1166"/>
                    <a:pt x="16830" y="973"/>
                    <a:pt x="17784" y="813"/>
                  </a:cubicBezTo>
                  <a:cubicBezTo>
                    <a:pt x="19727" y="531"/>
                    <a:pt x="21688" y="460"/>
                    <a:pt x="23647" y="408"/>
                  </a:cubicBezTo>
                  <a:cubicBezTo>
                    <a:pt x="23753" y="389"/>
                    <a:pt x="23842" y="302"/>
                    <a:pt x="23842" y="196"/>
                  </a:cubicBezTo>
                  <a:cubicBezTo>
                    <a:pt x="23842" y="90"/>
                    <a:pt x="23753" y="1"/>
                    <a:pt x="236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1937900" y="4810900"/>
              <a:ext cx="146600" cy="119275"/>
            </a:xfrm>
            <a:custGeom>
              <a:avLst/>
              <a:gdLst/>
              <a:ahLst/>
              <a:cxnLst/>
              <a:rect l="l" t="t" r="r" b="b"/>
              <a:pathLst>
                <a:path w="5864" h="4771" extrusionOk="0">
                  <a:moveTo>
                    <a:pt x="3445" y="1"/>
                  </a:moveTo>
                  <a:cubicBezTo>
                    <a:pt x="3439" y="1"/>
                    <a:pt x="3433" y="1"/>
                    <a:pt x="3427" y="1"/>
                  </a:cubicBezTo>
                  <a:cubicBezTo>
                    <a:pt x="3321" y="1"/>
                    <a:pt x="3233" y="55"/>
                    <a:pt x="3144" y="90"/>
                  </a:cubicBezTo>
                  <a:cubicBezTo>
                    <a:pt x="2685" y="337"/>
                    <a:pt x="2244" y="585"/>
                    <a:pt x="1820" y="867"/>
                  </a:cubicBezTo>
                  <a:cubicBezTo>
                    <a:pt x="1343" y="1185"/>
                    <a:pt x="884" y="1538"/>
                    <a:pt x="584" y="2033"/>
                  </a:cubicBezTo>
                  <a:cubicBezTo>
                    <a:pt x="1" y="3003"/>
                    <a:pt x="530" y="4169"/>
                    <a:pt x="1590" y="4522"/>
                  </a:cubicBezTo>
                  <a:cubicBezTo>
                    <a:pt x="2032" y="4682"/>
                    <a:pt x="2508" y="4699"/>
                    <a:pt x="2986" y="4717"/>
                  </a:cubicBezTo>
                  <a:cubicBezTo>
                    <a:pt x="3480" y="4734"/>
                    <a:pt x="3975" y="4752"/>
                    <a:pt x="4451" y="4769"/>
                  </a:cubicBezTo>
                  <a:cubicBezTo>
                    <a:pt x="4528" y="4769"/>
                    <a:pt x="4606" y="4770"/>
                    <a:pt x="4683" y="4770"/>
                  </a:cubicBezTo>
                  <a:cubicBezTo>
                    <a:pt x="4904" y="4770"/>
                    <a:pt x="5120" y="4760"/>
                    <a:pt x="5317" y="4682"/>
                  </a:cubicBezTo>
                  <a:cubicBezTo>
                    <a:pt x="5581" y="4593"/>
                    <a:pt x="5829" y="4345"/>
                    <a:pt x="5847" y="4063"/>
                  </a:cubicBezTo>
                  <a:cubicBezTo>
                    <a:pt x="5864" y="3728"/>
                    <a:pt x="5581" y="3462"/>
                    <a:pt x="5282" y="3340"/>
                  </a:cubicBezTo>
                  <a:cubicBezTo>
                    <a:pt x="4981" y="3215"/>
                    <a:pt x="4646" y="3215"/>
                    <a:pt x="4310" y="3145"/>
                  </a:cubicBezTo>
                  <a:cubicBezTo>
                    <a:pt x="4486" y="2968"/>
                    <a:pt x="4717" y="2827"/>
                    <a:pt x="4910" y="2650"/>
                  </a:cubicBezTo>
                  <a:cubicBezTo>
                    <a:pt x="5105" y="2473"/>
                    <a:pt x="5263" y="2245"/>
                    <a:pt x="5228" y="1979"/>
                  </a:cubicBezTo>
                  <a:cubicBezTo>
                    <a:pt x="5193" y="1661"/>
                    <a:pt x="4858" y="1432"/>
                    <a:pt x="4540" y="1414"/>
                  </a:cubicBezTo>
                  <a:cubicBezTo>
                    <a:pt x="4520" y="1413"/>
                    <a:pt x="4500" y="1412"/>
                    <a:pt x="4480" y="1412"/>
                  </a:cubicBezTo>
                  <a:cubicBezTo>
                    <a:pt x="4182" y="1412"/>
                    <a:pt x="3885" y="1528"/>
                    <a:pt x="3603" y="1644"/>
                  </a:cubicBezTo>
                  <a:cubicBezTo>
                    <a:pt x="3603" y="1326"/>
                    <a:pt x="3798" y="1044"/>
                    <a:pt x="3851" y="726"/>
                  </a:cubicBezTo>
                  <a:cubicBezTo>
                    <a:pt x="3903" y="414"/>
                    <a:pt x="3751" y="1"/>
                    <a:pt x="344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1941050" y="4848000"/>
              <a:ext cx="25125" cy="52600"/>
            </a:xfrm>
            <a:custGeom>
              <a:avLst/>
              <a:gdLst/>
              <a:ahLst/>
              <a:cxnLst/>
              <a:rect l="l" t="t" r="r" b="b"/>
              <a:pathLst>
                <a:path w="1005" h="2104" extrusionOk="0">
                  <a:moveTo>
                    <a:pt x="828" y="0"/>
                  </a:moveTo>
                  <a:cubicBezTo>
                    <a:pt x="811" y="0"/>
                    <a:pt x="811" y="0"/>
                    <a:pt x="793" y="19"/>
                  </a:cubicBezTo>
                  <a:cubicBezTo>
                    <a:pt x="670" y="89"/>
                    <a:pt x="564" y="212"/>
                    <a:pt x="475" y="318"/>
                  </a:cubicBezTo>
                  <a:cubicBezTo>
                    <a:pt x="211" y="690"/>
                    <a:pt x="51" y="1149"/>
                    <a:pt x="34" y="1608"/>
                  </a:cubicBezTo>
                  <a:cubicBezTo>
                    <a:pt x="34" y="1781"/>
                    <a:pt x="1" y="2103"/>
                    <a:pt x="196" y="2103"/>
                  </a:cubicBezTo>
                  <a:cubicBezTo>
                    <a:pt x="201" y="2103"/>
                    <a:pt x="206" y="2103"/>
                    <a:pt x="211" y="2103"/>
                  </a:cubicBezTo>
                  <a:cubicBezTo>
                    <a:pt x="388" y="2084"/>
                    <a:pt x="564" y="1766"/>
                    <a:pt x="652" y="1644"/>
                  </a:cubicBezTo>
                  <a:cubicBezTo>
                    <a:pt x="793" y="1396"/>
                    <a:pt x="899" y="1131"/>
                    <a:pt x="953" y="867"/>
                  </a:cubicBezTo>
                  <a:cubicBezTo>
                    <a:pt x="1005" y="584"/>
                    <a:pt x="988" y="283"/>
                    <a:pt x="864" y="36"/>
                  </a:cubicBezTo>
                  <a:cubicBezTo>
                    <a:pt x="864" y="19"/>
                    <a:pt x="847" y="0"/>
                    <a:pt x="8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1941000" y="4898325"/>
              <a:ext cx="49025" cy="30550"/>
            </a:xfrm>
            <a:custGeom>
              <a:avLst/>
              <a:gdLst/>
              <a:ahLst/>
              <a:cxnLst/>
              <a:rect l="l" t="t" r="r" b="b"/>
              <a:pathLst>
                <a:path w="1961" h="1222" extrusionOk="0">
                  <a:moveTo>
                    <a:pt x="204" y="1"/>
                  </a:moveTo>
                  <a:cubicBezTo>
                    <a:pt x="105" y="1"/>
                    <a:pt x="27" y="34"/>
                    <a:pt x="18" y="142"/>
                  </a:cubicBezTo>
                  <a:cubicBezTo>
                    <a:pt x="1" y="302"/>
                    <a:pt x="284" y="549"/>
                    <a:pt x="390" y="655"/>
                  </a:cubicBezTo>
                  <a:cubicBezTo>
                    <a:pt x="601" y="831"/>
                    <a:pt x="830" y="1008"/>
                    <a:pt x="1078" y="1114"/>
                  </a:cubicBezTo>
                  <a:cubicBezTo>
                    <a:pt x="1249" y="1182"/>
                    <a:pt x="1435" y="1221"/>
                    <a:pt x="1616" y="1221"/>
                  </a:cubicBezTo>
                  <a:cubicBezTo>
                    <a:pt x="1716" y="1221"/>
                    <a:pt x="1814" y="1210"/>
                    <a:pt x="1908" y="1185"/>
                  </a:cubicBezTo>
                  <a:cubicBezTo>
                    <a:pt x="1925" y="1185"/>
                    <a:pt x="1944" y="1166"/>
                    <a:pt x="1961" y="1149"/>
                  </a:cubicBezTo>
                  <a:lnTo>
                    <a:pt x="1961" y="1114"/>
                  </a:lnTo>
                  <a:cubicBezTo>
                    <a:pt x="1908" y="973"/>
                    <a:pt x="1802" y="848"/>
                    <a:pt x="1713" y="742"/>
                  </a:cubicBezTo>
                  <a:cubicBezTo>
                    <a:pt x="1395" y="408"/>
                    <a:pt x="990" y="160"/>
                    <a:pt x="548" y="71"/>
                  </a:cubicBezTo>
                  <a:cubicBezTo>
                    <a:pt x="454" y="44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1865950" y="3914575"/>
              <a:ext cx="113050" cy="366600"/>
            </a:xfrm>
            <a:custGeom>
              <a:avLst/>
              <a:gdLst/>
              <a:ahLst/>
              <a:cxnLst/>
              <a:rect l="l" t="t" r="r" b="b"/>
              <a:pathLst>
                <a:path w="4522" h="14664" extrusionOk="0">
                  <a:moveTo>
                    <a:pt x="4353" y="1"/>
                  </a:moveTo>
                  <a:cubicBezTo>
                    <a:pt x="4288" y="1"/>
                    <a:pt x="4221" y="48"/>
                    <a:pt x="4221" y="110"/>
                  </a:cubicBezTo>
                  <a:lnTo>
                    <a:pt x="3497" y="3748"/>
                  </a:lnTo>
                  <a:cubicBezTo>
                    <a:pt x="3267" y="4967"/>
                    <a:pt x="3055" y="6185"/>
                    <a:pt x="2490" y="7228"/>
                  </a:cubicBezTo>
                  <a:cubicBezTo>
                    <a:pt x="2208" y="7739"/>
                    <a:pt x="1819" y="8217"/>
                    <a:pt x="1466" y="8746"/>
                  </a:cubicBezTo>
                  <a:cubicBezTo>
                    <a:pt x="1096" y="9258"/>
                    <a:pt x="778" y="9841"/>
                    <a:pt x="566" y="10459"/>
                  </a:cubicBezTo>
                  <a:cubicBezTo>
                    <a:pt x="107" y="11678"/>
                    <a:pt x="1" y="13020"/>
                    <a:pt x="248" y="14327"/>
                  </a:cubicBezTo>
                  <a:cubicBezTo>
                    <a:pt x="248" y="14327"/>
                    <a:pt x="265" y="14327"/>
                    <a:pt x="265" y="14344"/>
                  </a:cubicBezTo>
                  <a:cubicBezTo>
                    <a:pt x="309" y="14534"/>
                    <a:pt x="473" y="14663"/>
                    <a:pt x="658" y="14663"/>
                  </a:cubicBezTo>
                  <a:cubicBezTo>
                    <a:pt x="697" y="14663"/>
                    <a:pt x="737" y="14657"/>
                    <a:pt x="778" y="14645"/>
                  </a:cubicBezTo>
                  <a:cubicBezTo>
                    <a:pt x="1007" y="14591"/>
                    <a:pt x="1148" y="14362"/>
                    <a:pt x="1096" y="14132"/>
                  </a:cubicBezTo>
                  <a:cubicBezTo>
                    <a:pt x="813" y="13020"/>
                    <a:pt x="865" y="11801"/>
                    <a:pt x="1237" y="10689"/>
                  </a:cubicBezTo>
                  <a:cubicBezTo>
                    <a:pt x="1414" y="10124"/>
                    <a:pt x="1678" y="9611"/>
                    <a:pt x="2014" y="9100"/>
                  </a:cubicBezTo>
                  <a:cubicBezTo>
                    <a:pt x="2332" y="8587"/>
                    <a:pt x="2702" y="8075"/>
                    <a:pt x="3003" y="7492"/>
                  </a:cubicBezTo>
                  <a:cubicBezTo>
                    <a:pt x="3585" y="6326"/>
                    <a:pt x="3726" y="5038"/>
                    <a:pt x="3938" y="3837"/>
                  </a:cubicBezTo>
                  <a:lnTo>
                    <a:pt x="4503" y="164"/>
                  </a:lnTo>
                  <a:cubicBezTo>
                    <a:pt x="4522" y="93"/>
                    <a:pt x="4468" y="4"/>
                    <a:pt x="4380" y="4"/>
                  </a:cubicBezTo>
                  <a:cubicBezTo>
                    <a:pt x="4371" y="2"/>
                    <a:pt x="4362" y="1"/>
                    <a:pt x="43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1954400" y="3838100"/>
              <a:ext cx="171125" cy="195925"/>
            </a:xfrm>
            <a:custGeom>
              <a:avLst/>
              <a:gdLst/>
              <a:ahLst/>
              <a:cxnLst/>
              <a:rect l="l" t="t" r="r" b="b"/>
              <a:pathLst>
                <a:path w="6845" h="7837" extrusionOk="0">
                  <a:moveTo>
                    <a:pt x="6699" y="1"/>
                  </a:moveTo>
                  <a:cubicBezTo>
                    <a:pt x="6684" y="1"/>
                    <a:pt x="6668" y="3"/>
                    <a:pt x="6652" y="9"/>
                  </a:cubicBezTo>
                  <a:cubicBezTo>
                    <a:pt x="6228" y="131"/>
                    <a:pt x="5169" y="574"/>
                    <a:pt x="3826" y="2128"/>
                  </a:cubicBezTo>
                  <a:cubicBezTo>
                    <a:pt x="2378" y="3823"/>
                    <a:pt x="595" y="6719"/>
                    <a:pt x="47" y="7638"/>
                  </a:cubicBezTo>
                  <a:cubicBezTo>
                    <a:pt x="0" y="7716"/>
                    <a:pt x="80" y="7837"/>
                    <a:pt x="173" y="7837"/>
                  </a:cubicBezTo>
                  <a:cubicBezTo>
                    <a:pt x="184" y="7837"/>
                    <a:pt x="195" y="7835"/>
                    <a:pt x="207" y="7831"/>
                  </a:cubicBezTo>
                  <a:cubicBezTo>
                    <a:pt x="1036" y="7584"/>
                    <a:pt x="3297" y="6755"/>
                    <a:pt x="4763" y="4635"/>
                  </a:cubicBezTo>
                  <a:cubicBezTo>
                    <a:pt x="6246" y="2498"/>
                    <a:pt x="6706" y="750"/>
                    <a:pt x="6829" y="167"/>
                  </a:cubicBezTo>
                  <a:cubicBezTo>
                    <a:pt x="6844" y="77"/>
                    <a:pt x="6783" y="1"/>
                    <a:pt x="669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1954675" y="3841200"/>
              <a:ext cx="171325" cy="191375"/>
            </a:xfrm>
            <a:custGeom>
              <a:avLst/>
              <a:gdLst/>
              <a:ahLst/>
              <a:cxnLst/>
              <a:rect l="l" t="t" r="r" b="b"/>
              <a:pathLst>
                <a:path w="6853" h="7655" extrusionOk="0">
                  <a:moveTo>
                    <a:pt x="6820" y="0"/>
                  </a:moveTo>
                  <a:cubicBezTo>
                    <a:pt x="6808" y="0"/>
                    <a:pt x="6795" y="13"/>
                    <a:pt x="6782" y="26"/>
                  </a:cubicBezTo>
                  <a:cubicBezTo>
                    <a:pt x="5918" y="1985"/>
                    <a:pt x="71" y="7531"/>
                    <a:pt x="19" y="7601"/>
                  </a:cubicBezTo>
                  <a:cubicBezTo>
                    <a:pt x="1" y="7601"/>
                    <a:pt x="1" y="7637"/>
                    <a:pt x="19" y="7655"/>
                  </a:cubicBezTo>
                  <a:lnTo>
                    <a:pt x="71" y="7655"/>
                  </a:lnTo>
                  <a:cubicBezTo>
                    <a:pt x="125" y="7584"/>
                    <a:pt x="5970" y="2021"/>
                    <a:pt x="6853" y="43"/>
                  </a:cubicBezTo>
                  <a:cubicBezTo>
                    <a:pt x="6853" y="26"/>
                    <a:pt x="6853" y="7"/>
                    <a:pt x="6836" y="7"/>
                  </a:cubicBezTo>
                  <a:cubicBezTo>
                    <a:pt x="6831" y="3"/>
                    <a:pt x="6825" y="0"/>
                    <a:pt x="682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1859775" y="3904075"/>
              <a:ext cx="79500" cy="215200"/>
            </a:xfrm>
            <a:custGeom>
              <a:avLst/>
              <a:gdLst/>
              <a:ahLst/>
              <a:cxnLst/>
              <a:rect l="l" t="t" r="r" b="b"/>
              <a:pathLst>
                <a:path w="3180" h="8608" extrusionOk="0">
                  <a:moveTo>
                    <a:pt x="163" y="1"/>
                  </a:moveTo>
                  <a:cubicBezTo>
                    <a:pt x="138" y="1"/>
                    <a:pt x="112" y="7"/>
                    <a:pt x="88" y="19"/>
                  </a:cubicBezTo>
                  <a:cubicBezTo>
                    <a:pt x="17" y="54"/>
                    <a:pt x="1" y="141"/>
                    <a:pt x="36" y="212"/>
                  </a:cubicBezTo>
                  <a:lnTo>
                    <a:pt x="1025" y="2208"/>
                  </a:lnTo>
                  <a:cubicBezTo>
                    <a:pt x="1343" y="2861"/>
                    <a:pt x="1678" y="3532"/>
                    <a:pt x="1995" y="4186"/>
                  </a:cubicBezTo>
                  <a:cubicBezTo>
                    <a:pt x="2296" y="4857"/>
                    <a:pt x="2561" y="5545"/>
                    <a:pt x="2666" y="6252"/>
                  </a:cubicBezTo>
                  <a:cubicBezTo>
                    <a:pt x="2755" y="6941"/>
                    <a:pt x="2685" y="7683"/>
                    <a:pt x="2384" y="8283"/>
                  </a:cubicBezTo>
                  <a:lnTo>
                    <a:pt x="2384" y="8300"/>
                  </a:lnTo>
                  <a:cubicBezTo>
                    <a:pt x="2332" y="8406"/>
                    <a:pt x="2367" y="8531"/>
                    <a:pt x="2473" y="8583"/>
                  </a:cubicBezTo>
                  <a:cubicBezTo>
                    <a:pt x="2511" y="8600"/>
                    <a:pt x="2550" y="8608"/>
                    <a:pt x="2586" y="8608"/>
                  </a:cubicBezTo>
                  <a:cubicBezTo>
                    <a:pt x="2666" y="8608"/>
                    <a:pt x="2736" y="8568"/>
                    <a:pt x="2772" y="8495"/>
                  </a:cubicBezTo>
                  <a:cubicBezTo>
                    <a:pt x="3126" y="7771"/>
                    <a:pt x="3179" y="6941"/>
                    <a:pt x="3055" y="6181"/>
                  </a:cubicBezTo>
                  <a:cubicBezTo>
                    <a:pt x="2949" y="5423"/>
                    <a:pt x="2650" y="4716"/>
                    <a:pt x="2332" y="4027"/>
                  </a:cubicBezTo>
                  <a:cubicBezTo>
                    <a:pt x="1995" y="3356"/>
                    <a:pt x="1642" y="2720"/>
                    <a:pt x="1307" y="2049"/>
                  </a:cubicBezTo>
                  <a:lnTo>
                    <a:pt x="283" y="71"/>
                  </a:lnTo>
                  <a:cubicBezTo>
                    <a:pt x="260" y="24"/>
                    <a:pt x="213" y="1"/>
                    <a:pt x="16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1777725" y="3789250"/>
              <a:ext cx="120925" cy="140375"/>
            </a:xfrm>
            <a:custGeom>
              <a:avLst/>
              <a:gdLst/>
              <a:ahLst/>
              <a:cxnLst/>
              <a:rect l="l" t="t" r="r" b="b"/>
              <a:pathLst>
                <a:path w="4837" h="5615" extrusionOk="0">
                  <a:moveTo>
                    <a:pt x="3828" y="1"/>
                  </a:moveTo>
                  <a:cubicBezTo>
                    <a:pt x="3816" y="1"/>
                    <a:pt x="3805" y="1"/>
                    <a:pt x="3794" y="2"/>
                  </a:cubicBezTo>
                  <a:cubicBezTo>
                    <a:pt x="3476" y="20"/>
                    <a:pt x="3229" y="338"/>
                    <a:pt x="3141" y="656"/>
                  </a:cubicBezTo>
                  <a:cubicBezTo>
                    <a:pt x="3052" y="974"/>
                    <a:pt x="3088" y="1291"/>
                    <a:pt x="3071" y="1626"/>
                  </a:cubicBezTo>
                  <a:cubicBezTo>
                    <a:pt x="2859" y="1468"/>
                    <a:pt x="2699" y="1256"/>
                    <a:pt x="2505" y="1096"/>
                  </a:cubicBezTo>
                  <a:cubicBezTo>
                    <a:pt x="2346" y="952"/>
                    <a:pt x="2139" y="831"/>
                    <a:pt x="1934" y="831"/>
                  </a:cubicBezTo>
                  <a:cubicBezTo>
                    <a:pt x="1889" y="831"/>
                    <a:pt x="1844" y="836"/>
                    <a:pt x="1799" y="849"/>
                  </a:cubicBezTo>
                  <a:cubicBezTo>
                    <a:pt x="1481" y="920"/>
                    <a:pt x="1305" y="1273"/>
                    <a:pt x="1322" y="1591"/>
                  </a:cubicBezTo>
                  <a:cubicBezTo>
                    <a:pt x="1340" y="1927"/>
                    <a:pt x="1498" y="2210"/>
                    <a:pt x="1658" y="2492"/>
                  </a:cubicBezTo>
                  <a:cubicBezTo>
                    <a:pt x="1623" y="2496"/>
                    <a:pt x="1588" y="2498"/>
                    <a:pt x="1553" y="2498"/>
                  </a:cubicBezTo>
                  <a:cubicBezTo>
                    <a:pt x="1270" y="2498"/>
                    <a:pt x="987" y="2384"/>
                    <a:pt x="704" y="2368"/>
                  </a:cubicBezTo>
                  <a:cubicBezTo>
                    <a:pt x="682" y="2366"/>
                    <a:pt x="660" y="2364"/>
                    <a:pt x="638" y="2364"/>
                  </a:cubicBezTo>
                  <a:cubicBezTo>
                    <a:pt x="335" y="2364"/>
                    <a:pt x="0" y="2583"/>
                    <a:pt x="33" y="2862"/>
                  </a:cubicBezTo>
                  <a:cubicBezTo>
                    <a:pt x="50" y="2968"/>
                    <a:pt x="104" y="3057"/>
                    <a:pt x="156" y="3128"/>
                  </a:cubicBezTo>
                  <a:cubicBezTo>
                    <a:pt x="439" y="3552"/>
                    <a:pt x="756" y="3976"/>
                    <a:pt x="1093" y="4364"/>
                  </a:cubicBezTo>
                  <a:cubicBezTo>
                    <a:pt x="1446" y="4805"/>
                    <a:pt x="1851" y="5229"/>
                    <a:pt x="2364" y="5459"/>
                  </a:cubicBezTo>
                  <a:cubicBezTo>
                    <a:pt x="2601" y="5566"/>
                    <a:pt x="2839" y="5615"/>
                    <a:pt x="3068" y="5615"/>
                  </a:cubicBezTo>
                  <a:cubicBezTo>
                    <a:pt x="3863" y="5615"/>
                    <a:pt x="4552" y="5023"/>
                    <a:pt x="4731" y="4188"/>
                  </a:cubicBezTo>
                  <a:cubicBezTo>
                    <a:pt x="4837" y="3729"/>
                    <a:pt x="4801" y="3234"/>
                    <a:pt x="4766" y="2775"/>
                  </a:cubicBezTo>
                  <a:cubicBezTo>
                    <a:pt x="4731" y="2280"/>
                    <a:pt x="4695" y="1786"/>
                    <a:pt x="4660" y="1308"/>
                  </a:cubicBezTo>
                  <a:cubicBezTo>
                    <a:pt x="4642" y="1009"/>
                    <a:pt x="4606" y="708"/>
                    <a:pt x="4483" y="461"/>
                  </a:cubicBezTo>
                  <a:cubicBezTo>
                    <a:pt x="4347" y="206"/>
                    <a:pt x="4113" y="1"/>
                    <a:pt x="382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1872550" y="3881100"/>
              <a:ext cx="28750" cy="51250"/>
            </a:xfrm>
            <a:custGeom>
              <a:avLst/>
              <a:gdLst/>
              <a:ahLst/>
              <a:cxnLst/>
              <a:rect l="l" t="t" r="r" b="b"/>
              <a:pathLst>
                <a:path w="1150" h="2050" extrusionOk="0">
                  <a:moveTo>
                    <a:pt x="1025" y="1"/>
                  </a:moveTo>
                  <a:cubicBezTo>
                    <a:pt x="1008" y="1"/>
                    <a:pt x="990" y="1"/>
                    <a:pt x="990" y="19"/>
                  </a:cubicBezTo>
                  <a:cubicBezTo>
                    <a:pt x="849" y="71"/>
                    <a:pt x="743" y="177"/>
                    <a:pt x="637" y="302"/>
                  </a:cubicBezTo>
                  <a:cubicBezTo>
                    <a:pt x="337" y="637"/>
                    <a:pt x="142" y="1079"/>
                    <a:pt x="90" y="1538"/>
                  </a:cubicBezTo>
                  <a:cubicBezTo>
                    <a:pt x="72" y="1715"/>
                    <a:pt x="1" y="2049"/>
                    <a:pt x="231" y="2049"/>
                  </a:cubicBezTo>
                  <a:cubicBezTo>
                    <a:pt x="389" y="2049"/>
                    <a:pt x="601" y="1732"/>
                    <a:pt x="690" y="1626"/>
                  </a:cubicBezTo>
                  <a:cubicBezTo>
                    <a:pt x="867" y="1397"/>
                    <a:pt x="990" y="1149"/>
                    <a:pt x="1079" y="867"/>
                  </a:cubicBezTo>
                  <a:cubicBezTo>
                    <a:pt x="1150" y="601"/>
                    <a:pt x="1150" y="302"/>
                    <a:pt x="1061" y="36"/>
                  </a:cubicBezTo>
                  <a:cubicBezTo>
                    <a:pt x="1044" y="19"/>
                    <a:pt x="1044" y="1"/>
                    <a:pt x="10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1918050" y="3801600"/>
              <a:ext cx="127175" cy="125250"/>
            </a:xfrm>
            <a:custGeom>
              <a:avLst/>
              <a:gdLst/>
              <a:ahLst/>
              <a:cxnLst/>
              <a:rect l="l" t="t" r="r" b="b"/>
              <a:pathLst>
                <a:path w="5087" h="5010" extrusionOk="0">
                  <a:moveTo>
                    <a:pt x="2408" y="1"/>
                  </a:moveTo>
                  <a:cubicBezTo>
                    <a:pt x="2148" y="1"/>
                    <a:pt x="1887" y="204"/>
                    <a:pt x="1767" y="444"/>
                  </a:cubicBezTo>
                  <a:cubicBezTo>
                    <a:pt x="1625" y="744"/>
                    <a:pt x="1625" y="1080"/>
                    <a:pt x="1625" y="1398"/>
                  </a:cubicBezTo>
                  <a:cubicBezTo>
                    <a:pt x="1324" y="1274"/>
                    <a:pt x="1131" y="991"/>
                    <a:pt x="865" y="814"/>
                  </a:cubicBezTo>
                  <a:cubicBezTo>
                    <a:pt x="743" y="738"/>
                    <a:pt x="590" y="694"/>
                    <a:pt x="449" y="694"/>
                  </a:cubicBezTo>
                  <a:cubicBezTo>
                    <a:pt x="263" y="694"/>
                    <a:pt x="96" y="768"/>
                    <a:pt x="36" y="939"/>
                  </a:cubicBezTo>
                  <a:cubicBezTo>
                    <a:pt x="1" y="1026"/>
                    <a:pt x="1" y="1115"/>
                    <a:pt x="1" y="1221"/>
                  </a:cubicBezTo>
                  <a:cubicBezTo>
                    <a:pt x="53" y="1733"/>
                    <a:pt x="107" y="2246"/>
                    <a:pt x="213" y="2757"/>
                  </a:cubicBezTo>
                  <a:cubicBezTo>
                    <a:pt x="319" y="3305"/>
                    <a:pt x="460" y="3870"/>
                    <a:pt x="795" y="4329"/>
                  </a:cubicBezTo>
                  <a:cubicBezTo>
                    <a:pt x="1139" y="4789"/>
                    <a:pt x="1630" y="5009"/>
                    <a:pt x="2126" y="5009"/>
                  </a:cubicBezTo>
                  <a:cubicBezTo>
                    <a:pt x="2623" y="5009"/>
                    <a:pt x="3127" y="4789"/>
                    <a:pt x="3497" y="4365"/>
                  </a:cubicBezTo>
                  <a:cubicBezTo>
                    <a:pt x="3797" y="4012"/>
                    <a:pt x="4009" y="3588"/>
                    <a:pt x="4204" y="3146"/>
                  </a:cubicBezTo>
                  <a:cubicBezTo>
                    <a:pt x="4416" y="2705"/>
                    <a:pt x="4609" y="2263"/>
                    <a:pt x="4821" y="1822"/>
                  </a:cubicBezTo>
                  <a:cubicBezTo>
                    <a:pt x="4945" y="1556"/>
                    <a:pt x="5068" y="1274"/>
                    <a:pt x="5087" y="991"/>
                  </a:cubicBezTo>
                  <a:cubicBezTo>
                    <a:pt x="5087" y="708"/>
                    <a:pt x="4962" y="391"/>
                    <a:pt x="4698" y="268"/>
                  </a:cubicBezTo>
                  <a:cubicBezTo>
                    <a:pt x="4621" y="229"/>
                    <a:pt x="4537" y="211"/>
                    <a:pt x="4451" y="211"/>
                  </a:cubicBezTo>
                  <a:cubicBezTo>
                    <a:pt x="4223" y="211"/>
                    <a:pt x="3982" y="335"/>
                    <a:pt x="3815" y="515"/>
                  </a:cubicBezTo>
                  <a:cubicBezTo>
                    <a:pt x="3585" y="744"/>
                    <a:pt x="3462" y="1045"/>
                    <a:pt x="3285" y="1327"/>
                  </a:cubicBezTo>
                  <a:cubicBezTo>
                    <a:pt x="3161" y="1080"/>
                    <a:pt x="3126" y="833"/>
                    <a:pt x="3055" y="586"/>
                  </a:cubicBezTo>
                  <a:cubicBezTo>
                    <a:pt x="2968" y="338"/>
                    <a:pt x="2808" y="91"/>
                    <a:pt x="2544" y="20"/>
                  </a:cubicBezTo>
                  <a:cubicBezTo>
                    <a:pt x="2499" y="7"/>
                    <a:pt x="2454" y="1"/>
                    <a:pt x="240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1929075" y="3895625"/>
              <a:ext cx="44175" cy="37475"/>
            </a:xfrm>
            <a:custGeom>
              <a:avLst/>
              <a:gdLst/>
              <a:ahLst/>
              <a:cxnLst/>
              <a:rect l="l" t="t" r="r" b="b"/>
              <a:pathLst>
                <a:path w="1767" h="1499" extrusionOk="0">
                  <a:moveTo>
                    <a:pt x="128" y="1"/>
                  </a:moveTo>
                  <a:cubicBezTo>
                    <a:pt x="103" y="1"/>
                    <a:pt x="79" y="2"/>
                    <a:pt x="54" y="3"/>
                  </a:cubicBezTo>
                  <a:cubicBezTo>
                    <a:pt x="36" y="3"/>
                    <a:pt x="19" y="3"/>
                    <a:pt x="0" y="20"/>
                  </a:cubicBezTo>
                  <a:lnTo>
                    <a:pt x="0" y="56"/>
                  </a:lnTo>
                  <a:cubicBezTo>
                    <a:pt x="19" y="215"/>
                    <a:pt x="89" y="338"/>
                    <a:pt x="160" y="479"/>
                  </a:cubicBezTo>
                  <a:cubicBezTo>
                    <a:pt x="407" y="868"/>
                    <a:pt x="761" y="1186"/>
                    <a:pt x="1184" y="1362"/>
                  </a:cubicBezTo>
                  <a:cubicBezTo>
                    <a:pt x="1287" y="1408"/>
                    <a:pt x="1450" y="1499"/>
                    <a:pt x="1571" y="1499"/>
                  </a:cubicBezTo>
                  <a:cubicBezTo>
                    <a:pt x="1636" y="1499"/>
                    <a:pt x="1689" y="1472"/>
                    <a:pt x="1714" y="1398"/>
                  </a:cubicBezTo>
                  <a:cubicBezTo>
                    <a:pt x="1766" y="1240"/>
                    <a:pt x="1538" y="939"/>
                    <a:pt x="1449" y="816"/>
                  </a:cubicBezTo>
                  <a:cubicBezTo>
                    <a:pt x="1272" y="604"/>
                    <a:pt x="1078" y="392"/>
                    <a:pt x="848" y="232"/>
                  </a:cubicBezTo>
                  <a:cubicBezTo>
                    <a:pt x="639" y="88"/>
                    <a:pt x="385" y="1"/>
                    <a:pt x="12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1786025" y="4306900"/>
              <a:ext cx="316150" cy="246075"/>
            </a:xfrm>
            <a:custGeom>
              <a:avLst/>
              <a:gdLst/>
              <a:ahLst/>
              <a:cxnLst/>
              <a:rect l="l" t="t" r="r" b="b"/>
              <a:pathLst>
                <a:path w="12646" h="9843" extrusionOk="0">
                  <a:moveTo>
                    <a:pt x="12403" y="1"/>
                  </a:moveTo>
                  <a:cubicBezTo>
                    <a:pt x="12378" y="1"/>
                    <a:pt x="12353" y="4"/>
                    <a:pt x="12327" y="12"/>
                  </a:cubicBezTo>
                  <a:cubicBezTo>
                    <a:pt x="11710" y="223"/>
                    <a:pt x="11110" y="452"/>
                    <a:pt x="10509" y="718"/>
                  </a:cubicBezTo>
                  <a:cubicBezTo>
                    <a:pt x="9926" y="982"/>
                    <a:pt x="9343" y="1265"/>
                    <a:pt x="8778" y="1618"/>
                  </a:cubicBezTo>
                  <a:cubicBezTo>
                    <a:pt x="8496" y="1795"/>
                    <a:pt x="8230" y="2006"/>
                    <a:pt x="7983" y="2237"/>
                  </a:cubicBezTo>
                  <a:cubicBezTo>
                    <a:pt x="7736" y="2466"/>
                    <a:pt x="7524" y="2713"/>
                    <a:pt x="7295" y="2943"/>
                  </a:cubicBezTo>
                  <a:cubicBezTo>
                    <a:pt x="6871" y="3419"/>
                    <a:pt x="6429" y="3808"/>
                    <a:pt x="5917" y="4161"/>
                  </a:cubicBezTo>
                  <a:cubicBezTo>
                    <a:pt x="4893" y="4886"/>
                    <a:pt x="3728" y="5433"/>
                    <a:pt x="2650" y="6174"/>
                  </a:cubicBezTo>
                  <a:cubicBezTo>
                    <a:pt x="2103" y="6546"/>
                    <a:pt x="1573" y="6987"/>
                    <a:pt x="1114" y="7481"/>
                  </a:cubicBezTo>
                  <a:cubicBezTo>
                    <a:pt x="672" y="7994"/>
                    <a:pt x="283" y="8594"/>
                    <a:pt x="71" y="9282"/>
                  </a:cubicBezTo>
                  <a:lnTo>
                    <a:pt x="54" y="9282"/>
                  </a:lnTo>
                  <a:cubicBezTo>
                    <a:pt x="1" y="9513"/>
                    <a:pt x="125" y="9760"/>
                    <a:pt x="354" y="9831"/>
                  </a:cubicBezTo>
                  <a:cubicBezTo>
                    <a:pt x="389" y="9839"/>
                    <a:pt x="425" y="9843"/>
                    <a:pt x="459" y="9843"/>
                  </a:cubicBezTo>
                  <a:cubicBezTo>
                    <a:pt x="651" y="9843"/>
                    <a:pt x="824" y="9725"/>
                    <a:pt x="884" y="9530"/>
                  </a:cubicBezTo>
                  <a:cubicBezTo>
                    <a:pt x="1043" y="8983"/>
                    <a:pt x="1343" y="8470"/>
                    <a:pt x="1731" y="8011"/>
                  </a:cubicBezTo>
                  <a:cubicBezTo>
                    <a:pt x="2120" y="7570"/>
                    <a:pt x="2579" y="7163"/>
                    <a:pt x="3073" y="6793"/>
                  </a:cubicBezTo>
                  <a:cubicBezTo>
                    <a:pt x="4081" y="6068"/>
                    <a:pt x="5246" y="5486"/>
                    <a:pt x="6288" y="4709"/>
                  </a:cubicBezTo>
                  <a:cubicBezTo>
                    <a:pt x="6817" y="4321"/>
                    <a:pt x="7330" y="3843"/>
                    <a:pt x="7754" y="3349"/>
                  </a:cubicBezTo>
                  <a:cubicBezTo>
                    <a:pt x="8178" y="2872"/>
                    <a:pt x="8566" y="2413"/>
                    <a:pt x="9078" y="2077"/>
                  </a:cubicBezTo>
                  <a:cubicBezTo>
                    <a:pt x="9591" y="1742"/>
                    <a:pt x="10156" y="1441"/>
                    <a:pt x="10721" y="1177"/>
                  </a:cubicBezTo>
                  <a:cubicBezTo>
                    <a:pt x="11303" y="895"/>
                    <a:pt x="11887" y="647"/>
                    <a:pt x="12469" y="435"/>
                  </a:cubicBezTo>
                  <a:cubicBezTo>
                    <a:pt x="12593" y="400"/>
                    <a:pt x="12645" y="276"/>
                    <a:pt x="12610" y="153"/>
                  </a:cubicBezTo>
                  <a:cubicBezTo>
                    <a:pt x="12582" y="54"/>
                    <a:pt x="12498" y="1"/>
                    <a:pt x="1240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1874325" y="4387025"/>
              <a:ext cx="249025" cy="87600"/>
            </a:xfrm>
            <a:custGeom>
              <a:avLst/>
              <a:gdLst/>
              <a:ahLst/>
              <a:cxnLst/>
              <a:rect l="l" t="t" r="r" b="b"/>
              <a:pathLst>
                <a:path w="9961" h="3504" extrusionOk="0">
                  <a:moveTo>
                    <a:pt x="8632" y="1"/>
                  </a:moveTo>
                  <a:cubicBezTo>
                    <a:pt x="8051" y="1"/>
                    <a:pt x="7282" y="86"/>
                    <a:pt x="6306" y="356"/>
                  </a:cubicBezTo>
                  <a:cubicBezTo>
                    <a:pt x="4151" y="974"/>
                    <a:pt x="1060" y="2404"/>
                    <a:pt x="107" y="2863"/>
                  </a:cubicBezTo>
                  <a:cubicBezTo>
                    <a:pt x="1" y="2917"/>
                    <a:pt x="19" y="3075"/>
                    <a:pt x="125" y="3111"/>
                  </a:cubicBezTo>
                  <a:cubicBezTo>
                    <a:pt x="605" y="3254"/>
                    <a:pt x="1594" y="3503"/>
                    <a:pt x="2804" y="3503"/>
                  </a:cubicBezTo>
                  <a:cubicBezTo>
                    <a:pt x="3685" y="3503"/>
                    <a:pt x="4683" y="3371"/>
                    <a:pt x="5687" y="2969"/>
                  </a:cubicBezTo>
                  <a:cubicBezTo>
                    <a:pt x="8107" y="2016"/>
                    <a:pt x="9466" y="798"/>
                    <a:pt x="9890" y="391"/>
                  </a:cubicBezTo>
                  <a:cubicBezTo>
                    <a:pt x="9961" y="320"/>
                    <a:pt x="9926" y="179"/>
                    <a:pt x="9838" y="162"/>
                  </a:cubicBezTo>
                  <a:cubicBezTo>
                    <a:pt x="9623" y="90"/>
                    <a:pt x="9227" y="1"/>
                    <a:pt x="86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1874775" y="4395725"/>
              <a:ext cx="247700" cy="66000"/>
            </a:xfrm>
            <a:custGeom>
              <a:avLst/>
              <a:gdLst/>
              <a:ahLst/>
              <a:cxnLst/>
              <a:rect l="l" t="t" r="r" b="b"/>
              <a:pathLst>
                <a:path w="9908" h="2640" extrusionOk="0">
                  <a:moveTo>
                    <a:pt x="9870" y="1"/>
                  </a:moveTo>
                  <a:cubicBezTo>
                    <a:pt x="9865" y="1"/>
                    <a:pt x="9860" y="3"/>
                    <a:pt x="9855" y="8"/>
                  </a:cubicBezTo>
                  <a:cubicBezTo>
                    <a:pt x="8054" y="1156"/>
                    <a:pt x="107" y="2551"/>
                    <a:pt x="18" y="2569"/>
                  </a:cubicBezTo>
                  <a:cubicBezTo>
                    <a:pt x="1" y="2569"/>
                    <a:pt x="1" y="2586"/>
                    <a:pt x="1" y="2621"/>
                  </a:cubicBezTo>
                  <a:cubicBezTo>
                    <a:pt x="1" y="2640"/>
                    <a:pt x="18" y="2640"/>
                    <a:pt x="36" y="2640"/>
                  </a:cubicBezTo>
                  <a:cubicBezTo>
                    <a:pt x="124" y="2621"/>
                    <a:pt x="8071" y="1227"/>
                    <a:pt x="9891" y="61"/>
                  </a:cubicBezTo>
                  <a:cubicBezTo>
                    <a:pt x="9908" y="61"/>
                    <a:pt x="9908" y="43"/>
                    <a:pt x="9908" y="26"/>
                  </a:cubicBezTo>
                  <a:cubicBezTo>
                    <a:pt x="9896" y="13"/>
                    <a:pt x="9883" y="1"/>
                    <a:pt x="98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2066575" y="4197850"/>
              <a:ext cx="145075" cy="123100"/>
            </a:xfrm>
            <a:custGeom>
              <a:avLst/>
              <a:gdLst/>
              <a:ahLst/>
              <a:cxnLst/>
              <a:rect l="l" t="t" r="r" b="b"/>
              <a:pathLst>
                <a:path w="5803" h="4924" extrusionOk="0">
                  <a:moveTo>
                    <a:pt x="1860" y="1"/>
                  </a:moveTo>
                  <a:cubicBezTo>
                    <a:pt x="1802" y="1"/>
                    <a:pt x="1745" y="15"/>
                    <a:pt x="1689" y="46"/>
                  </a:cubicBezTo>
                  <a:cubicBezTo>
                    <a:pt x="1600" y="81"/>
                    <a:pt x="1548" y="170"/>
                    <a:pt x="1494" y="241"/>
                  </a:cubicBezTo>
                  <a:cubicBezTo>
                    <a:pt x="1176" y="665"/>
                    <a:pt x="893" y="1089"/>
                    <a:pt x="646" y="1548"/>
                  </a:cubicBezTo>
                  <a:cubicBezTo>
                    <a:pt x="364" y="2042"/>
                    <a:pt x="116" y="2554"/>
                    <a:pt x="81" y="3119"/>
                  </a:cubicBezTo>
                  <a:cubicBezTo>
                    <a:pt x="1" y="4170"/>
                    <a:pt x="836" y="4923"/>
                    <a:pt x="1816" y="4923"/>
                  </a:cubicBezTo>
                  <a:cubicBezTo>
                    <a:pt x="1908" y="4923"/>
                    <a:pt x="2001" y="4917"/>
                    <a:pt x="2094" y="4903"/>
                  </a:cubicBezTo>
                  <a:cubicBezTo>
                    <a:pt x="2572" y="4833"/>
                    <a:pt x="2996" y="4638"/>
                    <a:pt x="3436" y="4444"/>
                  </a:cubicBezTo>
                  <a:cubicBezTo>
                    <a:pt x="3879" y="4232"/>
                    <a:pt x="4320" y="4020"/>
                    <a:pt x="4762" y="3825"/>
                  </a:cubicBezTo>
                  <a:cubicBezTo>
                    <a:pt x="5026" y="3702"/>
                    <a:pt x="5292" y="3578"/>
                    <a:pt x="5503" y="3366"/>
                  </a:cubicBezTo>
                  <a:cubicBezTo>
                    <a:pt x="5697" y="3154"/>
                    <a:pt x="5803" y="2819"/>
                    <a:pt x="5680" y="2572"/>
                  </a:cubicBezTo>
                  <a:cubicBezTo>
                    <a:pt x="5563" y="2289"/>
                    <a:pt x="5213" y="2164"/>
                    <a:pt x="4907" y="2164"/>
                  </a:cubicBezTo>
                  <a:cubicBezTo>
                    <a:pt x="4888" y="2164"/>
                    <a:pt x="4868" y="2164"/>
                    <a:pt x="4849" y="2165"/>
                  </a:cubicBezTo>
                  <a:cubicBezTo>
                    <a:pt x="4531" y="2201"/>
                    <a:pt x="4214" y="2342"/>
                    <a:pt x="3914" y="2448"/>
                  </a:cubicBezTo>
                  <a:cubicBezTo>
                    <a:pt x="3985" y="2201"/>
                    <a:pt x="4126" y="1972"/>
                    <a:pt x="4214" y="1725"/>
                  </a:cubicBezTo>
                  <a:cubicBezTo>
                    <a:pt x="4303" y="1494"/>
                    <a:pt x="4338" y="1195"/>
                    <a:pt x="4197" y="983"/>
                  </a:cubicBezTo>
                  <a:cubicBezTo>
                    <a:pt x="4080" y="807"/>
                    <a:pt x="3862" y="725"/>
                    <a:pt x="3646" y="725"/>
                  </a:cubicBezTo>
                  <a:cubicBezTo>
                    <a:pt x="3536" y="725"/>
                    <a:pt x="3426" y="746"/>
                    <a:pt x="3331" y="788"/>
                  </a:cubicBezTo>
                  <a:cubicBezTo>
                    <a:pt x="3031" y="929"/>
                    <a:pt x="2801" y="1176"/>
                    <a:pt x="2589" y="1424"/>
                  </a:cubicBezTo>
                  <a:cubicBezTo>
                    <a:pt x="2448" y="1141"/>
                    <a:pt x="2483" y="788"/>
                    <a:pt x="2395" y="488"/>
                  </a:cubicBezTo>
                  <a:cubicBezTo>
                    <a:pt x="2324" y="233"/>
                    <a:pt x="2094" y="1"/>
                    <a:pt x="186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2064625" y="4259750"/>
              <a:ext cx="20775" cy="54575"/>
            </a:xfrm>
            <a:custGeom>
              <a:avLst/>
              <a:gdLst/>
              <a:ahLst/>
              <a:cxnLst/>
              <a:rect l="l" t="t" r="r" b="b"/>
              <a:pathLst>
                <a:path w="831" h="2183" extrusionOk="0">
                  <a:moveTo>
                    <a:pt x="245" y="0"/>
                  </a:moveTo>
                  <a:cubicBezTo>
                    <a:pt x="240" y="0"/>
                    <a:pt x="235" y="2"/>
                    <a:pt x="230" y="7"/>
                  </a:cubicBezTo>
                  <a:lnTo>
                    <a:pt x="213" y="26"/>
                  </a:lnTo>
                  <a:cubicBezTo>
                    <a:pt x="124" y="148"/>
                    <a:pt x="88" y="308"/>
                    <a:pt x="71" y="449"/>
                  </a:cubicBezTo>
                  <a:cubicBezTo>
                    <a:pt x="1" y="909"/>
                    <a:pt x="71" y="1385"/>
                    <a:pt x="265" y="1792"/>
                  </a:cubicBezTo>
                  <a:cubicBezTo>
                    <a:pt x="326" y="1928"/>
                    <a:pt x="427" y="2183"/>
                    <a:pt x="566" y="2183"/>
                  </a:cubicBezTo>
                  <a:cubicBezTo>
                    <a:pt x="589" y="2183"/>
                    <a:pt x="612" y="2176"/>
                    <a:pt x="637" y="2162"/>
                  </a:cubicBezTo>
                  <a:cubicBezTo>
                    <a:pt x="795" y="2074"/>
                    <a:pt x="813" y="1686"/>
                    <a:pt x="813" y="1544"/>
                  </a:cubicBezTo>
                  <a:cubicBezTo>
                    <a:pt x="830" y="1262"/>
                    <a:pt x="813" y="979"/>
                    <a:pt x="743" y="714"/>
                  </a:cubicBezTo>
                  <a:cubicBezTo>
                    <a:pt x="654" y="449"/>
                    <a:pt x="512" y="184"/>
                    <a:pt x="283" y="26"/>
                  </a:cubicBezTo>
                  <a:cubicBezTo>
                    <a:pt x="270" y="13"/>
                    <a:pt x="258" y="0"/>
                    <a:pt x="24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2074775" y="4307700"/>
              <a:ext cx="56525" cy="19025"/>
            </a:xfrm>
            <a:custGeom>
              <a:avLst/>
              <a:gdLst/>
              <a:ahLst/>
              <a:cxnLst/>
              <a:rect l="l" t="t" r="r" b="b"/>
              <a:pathLst>
                <a:path w="2261" h="761" extrusionOk="0">
                  <a:moveTo>
                    <a:pt x="1075" y="1"/>
                  </a:moveTo>
                  <a:cubicBezTo>
                    <a:pt x="886" y="1"/>
                    <a:pt x="696" y="23"/>
                    <a:pt x="513" y="67"/>
                  </a:cubicBezTo>
                  <a:cubicBezTo>
                    <a:pt x="337" y="102"/>
                    <a:pt x="0" y="156"/>
                    <a:pt x="71" y="368"/>
                  </a:cubicBezTo>
                  <a:cubicBezTo>
                    <a:pt x="142" y="526"/>
                    <a:pt x="495" y="615"/>
                    <a:pt x="636" y="668"/>
                  </a:cubicBezTo>
                  <a:cubicBezTo>
                    <a:pt x="857" y="726"/>
                    <a:pt x="1091" y="761"/>
                    <a:pt x="1326" y="761"/>
                  </a:cubicBezTo>
                  <a:cubicBezTo>
                    <a:pt x="1373" y="761"/>
                    <a:pt x="1420" y="759"/>
                    <a:pt x="1467" y="757"/>
                  </a:cubicBezTo>
                  <a:cubicBezTo>
                    <a:pt x="1749" y="738"/>
                    <a:pt x="2032" y="632"/>
                    <a:pt x="2244" y="439"/>
                  </a:cubicBezTo>
                  <a:cubicBezTo>
                    <a:pt x="2261" y="439"/>
                    <a:pt x="2261" y="420"/>
                    <a:pt x="2261" y="403"/>
                  </a:cubicBezTo>
                  <a:cubicBezTo>
                    <a:pt x="2261" y="385"/>
                    <a:pt x="2261" y="385"/>
                    <a:pt x="2244" y="368"/>
                  </a:cubicBezTo>
                  <a:cubicBezTo>
                    <a:pt x="2138" y="262"/>
                    <a:pt x="1997" y="191"/>
                    <a:pt x="1855" y="138"/>
                  </a:cubicBezTo>
                  <a:cubicBezTo>
                    <a:pt x="1608" y="45"/>
                    <a:pt x="1341" y="1"/>
                    <a:pt x="107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13"/>
          <p:cNvGrpSpPr/>
          <p:nvPr/>
        </p:nvGrpSpPr>
        <p:grpSpPr>
          <a:xfrm rot="-1792308">
            <a:off x="8088843" y="4616680"/>
            <a:ext cx="580126" cy="216193"/>
            <a:chOff x="1699175" y="4937600"/>
            <a:chExt cx="244925" cy="91275"/>
          </a:xfrm>
        </p:grpSpPr>
        <p:sp>
          <p:nvSpPr>
            <p:cNvPr id="567" name="Google Shape;567;p13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13"/>
          <p:cNvGrpSpPr/>
          <p:nvPr/>
        </p:nvGrpSpPr>
        <p:grpSpPr>
          <a:xfrm rot="2190336">
            <a:off x="8479273" y="3534873"/>
            <a:ext cx="580136" cy="216197"/>
            <a:chOff x="1699175" y="4937600"/>
            <a:chExt cx="244925" cy="91275"/>
          </a:xfrm>
        </p:grpSpPr>
        <p:sp>
          <p:nvSpPr>
            <p:cNvPr id="570" name="Google Shape;570;p13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13"/>
          <p:cNvGrpSpPr/>
          <p:nvPr/>
        </p:nvGrpSpPr>
        <p:grpSpPr>
          <a:xfrm rot="1492892" flipH="1">
            <a:off x="-434286" y="3178408"/>
            <a:ext cx="2910688" cy="2916530"/>
            <a:chOff x="754250" y="3789250"/>
            <a:chExt cx="1457400" cy="1402725"/>
          </a:xfrm>
        </p:grpSpPr>
        <p:sp>
          <p:nvSpPr>
            <p:cNvPr id="573" name="Google Shape;573;p13"/>
            <p:cNvSpPr/>
            <p:nvPr/>
          </p:nvSpPr>
          <p:spPr>
            <a:xfrm>
              <a:off x="1688475" y="4682375"/>
              <a:ext cx="249025" cy="87750"/>
            </a:xfrm>
            <a:custGeom>
              <a:avLst/>
              <a:gdLst/>
              <a:ahLst/>
              <a:cxnLst/>
              <a:rect l="l" t="t" r="r" b="b"/>
              <a:pathLst>
                <a:path w="9961" h="3510" extrusionOk="0">
                  <a:moveTo>
                    <a:pt x="8625" y="1"/>
                  </a:moveTo>
                  <a:cubicBezTo>
                    <a:pt x="8043" y="1"/>
                    <a:pt x="7273" y="86"/>
                    <a:pt x="6304" y="357"/>
                  </a:cubicBezTo>
                  <a:cubicBezTo>
                    <a:pt x="4150" y="974"/>
                    <a:pt x="1060" y="2405"/>
                    <a:pt x="106" y="2865"/>
                  </a:cubicBezTo>
                  <a:cubicBezTo>
                    <a:pt x="0" y="2917"/>
                    <a:pt x="17" y="3077"/>
                    <a:pt x="123" y="3112"/>
                  </a:cubicBezTo>
                  <a:cubicBezTo>
                    <a:pt x="601" y="3264"/>
                    <a:pt x="1581" y="3510"/>
                    <a:pt x="2781" y="3510"/>
                  </a:cubicBezTo>
                  <a:cubicBezTo>
                    <a:pt x="3668" y="3510"/>
                    <a:pt x="4674" y="3376"/>
                    <a:pt x="5687" y="2971"/>
                  </a:cubicBezTo>
                  <a:cubicBezTo>
                    <a:pt x="8106" y="2017"/>
                    <a:pt x="9466" y="816"/>
                    <a:pt x="9890" y="392"/>
                  </a:cubicBezTo>
                  <a:cubicBezTo>
                    <a:pt x="9961" y="322"/>
                    <a:pt x="9925" y="180"/>
                    <a:pt x="9836" y="162"/>
                  </a:cubicBezTo>
                  <a:cubicBezTo>
                    <a:pt x="9622" y="90"/>
                    <a:pt x="9222" y="1"/>
                    <a:pt x="86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1689350" y="4692175"/>
              <a:ext cx="246400" cy="64025"/>
            </a:xfrm>
            <a:custGeom>
              <a:avLst/>
              <a:gdLst/>
              <a:ahLst/>
              <a:cxnLst/>
              <a:rect l="l" t="t" r="r" b="b"/>
              <a:pathLst>
                <a:path w="9856" h="2561" extrusionOk="0">
                  <a:moveTo>
                    <a:pt x="18" y="2560"/>
                  </a:moveTo>
                  <a:lnTo>
                    <a:pt x="1" y="2560"/>
                  </a:lnTo>
                  <a:lnTo>
                    <a:pt x="18" y="2560"/>
                  </a:lnTo>
                  <a:cubicBezTo>
                    <a:pt x="36" y="2560"/>
                    <a:pt x="2031" y="2207"/>
                    <a:pt x="4239" y="1712"/>
                  </a:cubicBezTo>
                  <a:cubicBezTo>
                    <a:pt x="5546" y="1430"/>
                    <a:pt x="6641" y="1147"/>
                    <a:pt x="7541" y="883"/>
                  </a:cubicBezTo>
                  <a:cubicBezTo>
                    <a:pt x="8654" y="565"/>
                    <a:pt x="9431" y="264"/>
                    <a:pt x="9855" y="0"/>
                  </a:cubicBezTo>
                  <a:lnTo>
                    <a:pt x="9855" y="0"/>
                  </a:lnTo>
                  <a:lnTo>
                    <a:pt x="9855" y="0"/>
                  </a:lnTo>
                  <a:cubicBezTo>
                    <a:pt x="9431" y="264"/>
                    <a:pt x="8654" y="565"/>
                    <a:pt x="7541" y="883"/>
                  </a:cubicBezTo>
                  <a:cubicBezTo>
                    <a:pt x="6641" y="1147"/>
                    <a:pt x="5546" y="1430"/>
                    <a:pt x="4239" y="1712"/>
                  </a:cubicBezTo>
                  <a:cubicBezTo>
                    <a:pt x="2031" y="2207"/>
                    <a:pt x="36" y="2560"/>
                    <a:pt x="18" y="256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754250" y="3888500"/>
              <a:ext cx="1419025" cy="1303475"/>
            </a:xfrm>
            <a:custGeom>
              <a:avLst/>
              <a:gdLst/>
              <a:ahLst/>
              <a:cxnLst/>
              <a:rect l="l" t="t" r="r" b="b"/>
              <a:pathLst>
                <a:path w="56761" h="52139" extrusionOk="0">
                  <a:moveTo>
                    <a:pt x="56127" y="0"/>
                  </a:moveTo>
                  <a:cubicBezTo>
                    <a:pt x="55885" y="0"/>
                    <a:pt x="55667" y="164"/>
                    <a:pt x="55595" y="411"/>
                  </a:cubicBezTo>
                  <a:cubicBezTo>
                    <a:pt x="55188" y="1895"/>
                    <a:pt x="54429" y="3378"/>
                    <a:pt x="53280" y="4915"/>
                  </a:cubicBezTo>
                  <a:cubicBezTo>
                    <a:pt x="52239" y="6310"/>
                    <a:pt x="50985" y="7652"/>
                    <a:pt x="49748" y="8942"/>
                  </a:cubicBezTo>
                  <a:cubicBezTo>
                    <a:pt x="48672" y="10089"/>
                    <a:pt x="47559" y="11273"/>
                    <a:pt x="46570" y="12526"/>
                  </a:cubicBezTo>
                  <a:cubicBezTo>
                    <a:pt x="44080" y="15670"/>
                    <a:pt x="42350" y="19414"/>
                    <a:pt x="41537" y="23352"/>
                  </a:cubicBezTo>
                  <a:cubicBezTo>
                    <a:pt x="41413" y="23988"/>
                    <a:pt x="41307" y="24624"/>
                    <a:pt x="41201" y="25241"/>
                  </a:cubicBezTo>
                  <a:cubicBezTo>
                    <a:pt x="40989" y="26531"/>
                    <a:pt x="40777" y="27732"/>
                    <a:pt x="40389" y="28915"/>
                  </a:cubicBezTo>
                  <a:cubicBezTo>
                    <a:pt x="39595" y="31299"/>
                    <a:pt x="38040" y="33419"/>
                    <a:pt x="35974" y="34867"/>
                  </a:cubicBezTo>
                  <a:cubicBezTo>
                    <a:pt x="35003" y="35555"/>
                    <a:pt x="33873" y="36120"/>
                    <a:pt x="32795" y="36668"/>
                  </a:cubicBezTo>
                  <a:cubicBezTo>
                    <a:pt x="31789" y="37163"/>
                    <a:pt x="30764" y="37674"/>
                    <a:pt x="29792" y="38310"/>
                  </a:cubicBezTo>
                  <a:cubicBezTo>
                    <a:pt x="29352" y="38611"/>
                    <a:pt x="28909" y="38929"/>
                    <a:pt x="28486" y="39247"/>
                  </a:cubicBezTo>
                  <a:cubicBezTo>
                    <a:pt x="27762" y="39793"/>
                    <a:pt x="27056" y="40306"/>
                    <a:pt x="26296" y="40695"/>
                  </a:cubicBezTo>
                  <a:cubicBezTo>
                    <a:pt x="24689" y="41507"/>
                    <a:pt x="22799" y="41736"/>
                    <a:pt x="20962" y="41948"/>
                  </a:cubicBezTo>
                  <a:cubicBezTo>
                    <a:pt x="16795" y="42425"/>
                    <a:pt x="13069" y="42920"/>
                    <a:pt x="9519" y="44208"/>
                  </a:cubicBezTo>
                  <a:cubicBezTo>
                    <a:pt x="7559" y="44915"/>
                    <a:pt x="5775" y="45851"/>
                    <a:pt x="4239" y="46963"/>
                  </a:cubicBezTo>
                  <a:cubicBezTo>
                    <a:pt x="2544" y="48200"/>
                    <a:pt x="1166" y="49648"/>
                    <a:pt x="159" y="51272"/>
                  </a:cubicBezTo>
                  <a:cubicBezTo>
                    <a:pt x="0" y="51538"/>
                    <a:pt x="71" y="51873"/>
                    <a:pt x="335" y="52049"/>
                  </a:cubicBezTo>
                  <a:cubicBezTo>
                    <a:pt x="424" y="52103"/>
                    <a:pt x="530" y="52138"/>
                    <a:pt x="636" y="52138"/>
                  </a:cubicBezTo>
                  <a:cubicBezTo>
                    <a:pt x="830" y="52138"/>
                    <a:pt x="1006" y="52032"/>
                    <a:pt x="1112" y="51856"/>
                  </a:cubicBezTo>
                  <a:cubicBezTo>
                    <a:pt x="2049" y="50372"/>
                    <a:pt x="3321" y="49030"/>
                    <a:pt x="4910" y="47882"/>
                  </a:cubicBezTo>
                  <a:cubicBezTo>
                    <a:pt x="6358" y="46822"/>
                    <a:pt x="8035" y="45957"/>
                    <a:pt x="9907" y="45268"/>
                  </a:cubicBezTo>
                  <a:cubicBezTo>
                    <a:pt x="13333" y="44032"/>
                    <a:pt x="17006" y="43537"/>
                    <a:pt x="21087" y="43061"/>
                  </a:cubicBezTo>
                  <a:cubicBezTo>
                    <a:pt x="23011" y="42849"/>
                    <a:pt x="25007" y="42619"/>
                    <a:pt x="26809" y="41701"/>
                  </a:cubicBezTo>
                  <a:cubicBezTo>
                    <a:pt x="27656" y="41277"/>
                    <a:pt x="28433" y="40695"/>
                    <a:pt x="29175" y="40146"/>
                  </a:cubicBezTo>
                  <a:cubicBezTo>
                    <a:pt x="29581" y="39847"/>
                    <a:pt x="30004" y="39529"/>
                    <a:pt x="30428" y="39247"/>
                  </a:cubicBezTo>
                  <a:cubicBezTo>
                    <a:pt x="31330" y="38663"/>
                    <a:pt x="32319" y="38152"/>
                    <a:pt x="33289" y="37674"/>
                  </a:cubicBezTo>
                  <a:cubicBezTo>
                    <a:pt x="34419" y="37109"/>
                    <a:pt x="35568" y="36527"/>
                    <a:pt x="36628" y="35785"/>
                  </a:cubicBezTo>
                  <a:cubicBezTo>
                    <a:pt x="38888" y="34196"/>
                    <a:pt x="40600" y="31882"/>
                    <a:pt x="41467" y="29268"/>
                  </a:cubicBezTo>
                  <a:cubicBezTo>
                    <a:pt x="41890" y="28015"/>
                    <a:pt x="42102" y="26689"/>
                    <a:pt x="42314" y="25418"/>
                  </a:cubicBezTo>
                  <a:cubicBezTo>
                    <a:pt x="42420" y="24818"/>
                    <a:pt x="42526" y="24182"/>
                    <a:pt x="42649" y="23581"/>
                  </a:cubicBezTo>
                  <a:cubicBezTo>
                    <a:pt x="43409" y="19820"/>
                    <a:pt x="45086" y="16235"/>
                    <a:pt x="47453" y="13216"/>
                  </a:cubicBezTo>
                  <a:cubicBezTo>
                    <a:pt x="48406" y="12015"/>
                    <a:pt x="49520" y="10849"/>
                    <a:pt x="50579" y="9719"/>
                  </a:cubicBezTo>
                  <a:cubicBezTo>
                    <a:pt x="53087" y="7070"/>
                    <a:pt x="55701" y="4315"/>
                    <a:pt x="56690" y="712"/>
                  </a:cubicBezTo>
                  <a:cubicBezTo>
                    <a:pt x="56760" y="411"/>
                    <a:pt x="56584" y="93"/>
                    <a:pt x="56283" y="23"/>
                  </a:cubicBezTo>
                  <a:cubicBezTo>
                    <a:pt x="56231" y="7"/>
                    <a:pt x="56179" y="0"/>
                    <a:pt x="561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1735275" y="4126425"/>
              <a:ext cx="88625" cy="246375"/>
            </a:xfrm>
            <a:custGeom>
              <a:avLst/>
              <a:gdLst/>
              <a:ahLst/>
              <a:cxnLst/>
              <a:rect l="l" t="t" r="r" b="b"/>
              <a:pathLst>
                <a:path w="3545" h="9855" extrusionOk="0">
                  <a:moveTo>
                    <a:pt x="576" y="0"/>
                  </a:moveTo>
                  <a:cubicBezTo>
                    <a:pt x="514" y="0"/>
                    <a:pt x="448" y="40"/>
                    <a:pt x="424" y="113"/>
                  </a:cubicBezTo>
                  <a:cubicBezTo>
                    <a:pt x="300" y="696"/>
                    <a:pt x="0" y="2479"/>
                    <a:pt x="476" y="5041"/>
                  </a:cubicBezTo>
                  <a:cubicBezTo>
                    <a:pt x="936" y="7565"/>
                    <a:pt x="2649" y="9261"/>
                    <a:pt x="3320" y="9826"/>
                  </a:cubicBezTo>
                  <a:cubicBezTo>
                    <a:pt x="3345" y="9846"/>
                    <a:pt x="3374" y="9854"/>
                    <a:pt x="3402" y="9854"/>
                  </a:cubicBezTo>
                  <a:cubicBezTo>
                    <a:pt x="3475" y="9854"/>
                    <a:pt x="3545" y="9796"/>
                    <a:pt x="3532" y="9720"/>
                  </a:cubicBezTo>
                  <a:cubicBezTo>
                    <a:pt x="3408" y="8660"/>
                    <a:pt x="2984" y="5270"/>
                    <a:pt x="2348" y="3133"/>
                  </a:cubicBezTo>
                  <a:cubicBezTo>
                    <a:pt x="1783" y="1172"/>
                    <a:pt x="989" y="325"/>
                    <a:pt x="653" y="25"/>
                  </a:cubicBezTo>
                  <a:cubicBezTo>
                    <a:pt x="631" y="8"/>
                    <a:pt x="604" y="0"/>
                    <a:pt x="5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1745875" y="4128800"/>
              <a:ext cx="76850" cy="242850"/>
            </a:xfrm>
            <a:custGeom>
              <a:avLst/>
              <a:gdLst/>
              <a:ahLst/>
              <a:cxnLst/>
              <a:rect l="l" t="t" r="r" b="b"/>
              <a:pathLst>
                <a:path w="3074" h="9714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512"/>
                    <a:pt x="158" y="1325"/>
                    <a:pt x="476" y="2438"/>
                  </a:cubicBezTo>
                  <a:cubicBezTo>
                    <a:pt x="158" y="1325"/>
                    <a:pt x="0" y="512"/>
                    <a:pt x="17" y="18"/>
                  </a:cubicBezTo>
                  <a:lnTo>
                    <a:pt x="0" y="1"/>
                  </a:lnTo>
                  <a:close/>
                  <a:moveTo>
                    <a:pt x="476" y="2438"/>
                  </a:moveTo>
                  <a:cubicBezTo>
                    <a:pt x="724" y="3338"/>
                    <a:pt x="1077" y="4433"/>
                    <a:pt x="1536" y="5669"/>
                  </a:cubicBezTo>
                  <a:cubicBezTo>
                    <a:pt x="1095" y="4433"/>
                    <a:pt x="742" y="3338"/>
                    <a:pt x="476" y="2438"/>
                  </a:cubicBezTo>
                  <a:close/>
                  <a:moveTo>
                    <a:pt x="1536" y="5669"/>
                  </a:moveTo>
                  <a:lnTo>
                    <a:pt x="1536" y="5669"/>
                  </a:lnTo>
                  <a:cubicBezTo>
                    <a:pt x="2278" y="7807"/>
                    <a:pt x="3055" y="9696"/>
                    <a:pt x="3055" y="9714"/>
                  </a:cubicBezTo>
                  <a:lnTo>
                    <a:pt x="3073" y="9714"/>
                  </a:lnTo>
                  <a:cubicBezTo>
                    <a:pt x="3055" y="9696"/>
                    <a:pt x="2296" y="7807"/>
                    <a:pt x="1536" y="5669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1903050" y="4128800"/>
              <a:ext cx="212825" cy="151025"/>
            </a:xfrm>
            <a:custGeom>
              <a:avLst/>
              <a:gdLst/>
              <a:ahLst/>
              <a:cxnLst/>
              <a:rect l="l" t="t" r="r" b="b"/>
              <a:pathLst>
                <a:path w="8513" h="6041" extrusionOk="0">
                  <a:moveTo>
                    <a:pt x="8353" y="1"/>
                  </a:moveTo>
                  <a:cubicBezTo>
                    <a:pt x="7912" y="18"/>
                    <a:pt x="6763" y="194"/>
                    <a:pt x="5103" y="1378"/>
                  </a:cubicBezTo>
                  <a:cubicBezTo>
                    <a:pt x="3267" y="2667"/>
                    <a:pt x="848" y="5052"/>
                    <a:pt x="88" y="5810"/>
                  </a:cubicBezTo>
                  <a:cubicBezTo>
                    <a:pt x="0" y="5881"/>
                    <a:pt x="71" y="6041"/>
                    <a:pt x="194" y="6041"/>
                  </a:cubicBezTo>
                  <a:cubicBezTo>
                    <a:pt x="1060" y="5987"/>
                    <a:pt x="3462" y="5723"/>
                    <a:pt x="5386" y="4044"/>
                  </a:cubicBezTo>
                  <a:cubicBezTo>
                    <a:pt x="7347" y="2332"/>
                    <a:pt x="8211" y="724"/>
                    <a:pt x="8477" y="194"/>
                  </a:cubicBezTo>
                  <a:cubicBezTo>
                    <a:pt x="8512" y="107"/>
                    <a:pt x="8442" y="1"/>
                    <a:pt x="835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1904800" y="4133900"/>
              <a:ext cx="210000" cy="142825"/>
            </a:xfrm>
            <a:custGeom>
              <a:avLst/>
              <a:gdLst/>
              <a:ahLst/>
              <a:cxnLst/>
              <a:rect l="l" t="t" r="r" b="b"/>
              <a:pathLst>
                <a:path w="8400" h="5713" extrusionOk="0">
                  <a:moveTo>
                    <a:pt x="8399" y="0"/>
                  </a:moveTo>
                  <a:cubicBezTo>
                    <a:pt x="8095" y="388"/>
                    <a:pt x="7462" y="933"/>
                    <a:pt x="6535" y="1598"/>
                  </a:cubicBezTo>
                  <a:cubicBezTo>
                    <a:pt x="5775" y="2145"/>
                    <a:pt x="4821" y="2781"/>
                    <a:pt x="3691" y="3487"/>
                  </a:cubicBezTo>
                  <a:cubicBezTo>
                    <a:pt x="1784" y="4688"/>
                    <a:pt x="18" y="5695"/>
                    <a:pt x="1" y="5712"/>
                  </a:cubicBezTo>
                  <a:cubicBezTo>
                    <a:pt x="18" y="5695"/>
                    <a:pt x="1784" y="4688"/>
                    <a:pt x="3709" y="3487"/>
                  </a:cubicBezTo>
                  <a:cubicBezTo>
                    <a:pt x="4821" y="2781"/>
                    <a:pt x="5775" y="2145"/>
                    <a:pt x="6535" y="1615"/>
                  </a:cubicBezTo>
                  <a:cubicBezTo>
                    <a:pt x="7462" y="933"/>
                    <a:pt x="8095" y="388"/>
                    <a:pt x="839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1361750" y="4893025"/>
              <a:ext cx="596075" cy="77000"/>
            </a:xfrm>
            <a:custGeom>
              <a:avLst/>
              <a:gdLst/>
              <a:ahLst/>
              <a:cxnLst/>
              <a:rect l="l" t="t" r="r" b="b"/>
              <a:pathLst>
                <a:path w="23843" h="3080" extrusionOk="0">
                  <a:moveTo>
                    <a:pt x="23647" y="1"/>
                  </a:moveTo>
                  <a:cubicBezTo>
                    <a:pt x="21669" y="36"/>
                    <a:pt x="19691" y="55"/>
                    <a:pt x="17713" y="319"/>
                  </a:cubicBezTo>
                  <a:cubicBezTo>
                    <a:pt x="16724" y="443"/>
                    <a:pt x="15754" y="637"/>
                    <a:pt x="14782" y="902"/>
                  </a:cubicBezTo>
                  <a:cubicBezTo>
                    <a:pt x="14306" y="1043"/>
                    <a:pt x="13828" y="1202"/>
                    <a:pt x="13369" y="1397"/>
                  </a:cubicBezTo>
                  <a:cubicBezTo>
                    <a:pt x="12893" y="1573"/>
                    <a:pt x="12451" y="1767"/>
                    <a:pt x="11991" y="1943"/>
                  </a:cubicBezTo>
                  <a:cubicBezTo>
                    <a:pt x="11551" y="2103"/>
                    <a:pt x="11091" y="2244"/>
                    <a:pt x="10632" y="2332"/>
                  </a:cubicBezTo>
                  <a:cubicBezTo>
                    <a:pt x="10325" y="2379"/>
                    <a:pt x="10017" y="2403"/>
                    <a:pt x="9710" y="2403"/>
                  </a:cubicBezTo>
                  <a:cubicBezTo>
                    <a:pt x="9558" y="2403"/>
                    <a:pt x="9406" y="2397"/>
                    <a:pt x="9255" y="2386"/>
                  </a:cubicBezTo>
                  <a:cubicBezTo>
                    <a:pt x="8301" y="2315"/>
                    <a:pt x="7364" y="2068"/>
                    <a:pt x="6411" y="1837"/>
                  </a:cubicBezTo>
                  <a:cubicBezTo>
                    <a:pt x="5457" y="1590"/>
                    <a:pt x="4451" y="1378"/>
                    <a:pt x="3444" y="1308"/>
                  </a:cubicBezTo>
                  <a:cubicBezTo>
                    <a:pt x="3109" y="1284"/>
                    <a:pt x="2771" y="1272"/>
                    <a:pt x="2433" y="1272"/>
                  </a:cubicBezTo>
                  <a:cubicBezTo>
                    <a:pt x="1757" y="1272"/>
                    <a:pt x="1078" y="1319"/>
                    <a:pt x="406" y="1414"/>
                  </a:cubicBezTo>
                  <a:lnTo>
                    <a:pt x="389" y="1414"/>
                  </a:lnTo>
                  <a:cubicBezTo>
                    <a:pt x="159" y="1449"/>
                    <a:pt x="1" y="1661"/>
                    <a:pt x="36" y="1908"/>
                  </a:cubicBezTo>
                  <a:cubicBezTo>
                    <a:pt x="68" y="2117"/>
                    <a:pt x="259" y="2266"/>
                    <a:pt x="466" y="2266"/>
                  </a:cubicBezTo>
                  <a:cubicBezTo>
                    <a:pt x="487" y="2266"/>
                    <a:pt x="509" y="2265"/>
                    <a:pt x="531" y="2261"/>
                  </a:cubicBezTo>
                  <a:cubicBezTo>
                    <a:pt x="1231" y="2143"/>
                    <a:pt x="1953" y="2083"/>
                    <a:pt x="2671" y="2083"/>
                  </a:cubicBezTo>
                  <a:cubicBezTo>
                    <a:pt x="2912" y="2083"/>
                    <a:pt x="3152" y="2090"/>
                    <a:pt x="3392" y="2103"/>
                  </a:cubicBezTo>
                  <a:cubicBezTo>
                    <a:pt x="4345" y="2155"/>
                    <a:pt x="5281" y="2332"/>
                    <a:pt x="6234" y="2544"/>
                  </a:cubicBezTo>
                  <a:cubicBezTo>
                    <a:pt x="7188" y="2774"/>
                    <a:pt x="8177" y="3021"/>
                    <a:pt x="9201" y="3074"/>
                  </a:cubicBezTo>
                  <a:cubicBezTo>
                    <a:pt x="9313" y="3078"/>
                    <a:pt x="9425" y="3080"/>
                    <a:pt x="9537" y="3080"/>
                  </a:cubicBezTo>
                  <a:cubicBezTo>
                    <a:pt x="9943" y="3080"/>
                    <a:pt x="10355" y="3051"/>
                    <a:pt x="10755" y="2968"/>
                  </a:cubicBezTo>
                  <a:cubicBezTo>
                    <a:pt x="11268" y="2880"/>
                    <a:pt x="11763" y="2704"/>
                    <a:pt x="12222" y="2527"/>
                  </a:cubicBezTo>
                  <a:cubicBezTo>
                    <a:pt x="12681" y="2332"/>
                    <a:pt x="13140" y="2138"/>
                    <a:pt x="13581" y="1943"/>
                  </a:cubicBezTo>
                  <a:cubicBezTo>
                    <a:pt x="14040" y="1767"/>
                    <a:pt x="14482" y="1590"/>
                    <a:pt x="14941" y="1449"/>
                  </a:cubicBezTo>
                  <a:cubicBezTo>
                    <a:pt x="15877" y="1166"/>
                    <a:pt x="16830" y="973"/>
                    <a:pt x="17784" y="813"/>
                  </a:cubicBezTo>
                  <a:cubicBezTo>
                    <a:pt x="19727" y="531"/>
                    <a:pt x="21688" y="460"/>
                    <a:pt x="23647" y="408"/>
                  </a:cubicBezTo>
                  <a:cubicBezTo>
                    <a:pt x="23753" y="389"/>
                    <a:pt x="23842" y="302"/>
                    <a:pt x="23842" y="196"/>
                  </a:cubicBezTo>
                  <a:cubicBezTo>
                    <a:pt x="23842" y="90"/>
                    <a:pt x="23753" y="1"/>
                    <a:pt x="236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1937900" y="4810900"/>
              <a:ext cx="146600" cy="119275"/>
            </a:xfrm>
            <a:custGeom>
              <a:avLst/>
              <a:gdLst/>
              <a:ahLst/>
              <a:cxnLst/>
              <a:rect l="l" t="t" r="r" b="b"/>
              <a:pathLst>
                <a:path w="5864" h="4771" extrusionOk="0">
                  <a:moveTo>
                    <a:pt x="3445" y="1"/>
                  </a:moveTo>
                  <a:cubicBezTo>
                    <a:pt x="3439" y="1"/>
                    <a:pt x="3433" y="1"/>
                    <a:pt x="3427" y="1"/>
                  </a:cubicBezTo>
                  <a:cubicBezTo>
                    <a:pt x="3321" y="1"/>
                    <a:pt x="3233" y="55"/>
                    <a:pt x="3144" y="90"/>
                  </a:cubicBezTo>
                  <a:cubicBezTo>
                    <a:pt x="2685" y="337"/>
                    <a:pt x="2244" y="585"/>
                    <a:pt x="1820" y="867"/>
                  </a:cubicBezTo>
                  <a:cubicBezTo>
                    <a:pt x="1343" y="1185"/>
                    <a:pt x="884" y="1538"/>
                    <a:pt x="584" y="2033"/>
                  </a:cubicBezTo>
                  <a:cubicBezTo>
                    <a:pt x="1" y="3003"/>
                    <a:pt x="530" y="4169"/>
                    <a:pt x="1590" y="4522"/>
                  </a:cubicBezTo>
                  <a:cubicBezTo>
                    <a:pt x="2032" y="4682"/>
                    <a:pt x="2508" y="4699"/>
                    <a:pt x="2986" y="4717"/>
                  </a:cubicBezTo>
                  <a:cubicBezTo>
                    <a:pt x="3480" y="4734"/>
                    <a:pt x="3975" y="4752"/>
                    <a:pt x="4451" y="4769"/>
                  </a:cubicBezTo>
                  <a:cubicBezTo>
                    <a:pt x="4528" y="4769"/>
                    <a:pt x="4606" y="4770"/>
                    <a:pt x="4683" y="4770"/>
                  </a:cubicBezTo>
                  <a:cubicBezTo>
                    <a:pt x="4904" y="4770"/>
                    <a:pt x="5120" y="4760"/>
                    <a:pt x="5317" y="4682"/>
                  </a:cubicBezTo>
                  <a:cubicBezTo>
                    <a:pt x="5581" y="4593"/>
                    <a:pt x="5829" y="4345"/>
                    <a:pt x="5847" y="4063"/>
                  </a:cubicBezTo>
                  <a:cubicBezTo>
                    <a:pt x="5864" y="3728"/>
                    <a:pt x="5581" y="3462"/>
                    <a:pt x="5282" y="3340"/>
                  </a:cubicBezTo>
                  <a:cubicBezTo>
                    <a:pt x="4981" y="3215"/>
                    <a:pt x="4646" y="3215"/>
                    <a:pt x="4310" y="3145"/>
                  </a:cubicBezTo>
                  <a:cubicBezTo>
                    <a:pt x="4486" y="2968"/>
                    <a:pt x="4717" y="2827"/>
                    <a:pt x="4910" y="2650"/>
                  </a:cubicBezTo>
                  <a:cubicBezTo>
                    <a:pt x="5105" y="2473"/>
                    <a:pt x="5263" y="2245"/>
                    <a:pt x="5228" y="1979"/>
                  </a:cubicBezTo>
                  <a:cubicBezTo>
                    <a:pt x="5193" y="1661"/>
                    <a:pt x="4858" y="1432"/>
                    <a:pt x="4540" y="1414"/>
                  </a:cubicBezTo>
                  <a:cubicBezTo>
                    <a:pt x="4520" y="1413"/>
                    <a:pt x="4500" y="1412"/>
                    <a:pt x="4480" y="1412"/>
                  </a:cubicBezTo>
                  <a:cubicBezTo>
                    <a:pt x="4182" y="1412"/>
                    <a:pt x="3885" y="1528"/>
                    <a:pt x="3603" y="1644"/>
                  </a:cubicBezTo>
                  <a:cubicBezTo>
                    <a:pt x="3603" y="1326"/>
                    <a:pt x="3798" y="1044"/>
                    <a:pt x="3851" y="726"/>
                  </a:cubicBezTo>
                  <a:cubicBezTo>
                    <a:pt x="3903" y="414"/>
                    <a:pt x="3751" y="1"/>
                    <a:pt x="344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1941050" y="4848000"/>
              <a:ext cx="25125" cy="52600"/>
            </a:xfrm>
            <a:custGeom>
              <a:avLst/>
              <a:gdLst/>
              <a:ahLst/>
              <a:cxnLst/>
              <a:rect l="l" t="t" r="r" b="b"/>
              <a:pathLst>
                <a:path w="1005" h="2104" extrusionOk="0">
                  <a:moveTo>
                    <a:pt x="828" y="0"/>
                  </a:moveTo>
                  <a:cubicBezTo>
                    <a:pt x="811" y="0"/>
                    <a:pt x="811" y="0"/>
                    <a:pt x="793" y="19"/>
                  </a:cubicBezTo>
                  <a:cubicBezTo>
                    <a:pt x="670" y="89"/>
                    <a:pt x="564" y="212"/>
                    <a:pt x="475" y="318"/>
                  </a:cubicBezTo>
                  <a:cubicBezTo>
                    <a:pt x="211" y="690"/>
                    <a:pt x="51" y="1149"/>
                    <a:pt x="34" y="1608"/>
                  </a:cubicBezTo>
                  <a:cubicBezTo>
                    <a:pt x="34" y="1781"/>
                    <a:pt x="1" y="2103"/>
                    <a:pt x="196" y="2103"/>
                  </a:cubicBezTo>
                  <a:cubicBezTo>
                    <a:pt x="201" y="2103"/>
                    <a:pt x="206" y="2103"/>
                    <a:pt x="211" y="2103"/>
                  </a:cubicBezTo>
                  <a:cubicBezTo>
                    <a:pt x="388" y="2084"/>
                    <a:pt x="564" y="1766"/>
                    <a:pt x="652" y="1644"/>
                  </a:cubicBezTo>
                  <a:cubicBezTo>
                    <a:pt x="793" y="1396"/>
                    <a:pt x="899" y="1131"/>
                    <a:pt x="953" y="867"/>
                  </a:cubicBezTo>
                  <a:cubicBezTo>
                    <a:pt x="1005" y="584"/>
                    <a:pt x="988" y="283"/>
                    <a:pt x="864" y="36"/>
                  </a:cubicBezTo>
                  <a:cubicBezTo>
                    <a:pt x="864" y="19"/>
                    <a:pt x="847" y="0"/>
                    <a:pt x="8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1941000" y="4898325"/>
              <a:ext cx="49025" cy="30550"/>
            </a:xfrm>
            <a:custGeom>
              <a:avLst/>
              <a:gdLst/>
              <a:ahLst/>
              <a:cxnLst/>
              <a:rect l="l" t="t" r="r" b="b"/>
              <a:pathLst>
                <a:path w="1961" h="1222" extrusionOk="0">
                  <a:moveTo>
                    <a:pt x="204" y="1"/>
                  </a:moveTo>
                  <a:cubicBezTo>
                    <a:pt x="105" y="1"/>
                    <a:pt x="27" y="34"/>
                    <a:pt x="18" y="142"/>
                  </a:cubicBezTo>
                  <a:cubicBezTo>
                    <a:pt x="1" y="302"/>
                    <a:pt x="284" y="549"/>
                    <a:pt x="390" y="655"/>
                  </a:cubicBezTo>
                  <a:cubicBezTo>
                    <a:pt x="601" y="831"/>
                    <a:pt x="830" y="1008"/>
                    <a:pt x="1078" y="1114"/>
                  </a:cubicBezTo>
                  <a:cubicBezTo>
                    <a:pt x="1249" y="1182"/>
                    <a:pt x="1435" y="1221"/>
                    <a:pt x="1616" y="1221"/>
                  </a:cubicBezTo>
                  <a:cubicBezTo>
                    <a:pt x="1716" y="1221"/>
                    <a:pt x="1814" y="1210"/>
                    <a:pt x="1908" y="1185"/>
                  </a:cubicBezTo>
                  <a:cubicBezTo>
                    <a:pt x="1925" y="1185"/>
                    <a:pt x="1944" y="1166"/>
                    <a:pt x="1961" y="1149"/>
                  </a:cubicBezTo>
                  <a:lnTo>
                    <a:pt x="1961" y="1114"/>
                  </a:lnTo>
                  <a:cubicBezTo>
                    <a:pt x="1908" y="973"/>
                    <a:pt x="1802" y="848"/>
                    <a:pt x="1713" y="742"/>
                  </a:cubicBezTo>
                  <a:cubicBezTo>
                    <a:pt x="1395" y="408"/>
                    <a:pt x="990" y="160"/>
                    <a:pt x="548" y="71"/>
                  </a:cubicBezTo>
                  <a:cubicBezTo>
                    <a:pt x="454" y="44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1865950" y="3914575"/>
              <a:ext cx="113050" cy="366600"/>
            </a:xfrm>
            <a:custGeom>
              <a:avLst/>
              <a:gdLst/>
              <a:ahLst/>
              <a:cxnLst/>
              <a:rect l="l" t="t" r="r" b="b"/>
              <a:pathLst>
                <a:path w="4522" h="14664" extrusionOk="0">
                  <a:moveTo>
                    <a:pt x="4353" y="1"/>
                  </a:moveTo>
                  <a:cubicBezTo>
                    <a:pt x="4288" y="1"/>
                    <a:pt x="4221" y="48"/>
                    <a:pt x="4221" y="110"/>
                  </a:cubicBezTo>
                  <a:lnTo>
                    <a:pt x="3497" y="3748"/>
                  </a:lnTo>
                  <a:cubicBezTo>
                    <a:pt x="3267" y="4967"/>
                    <a:pt x="3055" y="6185"/>
                    <a:pt x="2490" y="7228"/>
                  </a:cubicBezTo>
                  <a:cubicBezTo>
                    <a:pt x="2208" y="7739"/>
                    <a:pt x="1819" y="8217"/>
                    <a:pt x="1466" y="8746"/>
                  </a:cubicBezTo>
                  <a:cubicBezTo>
                    <a:pt x="1096" y="9258"/>
                    <a:pt x="778" y="9841"/>
                    <a:pt x="566" y="10459"/>
                  </a:cubicBezTo>
                  <a:cubicBezTo>
                    <a:pt x="107" y="11678"/>
                    <a:pt x="1" y="13020"/>
                    <a:pt x="248" y="14327"/>
                  </a:cubicBezTo>
                  <a:cubicBezTo>
                    <a:pt x="248" y="14327"/>
                    <a:pt x="265" y="14327"/>
                    <a:pt x="265" y="14344"/>
                  </a:cubicBezTo>
                  <a:cubicBezTo>
                    <a:pt x="309" y="14534"/>
                    <a:pt x="473" y="14663"/>
                    <a:pt x="658" y="14663"/>
                  </a:cubicBezTo>
                  <a:cubicBezTo>
                    <a:pt x="697" y="14663"/>
                    <a:pt x="737" y="14657"/>
                    <a:pt x="778" y="14645"/>
                  </a:cubicBezTo>
                  <a:cubicBezTo>
                    <a:pt x="1007" y="14591"/>
                    <a:pt x="1148" y="14362"/>
                    <a:pt x="1096" y="14132"/>
                  </a:cubicBezTo>
                  <a:cubicBezTo>
                    <a:pt x="813" y="13020"/>
                    <a:pt x="865" y="11801"/>
                    <a:pt x="1237" y="10689"/>
                  </a:cubicBezTo>
                  <a:cubicBezTo>
                    <a:pt x="1414" y="10124"/>
                    <a:pt x="1678" y="9611"/>
                    <a:pt x="2014" y="9100"/>
                  </a:cubicBezTo>
                  <a:cubicBezTo>
                    <a:pt x="2332" y="8587"/>
                    <a:pt x="2702" y="8075"/>
                    <a:pt x="3003" y="7492"/>
                  </a:cubicBezTo>
                  <a:cubicBezTo>
                    <a:pt x="3585" y="6326"/>
                    <a:pt x="3726" y="5038"/>
                    <a:pt x="3938" y="3837"/>
                  </a:cubicBezTo>
                  <a:lnTo>
                    <a:pt x="4503" y="164"/>
                  </a:lnTo>
                  <a:cubicBezTo>
                    <a:pt x="4522" y="93"/>
                    <a:pt x="4468" y="4"/>
                    <a:pt x="4380" y="4"/>
                  </a:cubicBezTo>
                  <a:cubicBezTo>
                    <a:pt x="4371" y="2"/>
                    <a:pt x="4362" y="1"/>
                    <a:pt x="43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1954400" y="3838100"/>
              <a:ext cx="171125" cy="195925"/>
            </a:xfrm>
            <a:custGeom>
              <a:avLst/>
              <a:gdLst/>
              <a:ahLst/>
              <a:cxnLst/>
              <a:rect l="l" t="t" r="r" b="b"/>
              <a:pathLst>
                <a:path w="6845" h="7837" extrusionOk="0">
                  <a:moveTo>
                    <a:pt x="6699" y="1"/>
                  </a:moveTo>
                  <a:cubicBezTo>
                    <a:pt x="6684" y="1"/>
                    <a:pt x="6668" y="3"/>
                    <a:pt x="6652" y="9"/>
                  </a:cubicBezTo>
                  <a:cubicBezTo>
                    <a:pt x="6228" y="131"/>
                    <a:pt x="5169" y="574"/>
                    <a:pt x="3826" y="2128"/>
                  </a:cubicBezTo>
                  <a:cubicBezTo>
                    <a:pt x="2378" y="3823"/>
                    <a:pt x="595" y="6719"/>
                    <a:pt x="47" y="7638"/>
                  </a:cubicBezTo>
                  <a:cubicBezTo>
                    <a:pt x="0" y="7716"/>
                    <a:pt x="80" y="7837"/>
                    <a:pt x="173" y="7837"/>
                  </a:cubicBezTo>
                  <a:cubicBezTo>
                    <a:pt x="184" y="7837"/>
                    <a:pt x="195" y="7835"/>
                    <a:pt x="207" y="7831"/>
                  </a:cubicBezTo>
                  <a:cubicBezTo>
                    <a:pt x="1036" y="7584"/>
                    <a:pt x="3297" y="6755"/>
                    <a:pt x="4763" y="4635"/>
                  </a:cubicBezTo>
                  <a:cubicBezTo>
                    <a:pt x="6246" y="2498"/>
                    <a:pt x="6706" y="750"/>
                    <a:pt x="6829" y="167"/>
                  </a:cubicBezTo>
                  <a:cubicBezTo>
                    <a:pt x="6844" y="77"/>
                    <a:pt x="6783" y="1"/>
                    <a:pt x="669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1954675" y="3841200"/>
              <a:ext cx="171325" cy="191375"/>
            </a:xfrm>
            <a:custGeom>
              <a:avLst/>
              <a:gdLst/>
              <a:ahLst/>
              <a:cxnLst/>
              <a:rect l="l" t="t" r="r" b="b"/>
              <a:pathLst>
                <a:path w="6853" h="7655" extrusionOk="0">
                  <a:moveTo>
                    <a:pt x="6820" y="0"/>
                  </a:moveTo>
                  <a:cubicBezTo>
                    <a:pt x="6808" y="0"/>
                    <a:pt x="6795" y="13"/>
                    <a:pt x="6782" y="26"/>
                  </a:cubicBezTo>
                  <a:cubicBezTo>
                    <a:pt x="5918" y="1985"/>
                    <a:pt x="71" y="7531"/>
                    <a:pt x="19" y="7601"/>
                  </a:cubicBezTo>
                  <a:cubicBezTo>
                    <a:pt x="1" y="7601"/>
                    <a:pt x="1" y="7637"/>
                    <a:pt x="19" y="7655"/>
                  </a:cubicBezTo>
                  <a:lnTo>
                    <a:pt x="71" y="7655"/>
                  </a:lnTo>
                  <a:cubicBezTo>
                    <a:pt x="125" y="7584"/>
                    <a:pt x="5970" y="2021"/>
                    <a:pt x="6853" y="43"/>
                  </a:cubicBezTo>
                  <a:cubicBezTo>
                    <a:pt x="6853" y="26"/>
                    <a:pt x="6853" y="7"/>
                    <a:pt x="6836" y="7"/>
                  </a:cubicBezTo>
                  <a:cubicBezTo>
                    <a:pt x="6831" y="3"/>
                    <a:pt x="6825" y="0"/>
                    <a:pt x="682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1859775" y="3904075"/>
              <a:ext cx="79500" cy="215200"/>
            </a:xfrm>
            <a:custGeom>
              <a:avLst/>
              <a:gdLst/>
              <a:ahLst/>
              <a:cxnLst/>
              <a:rect l="l" t="t" r="r" b="b"/>
              <a:pathLst>
                <a:path w="3180" h="8608" extrusionOk="0">
                  <a:moveTo>
                    <a:pt x="163" y="1"/>
                  </a:moveTo>
                  <a:cubicBezTo>
                    <a:pt x="138" y="1"/>
                    <a:pt x="112" y="7"/>
                    <a:pt x="88" y="19"/>
                  </a:cubicBezTo>
                  <a:cubicBezTo>
                    <a:pt x="17" y="54"/>
                    <a:pt x="1" y="141"/>
                    <a:pt x="36" y="212"/>
                  </a:cubicBezTo>
                  <a:lnTo>
                    <a:pt x="1025" y="2208"/>
                  </a:lnTo>
                  <a:cubicBezTo>
                    <a:pt x="1343" y="2861"/>
                    <a:pt x="1678" y="3532"/>
                    <a:pt x="1995" y="4186"/>
                  </a:cubicBezTo>
                  <a:cubicBezTo>
                    <a:pt x="2296" y="4857"/>
                    <a:pt x="2561" y="5545"/>
                    <a:pt x="2666" y="6252"/>
                  </a:cubicBezTo>
                  <a:cubicBezTo>
                    <a:pt x="2755" y="6941"/>
                    <a:pt x="2685" y="7683"/>
                    <a:pt x="2384" y="8283"/>
                  </a:cubicBezTo>
                  <a:lnTo>
                    <a:pt x="2384" y="8300"/>
                  </a:lnTo>
                  <a:cubicBezTo>
                    <a:pt x="2332" y="8406"/>
                    <a:pt x="2367" y="8531"/>
                    <a:pt x="2473" y="8583"/>
                  </a:cubicBezTo>
                  <a:cubicBezTo>
                    <a:pt x="2511" y="8600"/>
                    <a:pt x="2550" y="8608"/>
                    <a:pt x="2586" y="8608"/>
                  </a:cubicBezTo>
                  <a:cubicBezTo>
                    <a:pt x="2666" y="8608"/>
                    <a:pt x="2736" y="8568"/>
                    <a:pt x="2772" y="8495"/>
                  </a:cubicBezTo>
                  <a:cubicBezTo>
                    <a:pt x="3126" y="7771"/>
                    <a:pt x="3179" y="6941"/>
                    <a:pt x="3055" y="6181"/>
                  </a:cubicBezTo>
                  <a:cubicBezTo>
                    <a:pt x="2949" y="5423"/>
                    <a:pt x="2650" y="4716"/>
                    <a:pt x="2332" y="4027"/>
                  </a:cubicBezTo>
                  <a:cubicBezTo>
                    <a:pt x="1995" y="3356"/>
                    <a:pt x="1642" y="2720"/>
                    <a:pt x="1307" y="2049"/>
                  </a:cubicBezTo>
                  <a:lnTo>
                    <a:pt x="283" y="71"/>
                  </a:lnTo>
                  <a:cubicBezTo>
                    <a:pt x="260" y="24"/>
                    <a:pt x="213" y="1"/>
                    <a:pt x="16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1777725" y="3789250"/>
              <a:ext cx="120925" cy="140375"/>
            </a:xfrm>
            <a:custGeom>
              <a:avLst/>
              <a:gdLst/>
              <a:ahLst/>
              <a:cxnLst/>
              <a:rect l="l" t="t" r="r" b="b"/>
              <a:pathLst>
                <a:path w="4837" h="5615" extrusionOk="0">
                  <a:moveTo>
                    <a:pt x="3828" y="1"/>
                  </a:moveTo>
                  <a:cubicBezTo>
                    <a:pt x="3816" y="1"/>
                    <a:pt x="3805" y="1"/>
                    <a:pt x="3794" y="2"/>
                  </a:cubicBezTo>
                  <a:cubicBezTo>
                    <a:pt x="3476" y="20"/>
                    <a:pt x="3229" y="338"/>
                    <a:pt x="3141" y="656"/>
                  </a:cubicBezTo>
                  <a:cubicBezTo>
                    <a:pt x="3052" y="974"/>
                    <a:pt x="3088" y="1291"/>
                    <a:pt x="3071" y="1626"/>
                  </a:cubicBezTo>
                  <a:cubicBezTo>
                    <a:pt x="2859" y="1468"/>
                    <a:pt x="2699" y="1256"/>
                    <a:pt x="2505" y="1096"/>
                  </a:cubicBezTo>
                  <a:cubicBezTo>
                    <a:pt x="2346" y="952"/>
                    <a:pt x="2139" y="831"/>
                    <a:pt x="1934" y="831"/>
                  </a:cubicBezTo>
                  <a:cubicBezTo>
                    <a:pt x="1889" y="831"/>
                    <a:pt x="1844" y="836"/>
                    <a:pt x="1799" y="849"/>
                  </a:cubicBezTo>
                  <a:cubicBezTo>
                    <a:pt x="1481" y="920"/>
                    <a:pt x="1305" y="1273"/>
                    <a:pt x="1322" y="1591"/>
                  </a:cubicBezTo>
                  <a:cubicBezTo>
                    <a:pt x="1340" y="1927"/>
                    <a:pt x="1498" y="2210"/>
                    <a:pt x="1658" y="2492"/>
                  </a:cubicBezTo>
                  <a:cubicBezTo>
                    <a:pt x="1623" y="2496"/>
                    <a:pt x="1588" y="2498"/>
                    <a:pt x="1553" y="2498"/>
                  </a:cubicBezTo>
                  <a:cubicBezTo>
                    <a:pt x="1270" y="2498"/>
                    <a:pt x="987" y="2384"/>
                    <a:pt x="704" y="2368"/>
                  </a:cubicBezTo>
                  <a:cubicBezTo>
                    <a:pt x="682" y="2366"/>
                    <a:pt x="660" y="2364"/>
                    <a:pt x="638" y="2364"/>
                  </a:cubicBezTo>
                  <a:cubicBezTo>
                    <a:pt x="335" y="2364"/>
                    <a:pt x="0" y="2583"/>
                    <a:pt x="33" y="2862"/>
                  </a:cubicBezTo>
                  <a:cubicBezTo>
                    <a:pt x="50" y="2968"/>
                    <a:pt x="104" y="3057"/>
                    <a:pt x="156" y="3128"/>
                  </a:cubicBezTo>
                  <a:cubicBezTo>
                    <a:pt x="439" y="3552"/>
                    <a:pt x="756" y="3976"/>
                    <a:pt x="1093" y="4364"/>
                  </a:cubicBezTo>
                  <a:cubicBezTo>
                    <a:pt x="1446" y="4805"/>
                    <a:pt x="1851" y="5229"/>
                    <a:pt x="2364" y="5459"/>
                  </a:cubicBezTo>
                  <a:cubicBezTo>
                    <a:pt x="2601" y="5566"/>
                    <a:pt x="2839" y="5615"/>
                    <a:pt x="3068" y="5615"/>
                  </a:cubicBezTo>
                  <a:cubicBezTo>
                    <a:pt x="3863" y="5615"/>
                    <a:pt x="4552" y="5023"/>
                    <a:pt x="4731" y="4188"/>
                  </a:cubicBezTo>
                  <a:cubicBezTo>
                    <a:pt x="4837" y="3729"/>
                    <a:pt x="4801" y="3234"/>
                    <a:pt x="4766" y="2775"/>
                  </a:cubicBezTo>
                  <a:cubicBezTo>
                    <a:pt x="4731" y="2280"/>
                    <a:pt x="4695" y="1786"/>
                    <a:pt x="4660" y="1308"/>
                  </a:cubicBezTo>
                  <a:cubicBezTo>
                    <a:pt x="4642" y="1009"/>
                    <a:pt x="4606" y="708"/>
                    <a:pt x="4483" y="461"/>
                  </a:cubicBezTo>
                  <a:cubicBezTo>
                    <a:pt x="4347" y="206"/>
                    <a:pt x="4113" y="1"/>
                    <a:pt x="382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1872550" y="3881100"/>
              <a:ext cx="28750" cy="51250"/>
            </a:xfrm>
            <a:custGeom>
              <a:avLst/>
              <a:gdLst/>
              <a:ahLst/>
              <a:cxnLst/>
              <a:rect l="l" t="t" r="r" b="b"/>
              <a:pathLst>
                <a:path w="1150" h="2050" extrusionOk="0">
                  <a:moveTo>
                    <a:pt x="1025" y="1"/>
                  </a:moveTo>
                  <a:cubicBezTo>
                    <a:pt x="1008" y="1"/>
                    <a:pt x="990" y="1"/>
                    <a:pt x="990" y="19"/>
                  </a:cubicBezTo>
                  <a:cubicBezTo>
                    <a:pt x="849" y="71"/>
                    <a:pt x="743" y="177"/>
                    <a:pt x="637" y="302"/>
                  </a:cubicBezTo>
                  <a:cubicBezTo>
                    <a:pt x="337" y="637"/>
                    <a:pt x="142" y="1079"/>
                    <a:pt x="90" y="1538"/>
                  </a:cubicBezTo>
                  <a:cubicBezTo>
                    <a:pt x="72" y="1715"/>
                    <a:pt x="1" y="2049"/>
                    <a:pt x="231" y="2049"/>
                  </a:cubicBezTo>
                  <a:cubicBezTo>
                    <a:pt x="389" y="2049"/>
                    <a:pt x="601" y="1732"/>
                    <a:pt x="690" y="1626"/>
                  </a:cubicBezTo>
                  <a:cubicBezTo>
                    <a:pt x="867" y="1397"/>
                    <a:pt x="990" y="1149"/>
                    <a:pt x="1079" y="867"/>
                  </a:cubicBezTo>
                  <a:cubicBezTo>
                    <a:pt x="1150" y="601"/>
                    <a:pt x="1150" y="302"/>
                    <a:pt x="1061" y="36"/>
                  </a:cubicBezTo>
                  <a:cubicBezTo>
                    <a:pt x="1044" y="19"/>
                    <a:pt x="1044" y="1"/>
                    <a:pt x="10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1918050" y="3801600"/>
              <a:ext cx="127175" cy="125250"/>
            </a:xfrm>
            <a:custGeom>
              <a:avLst/>
              <a:gdLst/>
              <a:ahLst/>
              <a:cxnLst/>
              <a:rect l="l" t="t" r="r" b="b"/>
              <a:pathLst>
                <a:path w="5087" h="5010" extrusionOk="0">
                  <a:moveTo>
                    <a:pt x="2408" y="1"/>
                  </a:moveTo>
                  <a:cubicBezTo>
                    <a:pt x="2148" y="1"/>
                    <a:pt x="1887" y="204"/>
                    <a:pt x="1767" y="444"/>
                  </a:cubicBezTo>
                  <a:cubicBezTo>
                    <a:pt x="1625" y="744"/>
                    <a:pt x="1625" y="1080"/>
                    <a:pt x="1625" y="1398"/>
                  </a:cubicBezTo>
                  <a:cubicBezTo>
                    <a:pt x="1324" y="1274"/>
                    <a:pt x="1131" y="991"/>
                    <a:pt x="865" y="814"/>
                  </a:cubicBezTo>
                  <a:cubicBezTo>
                    <a:pt x="743" y="738"/>
                    <a:pt x="590" y="694"/>
                    <a:pt x="449" y="694"/>
                  </a:cubicBezTo>
                  <a:cubicBezTo>
                    <a:pt x="263" y="694"/>
                    <a:pt x="96" y="768"/>
                    <a:pt x="36" y="939"/>
                  </a:cubicBezTo>
                  <a:cubicBezTo>
                    <a:pt x="1" y="1026"/>
                    <a:pt x="1" y="1115"/>
                    <a:pt x="1" y="1221"/>
                  </a:cubicBezTo>
                  <a:cubicBezTo>
                    <a:pt x="53" y="1733"/>
                    <a:pt x="107" y="2246"/>
                    <a:pt x="213" y="2757"/>
                  </a:cubicBezTo>
                  <a:cubicBezTo>
                    <a:pt x="319" y="3305"/>
                    <a:pt x="460" y="3870"/>
                    <a:pt x="795" y="4329"/>
                  </a:cubicBezTo>
                  <a:cubicBezTo>
                    <a:pt x="1139" y="4789"/>
                    <a:pt x="1630" y="5009"/>
                    <a:pt x="2126" y="5009"/>
                  </a:cubicBezTo>
                  <a:cubicBezTo>
                    <a:pt x="2623" y="5009"/>
                    <a:pt x="3127" y="4789"/>
                    <a:pt x="3497" y="4365"/>
                  </a:cubicBezTo>
                  <a:cubicBezTo>
                    <a:pt x="3797" y="4012"/>
                    <a:pt x="4009" y="3588"/>
                    <a:pt x="4204" y="3146"/>
                  </a:cubicBezTo>
                  <a:cubicBezTo>
                    <a:pt x="4416" y="2705"/>
                    <a:pt x="4609" y="2263"/>
                    <a:pt x="4821" y="1822"/>
                  </a:cubicBezTo>
                  <a:cubicBezTo>
                    <a:pt x="4945" y="1556"/>
                    <a:pt x="5068" y="1274"/>
                    <a:pt x="5087" y="991"/>
                  </a:cubicBezTo>
                  <a:cubicBezTo>
                    <a:pt x="5087" y="708"/>
                    <a:pt x="4962" y="391"/>
                    <a:pt x="4698" y="268"/>
                  </a:cubicBezTo>
                  <a:cubicBezTo>
                    <a:pt x="4621" y="229"/>
                    <a:pt x="4537" y="211"/>
                    <a:pt x="4451" y="211"/>
                  </a:cubicBezTo>
                  <a:cubicBezTo>
                    <a:pt x="4223" y="211"/>
                    <a:pt x="3982" y="335"/>
                    <a:pt x="3815" y="515"/>
                  </a:cubicBezTo>
                  <a:cubicBezTo>
                    <a:pt x="3585" y="744"/>
                    <a:pt x="3462" y="1045"/>
                    <a:pt x="3285" y="1327"/>
                  </a:cubicBezTo>
                  <a:cubicBezTo>
                    <a:pt x="3161" y="1080"/>
                    <a:pt x="3126" y="833"/>
                    <a:pt x="3055" y="586"/>
                  </a:cubicBezTo>
                  <a:cubicBezTo>
                    <a:pt x="2968" y="338"/>
                    <a:pt x="2808" y="91"/>
                    <a:pt x="2544" y="20"/>
                  </a:cubicBezTo>
                  <a:cubicBezTo>
                    <a:pt x="2499" y="7"/>
                    <a:pt x="2454" y="1"/>
                    <a:pt x="240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1929075" y="3895625"/>
              <a:ext cx="44175" cy="37475"/>
            </a:xfrm>
            <a:custGeom>
              <a:avLst/>
              <a:gdLst/>
              <a:ahLst/>
              <a:cxnLst/>
              <a:rect l="l" t="t" r="r" b="b"/>
              <a:pathLst>
                <a:path w="1767" h="1499" extrusionOk="0">
                  <a:moveTo>
                    <a:pt x="128" y="1"/>
                  </a:moveTo>
                  <a:cubicBezTo>
                    <a:pt x="103" y="1"/>
                    <a:pt x="79" y="2"/>
                    <a:pt x="54" y="3"/>
                  </a:cubicBezTo>
                  <a:cubicBezTo>
                    <a:pt x="36" y="3"/>
                    <a:pt x="19" y="3"/>
                    <a:pt x="0" y="20"/>
                  </a:cubicBezTo>
                  <a:lnTo>
                    <a:pt x="0" y="56"/>
                  </a:lnTo>
                  <a:cubicBezTo>
                    <a:pt x="19" y="215"/>
                    <a:pt x="89" y="338"/>
                    <a:pt x="160" y="479"/>
                  </a:cubicBezTo>
                  <a:cubicBezTo>
                    <a:pt x="407" y="868"/>
                    <a:pt x="761" y="1186"/>
                    <a:pt x="1184" y="1362"/>
                  </a:cubicBezTo>
                  <a:cubicBezTo>
                    <a:pt x="1287" y="1408"/>
                    <a:pt x="1450" y="1499"/>
                    <a:pt x="1571" y="1499"/>
                  </a:cubicBezTo>
                  <a:cubicBezTo>
                    <a:pt x="1636" y="1499"/>
                    <a:pt x="1689" y="1472"/>
                    <a:pt x="1714" y="1398"/>
                  </a:cubicBezTo>
                  <a:cubicBezTo>
                    <a:pt x="1766" y="1240"/>
                    <a:pt x="1538" y="939"/>
                    <a:pt x="1449" y="816"/>
                  </a:cubicBezTo>
                  <a:cubicBezTo>
                    <a:pt x="1272" y="604"/>
                    <a:pt x="1078" y="392"/>
                    <a:pt x="848" y="232"/>
                  </a:cubicBezTo>
                  <a:cubicBezTo>
                    <a:pt x="639" y="88"/>
                    <a:pt x="385" y="1"/>
                    <a:pt x="12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1786025" y="4306900"/>
              <a:ext cx="316150" cy="246075"/>
            </a:xfrm>
            <a:custGeom>
              <a:avLst/>
              <a:gdLst/>
              <a:ahLst/>
              <a:cxnLst/>
              <a:rect l="l" t="t" r="r" b="b"/>
              <a:pathLst>
                <a:path w="12646" h="9843" extrusionOk="0">
                  <a:moveTo>
                    <a:pt x="12403" y="1"/>
                  </a:moveTo>
                  <a:cubicBezTo>
                    <a:pt x="12378" y="1"/>
                    <a:pt x="12353" y="4"/>
                    <a:pt x="12327" y="12"/>
                  </a:cubicBezTo>
                  <a:cubicBezTo>
                    <a:pt x="11710" y="223"/>
                    <a:pt x="11110" y="452"/>
                    <a:pt x="10509" y="718"/>
                  </a:cubicBezTo>
                  <a:cubicBezTo>
                    <a:pt x="9926" y="982"/>
                    <a:pt x="9343" y="1265"/>
                    <a:pt x="8778" y="1618"/>
                  </a:cubicBezTo>
                  <a:cubicBezTo>
                    <a:pt x="8496" y="1795"/>
                    <a:pt x="8230" y="2006"/>
                    <a:pt x="7983" y="2237"/>
                  </a:cubicBezTo>
                  <a:cubicBezTo>
                    <a:pt x="7736" y="2466"/>
                    <a:pt x="7524" y="2713"/>
                    <a:pt x="7295" y="2943"/>
                  </a:cubicBezTo>
                  <a:cubicBezTo>
                    <a:pt x="6871" y="3419"/>
                    <a:pt x="6429" y="3808"/>
                    <a:pt x="5917" y="4161"/>
                  </a:cubicBezTo>
                  <a:cubicBezTo>
                    <a:pt x="4893" y="4886"/>
                    <a:pt x="3728" y="5433"/>
                    <a:pt x="2650" y="6174"/>
                  </a:cubicBezTo>
                  <a:cubicBezTo>
                    <a:pt x="2103" y="6546"/>
                    <a:pt x="1573" y="6987"/>
                    <a:pt x="1114" y="7481"/>
                  </a:cubicBezTo>
                  <a:cubicBezTo>
                    <a:pt x="672" y="7994"/>
                    <a:pt x="283" y="8594"/>
                    <a:pt x="71" y="9282"/>
                  </a:cubicBezTo>
                  <a:lnTo>
                    <a:pt x="54" y="9282"/>
                  </a:lnTo>
                  <a:cubicBezTo>
                    <a:pt x="1" y="9513"/>
                    <a:pt x="125" y="9760"/>
                    <a:pt x="354" y="9831"/>
                  </a:cubicBezTo>
                  <a:cubicBezTo>
                    <a:pt x="389" y="9839"/>
                    <a:pt x="425" y="9843"/>
                    <a:pt x="459" y="9843"/>
                  </a:cubicBezTo>
                  <a:cubicBezTo>
                    <a:pt x="651" y="9843"/>
                    <a:pt x="824" y="9725"/>
                    <a:pt x="884" y="9530"/>
                  </a:cubicBezTo>
                  <a:cubicBezTo>
                    <a:pt x="1043" y="8983"/>
                    <a:pt x="1343" y="8470"/>
                    <a:pt x="1731" y="8011"/>
                  </a:cubicBezTo>
                  <a:cubicBezTo>
                    <a:pt x="2120" y="7570"/>
                    <a:pt x="2579" y="7163"/>
                    <a:pt x="3073" y="6793"/>
                  </a:cubicBezTo>
                  <a:cubicBezTo>
                    <a:pt x="4081" y="6068"/>
                    <a:pt x="5246" y="5486"/>
                    <a:pt x="6288" y="4709"/>
                  </a:cubicBezTo>
                  <a:cubicBezTo>
                    <a:pt x="6817" y="4321"/>
                    <a:pt x="7330" y="3843"/>
                    <a:pt x="7754" y="3349"/>
                  </a:cubicBezTo>
                  <a:cubicBezTo>
                    <a:pt x="8178" y="2872"/>
                    <a:pt x="8566" y="2413"/>
                    <a:pt x="9078" y="2077"/>
                  </a:cubicBezTo>
                  <a:cubicBezTo>
                    <a:pt x="9591" y="1742"/>
                    <a:pt x="10156" y="1441"/>
                    <a:pt x="10721" y="1177"/>
                  </a:cubicBezTo>
                  <a:cubicBezTo>
                    <a:pt x="11303" y="895"/>
                    <a:pt x="11887" y="647"/>
                    <a:pt x="12469" y="435"/>
                  </a:cubicBezTo>
                  <a:cubicBezTo>
                    <a:pt x="12593" y="400"/>
                    <a:pt x="12645" y="276"/>
                    <a:pt x="12610" y="153"/>
                  </a:cubicBezTo>
                  <a:cubicBezTo>
                    <a:pt x="12582" y="54"/>
                    <a:pt x="12498" y="1"/>
                    <a:pt x="1240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1874325" y="4387025"/>
              <a:ext cx="249025" cy="87600"/>
            </a:xfrm>
            <a:custGeom>
              <a:avLst/>
              <a:gdLst/>
              <a:ahLst/>
              <a:cxnLst/>
              <a:rect l="l" t="t" r="r" b="b"/>
              <a:pathLst>
                <a:path w="9961" h="3504" extrusionOk="0">
                  <a:moveTo>
                    <a:pt x="8632" y="1"/>
                  </a:moveTo>
                  <a:cubicBezTo>
                    <a:pt x="8051" y="1"/>
                    <a:pt x="7282" y="86"/>
                    <a:pt x="6306" y="356"/>
                  </a:cubicBezTo>
                  <a:cubicBezTo>
                    <a:pt x="4151" y="974"/>
                    <a:pt x="1060" y="2404"/>
                    <a:pt x="107" y="2863"/>
                  </a:cubicBezTo>
                  <a:cubicBezTo>
                    <a:pt x="1" y="2917"/>
                    <a:pt x="19" y="3075"/>
                    <a:pt x="125" y="3111"/>
                  </a:cubicBezTo>
                  <a:cubicBezTo>
                    <a:pt x="605" y="3254"/>
                    <a:pt x="1594" y="3503"/>
                    <a:pt x="2804" y="3503"/>
                  </a:cubicBezTo>
                  <a:cubicBezTo>
                    <a:pt x="3685" y="3503"/>
                    <a:pt x="4683" y="3371"/>
                    <a:pt x="5687" y="2969"/>
                  </a:cubicBezTo>
                  <a:cubicBezTo>
                    <a:pt x="8107" y="2016"/>
                    <a:pt x="9466" y="798"/>
                    <a:pt x="9890" y="391"/>
                  </a:cubicBezTo>
                  <a:cubicBezTo>
                    <a:pt x="9961" y="320"/>
                    <a:pt x="9926" y="179"/>
                    <a:pt x="9838" y="162"/>
                  </a:cubicBezTo>
                  <a:cubicBezTo>
                    <a:pt x="9623" y="90"/>
                    <a:pt x="9227" y="1"/>
                    <a:pt x="86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1874775" y="4395725"/>
              <a:ext cx="247700" cy="66000"/>
            </a:xfrm>
            <a:custGeom>
              <a:avLst/>
              <a:gdLst/>
              <a:ahLst/>
              <a:cxnLst/>
              <a:rect l="l" t="t" r="r" b="b"/>
              <a:pathLst>
                <a:path w="9908" h="2640" extrusionOk="0">
                  <a:moveTo>
                    <a:pt x="9870" y="1"/>
                  </a:moveTo>
                  <a:cubicBezTo>
                    <a:pt x="9865" y="1"/>
                    <a:pt x="9860" y="3"/>
                    <a:pt x="9855" y="8"/>
                  </a:cubicBezTo>
                  <a:cubicBezTo>
                    <a:pt x="8054" y="1156"/>
                    <a:pt x="107" y="2551"/>
                    <a:pt x="18" y="2569"/>
                  </a:cubicBezTo>
                  <a:cubicBezTo>
                    <a:pt x="1" y="2569"/>
                    <a:pt x="1" y="2586"/>
                    <a:pt x="1" y="2621"/>
                  </a:cubicBezTo>
                  <a:cubicBezTo>
                    <a:pt x="1" y="2640"/>
                    <a:pt x="18" y="2640"/>
                    <a:pt x="36" y="2640"/>
                  </a:cubicBezTo>
                  <a:cubicBezTo>
                    <a:pt x="124" y="2621"/>
                    <a:pt x="8071" y="1227"/>
                    <a:pt x="9891" y="61"/>
                  </a:cubicBezTo>
                  <a:cubicBezTo>
                    <a:pt x="9908" y="61"/>
                    <a:pt x="9908" y="43"/>
                    <a:pt x="9908" y="26"/>
                  </a:cubicBezTo>
                  <a:cubicBezTo>
                    <a:pt x="9896" y="13"/>
                    <a:pt x="9883" y="1"/>
                    <a:pt x="98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2066575" y="4197850"/>
              <a:ext cx="145075" cy="123100"/>
            </a:xfrm>
            <a:custGeom>
              <a:avLst/>
              <a:gdLst/>
              <a:ahLst/>
              <a:cxnLst/>
              <a:rect l="l" t="t" r="r" b="b"/>
              <a:pathLst>
                <a:path w="5803" h="4924" extrusionOk="0">
                  <a:moveTo>
                    <a:pt x="1860" y="1"/>
                  </a:moveTo>
                  <a:cubicBezTo>
                    <a:pt x="1802" y="1"/>
                    <a:pt x="1745" y="15"/>
                    <a:pt x="1689" y="46"/>
                  </a:cubicBezTo>
                  <a:cubicBezTo>
                    <a:pt x="1600" y="81"/>
                    <a:pt x="1548" y="170"/>
                    <a:pt x="1494" y="241"/>
                  </a:cubicBezTo>
                  <a:cubicBezTo>
                    <a:pt x="1176" y="665"/>
                    <a:pt x="893" y="1089"/>
                    <a:pt x="646" y="1548"/>
                  </a:cubicBezTo>
                  <a:cubicBezTo>
                    <a:pt x="364" y="2042"/>
                    <a:pt x="116" y="2554"/>
                    <a:pt x="81" y="3119"/>
                  </a:cubicBezTo>
                  <a:cubicBezTo>
                    <a:pt x="1" y="4170"/>
                    <a:pt x="836" y="4923"/>
                    <a:pt x="1816" y="4923"/>
                  </a:cubicBezTo>
                  <a:cubicBezTo>
                    <a:pt x="1908" y="4923"/>
                    <a:pt x="2001" y="4917"/>
                    <a:pt x="2094" y="4903"/>
                  </a:cubicBezTo>
                  <a:cubicBezTo>
                    <a:pt x="2572" y="4833"/>
                    <a:pt x="2996" y="4638"/>
                    <a:pt x="3436" y="4444"/>
                  </a:cubicBezTo>
                  <a:cubicBezTo>
                    <a:pt x="3879" y="4232"/>
                    <a:pt x="4320" y="4020"/>
                    <a:pt x="4762" y="3825"/>
                  </a:cubicBezTo>
                  <a:cubicBezTo>
                    <a:pt x="5026" y="3702"/>
                    <a:pt x="5292" y="3578"/>
                    <a:pt x="5503" y="3366"/>
                  </a:cubicBezTo>
                  <a:cubicBezTo>
                    <a:pt x="5697" y="3154"/>
                    <a:pt x="5803" y="2819"/>
                    <a:pt x="5680" y="2572"/>
                  </a:cubicBezTo>
                  <a:cubicBezTo>
                    <a:pt x="5563" y="2289"/>
                    <a:pt x="5213" y="2164"/>
                    <a:pt x="4907" y="2164"/>
                  </a:cubicBezTo>
                  <a:cubicBezTo>
                    <a:pt x="4888" y="2164"/>
                    <a:pt x="4868" y="2164"/>
                    <a:pt x="4849" y="2165"/>
                  </a:cubicBezTo>
                  <a:cubicBezTo>
                    <a:pt x="4531" y="2201"/>
                    <a:pt x="4214" y="2342"/>
                    <a:pt x="3914" y="2448"/>
                  </a:cubicBezTo>
                  <a:cubicBezTo>
                    <a:pt x="3985" y="2201"/>
                    <a:pt x="4126" y="1972"/>
                    <a:pt x="4214" y="1725"/>
                  </a:cubicBezTo>
                  <a:cubicBezTo>
                    <a:pt x="4303" y="1494"/>
                    <a:pt x="4338" y="1195"/>
                    <a:pt x="4197" y="983"/>
                  </a:cubicBezTo>
                  <a:cubicBezTo>
                    <a:pt x="4080" y="807"/>
                    <a:pt x="3862" y="725"/>
                    <a:pt x="3646" y="725"/>
                  </a:cubicBezTo>
                  <a:cubicBezTo>
                    <a:pt x="3536" y="725"/>
                    <a:pt x="3426" y="746"/>
                    <a:pt x="3331" y="788"/>
                  </a:cubicBezTo>
                  <a:cubicBezTo>
                    <a:pt x="3031" y="929"/>
                    <a:pt x="2801" y="1176"/>
                    <a:pt x="2589" y="1424"/>
                  </a:cubicBezTo>
                  <a:cubicBezTo>
                    <a:pt x="2448" y="1141"/>
                    <a:pt x="2483" y="788"/>
                    <a:pt x="2395" y="488"/>
                  </a:cubicBezTo>
                  <a:cubicBezTo>
                    <a:pt x="2324" y="233"/>
                    <a:pt x="2094" y="1"/>
                    <a:pt x="186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2064625" y="4259750"/>
              <a:ext cx="20775" cy="54575"/>
            </a:xfrm>
            <a:custGeom>
              <a:avLst/>
              <a:gdLst/>
              <a:ahLst/>
              <a:cxnLst/>
              <a:rect l="l" t="t" r="r" b="b"/>
              <a:pathLst>
                <a:path w="831" h="2183" extrusionOk="0">
                  <a:moveTo>
                    <a:pt x="245" y="0"/>
                  </a:moveTo>
                  <a:cubicBezTo>
                    <a:pt x="240" y="0"/>
                    <a:pt x="235" y="2"/>
                    <a:pt x="230" y="7"/>
                  </a:cubicBezTo>
                  <a:lnTo>
                    <a:pt x="213" y="26"/>
                  </a:lnTo>
                  <a:cubicBezTo>
                    <a:pt x="124" y="148"/>
                    <a:pt x="88" y="308"/>
                    <a:pt x="71" y="449"/>
                  </a:cubicBezTo>
                  <a:cubicBezTo>
                    <a:pt x="1" y="909"/>
                    <a:pt x="71" y="1385"/>
                    <a:pt x="265" y="1792"/>
                  </a:cubicBezTo>
                  <a:cubicBezTo>
                    <a:pt x="326" y="1928"/>
                    <a:pt x="427" y="2183"/>
                    <a:pt x="566" y="2183"/>
                  </a:cubicBezTo>
                  <a:cubicBezTo>
                    <a:pt x="589" y="2183"/>
                    <a:pt x="612" y="2176"/>
                    <a:pt x="637" y="2162"/>
                  </a:cubicBezTo>
                  <a:cubicBezTo>
                    <a:pt x="795" y="2074"/>
                    <a:pt x="813" y="1686"/>
                    <a:pt x="813" y="1544"/>
                  </a:cubicBezTo>
                  <a:cubicBezTo>
                    <a:pt x="830" y="1262"/>
                    <a:pt x="813" y="979"/>
                    <a:pt x="743" y="714"/>
                  </a:cubicBezTo>
                  <a:cubicBezTo>
                    <a:pt x="654" y="449"/>
                    <a:pt x="512" y="184"/>
                    <a:pt x="283" y="26"/>
                  </a:cubicBezTo>
                  <a:cubicBezTo>
                    <a:pt x="270" y="13"/>
                    <a:pt x="258" y="0"/>
                    <a:pt x="24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2074775" y="4307700"/>
              <a:ext cx="56525" cy="19025"/>
            </a:xfrm>
            <a:custGeom>
              <a:avLst/>
              <a:gdLst/>
              <a:ahLst/>
              <a:cxnLst/>
              <a:rect l="l" t="t" r="r" b="b"/>
              <a:pathLst>
                <a:path w="2261" h="761" extrusionOk="0">
                  <a:moveTo>
                    <a:pt x="1075" y="1"/>
                  </a:moveTo>
                  <a:cubicBezTo>
                    <a:pt x="886" y="1"/>
                    <a:pt x="696" y="23"/>
                    <a:pt x="513" y="67"/>
                  </a:cubicBezTo>
                  <a:cubicBezTo>
                    <a:pt x="337" y="102"/>
                    <a:pt x="0" y="156"/>
                    <a:pt x="71" y="368"/>
                  </a:cubicBezTo>
                  <a:cubicBezTo>
                    <a:pt x="142" y="526"/>
                    <a:pt x="495" y="615"/>
                    <a:pt x="636" y="668"/>
                  </a:cubicBezTo>
                  <a:cubicBezTo>
                    <a:pt x="857" y="726"/>
                    <a:pt x="1091" y="761"/>
                    <a:pt x="1326" y="761"/>
                  </a:cubicBezTo>
                  <a:cubicBezTo>
                    <a:pt x="1373" y="761"/>
                    <a:pt x="1420" y="759"/>
                    <a:pt x="1467" y="757"/>
                  </a:cubicBezTo>
                  <a:cubicBezTo>
                    <a:pt x="1749" y="738"/>
                    <a:pt x="2032" y="632"/>
                    <a:pt x="2244" y="439"/>
                  </a:cubicBezTo>
                  <a:cubicBezTo>
                    <a:pt x="2261" y="439"/>
                    <a:pt x="2261" y="420"/>
                    <a:pt x="2261" y="403"/>
                  </a:cubicBezTo>
                  <a:cubicBezTo>
                    <a:pt x="2261" y="385"/>
                    <a:pt x="2261" y="385"/>
                    <a:pt x="2244" y="368"/>
                  </a:cubicBezTo>
                  <a:cubicBezTo>
                    <a:pt x="2138" y="262"/>
                    <a:pt x="1997" y="191"/>
                    <a:pt x="1855" y="138"/>
                  </a:cubicBezTo>
                  <a:cubicBezTo>
                    <a:pt x="1608" y="45"/>
                    <a:pt x="1341" y="1"/>
                    <a:pt x="107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3"/>
          <p:cNvGrpSpPr/>
          <p:nvPr/>
        </p:nvGrpSpPr>
        <p:grpSpPr>
          <a:xfrm rot="7705150">
            <a:off x="164974" y="1454334"/>
            <a:ext cx="580141" cy="216198"/>
            <a:chOff x="1699175" y="4937600"/>
            <a:chExt cx="244925" cy="91275"/>
          </a:xfrm>
        </p:grpSpPr>
        <p:sp>
          <p:nvSpPr>
            <p:cNvPr id="601" name="Google Shape;601;p13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3"/>
          <p:cNvGrpSpPr/>
          <p:nvPr/>
        </p:nvGrpSpPr>
        <p:grpSpPr>
          <a:xfrm rot="-7968609">
            <a:off x="82883" y="954036"/>
            <a:ext cx="580154" cy="216203"/>
            <a:chOff x="1699175" y="4937600"/>
            <a:chExt cx="244925" cy="91275"/>
          </a:xfrm>
        </p:grpSpPr>
        <p:sp>
          <p:nvSpPr>
            <p:cNvPr id="604" name="Google Shape;604;p13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4"/>
          <p:cNvSpPr txBox="1">
            <a:spLocks noGrp="1"/>
          </p:cNvSpPr>
          <p:nvPr>
            <p:ph type="title"/>
          </p:nvPr>
        </p:nvSpPr>
        <p:spPr>
          <a:xfrm>
            <a:off x="2920325" y="348491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8" name="Google Shape;608;p14"/>
          <p:cNvSpPr txBox="1">
            <a:spLocks noGrp="1"/>
          </p:cNvSpPr>
          <p:nvPr>
            <p:ph type="subTitle" idx="1"/>
          </p:nvPr>
        </p:nvSpPr>
        <p:spPr>
          <a:xfrm>
            <a:off x="2920325" y="1126688"/>
            <a:ext cx="5506200" cy="23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609" name="Google Shape;609;p14"/>
          <p:cNvGrpSpPr/>
          <p:nvPr/>
        </p:nvGrpSpPr>
        <p:grpSpPr>
          <a:xfrm>
            <a:off x="6728702" y="-544597"/>
            <a:ext cx="2505232" cy="2476800"/>
            <a:chOff x="6728702" y="-544597"/>
            <a:chExt cx="2505232" cy="2476800"/>
          </a:xfrm>
        </p:grpSpPr>
        <p:sp>
          <p:nvSpPr>
            <p:cNvPr id="610" name="Google Shape;610;p14"/>
            <p:cNvSpPr/>
            <p:nvPr/>
          </p:nvSpPr>
          <p:spPr>
            <a:xfrm rot="7903172" flipH="1">
              <a:off x="7187311" y="-276493"/>
              <a:ext cx="1588015" cy="1940592"/>
            </a:xfrm>
            <a:custGeom>
              <a:avLst/>
              <a:gdLst/>
              <a:ahLst/>
              <a:cxnLst/>
              <a:rect l="l" t="t" r="r" b="b"/>
              <a:pathLst>
                <a:path w="32249" h="41547" extrusionOk="0">
                  <a:moveTo>
                    <a:pt x="31554" y="1"/>
                  </a:moveTo>
                  <a:cubicBezTo>
                    <a:pt x="31428" y="1"/>
                    <a:pt x="31300" y="34"/>
                    <a:pt x="31189" y="103"/>
                  </a:cubicBezTo>
                  <a:cubicBezTo>
                    <a:pt x="28452" y="1780"/>
                    <a:pt x="26102" y="4111"/>
                    <a:pt x="24390" y="6849"/>
                  </a:cubicBezTo>
                  <a:cubicBezTo>
                    <a:pt x="23524" y="8244"/>
                    <a:pt x="22782" y="9816"/>
                    <a:pt x="22165" y="11547"/>
                  </a:cubicBezTo>
                  <a:cubicBezTo>
                    <a:pt x="22005" y="11987"/>
                    <a:pt x="21864" y="12430"/>
                    <a:pt x="21723" y="12870"/>
                  </a:cubicBezTo>
                  <a:cubicBezTo>
                    <a:pt x="21353" y="13984"/>
                    <a:pt x="20999" y="15043"/>
                    <a:pt x="20505" y="16032"/>
                  </a:cubicBezTo>
                  <a:cubicBezTo>
                    <a:pt x="20152" y="16720"/>
                    <a:pt x="19710" y="17375"/>
                    <a:pt x="19269" y="18046"/>
                  </a:cubicBezTo>
                  <a:cubicBezTo>
                    <a:pt x="18932" y="18540"/>
                    <a:pt x="18598" y="19052"/>
                    <a:pt x="18297" y="19600"/>
                  </a:cubicBezTo>
                  <a:cubicBezTo>
                    <a:pt x="17484" y="20977"/>
                    <a:pt x="16902" y="22461"/>
                    <a:pt x="16337" y="23890"/>
                  </a:cubicBezTo>
                  <a:lnTo>
                    <a:pt x="16177" y="24314"/>
                  </a:lnTo>
                  <a:cubicBezTo>
                    <a:pt x="14941" y="27441"/>
                    <a:pt x="13599" y="30584"/>
                    <a:pt x="12151" y="33622"/>
                  </a:cubicBezTo>
                  <a:cubicBezTo>
                    <a:pt x="11604" y="34787"/>
                    <a:pt x="11091" y="35812"/>
                    <a:pt x="10297" y="36570"/>
                  </a:cubicBezTo>
                  <a:cubicBezTo>
                    <a:pt x="8972" y="37825"/>
                    <a:pt x="7083" y="38213"/>
                    <a:pt x="5070" y="38619"/>
                  </a:cubicBezTo>
                  <a:cubicBezTo>
                    <a:pt x="3375" y="38972"/>
                    <a:pt x="1625" y="39325"/>
                    <a:pt x="196" y="40244"/>
                  </a:cubicBezTo>
                  <a:cubicBezTo>
                    <a:pt x="160" y="40279"/>
                    <a:pt x="125" y="40297"/>
                    <a:pt x="90" y="40314"/>
                  </a:cubicBezTo>
                  <a:cubicBezTo>
                    <a:pt x="1" y="40456"/>
                    <a:pt x="36" y="40738"/>
                    <a:pt x="196" y="41039"/>
                  </a:cubicBezTo>
                  <a:cubicBezTo>
                    <a:pt x="335" y="41333"/>
                    <a:pt x="556" y="41546"/>
                    <a:pt x="704" y="41546"/>
                  </a:cubicBezTo>
                  <a:cubicBezTo>
                    <a:pt x="724" y="41546"/>
                    <a:pt x="744" y="41542"/>
                    <a:pt x="761" y="41534"/>
                  </a:cubicBezTo>
                  <a:cubicBezTo>
                    <a:pt x="778" y="41534"/>
                    <a:pt x="796" y="41515"/>
                    <a:pt x="813" y="41498"/>
                  </a:cubicBezTo>
                  <a:cubicBezTo>
                    <a:pt x="2049" y="40651"/>
                    <a:pt x="3657" y="40333"/>
                    <a:pt x="5353" y="39979"/>
                  </a:cubicBezTo>
                  <a:cubicBezTo>
                    <a:pt x="7453" y="39556"/>
                    <a:pt x="9643" y="39096"/>
                    <a:pt x="11251" y="37578"/>
                  </a:cubicBezTo>
                  <a:cubicBezTo>
                    <a:pt x="12222" y="36659"/>
                    <a:pt x="12805" y="35511"/>
                    <a:pt x="13422" y="34222"/>
                  </a:cubicBezTo>
                  <a:cubicBezTo>
                    <a:pt x="14871" y="31149"/>
                    <a:pt x="16231" y="27988"/>
                    <a:pt x="17467" y="24827"/>
                  </a:cubicBezTo>
                  <a:lnTo>
                    <a:pt x="17644" y="24403"/>
                  </a:lnTo>
                  <a:cubicBezTo>
                    <a:pt x="18174" y="23007"/>
                    <a:pt x="18739" y="21578"/>
                    <a:pt x="19498" y="20288"/>
                  </a:cubicBezTo>
                  <a:cubicBezTo>
                    <a:pt x="19780" y="19793"/>
                    <a:pt x="20116" y="19299"/>
                    <a:pt x="20434" y="18823"/>
                  </a:cubicBezTo>
                  <a:cubicBezTo>
                    <a:pt x="20875" y="18133"/>
                    <a:pt x="21353" y="17427"/>
                    <a:pt x="21741" y="16668"/>
                  </a:cubicBezTo>
                  <a:cubicBezTo>
                    <a:pt x="22288" y="15590"/>
                    <a:pt x="22676" y="14425"/>
                    <a:pt x="23030" y="13313"/>
                  </a:cubicBezTo>
                  <a:cubicBezTo>
                    <a:pt x="23189" y="12870"/>
                    <a:pt x="23331" y="12430"/>
                    <a:pt x="23472" y="12006"/>
                  </a:cubicBezTo>
                  <a:cubicBezTo>
                    <a:pt x="24054" y="10381"/>
                    <a:pt x="24760" y="8879"/>
                    <a:pt x="25573" y="7572"/>
                  </a:cubicBezTo>
                  <a:cubicBezTo>
                    <a:pt x="27162" y="5029"/>
                    <a:pt x="29352" y="2858"/>
                    <a:pt x="31913" y="1285"/>
                  </a:cubicBezTo>
                  <a:cubicBezTo>
                    <a:pt x="32125" y="1163"/>
                    <a:pt x="32248" y="932"/>
                    <a:pt x="32248" y="685"/>
                  </a:cubicBezTo>
                  <a:cubicBezTo>
                    <a:pt x="32248" y="562"/>
                    <a:pt x="32213" y="438"/>
                    <a:pt x="32142" y="332"/>
                  </a:cubicBezTo>
                  <a:cubicBezTo>
                    <a:pt x="32017" y="115"/>
                    <a:pt x="31787" y="1"/>
                    <a:pt x="3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 rot="7903172" flipH="1">
              <a:off x="7726994" y="104069"/>
              <a:ext cx="213071" cy="490671"/>
            </a:xfrm>
            <a:custGeom>
              <a:avLst/>
              <a:gdLst/>
              <a:ahLst/>
              <a:cxnLst/>
              <a:rect l="l" t="t" r="r" b="b"/>
              <a:pathLst>
                <a:path w="4327" h="10505" extrusionOk="0">
                  <a:moveTo>
                    <a:pt x="419" y="0"/>
                  </a:moveTo>
                  <a:cubicBezTo>
                    <a:pt x="398" y="0"/>
                    <a:pt x="376" y="2"/>
                    <a:pt x="354" y="5"/>
                  </a:cubicBezTo>
                  <a:cubicBezTo>
                    <a:pt x="142" y="24"/>
                    <a:pt x="1" y="217"/>
                    <a:pt x="36" y="429"/>
                  </a:cubicBezTo>
                  <a:cubicBezTo>
                    <a:pt x="531" y="4032"/>
                    <a:pt x="1908" y="7493"/>
                    <a:pt x="4009" y="10443"/>
                  </a:cubicBezTo>
                  <a:cubicBezTo>
                    <a:pt x="4044" y="10477"/>
                    <a:pt x="4101" y="10504"/>
                    <a:pt x="4157" y="10504"/>
                  </a:cubicBezTo>
                  <a:cubicBezTo>
                    <a:pt x="4186" y="10504"/>
                    <a:pt x="4215" y="10497"/>
                    <a:pt x="4239" y="10479"/>
                  </a:cubicBezTo>
                  <a:cubicBezTo>
                    <a:pt x="4310" y="10425"/>
                    <a:pt x="4327" y="10319"/>
                    <a:pt x="4275" y="10248"/>
                  </a:cubicBezTo>
                  <a:cubicBezTo>
                    <a:pt x="2332" y="7281"/>
                    <a:pt x="1113" y="3838"/>
                    <a:pt x="778" y="342"/>
                  </a:cubicBezTo>
                  <a:lnTo>
                    <a:pt x="778" y="323"/>
                  </a:lnTo>
                  <a:cubicBezTo>
                    <a:pt x="761" y="133"/>
                    <a:pt x="60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 rot="7903172" flipH="1">
              <a:off x="7083926" y="527263"/>
              <a:ext cx="607847" cy="194027"/>
            </a:xfrm>
            <a:custGeom>
              <a:avLst/>
              <a:gdLst/>
              <a:ahLst/>
              <a:cxnLst/>
              <a:rect l="l" t="t" r="r" b="b"/>
              <a:pathLst>
                <a:path w="12344" h="4154" extrusionOk="0">
                  <a:moveTo>
                    <a:pt x="11857" y="1"/>
                  </a:moveTo>
                  <a:cubicBezTo>
                    <a:pt x="11762" y="1"/>
                    <a:pt x="11666" y="29"/>
                    <a:pt x="11585" y="88"/>
                  </a:cubicBezTo>
                  <a:cubicBezTo>
                    <a:pt x="8522" y="2490"/>
                    <a:pt x="4618" y="3840"/>
                    <a:pt x="663" y="3840"/>
                  </a:cubicBezTo>
                  <a:cubicBezTo>
                    <a:pt x="489" y="3840"/>
                    <a:pt x="315" y="3837"/>
                    <a:pt x="141" y="3832"/>
                  </a:cubicBezTo>
                  <a:cubicBezTo>
                    <a:pt x="71" y="3832"/>
                    <a:pt x="0" y="3886"/>
                    <a:pt x="0" y="3956"/>
                  </a:cubicBezTo>
                  <a:cubicBezTo>
                    <a:pt x="0" y="4027"/>
                    <a:pt x="52" y="4098"/>
                    <a:pt x="123" y="4098"/>
                  </a:cubicBezTo>
                  <a:cubicBezTo>
                    <a:pt x="589" y="4135"/>
                    <a:pt x="1057" y="4153"/>
                    <a:pt x="1524" y="4153"/>
                  </a:cubicBezTo>
                  <a:cubicBezTo>
                    <a:pt x="5259" y="4153"/>
                    <a:pt x="9008" y="2977"/>
                    <a:pt x="12115" y="794"/>
                  </a:cubicBezTo>
                  <a:lnTo>
                    <a:pt x="12132" y="778"/>
                  </a:lnTo>
                  <a:cubicBezTo>
                    <a:pt x="12327" y="636"/>
                    <a:pt x="12344" y="354"/>
                    <a:pt x="12203" y="159"/>
                  </a:cubicBezTo>
                  <a:cubicBezTo>
                    <a:pt x="12120" y="56"/>
                    <a:pt x="11990" y="1"/>
                    <a:pt x="11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 rot="7903172" flipH="1">
              <a:off x="6887324" y="613191"/>
              <a:ext cx="510446" cy="181275"/>
            </a:xfrm>
            <a:custGeom>
              <a:avLst/>
              <a:gdLst/>
              <a:ahLst/>
              <a:cxnLst/>
              <a:rect l="l" t="t" r="r" b="b"/>
              <a:pathLst>
                <a:path w="10366" h="3881" extrusionOk="0">
                  <a:moveTo>
                    <a:pt x="10152" y="1"/>
                  </a:moveTo>
                  <a:cubicBezTo>
                    <a:pt x="10111" y="1"/>
                    <a:pt x="10068" y="15"/>
                    <a:pt x="10031" y="44"/>
                  </a:cubicBezTo>
                  <a:cubicBezTo>
                    <a:pt x="9713" y="309"/>
                    <a:pt x="9325" y="520"/>
                    <a:pt x="8936" y="697"/>
                  </a:cubicBezTo>
                  <a:cubicBezTo>
                    <a:pt x="8529" y="892"/>
                    <a:pt x="8124" y="1069"/>
                    <a:pt x="7717" y="1227"/>
                  </a:cubicBezTo>
                  <a:cubicBezTo>
                    <a:pt x="6887" y="1528"/>
                    <a:pt x="6040" y="1810"/>
                    <a:pt x="5192" y="2058"/>
                  </a:cubicBezTo>
                  <a:cubicBezTo>
                    <a:pt x="4768" y="2181"/>
                    <a:pt x="4326" y="2305"/>
                    <a:pt x="3902" y="2411"/>
                  </a:cubicBezTo>
                  <a:cubicBezTo>
                    <a:pt x="3478" y="2534"/>
                    <a:pt x="3038" y="2675"/>
                    <a:pt x="2614" y="2816"/>
                  </a:cubicBezTo>
                  <a:cubicBezTo>
                    <a:pt x="1766" y="3082"/>
                    <a:pt x="935" y="3381"/>
                    <a:pt x="88" y="3682"/>
                  </a:cubicBezTo>
                  <a:cubicBezTo>
                    <a:pt x="35" y="3699"/>
                    <a:pt x="0" y="3753"/>
                    <a:pt x="17" y="3805"/>
                  </a:cubicBezTo>
                  <a:cubicBezTo>
                    <a:pt x="32" y="3849"/>
                    <a:pt x="82" y="3881"/>
                    <a:pt x="128" y="3881"/>
                  </a:cubicBezTo>
                  <a:cubicBezTo>
                    <a:pt x="139" y="3881"/>
                    <a:pt x="149" y="3879"/>
                    <a:pt x="158" y="3876"/>
                  </a:cubicBezTo>
                  <a:cubicBezTo>
                    <a:pt x="1006" y="3612"/>
                    <a:pt x="1854" y="3329"/>
                    <a:pt x="2701" y="3082"/>
                  </a:cubicBezTo>
                  <a:cubicBezTo>
                    <a:pt x="3125" y="2958"/>
                    <a:pt x="3549" y="2835"/>
                    <a:pt x="3991" y="2729"/>
                  </a:cubicBezTo>
                  <a:cubicBezTo>
                    <a:pt x="4415" y="2623"/>
                    <a:pt x="4856" y="2498"/>
                    <a:pt x="5280" y="2375"/>
                  </a:cubicBezTo>
                  <a:cubicBezTo>
                    <a:pt x="6146" y="2128"/>
                    <a:pt x="6993" y="1863"/>
                    <a:pt x="7841" y="1563"/>
                  </a:cubicBezTo>
                  <a:cubicBezTo>
                    <a:pt x="8265" y="1403"/>
                    <a:pt x="8670" y="1227"/>
                    <a:pt x="9077" y="1033"/>
                  </a:cubicBezTo>
                  <a:cubicBezTo>
                    <a:pt x="9501" y="838"/>
                    <a:pt x="9890" y="626"/>
                    <a:pt x="10278" y="327"/>
                  </a:cubicBezTo>
                  <a:cubicBezTo>
                    <a:pt x="10349" y="273"/>
                    <a:pt x="10366" y="150"/>
                    <a:pt x="10295" y="80"/>
                  </a:cubicBezTo>
                  <a:cubicBezTo>
                    <a:pt x="10265" y="28"/>
                    <a:pt x="10210" y="1"/>
                    <a:pt x="10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 rot="7903172" flipH="1">
              <a:off x="8569532" y="933060"/>
              <a:ext cx="555798" cy="197903"/>
            </a:xfrm>
            <a:custGeom>
              <a:avLst/>
              <a:gdLst/>
              <a:ahLst/>
              <a:cxnLst/>
              <a:rect l="l" t="t" r="r" b="b"/>
              <a:pathLst>
                <a:path w="11287" h="4237" extrusionOk="0">
                  <a:moveTo>
                    <a:pt x="170" y="0"/>
                  </a:moveTo>
                  <a:cubicBezTo>
                    <a:pt x="115" y="0"/>
                    <a:pt x="59" y="24"/>
                    <a:pt x="36" y="72"/>
                  </a:cubicBezTo>
                  <a:cubicBezTo>
                    <a:pt x="0" y="159"/>
                    <a:pt x="19" y="248"/>
                    <a:pt x="89" y="284"/>
                  </a:cubicBezTo>
                  <a:lnTo>
                    <a:pt x="106" y="284"/>
                  </a:lnTo>
                  <a:cubicBezTo>
                    <a:pt x="937" y="760"/>
                    <a:pt x="1767" y="1308"/>
                    <a:pt x="2579" y="1838"/>
                  </a:cubicBezTo>
                  <a:cubicBezTo>
                    <a:pt x="3410" y="2367"/>
                    <a:pt x="4239" y="2897"/>
                    <a:pt x="5140" y="3356"/>
                  </a:cubicBezTo>
                  <a:cubicBezTo>
                    <a:pt x="5352" y="3462"/>
                    <a:pt x="5581" y="3568"/>
                    <a:pt x="5811" y="3674"/>
                  </a:cubicBezTo>
                  <a:cubicBezTo>
                    <a:pt x="5934" y="3710"/>
                    <a:pt x="6059" y="3762"/>
                    <a:pt x="6182" y="3797"/>
                  </a:cubicBezTo>
                  <a:lnTo>
                    <a:pt x="6553" y="3903"/>
                  </a:lnTo>
                  <a:cubicBezTo>
                    <a:pt x="7029" y="4027"/>
                    <a:pt x="7524" y="4133"/>
                    <a:pt x="8018" y="4186"/>
                  </a:cubicBezTo>
                  <a:cubicBezTo>
                    <a:pt x="8333" y="4219"/>
                    <a:pt x="8650" y="4236"/>
                    <a:pt x="8966" y="4236"/>
                  </a:cubicBezTo>
                  <a:cubicBezTo>
                    <a:pt x="9662" y="4236"/>
                    <a:pt x="10359" y="4151"/>
                    <a:pt x="11039" y="3957"/>
                  </a:cubicBezTo>
                  <a:lnTo>
                    <a:pt x="11056" y="3957"/>
                  </a:lnTo>
                  <a:cubicBezTo>
                    <a:pt x="11197" y="3903"/>
                    <a:pt x="11286" y="3762"/>
                    <a:pt x="11232" y="3604"/>
                  </a:cubicBezTo>
                  <a:cubicBezTo>
                    <a:pt x="11191" y="3491"/>
                    <a:pt x="11080" y="3411"/>
                    <a:pt x="10966" y="3411"/>
                  </a:cubicBezTo>
                  <a:cubicBezTo>
                    <a:pt x="10937" y="3411"/>
                    <a:pt x="10908" y="3416"/>
                    <a:pt x="10879" y="3427"/>
                  </a:cubicBezTo>
                  <a:cubicBezTo>
                    <a:pt x="10220" y="3634"/>
                    <a:pt x="9531" y="3727"/>
                    <a:pt x="8835" y="3727"/>
                  </a:cubicBezTo>
                  <a:cubicBezTo>
                    <a:pt x="8581" y="3727"/>
                    <a:pt x="8327" y="3715"/>
                    <a:pt x="8072" y="3691"/>
                  </a:cubicBezTo>
                  <a:cubicBezTo>
                    <a:pt x="7594" y="3656"/>
                    <a:pt x="7118" y="3568"/>
                    <a:pt x="6659" y="3462"/>
                  </a:cubicBezTo>
                  <a:cubicBezTo>
                    <a:pt x="6535" y="3444"/>
                    <a:pt x="6429" y="3409"/>
                    <a:pt x="6306" y="3373"/>
                  </a:cubicBezTo>
                  <a:cubicBezTo>
                    <a:pt x="6200" y="3338"/>
                    <a:pt x="6076" y="3303"/>
                    <a:pt x="5970" y="3267"/>
                  </a:cubicBezTo>
                  <a:cubicBezTo>
                    <a:pt x="5758" y="3180"/>
                    <a:pt x="5529" y="3091"/>
                    <a:pt x="5317" y="2985"/>
                  </a:cubicBezTo>
                  <a:cubicBezTo>
                    <a:pt x="4451" y="2561"/>
                    <a:pt x="3622" y="2050"/>
                    <a:pt x="2774" y="1537"/>
                  </a:cubicBezTo>
                  <a:cubicBezTo>
                    <a:pt x="1943" y="1025"/>
                    <a:pt x="1131" y="477"/>
                    <a:pt x="248" y="18"/>
                  </a:cubicBezTo>
                  <a:cubicBezTo>
                    <a:pt x="224" y="6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 rot="7903172" flipH="1">
              <a:off x="8795985" y="967893"/>
              <a:ext cx="97450" cy="175764"/>
            </a:xfrm>
            <a:custGeom>
              <a:avLst/>
              <a:gdLst/>
              <a:ahLst/>
              <a:cxnLst/>
              <a:rect l="l" t="t" r="r" b="b"/>
              <a:pathLst>
                <a:path w="1979" h="3763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6" y="5"/>
                    <a:pt x="0" y="76"/>
                    <a:pt x="0" y="130"/>
                  </a:cubicBezTo>
                  <a:cubicBezTo>
                    <a:pt x="88" y="447"/>
                    <a:pt x="159" y="765"/>
                    <a:pt x="264" y="1065"/>
                  </a:cubicBezTo>
                  <a:cubicBezTo>
                    <a:pt x="354" y="1383"/>
                    <a:pt x="459" y="1684"/>
                    <a:pt x="582" y="1983"/>
                  </a:cubicBezTo>
                  <a:cubicBezTo>
                    <a:pt x="707" y="2284"/>
                    <a:pt x="848" y="2584"/>
                    <a:pt x="1025" y="2866"/>
                  </a:cubicBezTo>
                  <a:cubicBezTo>
                    <a:pt x="1183" y="3149"/>
                    <a:pt x="1342" y="3414"/>
                    <a:pt x="1590" y="3697"/>
                  </a:cubicBezTo>
                  <a:cubicBezTo>
                    <a:pt x="1634" y="3741"/>
                    <a:pt x="1686" y="3763"/>
                    <a:pt x="1739" y="3763"/>
                  </a:cubicBezTo>
                  <a:cubicBezTo>
                    <a:pt x="1792" y="3763"/>
                    <a:pt x="1845" y="3741"/>
                    <a:pt x="1889" y="3697"/>
                  </a:cubicBezTo>
                  <a:cubicBezTo>
                    <a:pt x="1978" y="3626"/>
                    <a:pt x="1978" y="3485"/>
                    <a:pt x="1889" y="3414"/>
                  </a:cubicBezTo>
                  <a:lnTo>
                    <a:pt x="1889" y="3396"/>
                  </a:lnTo>
                  <a:cubicBezTo>
                    <a:pt x="1677" y="3202"/>
                    <a:pt x="1501" y="2937"/>
                    <a:pt x="1324" y="2673"/>
                  </a:cubicBezTo>
                  <a:cubicBezTo>
                    <a:pt x="1166" y="2407"/>
                    <a:pt x="1006" y="2143"/>
                    <a:pt x="883" y="1860"/>
                  </a:cubicBezTo>
                  <a:cubicBezTo>
                    <a:pt x="742" y="1559"/>
                    <a:pt x="618" y="1277"/>
                    <a:pt x="512" y="977"/>
                  </a:cubicBezTo>
                  <a:cubicBezTo>
                    <a:pt x="406" y="676"/>
                    <a:pt x="300" y="377"/>
                    <a:pt x="212" y="76"/>
                  </a:cubicBezTo>
                  <a:cubicBezTo>
                    <a:pt x="197" y="33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14"/>
          <p:cNvGrpSpPr/>
          <p:nvPr/>
        </p:nvGrpSpPr>
        <p:grpSpPr>
          <a:xfrm>
            <a:off x="416704" y="4327026"/>
            <a:ext cx="327124" cy="322325"/>
            <a:chOff x="3828575" y="1069325"/>
            <a:chExt cx="185750" cy="183025"/>
          </a:xfrm>
        </p:grpSpPr>
        <p:sp>
          <p:nvSpPr>
            <p:cNvPr id="617" name="Google Shape;617;p14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6"/>
          <p:cNvSpPr txBox="1">
            <a:spLocks noGrp="1"/>
          </p:cNvSpPr>
          <p:nvPr>
            <p:ph type="title"/>
          </p:nvPr>
        </p:nvSpPr>
        <p:spPr>
          <a:xfrm>
            <a:off x="3832325" y="1492550"/>
            <a:ext cx="43602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2" name="Google Shape;652;p16"/>
          <p:cNvSpPr txBox="1">
            <a:spLocks noGrp="1"/>
          </p:cNvSpPr>
          <p:nvPr>
            <p:ph type="subTitle" idx="1"/>
          </p:nvPr>
        </p:nvSpPr>
        <p:spPr>
          <a:xfrm>
            <a:off x="3832325" y="2937550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3" name="Google Shape;653;p16"/>
          <p:cNvGrpSpPr/>
          <p:nvPr/>
        </p:nvGrpSpPr>
        <p:grpSpPr>
          <a:xfrm>
            <a:off x="5811661" y="-302695"/>
            <a:ext cx="3400078" cy="1795237"/>
            <a:chOff x="3034575" y="522950"/>
            <a:chExt cx="1720600" cy="908475"/>
          </a:xfrm>
        </p:grpSpPr>
        <p:sp>
          <p:nvSpPr>
            <p:cNvPr id="654" name="Google Shape;654;p16"/>
            <p:cNvSpPr/>
            <p:nvPr/>
          </p:nvSpPr>
          <p:spPr>
            <a:xfrm>
              <a:off x="3172800" y="850875"/>
              <a:ext cx="1582375" cy="148650"/>
            </a:xfrm>
            <a:custGeom>
              <a:avLst/>
              <a:gdLst/>
              <a:ahLst/>
              <a:cxnLst/>
              <a:rect l="l" t="t" r="r" b="b"/>
              <a:pathLst>
                <a:path w="63295" h="5946" extrusionOk="0">
                  <a:moveTo>
                    <a:pt x="50492" y="1"/>
                  </a:moveTo>
                  <a:cubicBezTo>
                    <a:pt x="48526" y="1"/>
                    <a:pt x="46572" y="362"/>
                    <a:pt x="44752" y="768"/>
                  </a:cubicBezTo>
                  <a:cubicBezTo>
                    <a:pt x="43674" y="998"/>
                    <a:pt x="42597" y="1262"/>
                    <a:pt x="41555" y="1510"/>
                  </a:cubicBezTo>
                  <a:cubicBezTo>
                    <a:pt x="37801" y="2409"/>
                    <a:pt x="33922" y="3336"/>
                    <a:pt x="30079" y="3336"/>
                  </a:cubicBezTo>
                  <a:cubicBezTo>
                    <a:pt x="29618" y="3336"/>
                    <a:pt x="29157" y="3322"/>
                    <a:pt x="28698" y="3294"/>
                  </a:cubicBezTo>
                  <a:cubicBezTo>
                    <a:pt x="26491" y="3153"/>
                    <a:pt x="24266" y="2658"/>
                    <a:pt x="22111" y="2181"/>
                  </a:cubicBezTo>
                  <a:cubicBezTo>
                    <a:pt x="20292" y="1792"/>
                    <a:pt x="18420" y="1387"/>
                    <a:pt x="16531" y="1175"/>
                  </a:cubicBezTo>
                  <a:cubicBezTo>
                    <a:pt x="15347" y="1038"/>
                    <a:pt x="14155" y="979"/>
                    <a:pt x="12967" y="979"/>
                  </a:cubicBezTo>
                  <a:cubicBezTo>
                    <a:pt x="8640" y="979"/>
                    <a:pt x="4370" y="1763"/>
                    <a:pt x="795" y="2428"/>
                  </a:cubicBezTo>
                  <a:cubicBezTo>
                    <a:pt x="319" y="2499"/>
                    <a:pt x="1" y="2958"/>
                    <a:pt x="88" y="3435"/>
                  </a:cubicBezTo>
                  <a:cubicBezTo>
                    <a:pt x="169" y="3865"/>
                    <a:pt x="551" y="4152"/>
                    <a:pt x="962" y="4152"/>
                  </a:cubicBezTo>
                  <a:cubicBezTo>
                    <a:pt x="1006" y="4152"/>
                    <a:pt x="1051" y="4149"/>
                    <a:pt x="1096" y="4142"/>
                  </a:cubicBezTo>
                  <a:cubicBezTo>
                    <a:pt x="4617" y="3487"/>
                    <a:pt x="8798" y="2723"/>
                    <a:pt x="12979" y="2723"/>
                  </a:cubicBezTo>
                  <a:cubicBezTo>
                    <a:pt x="14102" y="2723"/>
                    <a:pt x="15225" y="2778"/>
                    <a:pt x="16336" y="2905"/>
                  </a:cubicBezTo>
                  <a:cubicBezTo>
                    <a:pt x="18137" y="3099"/>
                    <a:pt x="19957" y="3506"/>
                    <a:pt x="21740" y="3894"/>
                  </a:cubicBezTo>
                  <a:cubicBezTo>
                    <a:pt x="23948" y="4371"/>
                    <a:pt x="26261" y="4883"/>
                    <a:pt x="28592" y="5025"/>
                  </a:cubicBezTo>
                  <a:cubicBezTo>
                    <a:pt x="29094" y="5056"/>
                    <a:pt x="29595" y="5070"/>
                    <a:pt x="30094" y="5070"/>
                  </a:cubicBezTo>
                  <a:cubicBezTo>
                    <a:pt x="34131" y="5070"/>
                    <a:pt x="38096" y="4116"/>
                    <a:pt x="41961" y="3205"/>
                  </a:cubicBezTo>
                  <a:cubicBezTo>
                    <a:pt x="43003" y="2958"/>
                    <a:pt x="44081" y="2694"/>
                    <a:pt x="45122" y="2463"/>
                  </a:cubicBezTo>
                  <a:cubicBezTo>
                    <a:pt x="47083" y="2034"/>
                    <a:pt x="48755" y="1747"/>
                    <a:pt x="50400" y="1747"/>
                  </a:cubicBezTo>
                  <a:cubicBezTo>
                    <a:pt x="50578" y="1747"/>
                    <a:pt x="50755" y="1750"/>
                    <a:pt x="50933" y="1757"/>
                  </a:cubicBezTo>
                  <a:cubicBezTo>
                    <a:pt x="54959" y="1898"/>
                    <a:pt x="58703" y="3894"/>
                    <a:pt x="61847" y="5819"/>
                  </a:cubicBezTo>
                  <a:cubicBezTo>
                    <a:pt x="61988" y="5905"/>
                    <a:pt x="62144" y="5946"/>
                    <a:pt x="62298" y="5946"/>
                  </a:cubicBezTo>
                  <a:cubicBezTo>
                    <a:pt x="62587" y="5946"/>
                    <a:pt x="62868" y="5801"/>
                    <a:pt x="63029" y="5536"/>
                  </a:cubicBezTo>
                  <a:cubicBezTo>
                    <a:pt x="63295" y="5112"/>
                    <a:pt x="63154" y="4582"/>
                    <a:pt x="62747" y="4335"/>
                  </a:cubicBezTo>
                  <a:cubicBezTo>
                    <a:pt x="60293" y="2816"/>
                    <a:pt x="57467" y="1262"/>
                    <a:pt x="54376" y="504"/>
                  </a:cubicBezTo>
                  <a:cubicBezTo>
                    <a:pt x="53281" y="221"/>
                    <a:pt x="52151" y="44"/>
                    <a:pt x="51003" y="9"/>
                  </a:cubicBezTo>
                  <a:cubicBezTo>
                    <a:pt x="50833" y="4"/>
                    <a:pt x="50663" y="1"/>
                    <a:pt x="5049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3223575" y="893225"/>
              <a:ext cx="363825" cy="236400"/>
            </a:xfrm>
            <a:custGeom>
              <a:avLst/>
              <a:gdLst/>
              <a:ahLst/>
              <a:cxnLst/>
              <a:rect l="l" t="t" r="r" b="b"/>
              <a:pathLst>
                <a:path w="14553" h="9456" extrusionOk="0">
                  <a:moveTo>
                    <a:pt x="13948" y="1"/>
                  </a:moveTo>
                  <a:cubicBezTo>
                    <a:pt x="13914" y="1"/>
                    <a:pt x="13880" y="4"/>
                    <a:pt x="13846" y="11"/>
                  </a:cubicBezTo>
                  <a:cubicBezTo>
                    <a:pt x="13104" y="187"/>
                    <a:pt x="12416" y="399"/>
                    <a:pt x="11780" y="699"/>
                  </a:cubicBezTo>
                  <a:lnTo>
                    <a:pt x="11286" y="911"/>
                  </a:lnTo>
                  <a:lnTo>
                    <a:pt x="10826" y="1158"/>
                  </a:lnTo>
                  <a:lnTo>
                    <a:pt x="10349" y="1405"/>
                  </a:lnTo>
                  <a:lnTo>
                    <a:pt x="9908" y="1671"/>
                  </a:lnTo>
                  <a:cubicBezTo>
                    <a:pt x="8689" y="2359"/>
                    <a:pt x="7542" y="3136"/>
                    <a:pt x="6428" y="3948"/>
                  </a:cubicBezTo>
                  <a:cubicBezTo>
                    <a:pt x="5316" y="4760"/>
                    <a:pt x="4222" y="5608"/>
                    <a:pt x="3162" y="6491"/>
                  </a:cubicBezTo>
                  <a:cubicBezTo>
                    <a:pt x="2102" y="7357"/>
                    <a:pt x="1060" y="8257"/>
                    <a:pt x="71" y="9211"/>
                  </a:cubicBezTo>
                  <a:cubicBezTo>
                    <a:pt x="0" y="9264"/>
                    <a:pt x="0" y="9352"/>
                    <a:pt x="54" y="9406"/>
                  </a:cubicBezTo>
                  <a:cubicBezTo>
                    <a:pt x="84" y="9436"/>
                    <a:pt x="127" y="9455"/>
                    <a:pt x="168" y="9455"/>
                  </a:cubicBezTo>
                  <a:cubicBezTo>
                    <a:pt x="197" y="9455"/>
                    <a:pt x="225" y="9445"/>
                    <a:pt x="247" y="9423"/>
                  </a:cubicBezTo>
                  <a:cubicBezTo>
                    <a:pt x="1290" y="8540"/>
                    <a:pt x="2367" y="7692"/>
                    <a:pt x="3461" y="6863"/>
                  </a:cubicBezTo>
                  <a:cubicBezTo>
                    <a:pt x="4556" y="6050"/>
                    <a:pt x="5670" y="5255"/>
                    <a:pt x="6817" y="4513"/>
                  </a:cubicBezTo>
                  <a:cubicBezTo>
                    <a:pt x="7966" y="3771"/>
                    <a:pt x="9131" y="3065"/>
                    <a:pt x="10332" y="2448"/>
                  </a:cubicBezTo>
                  <a:cubicBezTo>
                    <a:pt x="11514" y="1829"/>
                    <a:pt x="12769" y="1282"/>
                    <a:pt x="14005" y="1087"/>
                  </a:cubicBezTo>
                  <a:lnTo>
                    <a:pt x="14041" y="1087"/>
                  </a:lnTo>
                  <a:cubicBezTo>
                    <a:pt x="14058" y="1087"/>
                    <a:pt x="14058" y="1070"/>
                    <a:pt x="14076" y="1070"/>
                  </a:cubicBezTo>
                  <a:cubicBezTo>
                    <a:pt x="14358" y="1016"/>
                    <a:pt x="14552" y="717"/>
                    <a:pt x="14481" y="434"/>
                  </a:cubicBezTo>
                  <a:cubicBezTo>
                    <a:pt x="14435" y="170"/>
                    <a:pt x="14197" y="1"/>
                    <a:pt x="1394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352475" y="981125"/>
              <a:ext cx="57900" cy="134725"/>
            </a:xfrm>
            <a:custGeom>
              <a:avLst/>
              <a:gdLst/>
              <a:ahLst/>
              <a:cxnLst/>
              <a:rect l="l" t="t" r="r" b="b"/>
              <a:pathLst>
                <a:path w="2316" h="5389" extrusionOk="0">
                  <a:moveTo>
                    <a:pt x="1972" y="1"/>
                  </a:moveTo>
                  <a:cubicBezTo>
                    <a:pt x="1871" y="1"/>
                    <a:pt x="1773" y="55"/>
                    <a:pt x="1715" y="149"/>
                  </a:cubicBezTo>
                  <a:cubicBezTo>
                    <a:pt x="867" y="1757"/>
                    <a:pt x="425" y="3505"/>
                    <a:pt x="19" y="5219"/>
                  </a:cubicBezTo>
                  <a:cubicBezTo>
                    <a:pt x="1" y="5289"/>
                    <a:pt x="36" y="5360"/>
                    <a:pt x="125" y="5377"/>
                  </a:cubicBezTo>
                  <a:cubicBezTo>
                    <a:pt x="141" y="5385"/>
                    <a:pt x="156" y="5388"/>
                    <a:pt x="172" y="5388"/>
                  </a:cubicBezTo>
                  <a:cubicBezTo>
                    <a:pt x="225" y="5388"/>
                    <a:pt x="274" y="5344"/>
                    <a:pt x="302" y="5289"/>
                  </a:cubicBezTo>
                  <a:cubicBezTo>
                    <a:pt x="796" y="3594"/>
                    <a:pt x="1326" y="1915"/>
                    <a:pt x="2226" y="450"/>
                  </a:cubicBezTo>
                  <a:lnTo>
                    <a:pt x="2226" y="432"/>
                  </a:lnTo>
                  <a:cubicBezTo>
                    <a:pt x="2315" y="291"/>
                    <a:pt x="2261" y="114"/>
                    <a:pt x="2120" y="44"/>
                  </a:cubicBezTo>
                  <a:cubicBezTo>
                    <a:pt x="2073" y="14"/>
                    <a:pt x="2022" y="1"/>
                    <a:pt x="197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3034575" y="1047550"/>
              <a:ext cx="288800" cy="293550"/>
            </a:xfrm>
            <a:custGeom>
              <a:avLst/>
              <a:gdLst/>
              <a:ahLst/>
              <a:cxnLst/>
              <a:rect l="l" t="t" r="r" b="b"/>
              <a:pathLst>
                <a:path w="11552" h="11742" extrusionOk="0">
                  <a:moveTo>
                    <a:pt x="11551" y="0"/>
                  </a:moveTo>
                  <a:lnTo>
                    <a:pt x="11551" y="0"/>
                  </a:lnTo>
                  <a:cubicBezTo>
                    <a:pt x="11551" y="0"/>
                    <a:pt x="6147" y="2844"/>
                    <a:pt x="3498" y="5175"/>
                  </a:cubicBezTo>
                  <a:cubicBezTo>
                    <a:pt x="1485" y="6941"/>
                    <a:pt x="461" y="9925"/>
                    <a:pt x="72" y="11286"/>
                  </a:cubicBezTo>
                  <a:cubicBezTo>
                    <a:pt x="0" y="11531"/>
                    <a:pt x="189" y="11742"/>
                    <a:pt x="415" y="11742"/>
                  </a:cubicBezTo>
                  <a:cubicBezTo>
                    <a:pt x="464" y="11742"/>
                    <a:pt x="516" y="11732"/>
                    <a:pt x="567" y="11710"/>
                  </a:cubicBezTo>
                  <a:cubicBezTo>
                    <a:pt x="1556" y="11250"/>
                    <a:pt x="3587" y="10172"/>
                    <a:pt x="6413" y="8107"/>
                  </a:cubicBezTo>
                  <a:cubicBezTo>
                    <a:pt x="10492" y="5086"/>
                    <a:pt x="11551" y="0"/>
                    <a:pt x="1155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3036825" y="1045775"/>
              <a:ext cx="288300" cy="294725"/>
            </a:xfrm>
            <a:custGeom>
              <a:avLst/>
              <a:gdLst/>
              <a:ahLst/>
              <a:cxnLst/>
              <a:rect l="l" t="t" r="r" b="b"/>
              <a:pathLst>
                <a:path w="11532" h="11789" extrusionOk="0">
                  <a:moveTo>
                    <a:pt x="11480" y="1"/>
                  </a:moveTo>
                  <a:cubicBezTo>
                    <a:pt x="11444" y="1"/>
                    <a:pt x="11426" y="1"/>
                    <a:pt x="11391" y="19"/>
                  </a:cubicBezTo>
                  <a:lnTo>
                    <a:pt x="36" y="11656"/>
                  </a:lnTo>
                  <a:cubicBezTo>
                    <a:pt x="1" y="11692"/>
                    <a:pt x="1" y="11745"/>
                    <a:pt x="36" y="11762"/>
                  </a:cubicBezTo>
                  <a:cubicBezTo>
                    <a:pt x="53" y="11780"/>
                    <a:pt x="75" y="11789"/>
                    <a:pt x="95" y="11789"/>
                  </a:cubicBezTo>
                  <a:cubicBezTo>
                    <a:pt x="115" y="11789"/>
                    <a:pt x="133" y="11780"/>
                    <a:pt x="142" y="11762"/>
                  </a:cubicBezTo>
                  <a:lnTo>
                    <a:pt x="11515" y="125"/>
                  </a:lnTo>
                  <a:cubicBezTo>
                    <a:pt x="11532" y="90"/>
                    <a:pt x="11532" y="54"/>
                    <a:pt x="11515" y="19"/>
                  </a:cubicBezTo>
                  <a:cubicBezTo>
                    <a:pt x="11497" y="1"/>
                    <a:pt x="11480" y="1"/>
                    <a:pt x="114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3058900" y="1259925"/>
              <a:ext cx="63150" cy="44175"/>
            </a:xfrm>
            <a:custGeom>
              <a:avLst/>
              <a:gdLst/>
              <a:ahLst/>
              <a:cxnLst/>
              <a:rect l="l" t="t" r="r" b="b"/>
              <a:pathLst>
                <a:path w="2526" h="1767" extrusionOk="0">
                  <a:moveTo>
                    <a:pt x="88" y="0"/>
                  </a:moveTo>
                  <a:cubicBezTo>
                    <a:pt x="36" y="0"/>
                    <a:pt x="1" y="36"/>
                    <a:pt x="1" y="88"/>
                  </a:cubicBezTo>
                  <a:cubicBezTo>
                    <a:pt x="1" y="123"/>
                    <a:pt x="36" y="159"/>
                    <a:pt x="88" y="159"/>
                  </a:cubicBezTo>
                  <a:lnTo>
                    <a:pt x="2120" y="159"/>
                  </a:lnTo>
                  <a:lnTo>
                    <a:pt x="2367" y="1713"/>
                  </a:lnTo>
                  <a:cubicBezTo>
                    <a:pt x="2367" y="1748"/>
                    <a:pt x="2402" y="1766"/>
                    <a:pt x="2455" y="1766"/>
                  </a:cubicBezTo>
                  <a:cubicBezTo>
                    <a:pt x="2490" y="1766"/>
                    <a:pt x="2525" y="1731"/>
                    <a:pt x="2508" y="1677"/>
                  </a:cubicBezTo>
                  <a:lnTo>
                    <a:pt x="2261" y="71"/>
                  </a:lnTo>
                  <a:cubicBezTo>
                    <a:pt x="2261" y="36"/>
                    <a:pt x="2226" y="17"/>
                    <a:pt x="22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099950" y="1195475"/>
              <a:ext cx="93625" cy="58900"/>
            </a:xfrm>
            <a:custGeom>
              <a:avLst/>
              <a:gdLst/>
              <a:ahLst/>
              <a:cxnLst/>
              <a:rect l="l" t="t" r="r" b="b"/>
              <a:pathLst>
                <a:path w="3745" h="2356" extrusionOk="0">
                  <a:moveTo>
                    <a:pt x="89" y="0"/>
                  </a:moveTo>
                  <a:cubicBezTo>
                    <a:pt x="54" y="0"/>
                    <a:pt x="19" y="35"/>
                    <a:pt x="0" y="71"/>
                  </a:cubicBezTo>
                  <a:cubicBezTo>
                    <a:pt x="0" y="123"/>
                    <a:pt x="36" y="141"/>
                    <a:pt x="89" y="158"/>
                  </a:cubicBezTo>
                  <a:lnTo>
                    <a:pt x="2896" y="229"/>
                  </a:lnTo>
                  <a:lnTo>
                    <a:pt x="3586" y="2296"/>
                  </a:lnTo>
                  <a:cubicBezTo>
                    <a:pt x="3599" y="2335"/>
                    <a:pt x="3632" y="2355"/>
                    <a:pt x="3663" y="2355"/>
                  </a:cubicBezTo>
                  <a:cubicBezTo>
                    <a:pt x="3673" y="2355"/>
                    <a:pt x="3683" y="2353"/>
                    <a:pt x="3692" y="2348"/>
                  </a:cubicBezTo>
                  <a:cubicBezTo>
                    <a:pt x="3727" y="2331"/>
                    <a:pt x="3744" y="2296"/>
                    <a:pt x="3744" y="2261"/>
                  </a:cubicBezTo>
                  <a:lnTo>
                    <a:pt x="3038" y="141"/>
                  </a:lnTo>
                  <a:cubicBezTo>
                    <a:pt x="3021" y="106"/>
                    <a:pt x="3002" y="88"/>
                    <a:pt x="2985" y="88"/>
                  </a:cubicBezTo>
                  <a:lnTo>
                    <a:pt x="2967" y="8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3165275" y="1140250"/>
              <a:ext cx="82150" cy="65050"/>
            </a:xfrm>
            <a:custGeom>
              <a:avLst/>
              <a:gdLst/>
              <a:ahLst/>
              <a:cxnLst/>
              <a:rect l="l" t="t" r="r" b="b"/>
              <a:pathLst>
                <a:path w="3286" h="2602" extrusionOk="0">
                  <a:moveTo>
                    <a:pt x="90" y="1"/>
                  </a:moveTo>
                  <a:cubicBezTo>
                    <a:pt x="36" y="1"/>
                    <a:pt x="1" y="36"/>
                    <a:pt x="1" y="71"/>
                  </a:cubicBezTo>
                  <a:cubicBezTo>
                    <a:pt x="1" y="107"/>
                    <a:pt x="36" y="142"/>
                    <a:pt x="72" y="160"/>
                  </a:cubicBezTo>
                  <a:lnTo>
                    <a:pt x="2527" y="266"/>
                  </a:lnTo>
                  <a:lnTo>
                    <a:pt x="3127" y="2544"/>
                  </a:lnTo>
                  <a:cubicBezTo>
                    <a:pt x="3127" y="2573"/>
                    <a:pt x="3163" y="2602"/>
                    <a:pt x="3195" y="2602"/>
                  </a:cubicBezTo>
                  <a:cubicBezTo>
                    <a:pt x="3202" y="2602"/>
                    <a:pt x="3209" y="2601"/>
                    <a:pt x="3215" y="2598"/>
                  </a:cubicBezTo>
                  <a:cubicBezTo>
                    <a:pt x="3250" y="2598"/>
                    <a:pt x="3286" y="2544"/>
                    <a:pt x="3269" y="2509"/>
                  </a:cubicBezTo>
                  <a:lnTo>
                    <a:pt x="2668" y="160"/>
                  </a:lnTo>
                  <a:cubicBezTo>
                    <a:pt x="2650" y="142"/>
                    <a:pt x="2633" y="125"/>
                    <a:pt x="2598" y="107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232850" y="1096100"/>
              <a:ext cx="53000" cy="53475"/>
            </a:xfrm>
            <a:custGeom>
              <a:avLst/>
              <a:gdLst/>
              <a:ahLst/>
              <a:cxnLst/>
              <a:rect l="l" t="t" r="r" b="b"/>
              <a:pathLst>
                <a:path w="2120" h="2139" extrusionOk="0">
                  <a:moveTo>
                    <a:pt x="88" y="1"/>
                  </a:moveTo>
                  <a:cubicBezTo>
                    <a:pt x="36" y="1"/>
                    <a:pt x="1" y="36"/>
                    <a:pt x="1" y="90"/>
                  </a:cubicBezTo>
                  <a:cubicBezTo>
                    <a:pt x="1" y="125"/>
                    <a:pt x="36" y="160"/>
                    <a:pt x="88" y="160"/>
                  </a:cubicBezTo>
                  <a:lnTo>
                    <a:pt x="1536" y="177"/>
                  </a:lnTo>
                  <a:lnTo>
                    <a:pt x="1960" y="2085"/>
                  </a:lnTo>
                  <a:cubicBezTo>
                    <a:pt x="1960" y="2120"/>
                    <a:pt x="2014" y="2138"/>
                    <a:pt x="2049" y="2138"/>
                  </a:cubicBezTo>
                  <a:cubicBezTo>
                    <a:pt x="2085" y="2120"/>
                    <a:pt x="2120" y="2085"/>
                    <a:pt x="2101" y="2049"/>
                  </a:cubicBezTo>
                  <a:lnTo>
                    <a:pt x="1678" y="90"/>
                  </a:lnTo>
                  <a:cubicBezTo>
                    <a:pt x="1678" y="55"/>
                    <a:pt x="1642" y="36"/>
                    <a:pt x="1625" y="19"/>
                  </a:cubicBezTo>
                  <a:lnTo>
                    <a:pt x="1607" y="19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3306575" y="1083750"/>
              <a:ext cx="96725" cy="277850"/>
            </a:xfrm>
            <a:custGeom>
              <a:avLst/>
              <a:gdLst/>
              <a:ahLst/>
              <a:cxnLst/>
              <a:rect l="l" t="t" r="r" b="b"/>
              <a:pathLst>
                <a:path w="3869" h="11114" extrusionOk="0">
                  <a:moveTo>
                    <a:pt x="2155" y="0"/>
                  </a:moveTo>
                  <a:cubicBezTo>
                    <a:pt x="2155" y="0"/>
                    <a:pt x="601" y="3869"/>
                    <a:pt x="266" y="6270"/>
                  </a:cubicBezTo>
                  <a:cubicBezTo>
                    <a:pt x="0" y="8072"/>
                    <a:pt x="777" y="10085"/>
                    <a:pt x="1184" y="10968"/>
                  </a:cubicBezTo>
                  <a:cubicBezTo>
                    <a:pt x="1228" y="11065"/>
                    <a:pt x="1316" y="11113"/>
                    <a:pt x="1405" y="11113"/>
                  </a:cubicBezTo>
                  <a:cubicBezTo>
                    <a:pt x="1493" y="11113"/>
                    <a:pt x="1581" y="11065"/>
                    <a:pt x="1625" y="10968"/>
                  </a:cubicBezTo>
                  <a:cubicBezTo>
                    <a:pt x="1926" y="10279"/>
                    <a:pt x="2526" y="8813"/>
                    <a:pt x="3073" y="6482"/>
                  </a:cubicBezTo>
                  <a:cubicBezTo>
                    <a:pt x="3868" y="3127"/>
                    <a:pt x="2155" y="0"/>
                    <a:pt x="2155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3340125" y="1082450"/>
              <a:ext cx="21675" cy="279925"/>
            </a:xfrm>
            <a:custGeom>
              <a:avLst/>
              <a:gdLst/>
              <a:ahLst/>
              <a:cxnLst/>
              <a:rect l="l" t="t" r="r" b="b"/>
              <a:pathLst>
                <a:path w="867" h="11197" extrusionOk="0">
                  <a:moveTo>
                    <a:pt x="831" y="0"/>
                  </a:moveTo>
                  <a:cubicBezTo>
                    <a:pt x="796" y="0"/>
                    <a:pt x="777" y="17"/>
                    <a:pt x="760" y="52"/>
                  </a:cubicBezTo>
                  <a:lnTo>
                    <a:pt x="0" y="11143"/>
                  </a:lnTo>
                  <a:cubicBezTo>
                    <a:pt x="0" y="11178"/>
                    <a:pt x="19" y="11197"/>
                    <a:pt x="54" y="11197"/>
                  </a:cubicBezTo>
                  <a:cubicBezTo>
                    <a:pt x="71" y="11197"/>
                    <a:pt x="106" y="11178"/>
                    <a:pt x="106" y="11143"/>
                  </a:cubicBezTo>
                  <a:lnTo>
                    <a:pt x="866" y="52"/>
                  </a:lnTo>
                  <a:cubicBezTo>
                    <a:pt x="866" y="35"/>
                    <a:pt x="848" y="0"/>
                    <a:pt x="8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3317625" y="1286825"/>
              <a:ext cx="51225" cy="26000"/>
            </a:xfrm>
            <a:custGeom>
              <a:avLst/>
              <a:gdLst/>
              <a:ahLst/>
              <a:cxnLst/>
              <a:rect l="l" t="t" r="r" b="b"/>
              <a:pathLst>
                <a:path w="2049" h="1040" extrusionOk="0">
                  <a:moveTo>
                    <a:pt x="1166" y="1"/>
                  </a:moveTo>
                  <a:cubicBezTo>
                    <a:pt x="1148" y="1"/>
                    <a:pt x="1131" y="1"/>
                    <a:pt x="1112" y="19"/>
                  </a:cubicBezTo>
                  <a:lnTo>
                    <a:pt x="17" y="955"/>
                  </a:lnTo>
                  <a:cubicBezTo>
                    <a:pt x="0" y="973"/>
                    <a:pt x="0" y="1008"/>
                    <a:pt x="17" y="1025"/>
                  </a:cubicBezTo>
                  <a:cubicBezTo>
                    <a:pt x="27" y="1034"/>
                    <a:pt x="40" y="1039"/>
                    <a:pt x="53" y="1039"/>
                  </a:cubicBezTo>
                  <a:cubicBezTo>
                    <a:pt x="66" y="1039"/>
                    <a:pt x="80" y="1034"/>
                    <a:pt x="88" y="1025"/>
                  </a:cubicBezTo>
                  <a:lnTo>
                    <a:pt x="1148" y="125"/>
                  </a:lnTo>
                  <a:lnTo>
                    <a:pt x="1960" y="832"/>
                  </a:lnTo>
                  <a:cubicBezTo>
                    <a:pt x="1967" y="839"/>
                    <a:pt x="1978" y="843"/>
                    <a:pt x="1989" y="843"/>
                  </a:cubicBezTo>
                  <a:cubicBezTo>
                    <a:pt x="2004" y="843"/>
                    <a:pt x="2021" y="834"/>
                    <a:pt x="2031" y="813"/>
                  </a:cubicBezTo>
                  <a:cubicBezTo>
                    <a:pt x="2049" y="796"/>
                    <a:pt x="2049" y="761"/>
                    <a:pt x="2031" y="743"/>
                  </a:cubicBezTo>
                  <a:lnTo>
                    <a:pt x="1183" y="19"/>
                  </a:lnTo>
                  <a:cubicBezTo>
                    <a:pt x="1166" y="19"/>
                    <a:pt x="1166" y="1"/>
                    <a:pt x="116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3310100" y="1227675"/>
              <a:ext cx="74200" cy="33425"/>
            </a:xfrm>
            <a:custGeom>
              <a:avLst/>
              <a:gdLst/>
              <a:ahLst/>
              <a:cxnLst/>
              <a:rect l="l" t="t" r="r" b="b"/>
              <a:pathLst>
                <a:path w="2968" h="1337" extrusionOk="0">
                  <a:moveTo>
                    <a:pt x="1573" y="1"/>
                  </a:moveTo>
                  <a:lnTo>
                    <a:pt x="36" y="1237"/>
                  </a:lnTo>
                  <a:cubicBezTo>
                    <a:pt x="19" y="1255"/>
                    <a:pt x="0" y="1290"/>
                    <a:pt x="19" y="1307"/>
                  </a:cubicBezTo>
                  <a:cubicBezTo>
                    <a:pt x="29" y="1328"/>
                    <a:pt x="45" y="1337"/>
                    <a:pt x="61" y="1337"/>
                  </a:cubicBezTo>
                  <a:cubicBezTo>
                    <a:pt x="72" y="1337"/>
                    <a:pt x="82" y="1333"/>
                    <a:pt x="89" y="1326"/>
                  </a:cubicBezTo>
                  <a:lnTo>
                    <a:pt x="1608" y="107"/>
                  </a:lnTo>
                  <a:lnTo>
                    <a:pt x="2880" y="884"/>
                  </a:lnTo>
                  <a:cubicBezTo>
                    <a:pt x="2887" y="891"/>
                    <a:pt x="2897" y="896"/>
                    <a:pt x="2908" y="896"/>
                  </a:cubicBezTo>
                  <a:cubicBezTo>
                    <a:pt x="2923" y="896"/>
                    <a:pt x="2940" y="887"/>
                    <a:pt x="2950" y="867"/>
                  </a:cubicBezTo>
                  <a:cubicBezTo>
                    <a:pt x="2967" y="848"/>
                    <a:pt x="2950" y="813"/>
                    <a:pt x="2932" y="796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3319800" y="1174275"/>
              <a:ext cx="70675" cy="29050"/>
            </a:xfrm>
            <a:custGeom>
              <a:avLst/>
              <a:gdLst/>
              <a:ahLst/>
              <a:cxnLst/>
              <a:rect l="l" t="t" r="r" b="b"/>
              <a:pathLst>
                <a:path w="2827" h="1162" extrusionOk="0">
                  <a:moveTo>
                    <a:pt x="1432" y="0"/>
                  </a:moveTo>
                  <a:cubicBezTo>
                    <a:pt x="1414" y="0"/>
                    <a:pt x="1397" y="0"/>
                    <a:pt x="1378" y="17"/>
                  </a:cubicBezTo>
                  <a:lnTo>
                    <a:pt x="19" y="1060"/>
                  </a:lnTo>
                  <a:cubicBezTo>
                    <a:pt x="1" y="1095"/>
                    <a:pt x="1" y="1112"/>
                    <a:pt x="19" y="1148"/>
                  </a:cubicBezTo>
                  <a:cubicBezTo>
                    <a:pt x="28" y="1157"/>
                    <a:pt x="41" y="1161"/>
                    <a:pt x="54" y="1161"/>
                  </a:cubicBezTo>
                  <a:cubicBezTo>
                    <a:pt x="67" y="1161"/>
                    <a:pt x="81" y="1157"/>
                    <a:pt x="90" y="1148"/>
                  </a:cubicBezTo>
                  <a:lnTo>
                    <a:pt x="1414" y="123"/>
                  </a:lnTo>
                  <a:lnTo>
                    <a:pt x="2739" y="1042"/>
                  </a:lnTo>
                  <a:cubicBezTo>
                    <a:pt x="2747" y="1051"/>
                    <a:pt x="2761" y="1055"/>
                    <a:pt x="2774" y="1055"/>
                  </a:cubicBezTo>
                  <a:cubicBezTo>
                    <a:pt x="2787" y="1055"/>
                    <a:pt x="2800" y="1051"/>
                    <a:pt x="2810" y="1042"/>
                  </a:cubicBezTo>
                  <a:cubicBezTo>
                    <a:pt x="2827" y="1006"/>
                    <a:pt x="2827" y="989"/>
                    <a:pt x="2791" y="971"/>
                  </a:cubicBezTo>
                  <a:lnTo>
                    <a:pt x="1449" y="17"/>
                  </a:lnTo>
                  <a:cubicBezTo>
                    <a:pt x="1432" y="17"/>
                    <a:pt x="1432" y="0"/>
                    <a:pt x="143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3335700" y="1131425"/>
              <a:ext cx="50350" cy="23300"/>
            </a:xfrm>
            <a:custGeom>
              <a:avLst/>
              <a:gdLst/>
              <a:ahLst/>
              <a:cxnLst/>
              <a:rect l="l" t="t" r="r" b="b"/>
              <a:pathLst>
                <a:path w="2014" h="932" extrusionOk="0">
                  <a:moveTo>
                    <a:pt x="813" y="1"/>
                  </a:moveTo>
                  <a:lnTo>
                    <a:pt x="19" y="672"/>
                  </a:lnTo>
                  <a:cubicBezTo>
                    <a:pt x="1" y="690"/>
                    <a:pt x="1" y="725"/>
                    <a:pt x="19" y="742"/>
                  </a:cubicBezTo>
                  <a:cubicBezTo>
                    <a:pt x="28" y="752"/>
                    <a:pt x="41" y="756"/>
                    <a:pt x="54" y="756"/>
                  </a:cubicBezTo>
                  <a:cubicBezTo>
                    <a:pt x="67" y="756"/>
                    <a:pt x="81" y="752"/>
                    <a:pt x="90" y="742"/>
                  </a:cubicBezTo>
                  <a:lnTo>
                    <a:pt x="848" y="107"/>
                  </a:lnTo>
                  <a:lnTo>
                    <a:pt x="1908" y="919"/>
                  </a:lnTo>
                  <a:cubicBezTo>
                    <a:pt x="1923" y="927"/>
                    <a:pt x="1938" y="931"/>
                    <a:pt x="1951" y="931"/>
                  </a:cubicBezTo>
                  <a:cubicBezTo>
                    <a:pt x="1970" y="931"/>
                    <a:pt x="1986" y="923"/>
                    <a:pt x="1997" y="902"/>
                  </a:cubicBezTo>
                  <a:cubicBezTo>
                    <a:pt x="2014" y="884"/>
                    <a:pt x="1997" y="848"/>
                    <a:pt x="1979" y="8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4107025" y="863850"/>
              <a:ext cx="336000" cy="324775"/>
            </a:xfrm>
            <a:custGeom>
              <a:avLst/>
              <a:gdLst/>
              <a:ahLst/>
              <a:cxnLst/>
              <a:rect l="l" t="t" r="r" b="b"/>
              <a:pathLst>
                <a:path w="13440" h="12991" extrusionOk="0">
                  <a:moveTo>
                    <a:pt x="12954" y="0"/>
                  </a:moveTo>
                  <a:cubicBezTo>
                    <a:pt x="12910" y="0"/>
                    <a:pt x="12866" y="7"/>
                    <a:pt x="12822" y="20"/>
                  </a:cubicBezTo>
                  <a:cubicBezTo>
                    <a:pt x="11320" y="479"/>
                    <a:pt x="9907" y="1186"/>
                    <a:pt x="8601" y="2050"/>
                  </a:cubicBezTo>
                  <a:cubicBezTo>
                    <a:pt x="7312" y="2916"/>
                    <a:pt x="6128" y="3941"/>
                    <a:pt x="5069" y="5088"/>
                  </a:cubicBezTo>
                  <a:cubicBezTo>
                    <a:pt x="2968" y="7348"/>
                    <a:pt x="1360" y="10016"/>
                    <a:pt x="36" y="12788"/>
                  </a:cubicBezTo>
                  <a:cubicBezTo>
                    <a:pt x="1" y="12858"/>
                    <a:pt x="36" y="12929"/>
                    <a:pt x="107" y="12964"/>
                  </a:cubicBezTo>
                  <a:cubicBezTo>
                    <a:pt x="130" y="12982"/>
                    <a:pt x="156" y="12990"/>
                    <a:pt x="181" y="12990"/>
                  </a:cubicBezTo>
                  <a:cubicBezTo>
                    <a:pt x="230" y="12990"/>
                    <a:pt x="277" y="12959"/>
                    <a:pt x="300" y="12912"/>
                  </a:cubicBezTo>
                  <a:cubicBezTo>
                    <a:pt x="1696" y="10209"/>
                    <a:pt x="3373" y="7631"/>
                    <a:pt x="5492" y="5495"/>
                  </a:cubicBezTo>
                  <a:cubicBezTo>
                    <a:pt x="7612" y="3357"/>
                    <a:pt x="10208" y="1662"/>
                    <a:pt x="13069" y="868"/>
                  </a:cubicBezTo>
                  <a:lnTo>
                    <a:pt x="13086" y="868"/>
                  </a:lnTo>
                  <a:cubicBezTo>
                    <a:pt x="13317" y="779"/>
                    <a:pt x="13439" y="531"/>
                    <a:pt x="13369" y="303"/>
                  </a:cubicBezTo>
                  <a:cubicBezTo>
                    <a:pt x="13312" y="116"/>
                    <a:pt x="13139" y="0"/>
                    <a:pt x="12954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4197100" y="1022325"/>
              <a:ext cx="19000" cy="133425"/>
            </a:xfrm>
            <a:custGeom>
              <a:avLst/>
              <a:gdLst/>
              <a:ahLst/>
              <a:cxnLst/>
              <a:rect l="l" t="t" r="r" b="b"/>
              <a:pathLst>
                <a:path w="760" h="5337" extrusionOk="0">
                  <a:moveTo>
                    <a:pt x="554" y="0"/>
                  </a:moveTo>
                  <a:cubicBezTo>
                    <a:pt x="477" y="0"/>
                    <a:pt x="404" y="65"/>
                    <a:pt x="389" y="145"/>
                  </a:cubicBezTo>
                  <a:cubicBezTo>
                    <a:pt x="88" y="1840"/>
                    <a:pt x="0" y="3571"/>
                    <a:pt x="71" y="5283"/>
                  </a:cubicBezTo>
                  <a:cubicBezTo>
                    <a:pt x="88" y="5318"/>
                    <a:pt x="106" y="5337"/>
                    <a:pt x="142" y="5337"/>
                  </a:cubicBezTo>
                  <a:cubicBezTo>
                    <a:pt x="194" y="5337"/>
                    <a:pt x="212" y="5318"/>
                    <a:pt x="212" y="5266"/>
                  </a:cubicBezTo>
                  <a:cubicBezTo>
                    <a:pt x="212" y="3571"/>
                    <a:pt x="389" y="1875"/>
                    <a:pt x="742" y="215"/>
                  </a:cubicBezTo>
                  <a:cubicBezTo>
                    <a:pt x="759" y="109"/>
                    <a:pt x="688" y="20"/>
                    <a:pt x="583" y="3"/>
                  </a:cubicBezTo>
                  <a:cubicBezTo>
                    <a:pt x="573" y="1"/>
                    <a:pt x="564" y="0"/>
                    <a:pt x="554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3975875" y="1111575"/>
              <a:ext cx="181925" cy="318975"/>
            </a:xfrm>
            <a:custGeom>
              <a:avLst/>
              <a:gdLst/>
              <a:ahLst/>
              <a:cxnLst/>
              <a:rect l="l" t="t" r="r" b="b"/>
              <a:pathLst>
                <a:path w="7277" h="12759" extrusionOk="0">
                  <a:moveTo>
                    <a:pt x="6888" y="1"/>
                  </a:moveTo>
                  <a:lnTo>
                    <a:pt x="6888" y="1"/>
                  </a:lnTo>
                  <a:cubicBezTo>
                    <a:pt x="6888" y="1"/>
                    <a:pt x="3038" y="3762"/>
                    <a:pt x="1378" y="6411"/>
                  </a:cubicBezTo>
                  <a:cubicBezTo>
                    <a:pt x="125" y="8407"/>
                    <a:pt x="1" y="11197"/>
                    <a:pt x="19" y="12450"/>
                  </a:cubicBezTo>
                  <a:cubicBezTo>
                    <a:pt x="19" y="12635"/>
                    <a:pt x="172" y="12759"/>
                    <a:pt x="337" y="12759"/>
                  </a:cubicBezTo>
                  <a:cubicBezTo>
                    <a:pt x="409" y="12759"/>
                    <a:pt x="484" y="12735"/>
                    <a:pt x="549" y="12681"/>
                  </a:cubicBezTo>
                  <a:cubicBezTo>
                    <a:pt x="1273" y="12045"/>
                    <a:pt x="2721" y="10614"/>
                    <a:pt x="4593" y="8141"/>
                  </a:cubicBezTo>
                  <a:cubicBezTo>
                    <a:pt x="7277" y="4574"/>
                    <a:pt x="6888" y="1"/>
                    <a:pt x="6888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3979000" y="1109800"/>
              <a:ext cx="171325" cy="321625"/>
            </a:xfrm>
            <a:custGeom>
              <a:avLst/>
              <a:gdLst/>
              <a:ahLst/>
              <a:cxnLst/>
              <a:rect l="l" t="t" r="r" b="b"/>
              <a:pathLst>
                <a:path w="6853" h="12865" extrusionOk="0">
                  <a:moveTo>
                    <a:pt x="6782" y="1"/>
                  </a:moveTo>
                  <a:cubicBezTo>
                    <a:pt x="6763" y="1"/>
                    <a:pt x="6728" y="18"/>
                    <a:pt x="6711" y="36"/>
                  </a:cubicBezTo>
                  <a:lnTo>
                    <a:pt x="17" y="12769"/>
                  </a:lnTo>
                  <a:cubicBezTo>
                    <a:pt x="0" y="12787"/>
                    <a:pt x="17" y="12839"/>
                    <a:pt x="53" y="12858"/>
                  </a:cubicBezTo>
                  <a:cubicBezTo>
                    <a:pt x="62" y="12862"/>
                    <a:pt x="71" y="12864"/>
                    <a:pt x="80" y="12864"/>
                  </a:cubicBezTo>
                  <a:cubicBezTo>
                    <a:pt x="106" y="12864"/>
                    <a:pt x="128" y="12848"/>
                    <a:pt x="142" y="12822"/>
                  </a:cubicBezTo>
                  <a:lnTo>
                    <a:pt x="6834" y="107"/>
                  </a:lnTo>
                  <a:cubicBezTo>
                    <a:pt x="6852" y="72"/>
                    <a:pt x="6834" y="36"/>
                    <a:pt x="6799" y="18"/>
                  </a:cubicBezTo>
                  <a:cubicBezTo>
                    <a:pt x="6799" y="1"/>
                    <a:pt x="6782" y="1"/>
                    <a:pt x="678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3978100" y="1344225"/>
              <a:ext cx="64050" cy="35975"/>
            </a:xfrm>
            <a:custGeom>
              <a:avLst/>
              <a:gdLst/>
              <a:ahLst/>
              <a:cxnLst/>
              <a:rect l="l" t="t" r="r" b="b"/>
              <a:pathLst>
                <a:path w="2562" h="1439" extrusionOk="0">
                  <a:moveTo>
                    <a:pt x="1838" y="1"/>
                  </a:moveTo>
                  <a:lnTo>
                    <a:pt x="53" y="531"/>
                  </a:lnTo>
                  <a:cubicBezTo>
                    <a:pt x="18" y="549"/>
                    <a:pt x="1" y="584"/>
                    <a:pt x="18" y="620"/>
                  </a:cubicBezTo>
                  <a:cubicBezTo>
                    <a:pt x="18" y="646"/>
                    <a:pt x="47" y="662"/>
                    <a:pt x="76" y="662"/>
                  </a:cubicBezTo>
                  <a:cubicBezTo>
                    <a:pt x="87" y="662"/>
                    <a:pt x="98" y="659"/>
                    <a:pt x="107" y="655"/>
                  </a:cubicBezTo>
                  <a:lnTo>
                    <a:pt x="1819" y="142"/>
                  </a:lnTo>
                  <a:lnTo>
                    <a:pt x="2420" y="1397"/>
                  </a:lnTo>
                  <a:cubicBezTo>
                    <a:pt x="2433" y="1423"/>
                    <a:pt x="2456" y="1439"/>
                    <a:pt x="2481" y="1439"/>
                  </a:cubicBezTo>
                  <a:cubicBezTo>
                    <a:pt x="2490" y="1439"/>
                    <a:pt x="2499" y="1437"/>
                    <a:pt x="2509" y="1432"/>
                  </a:cubicBezTo>
                  <a:cubicBezTo>
                    <a:pt x="2544" y="1414"/>
                    <a:pt x="2561" y="1378"/>
                    <a:pt x="2544" y="1343"/>
                  </a:cubicBezTo>
                  <a:lnTo>
                    <a:pt x="1925" y="36"/>
                  </a:lnTo>
                  <a:cubicBezTo>
                    <a:pt x="1908" y="19"/>
                    <a:pt x="1890" y="1"/>
                    <a:pt x="187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3996650" y="1275925"/>
              <a:ext cx="93625" cy="43925"/>
            </a:xfrm>
            <a:custGeom>
              <a:avLst/>
              <a:gdLst/>
              <a:ahLst/>
              <a:cxnLst/>
              <a:rect l="l" t="t" r="r" b="b"/>
              <a:pathLst>
                <a:path w="3745" h="1757" extrusionOk="0">
                  <a:moveTo>
                    <a:pt x="2537" y="0"/>
                  </a:moveTo>
                  <a:cubicBezTo>
                    <a:pt x="2530" y="0"/>
                    <a:pt x="2525" y="5"/>
                    <a:pt x="2525" y="13"/>
                  </a:cubicBezTo>
                  <a:lnTo>
                    <a:pt x="71" y="667"/>
                  </a:lnTo>
                  <a:cubicBezTo>
                    <a:pt x="36" y="667"/>
                    <a:pt x="1" y="703"/>
                    <a:pt x="18" y="738"/>
                  </a:cubicBezTo>
                  <a:cubicBezTo>
                    <a:pt x="18" y="767"/>
                    <a:pt x="53" y="795"/>
                    <a:pt x="85" y="795"/>
                  </a:cubicBezTo>
                  <a:cubicBezTo>
                    <a:pt x="93" y="795"/>
                    <a:pt x="100" y="794"/>
                    <a:pt x="107" y="790"/>
                  </a:cubicBezTo>
                  <a:lnTo>
                    <a:pt x="2508" y="154"/>
                  </a:lnTo>
                  <a:lnTo>
                    <a:pt x="3620" y="1727"/>
                  </a:lnTo>
                  <a:cubicBezTo>
                    <a:pt x="3631" y="1747"/>
                    <a:pt x="3647" y="1756"/>
                    <a:pt x="3666" y="1756"/>
                  </a:cubicBezTo>
                  <a:cubicBezTo>
                    <a:pt x="3680" y="1756"/>
                    <a:pt x="3695" y="1752"/>
                    <a:pt x="3709" y="1744"/>
                  </a:cubicBezTo>
                  <a:cubicBezTo>
                    <a:pt x="3745" y="1727"/>
                    <a:pt x="3745" y="1692"/>
                    <a:pt x="3726" y="1656"/>
                  </a:cubicBezTo>
                  <a:lnTo>
                    <a:pt x="2596" y="32"/>
                  </a:lnTo>
                  <a:cubicBezTo>
                    <a:pt x="2579" y="13"/>
                    <a:pt x="2561" y="13"/>
                    <a:pt x="2561" y="13"/>
                  </a:cubicBezTo>
                  <a:cubicBezTo>
                    <a:pt x="2552" y="5"/>
                    <a:pt x="2543" y="0"/>
                    <a:pt x="253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038150" y="1215775"/>
              <a:ext cx="85225" cy="49200"/>
            </a:xfrm>
            <a:custGeom>
              <a:avLst/>
              <a:gdLst/>
              <a:ahLst/>
              <a:cxnLst/>
              <a:rect l="l" t="t" r="r" b="b"/>
              <a:pathLst>
                <a:path w="3409" h="1968" extrusionOk="0">
                  <a:moveTo>
                    <a:pt x="2208" y="0"/>
                  </a:moveTo>
                  <a:lnTo>
                    <a:pt x="53" y="547"/>
                  </a:lnTo>
                  <a:cubicBezTo>
                    <a:pt x="18" y="547"/>
                    <a:pt x="1" y="583"/>
                    <a:pt x="18" y="618"/>
                  </a:cubicBezTo>
                  <a:cubicBezTo>
                    <a:pt x="18" y="653"/>
                    <a:pt x="53" y="672"/>
                    <a:pt x="88" y="672"/>
                  </a:cubicBezTo>
                  <a:lnTo>
                    <a:pt x="2191" y="142"/>
                  </a:lnTo>
                  <a:lnTo>
                    <a:pt x="3267" y="1925"/>
                  </a:lnTo>
                  <a:cubicBezTo>
                    <a:pt x="3281" y="1950"/>
                    <a:pt x="3312" y="1967"/>
                    <a:pt x="3342" y="1967"/>
                  </a:cubicBezTo>
                  <a:cubicBezTo>
                    <a:pt x="3353" y="1967"/>
                    <a:pt x="3364" y="1965"/>
                    <a:pt x="3373" y="1960"/>
                  </a:cubicBezTo>
                  <a:cubicBezTo>
                    <a:pt x="3392" y="1943"/>
                    <a:pt x="3408" y="1889"/>
                    <a:pt x="3392" y="1854"/>
                  </a:cubicBezTo>
                  <a:lnTo>
                    <a:pt x="2278" y="36"/>
                  </a:lnTo>
                  <a:cubicBezTo>
                    <a:pt x="2278" y="17"/>
                    <a:pt x="2261" y="0"/>
                    <a:pt x="224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4084500" y="1165875"/>
              <a:ext cx="57425" cy="4215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343" y="0"/>
                  </a:moveTo>
                  <a:lnTo>
                    <a:pt x="54" y="372"/>
                  </a:lnTo>
                  <a:cubicBezTo>
                    <a:pt x="19" y="372"/>
                    <a:pt x="0" y="407"/>
                    <a:pt x="0" y="442"/>
                  </a:cubicBezTo>
                  <a:cubicBezTo>
                    <a:pt x="15" y="471"/>
                    <a:pt x="41" y="500"/>
                    <a:pt x="70" y="500"/>
                  </a:cubicBezTo>
                  <a:cubicBezTo>
                    <a:pt x="76" y="500"/>
                    <a:pt x="83" y="498"/>
                    <a:pt x="89" y="495"/>
                  </a:cubicBezTo>
                  <a:lnTo>
                    <a:pt x="1326" y="141"/>
                  </a:lnTo>
                  <a:lnTo>
                    <a:pt x="2155" y="1643"/>
                  </a:lnTo>
                  <a:cubicBezTo>
                    <a:pt x="2168" y="1669"/>
                    <a:pt x="2200" y="1685"/>
                    <a:pt x="2230" y="1685"/>
                  </a:cubicBezTo>
                  <a:cubicBezTo>
                    <a:pt x="2241" y="1685"/>
                    <a:pt x="2251" y="1683"/>
                    <a:pt x="2261" y="1679"/>
                  </a:cubicBezTo>
                  <a:cubicBezTo>
                    <a:pt x="2279" y="1660"/>
                    <a:pt x="2296" y="1608"/>
                    <a:pt x="2279" y="1590"/>
                  </a:cubicBezTo>
                  <a:lnTo>
                    <a:pt x="1413" y="35"/>
                  </a:lnTo>
                  <a:cubicBezTo>
                    <a:pt x="1413" y="18"/>
                    <a:pt x="1396" y="0"/>
                    <a:pt x="13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4179850" y="1103175"/>
              <a:ext cx="77750" cy="283775"/>
            </a:xfrm>
            <a:custGeom>
              <a:avLst/>
              <a:gdLst/>
              <a:ahLst/>
              <a:cxnLst/>
              <a:rect l="l" t="t" r="r" b="b"/>
              <a:pathLst>
                <a:path w="3110" h="11351" extrusionOk="0">
                  <a:moveTo>
                    <a:pt x="707" y="0"/>
                  </a:moveTo>
                  <a:cubicBezTo>
                    <a:pt x="707" y="0"/>
                    <a:pt x="1" y="4239"/>
                    <a:pt x="178" y="6730"/>
                  </a:cubicBezTo>
                  <a:cubicBezTo>
                    <a:pt x="302" y="8602"/>
                    <a:pt x="1538" y="10455"/>
                    <a:pt x="2120" y="11251"/>
                  </a:cubicBezTo>
                  <a:cubicBezTo>
                    <a:pt x="2175" y="11319"/>
                    <a:pt x="2249" y="11351"/>
                    <a:pt x="2322" y="11351"/>
                  </a:cubicBezTo>
                  <a:cubicBezTo>
                    <a:pt x="2436" y="11351"/>
                    <a:pt x="2547" y="11274"/>
                    <a:pt x="2579" y="11145"/>
                  </a:cubicBezTo>
                  <a:cubicBezTo>
                    <a:pt x="2739" y="10403"/>
                    <a:pt x="3003" y="8795"/>
                    <a:pt x="3057" y="6341"/>
                  </a:cubicBezTo>
                  <a:cubicBezTo>
                    <a:pt x="3109" y="2774"/>
                    <a:pt x="707" y="0"/>
                    <a:pt x="70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4196225" y="1101875"/>
              <a:ext cx="44600" cy="286100"/>
            </a:xfrm>
            <a:custGeom>
              <a:avLst/>
              <a:gdLst/>
              <a:ahLst/>
              <a:cxnLst/>
              <a:rect l="l" t="t" r="r" b="b"/>
              <a:pathLst>
                <a:path w="1784" h="11444" extrusionOk="0">
                  <a:moveTo>
                    <a:pt x="52" y="0"/>
                  </a:moveTo>
                  <a:cubicBezTo>
                    <a:pt x="17" y="17"/>
                    <a:pt x="0" y="35"/>
                    <a:pt x="0" y="71"/>
                  </a:cubicBezTo>
                  <a:lnTo>
                    <a:pt x="1660" y="11390"/>
                  </a:lnTo>
                  <a:cubicBezTo>
                    <a:pt x="1677" y="11426"/>
                    <a:pt x="1695" y="11444"/>
                    <a:pt x="1731" y="11444"/>
                  </a:cubicBezTo>
                  <a:cubicBezTo>
                    <a:pt x="1766" y="11426"/>
                    <a:pt x="1783" y="11409"/>
                    <a:pt x="1783" y="11373"/>
                  </a:cubicBezTo>
                  <a:lnTo>
                    <a:pt x="106" y="52"/>
                  </a:lnTo>
                  <a:cubicBezTo>
                    <a:pt x="106" y="35"/>
                    <a:pt x="88" y="17"/>
                    <a:pt x="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4204175" y="1310675"/>
              <a:ext cx="50775" cy="32150"/>
            </a:xfrm>
            <a:custGeom>
              <a:avLst/>
              <a:gdLst/>
              <a:ahLst/>
              <a:cxnLst/>
              <a:rect l="l" t="t" r="r" b="b"/>
              <a:pathLst>
                <a:path w="2031" h="1286" extrusionOk="0">
                  <a:moveTo>
                    <a:pt x="971" y="1"/>
                  </a:moveTo>
                  <a:cubicBezTo>
                    <a:pt x="954" y="1"/>
                    <a:pt x="935" y="1"/>
                    <a:pt x="918" y="19"/>
                  </a:cubicBezTo>
                  <a:lnTo>
                    <a:pt x="17" y="1202"/>
                  </a:lnTo>
                  <a:cubicBezTo>
                    <a:pt x="0" y="1220"/>
                    <a:pt x="0" y="1255"/>
                    <a:pt x="35" y="1272"/>
                  </a:cubicBezTo>
                  <a:cubicBezTo>
                    <a:pt x="44" y="1281"/>
                    <a:pt x="57" y="1286"/>
                    <a:pt x="70" y="1286"/>
                  </a:cubicBezTo>
                  <a:cubicBezTo>
                    <a:pt x="83" y="1286"/>
                    <a:pt x="97" y="1281"/>
                    <a:pt x="106" y="1272"/>
                  </a:cubicBezTo>
                  <a:lnTo>
                    <a:pt x="971" y="125"/>
                  </a:lnTo>
                  <a:lnTo>
                    <a:pt x="1943" y="655"/>
                  </a:lnTo>
                  <a:cubicBezTo>
                    <a:pt x="1948" y="660"/>
                    <a:pt x="1954" y="662"/>
                    <a:pt x="1961" y="662"/>
                  </a:cubicBezTo>
                  <a:cubicBezTo>
                    <a:pt x="1979" y="662"/>
                    <a:pt x="2000" y="649"/>
                    <a:pt x="2013" y="636"/>
                  </a:cubicBezTo>
                  <a:cubicBezTo>
                    <a:pt x="2030" y="601"/>
                    <a:pt x="2013" y="566"/>
                    <a:pt x="1995" y="566"/>
                  </a:cubicBezTo>
                  <a:lnTo>
                    <a:pt x="989" y="19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4185625" y="1250200"/>
              <a:ext cx="71975" cy="42275"/>
            </a:xfrm>
            <a:custGeom>
              <a:avLst/>
              <a:gdLst/>
              <a:ahLst/>
              <a:cxnLst/>
              <a:rect l="l" t="t" r="r" b="b"/>
              <a:pathLst>
                <a:path w="2879" h="1691" extrusionOk="0">
                  <a:moveTo>
                    <a:pt x="1342" y="1"/>
                  </a:moveTo>
                  <a:cubicBezTo>
                    <a:pt x="1324" y="1"/>
                    <a:pt x="1307" y="1"/>
                    <a:pt x="1289" y="18"/>
                  </a:cubicBezTo>
                  <a:lnTo>
                    <a:pt x="17" y="1590"/>
                  </a:lnTo>
                  <a:cubicBezTo>
                    <a:pt x="0" y="1626"/>
                    <a:pt x="0" y="1661"/>
                    <a:pt x="17" y="1678"/>
                  </a:cubicBezTo>
                  <a:cubicBezTo>
                    <a:pt x="32" y="1686"/>
                    <a:pt x="47" y="1690"/>
                    <a:pt x="60" y="1690"/>
                  </a:cubicBezTo>
                  <a:cubicBezTo>
                    <a:pt x="79" y="1690"/>
                    <a:pt x="96" y="1681"/>
                    <a:pt x="106" y="1661"/>
                  </a:cubicBezTo>
                  <a:lnTo>
                    <a:pt x="1342" y="124"/>
                  </a:lnTo>
                  <a:lnTo>
                    <a:pt x="2808" y="618"/>
                  </a:lnTo>
                  <a:cubicBezTo>
                    <a:pt x="2812" y="623"/>
                    <a:pt x="2819" y="626"/>
                    <a:pt x="2825" y="626"/>
                  </a:cubicBezTo>
                  <a:cubicBezTo>
                    <a:pt x="2842" y="626"/>
                    <a:pt x="2861" y="609"/>
                    <a:pt x="2861" y="583"/>
                  </a:cubicBezTo>
                  <a:cubicBezTo>
                    <a:pt x="2878" y="566"/>
                    <a:pt x="2861" y="531"/>
                    <a:pt x="2843" y="512"/>
                  </a:cubicBezTo>
                  <a:lnTo>
                    <a:pt x="1342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4182500" y="1195725"/>
              <a:ext cx="70675" cy="36575"/>
            </a:xfrm>
            <a:custGeom>
              <a:avLst/>
              <a:gdLst/>
              <a:ahLst/>
              <a:cxnLst/>
              <a:rect l="l" t="t" r="r" b="b"/>
              <a:pathLst>
                <a:path w="2827" h="1463" extrusionOk="0">
                  <a:moveTo>
                    <a:pt x="1187" y="0"/>
                  </a:moveTo>
                  <a:cubicBezTo>
                    <a:pt x="1174" y="0"/>
                    <a:pt x="1162" y="12"/>
                    <a:pt x="1150" y="25"/>
                  </a:cubicBezTo>
                  <a:lnTo>
                    <a:pt x="19" y="1368"/>
                  </a:lnTo>
                  <a:cubicBezTo>
                    <a:pt x="1" y="1403"/>
                    <a:pt x="1" y="1438"/>
                    <a:pt x="19" y="1455"/>
                  </a:cubicBezTo>
                  <a:cubicBezTo>
                    <a:pt x="30" y="1461"/>
                    <a:pt x="40" y="1463"/>
                    <a:pt x="50" y="1463"/>
                  </a:cubicBezTo>
                  <a:cubicBezTo>
                    <a:pt x="74" y="1463"/>
                    <a:pt x="95" y="1450"/>
                    <a:pt x="107" y="1438"/>
                  </a:cubicBezTo>
                  <a:lnTo>
                    <a:pt x="1202" y="113"/>
                  </a:lnTo>
                  <a:lnTo>
                    <a:pt x="2739" y="767"/>
                  </a:lnTo>
                  <a:cubicBezTo>
                    <a:pt x="2774" y="767"/>
                    <a:pt x="2810" y="767"/>
                    <a:pt x="2810" y="732"/>
                  </a:cubicBezTo>
                  <a:cubicBezTo>
                    <a:pt x="2827" y="696"/>
                    <a:pt x="2810" y="678"/>
                    <a:pt x="2791" y="661"/>
                  </a:cubicBezTo>
                  <a:lnTo>
                    <a:pt x="1220" y="7"/>
                  </a:lnTo>
                  <a:lnTo>
                    <a:pt x="1202" y="7"/>
                  </a:lnTo>
                  <a:cubicBezTo>
                    <a:pt x="1197" y="2"/>
                    <a:pt x="1192" y="0"/>
                    <a:pt x="118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4186925" y="1151750"/>
              <a:ext cx="51250" cy="23925"/>
            </a:xfrm>
            <a:custGeom>
              <a:avLst/>
              <a:gdLst/>
              <a:ahLst/>
              <a:cxnLst/>
              <a:rect l="l" t="t" r="r" b="b"/>
              <a:pathLst>
                <a:path w="2050" h="957" extrusionOk="0">
                  <a:moveTo>
                    <a:pt x="725" y="0"/>
                  </a:moveTo>
                  <a:cubicBezTo>
                    <a:pt x="707" y="0"/>
                    <a:pt x="690" y="18"/>
                    <a:pt x="672" y="35"/>
                  </a:cubicBezTo>
                  <a:lnTo>
                    <a:pt x="19" y="866"/>
                  </a:lnTo>
                  <a:cubicBezTo>
                    <a:pt x="1" y="883"/>
                    <a:pt x="1" y="918"/>
                    <a:pt x="19" y="937"/>
                  </a:cubicBezTo>
                  <a:cubicBezTo>
                    <a:pt x="34" y="951"/>
                    <a:pt x="45" y="957"/>
                    <a:pt x="55" y="957"/>
                  </a:cubicBezTo>
                  <a:cubicBezTo>
                    <a:pt x="69" y="957"/>
                    <a:pt x="79" y="947"/>
                    <a:pt x="90" y="937"/>
                  </a:cubicBezTo>
                  <a:lnTo>
                    <a:pt x="725" y="124"/>
                  </a:lnTo>
                  <a:lnTo>
                    <a:pt x="1978" y="706"/>
                  </a:lnTo>
                  <a:cubicBezTo>
                    <a:pt x="1983" y="711"/>
                    <a:pt x="1990" y="714"/>
                    <a:pt x="1996" y="714"/>
                  </a:cubicBezTo>
                  <a:cubicBezTo>
                    <a:pt x="2015" y="714"/>
                    <a:pt x="2037" y="697"/>
                    <a:pt x="2049" y="671"/>
                  </a:cubicBezTo>
                  <a:cubicBezTo>
                    <a:pt x="2049" y="654"/>
                    <a:pt x="2049" y="619"/>
                    <a:pt x="2014" y="600"/>
                  </a:cubicBezTo>
                  <a:lnTo>
                    <a:pt x="742" y="18"/>
                  </a:lnTo>
                  <a:cubicBezTo>
                    <a:pt x="725" y="18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4212100" y="706600"/>
              <a:ext cx="302450" cy="180800"/>
            </a:xfrm>
            <a:custGeom>
              <a:avLst/>
              <a:gdLst/>
              <a:ahLst/>
              <a:cxnLst/>
              <a:rect l="l" t="t" r="r" b="b"/>
              <a:pathLst>
                <a:path w="12098" h="7232" extrusionOk="0">
                  <a:moveTo>
                    <a:pt x="159" y="1"/>
                  </a:moveTo>
                  <a:cubicBezTo>
                    <a:pt x="124" y="1"/>
                    <a:pt x="88" y="14"/>
                    <a:pt x="53" y="40"/>
                  </a:cubicBezTo>
                  <a:cubicBezTo>
                    <a:pt x="1" y="94"/>
                    <a:pt x="1" y="200"/>
                    <a:pt x="53" y="252"/>
                  </a:cubicBezTo>
                  <a:cubicBezTo>
                    <a:pt x="1607" y="1841"/>
                    <a:pt x="3232" y="3414"/>
                    <a:pt x="5104" y="4667"/>
                  </a:cubicBezTo>
                  <a:cubicBezTo>
                    <a:pt x="6041" y="5303"/>
                    <a:pt x="7030" y="5868"/>
                    <a:pt x="8089" y="6310"/>
                  </a:cubicBezTo>
                  <a:cubicBezTo>
                    <a:pt x="9149" y="6751"/>
                    <a:pt x="10261" y="7069"/>
                    <a:pt x="11426" y="7228"/>
                  </a:cubicBezTo>
                  <a:lnTo>
                    <a:pt x="11462" y="7228"/>
                  </a:lnTo>
                  <a:cubicBezTo>
                    <a:pt x="11482" y="7231"/>
                    <a:pt x="11502" y="7232"/>
                    <a:pt x="11522" y="7232"/>
                  </a:cubicBezTo>
                  <a:cubicBezTo>
                    <a:pt x="11813" y="7232"/>
                    <a:pt x="12047" y="6996"/>
                    <a:pt x="12080" y="6698"/>
                  </a:cubicBezTo>
                  <a:cubicBezTo>
                    <a:pt x="12097" y="6381"/>
                    <a:pt x="11850" y="6115"/>
                    <a:pt x="11551" y="6098"/>
                  </a:cubicBezTo>
                  <a:cubicBezTo>
                    <a:pt x="9431" y="5957"/>
                    <a:pt x="7364" y="5180"/>
                    <a:pt x="5476" y="4066"/>
                  </a:cubicBezTo>
                  <a:cubicBezTo>
                    <a:pt x="3604" y="2972"/>
                    <a:pt x="1890" y="1542"/>
                    <a:pt x="265" y="40"/>
                  </a:cubicBezTo>
                  <a:cubicBezTo>
                    <a:pt x="230" y="14"/>
                    <a:pt x="194" y="1"/>
                    <a:pt x="15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3968600" y="522950"/>
              <a:ext cx="288100" cy="223975"/>
            </a:xfrm>
            <a:custGeom>
              <a:avLst/>
              <a:gdLst/>
              <a:ahLst/>
              <a:cxnLst/>
              <a:rect l="l" t="t" r="r" b="b"/>
              <a:pathLst>
                <a:path w="11524" h="8959" extrusionOk="0">
                  <a:moveTo>
                    <a:pt x="421" y="1"/>
                  </a:moveTo>
                  <a:cubicBezTo>
                    <a:pt x="165" y="1"/>
                    <a:pt x="1" y="264"/>
                    <a:pt x="134" y="482"/>
                  </a:cubicBezTo>
                  <a:cubicBezTo>
                    <a:pt x="645" y="1311"/>
                    <a:pt x="1794" y="2989"/>
                    <a:pt x="3895" y="5250"/>
                  </a:cubicBezTo>
                  <a:cubicBezTo>
                    <a:pt x="6951" y="8535"/>
                    <a:pt x="11524" y="8958"/>
                    <a:pt x="11524" y="8958"/>
                  </a:cubicBezTo>
                  <a:cubicBezTo>
                    <a:pt x="11524" y="8958"/>
                    <a:pt x="8486" y="4508"/>
                    <a:pt x="6174" y="2406"/>
                  </a:cubicBezTo>
                  <a:cubicBezTo>
                    <a:pt x="4424" y="835"/>
                    <a:pt x="1688" y="216"/>
                    <a:pt x="469" y="4"/>
                  </a:cubicBezTo>
                  <a:cubicBezTo>
                    <a:pt x="452" y="2"/>
                    <a:pt x="436" y="1"/>
                    <a:pt x="421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970600" y="524800"/>
              <a:ext cx="287875" cy="223725"/>
            </a:xfrm>
            <a:custGeom>
              <a:avLst/>
              <a:gdLst/>
              <a:ahLst/>
              <a:cxnLst/>
              <a:rect l="l" t="t" r="r" b="b"/>
              <a:pathLst>
                <a:path w="11515" h="8949" extrusionOk="0">
                  <a:moveTo>
                    <a:pt x="106" y="1"/>
                  </a:moveTo>
                  <a:cubicBezTo>
                    <a:pt x="71" y="1"/>
                    <a:pt x="54" y="1"/>
                    <a:pt x="35" y="36"/>
                  </a:cubicBezTo>
                  <a:cubicBezTo>
                    <a:pt x="0" y="54"/>
                    <a:pt x="18" y="107"/>
                    <a:pt x="35" y="125"/>
                  </a:cubicBezTo>
                  <a:lnTo>
                    <a:pt x="11392" y="8937"/>
                  </a:lnTo>
                  <a:cubicBezTo>
                    <a:pt x="11406" y="8944"/>
                    <a:pt x="11424" y="8949"/>
                    <a:pt x="11441" y="8949"/>
                  </a:cubicBezTo>
                  <a:cubicBezTo>
                    <a:pt x="11465" y="8949"/>
                    <a:pt x="11487" y="8940"/>
                    <a:pt x="11498" y="8920"/>
                  </a:cubicBezTo>
                  <a:cubicBezTo>
                    <a:pt x="11515" y="8884"/>
                    <a:pt x="11515" y="8849"/>
                    <a:pt x="11479" y="8831"/>
                  </a:cubicBezTo>
                  <a:lnTo>
                    <a:pt x="124" y="1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4010775" y="536275"/>
              <a:ext cx="38425" cy="59200"/>
            </a:xfrm>
            <a:custGeom>
              <a:avLst/>
              <a:gdLst/>
              <a:ahLst/>
              <a:cxnLst/>
              <a:rect l="l" t="t" r="r" b="b"/>
              <a:pathLst>
                <a:path w="1537" h="2368" extrusionOk="0">
                  <a:moveTo>
                    <a:pt x="1254" y="1"/>
                  </a:moveTo>
                  <a:cubicBezTo>
                    <a:pt x="1219" y="1"/>
                    <a:pt x="1183" y="36"/>
                    <a:pt x="1183" y="71"/>
                  </a:cubicBezTo>
                  <a:lnTo>
                    <a:pt x="1395" y="1873"/>
                  </a:lnTo>
                  <a:lnTo>
                    <a:pt x="53" y="2226"/>
                  </a:lnTo>
                  <a:cubicBezTo>
                    <a:pt x="18" y="2244"/>
                    <a:pt x="1" y="2280"/>
                    <a:pt x="18" y="2315"/>
                  </a:cubicBezTo>
                  <a:cubicBezTo>
                    <a:pt x="18" y="2350"/>
                    <a:pt x="53" y="2367"/>
                    <a:pt x="88" y="2367"/>
                  </a:cubicBezTo>
                  <a:lnTo>
                    <a:pt x="1484" y="1979"/>
                  </a:lnTo>
                  <a:cubicBezTo>
                    <a:pt x="1520" y="1979"/>
                    <a:pt x="1537" y="1943"/>
                    <a:pt x="1537" y="1908"/>
                  </a:cubicBezTo>
                  <a:lnTo>
                    <a:pt x="1325" y="54"/>
                  </a:lnTo>
                  <a:cubicBezTo>
                    <a:pt x="1325" y="36"/>
                    <a:pt x="1289" y="19"/>
                    <a:pt x="127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4061550" y="565875"/>
              <a:ext cx="48575" cy="87625"/>
            </a:xfrm>
            <a:custGeom>
              <a:avLst/>
              <a:gdLst/>
              <a:ahLst/>
              <a:cxnLst/>
              <a:rect l="l" t="t" r="r" b="b"/>
              <a:pathLst>
                <a:path w="1943" h="3505" extrusionOk="0">
                  <a:moveTo>
                    <a:pt x="1660" y="1"/>
                  </a:moveTo>
                  <a:cubicBezTo>
                    <a:pt x="1608" y="1"/>
                    <a:pt x="1589" y="36"/>
                    <a:pt x="1589" y="71"/>
                  </a:cubicBezTo>
                  <a:lnTo>
                    <a:pt x="1801" y="2561"/>
                  </a:lnTo>
                  <a:lnTo>
                    <a:pt x="54" y="3373"/>
                  </a:lnTo>
                  <a:cubicBezTo>
                    <a:pt x="18" y="3391"/>
                    <a:pt x="0" y="3427"/>
                    <a:pt x="18" y="3462"/>
                  </a:cubicBezTo>
                  <a:cubicBezTo>
                    <a:pt x="31" y="3488"/>
                    <a:pt x="53" y="3504"/>
                    <a:pt x="78" y="3504"/>
                  </a:cubicBezTo>
                  <a:cubicBezTo>
                    <a:pt x="87" y="3504"/>
                    <a:pt x="97" y="3502"/>
                    <a:pt x="106" y="3497"/>
                  </a:cubicBezTo>
                  <a:lnTo>
                    <a:pt x="1907" y="2667"/>
                  </a:lnTo>
                  <a:cubicBezTo>
                    <a:pt x="1926" y="2650"/>
                    <a:pt x="1943" y="2631"/>
                    <a:pt x="1943" y="2596"/>
                  </a:cubicBezTo>
                  <a:lnTo>
                    <a:pt x="1731" y="71"/>
                  </a:lnTo>
                  <a:cubicBezTo>
                    <a:pt x="1731" y="36"/>
                    <a:pt x="1695" y="18"/>
                    <a:pt x="167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4110100" y="617525"/>
              <a:ext cx="53475" cy="78175"/>
            </a:xfrm>
            <a:custGeom>
              <a:avLst/>
              <a:gdLst/>
              <a:ahLst/>
              <a:cxnLst/>
              <a:rect l="l" t="t" r="r" b="b"/>
              <a:pathLst>
                <a:path w="2139" h="3127" extrusionOk="0">
                  <a:moveTo>
                    <a:pt x="1908" y="0"/>
                  </a:moveTo>
                  <a:cubicBezTo>
                    <a:pt x="1873" y="19"/>
                    <a:pt x="1856" y="36"/>
                    <a:pt x="1856" y="71"/>
                  </a:cubicBezTo>
                  <a:lnTo>
                    <a:pt x="1997" y="2244"/>
                  </a:lnTo>
                  <a:lnTo>
                    <a:pt x="54" y="2986"/>
                  </a:lnTo>
                  <a:cubicBezTo>
                    <a:pt x="19" y="3002"/>
                    <a:pt x="1" y="3038"/>
                    <a:pt x="19" y="3073"/>
                  </a:cubicBezTo>
                  <a:cubicBezTo>
                    <a:pt x="36" y="3108"/>
                    <a:pt x="71" y="3127"/>
                    <a:pt x="107" y="3127"/>
                  </a:cubicBezTo>
                  <a:lnTo>
                    <a:pt x="2103" y="2350"/>
                  </a:lnTo>
                  <a:cubicBezTo>
                    <a:pt x="2120" y="2331"/>
                    <a:pt x="2138" y="2314"/>
                    <a:pt x="2138" y="2279"/>
                  </a:cubicBezTo>
                  <a:lnTo>
                    <a:pt x="1979" y="71"/>
                  </a:lnTo>
                  <a:cubicBezTo>
                    <a:pt x="1979" y="36"/>
                    <a:pt x="1962" y="19"/>
                    <a:pt x="19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4163075" y="672725"/>
              <a:ext cx="45525" cy="51250"/>
            </a:xfrm>
            <a:custGeom>
              <a:avLst/>
              <a:gdLst/>
              <a:ahLst/>
              <a:cxnLst/>
              <a:rect l="l" t="t" r="r" b="b"/>
              <a:pathLst>
                <a:path w="1821" h="2050" extrusionOk="0">
                  <a:moveTo>
                    <a:pt x="1609" y="0"/>
                  </a:moveTo>
                  <a:cubicBezTo>
                    <a:pt x="1573" y="0"/>
                    <a:pt x="1538" y="36"/>
                    <a:pt x="1538" y="71"/>
                  </a:cubicBezTo>
                  <a:lnTo>
                    <a:pt x="1679" y="1360"/>
                  </a:lnTo>
                  <a:lnTo>
                    <a:pt x="55" y="1908"/>
                  </a:lnTo>
                  <a:cubicBezTo>
                    <a:pt x="19" y="1925"/>
                    <a:pt x="1" y="1960"/>
                    <a:pt x="1" y="1995"/>
                  </a:cubicBezTo>
                  <a:cubicBezTo>
                    <a:pt x="19" y="2031"/>
                    <a:pt x="55" y="2049"/>
                    <a:pt x="90" y="2049"/>
                  </a:cubicBezTo>
                  <a:lnTo>
                    <a:pt x="1767" y="1466"/>
                  </a:lnTo>
                  <a:cubicBezTo>
                    <a:pt x="1802" y="1449"/>
                    <a:pt x="1821" y="1430"/>
                    <a:pt x="1821" y="1395"/>
                  </a:cubicBezTo>
                  <a:lnTo>
                    <a:pt x="1679" y="53"/>
                  </a:lnTo>
                  <a:cubicBezTo>
                    <a:pt x="1679" y="36"/>
                    <a:pt x="1661" y="0"/>
                    <a:pt x="16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3362650" y="727350"/>
              <a:ext cx="273775" cy="178850"/>
            </a:xfrm>
            <a:custGeom>
              <a:avLst/>
              <a:gdLst/>
              <a:ahLst/>
              <a:cxnLst/>
              <a:rect l="l" t="t" r="r" b="b"/>
              <a:pathLst>
                <a:path w="10951" h="7154" extrusionOk="0">
                  <a:moveTo>
                    <a:pt x="168" y="0"/>
                  </a:moveTo>
                  <a:cubicBezTo>
                    <a:pt x="133" y="0"/>
                    <a:pt x="98" y="14"/>
                    <a:pt x="71" y="41"/>
                  </a:cubicBezTo>
                  <a:cubicBezTo>
                    <a:pt x="1" y="93"/>
                    <a:pt x="1" y="182"/>
                    <a:pt x="53" y="234"/>
                  </a:cubicBezTo>
                  <a:cubicBezTo>
                    <a:pt x="2879" y="3307"/>
                    <a:pt x="6446" y="5692"/>
                    <a:pt x="10402" y="7140"/>
                  </a:cubicBezTo>
                  <a:lnTo>
                    <a:pt x="10420" y="7140"/>
                  </a:lnTo>
                  <a:cubicBezTo>
                    <a:pt x="10453" y="7149"/>
                    <a:pt x="10487" y="7153"/>
                    <a:pt x="10521" y="7153"/>
                  </a:cubicBezTo>
                  <a:cubicBezTo>
                    <a:pt x="10682" y="7153"/>
                    <a:pt x="10838" y="7053"/>
                    <a:pt x="10896" y="6893"/>
                  </a:cubicBezTo>
                  <a:cubicBezTo>
                    <a:pt x="10950" y="6698"/>
                    <a:pt x="10844" y="6486"/>
                    <a:pt x="10649" y="6415"/>
                  </a:cubicBezTo>
                  <a:cubicBezTo>
                    <a:pt x="6764" y="5162"/>
                    <a:pt x="3161" y="2972"/>
                    <a:pt x="265" y="41"/>
                  </a:cubicBezTo>
                  <a:cubicBezTo>
                    <a:pt x="239" y="14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3221125" y="633325"/>
              <a:ext cx="228525" cy="165700"/>
            </a:xfrm>
            <a:custGeom>
              <a:avLst/>
              <a:gdLst/>
              <a:ahLst/>
              <a:cxnLst/>
              <a:rect l="l" t="t" r="r" b="b"/>
              <a:pathLst>
                <a:path w="9141" h="6628" extrusionOk="0">
                  <a:moveTo>
                    <a:pt x="302" y="0"/>
                  </a:moveTo>
                  <a:cubicBezTo>
                    <a:pt x="115" y="0"/>
                    <a:pt x="1" y="211"/>
                    <a:pt x="116" y="376"/>
                  </a:cubicBezTo>
                  <a:cubicBezTo>
                    <a:pt x="522" y="993"/>
                    <a:pt x="1459" y="2265"/>
                    <a:pt x="3154" y="3960"/>
                  </a:cubicBezTo>
                  <a:cubicBezTo>
                    <a:pt x="5591" y="6415"/>
                    <a:pt x="9140" y="6627"/>
                    <a:pt x="9140" y="6627"/>
                  </a:cubicBezTo>
                  <a:cubicBezTo>
                    <a:pt x="9140" y="6627"/>
                    <a:pt x="6668" y="3253"/>
                    <a:pt x="4831" y="1699"/>
                  </a:cubicBezTo>
                  <a:cubicBezTo>
                    <a:pt x="3437" y="534"/>
                    <a:pt x="1299" y="128"/>
                    <a:pt x="345" y="4"/>
                  </a:cubicBezTo>
                  <a:cubicBezTo>
                    <a:pt x="331" y="2"/>
                    <a:pt x="316" y="0"/>
                    <a:pt x="302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3222675" y="634750"/>
              <a:ext cx="228300" cy="165475"/>
            </a:xfrm>
            <a:custGeom>
              <a:avLst/>
              <a:gdLst/>
              <a:ahLst/>
              <a:cxnLst/>
              <a:rect l="l" t="t" r="r" b="b"/>
              <a:pathLst>
                <a:path w="9132" h="6619" extrusionOk="0">
                  <a:moveTo>
                    <a:pt x="71" y="1"/>
                  </a:moveTo>
                  <a:cubicBezTo>
                    <a:pt x="54" y="1"/>
                    <a:pt x="36" y="1"/>
                    <a:pt x="19" y="18"/>
                  </a:cubicBezTo>
                  <a:cubicBezTo>
                    <a:pt x="1" y="53"/>
                    <a:pt x="1" y="88"/>
                    <a:pt x="19" y="107"/>
                  </a:cubicBezTo>
                  <a:lnTo>
                    <a:pt x="9043" y="6606"/>
                  </a:lnTo>
                  <a:cubicBezTo>
                    <a:pt x="9052" y="6614"/>
                    <a:pt x="9065" y="6618"/>
                    <a:pt x="9079" y="6618"/>
                  </a:cubicBezTo>
                  <a:cubicBezTo>
                    <a:pt x="9092" y="6618"/>
                    <a:pt x="9105" y="6614"/>
                    <a:pt x="9113" y="6606"/>
                  </a:cubicBezTo>
                  <a:cubicBezTo>
                    <a:pt x="9132" y="6570"/>
                    <a:pt x="9132" y="6535"/>
                    <a:pt x="9113" y="6517"/>
                  </a:cubicBezTo>
                  <a:lnTo>
                    <a:pt x="90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3255350" y="641825"/>
              <a:ext cx="29625" cy="46550"/>
            </a:xfrm>
            <a:custGeom>
              <a:avLst/>
              <a:gdLst/>
              <a:ahLst/>
              <a:cxnLst/>
              <a:rect l="l" t="t" r="r" b="b"/>
              <a:pathLst>
                <a:path w="1185" h="1862" extrusionOk="0">
                  <a:moveTo>
                    <a:pt x="902" y="0"/>
                  </a:moveTo>
                  <a:cubicBezTo>
                    <a:pt x="884" y="0"/>
                    <a:pt x="848" y="36"/>
                    <a:pt x="867" y="53"/>
                  </a:cubicBezTo>
                  <a:lnTo>
                    <a:pt x="1060" y="1448"/>
                  </a:lnTo>
                  <a:lnTo>
                    <a:pt x="36" y="1766"/>
                  </a:lnTo>
                  <a:cubicBezTo>
                    <a:pt x="19" y="1766"/>
                    <a:pt x="1" y="1802"/>
                    <a:pt x="19" y="1819"/>
                  </a:cubicBezTo>
                  <a:cubicBezTo>
                    <a:pt x="19" y="1844"/>
                    <a:pt x="38" y="1861"/>
                    <a:pt x="55" y="1861"/>
                  </a:cubicBezTo>
                  <a:cubicBezTo>
                    <a:pt x="61" y="1861"/>
                    <a:pt x="67" y="1859"/>
                    <a:pt x="71" y="1854"/>
                  </a:cubicBezTo>
                  <a:lnTo>
                    <a:pt x="1131" y="1519"/>
                  </a:lnTo>
                  <a:cubicBezTo>
                    <a:pt x="1166" y="1519"/>
                    <a:pt x="1185" y="1501"/>
                    <a:pt x="1185" y="1465"/>
                  </a:cubicBezTo>
                  <a:lnTo>
                    <a:pt x="973" y="53"/>
                  </a:lnTo>
                  <a:cubicBezTo>
                    <a:pt x="954" y="17"/>
                    <a:pt x="937" y="0"/>
                    <a:pt x="9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296425" y="663000"/>
              <a:ext cx="36650" cy="68900"/>
            </a:xfrm>
            <a:custGeom>
              <a:avLst/>
              <a:gdLst/>
              <a:ahLst/>
              <a:cxnLst/>
              <a:rect l="l" t="t" r="r" b="b"/>
              <a:pathLst>
                <a:path w="1466" h="2756" extrusionOk="0">
                  <a:moveTo>
                    <a:pt x="1183" y="1"/>
                  </a:moveTo>
                  <a:cubicBezTo>
                    <a:pt x="1148" y="18"/>
                    <a:pt x="1131" y="36"/>
                    <a:pt x="1131" y="72"/>
                  </a:cubicBezTo>
                  <a:lnTo>
                    <a:pt x="1360" y="1979"/>
                  </a:lnTo>
                  <a:lnTo>
                    <a:pt x="36" y="2650"/>
                  </a:lnTo>
                  <a:cubicBezTo>
                    <a:pt x="1" y="2667"/>
                    <a:pt x="1" y="2702"/>
                    <a:pt x="1" y="2721"/>
                  </a:cubicBezTo>
                  <a:cubicBezTo>
                    <a:pt x="18" y="2756"/>
                    <a:pt x="53" y="2756"/>
                    <a:pt x="71" y="2756"/>
                  </a:cubicBezTo>
                  <a:lnTo>
                    <a:pt x="1449" y="2066"/>
                  </a:lnTo>
                  <a:cubicBezTo>
                    <a:pt x="1466" y="2050"/>
                    <a:pt x="1466" y="2031"/>
                    <a:pt x="1466" y="2014"/>
                  </a:cubicBezTo>
                  <a:lnTo>
                    <a:pt x="1237" y="53"/>
                  </a:lnTo>
                  <a:cubicBezTo>
                    <a:pt x="1237" y="36"/>
                    <a:pt x="1219" y="18"/>
                    <a:pt x="120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3334825" y="701875"/>
              <a:ext cx="41100" cy="61375"/>
            </a:xfrm>
            <a:custGeom>
              <a:avLst/>
              <a:gdLst/>
              <a:ahLst/>
              <a:cxnLst/>
              <a:rect l="l" t="t" r="r" b="b"/>
              <a:pathLst>
                <a:path w="1644" h="2455" extrusionOk="0">
                  <a:moveTo>
                    <a:pt x="1396" y="0"/>
                  </a:moveTo>
                  <a:cubicBezTo>
                    <a:pt x="1361" y="0"/>
                    <a:pt x="1343" y="17"/>
                    <a:pt x="1343" y="52"/>
                  </a:cubicBezTo>
                  <a:lnTo>
                    <a:pt x="1519" y="1712"/>
                  </a:lnTo>
                  <a:lnTo>
                    <a:pt x="36" y="2348"/>
                  </a:lnTo>
                  <a:cubicBezTo>
                    <a:pt x="19" y="2367"/>
                    <a:pt x="0" y="2402"/>
                    <a:pt x="19" y="2419"/>
                  </a:cubicBezTo>
                  <a:cubicBezTo>
                    <a:pt x="19" y="2454"/>
                    <a:pt x="54" y="2454"/>
                    <a:pt x="89" y="2454"/>
                  </a:cubicBezTo>
                  <a:lnTo>
                    <a:pt x="1608" y="1801"/>
                  </a:lnTo>
                  <a:cubicBezTo>
                    <a:pt x="1625" y="1783"/>
                    <a:pt x="1644" y="1766"/>
                    <a:pt x="1644" y="1748"/>
                  </a:cubicBezTo>
                  <a:lnTo>
                    <a:pt x="1449" y="35"/>
                  </a:lnTo>
                  <a:cubicBezTo>
                    <a:pt x="1449" y="17"/>
                    <a:pt x="1432" y="0"/>
                    <a:pt x="14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376325" y="742900"/>
              <a:ext cx="34925" cy="40825"/>
            </a:xfrm>
            <a:custGeom>
              <a:avLst/>
              <a:gdLst/>
              <a:ahLst/>
              <a:cxnLst/>
              <a:rect l="l" t="t" r="r" b="b"/>
              <a:pathLst>
                <a:path w="1397" h="1633" extrusionOk="0">
                  <a:moveTo>
                    <a:pt x="1201" y="1"/>
                  </a:moveTo>
                  <a:cubicBezTo>
                    <a:pt x="1166" y="1"/>
                    <a:pt x="1149" y="36"/>
                    <a:pt x="1149" y="71"/>
                  </a:cubicBezTo>
                  <a:lnTo>
                    <a:pt x="1290" y="1043"/>
                  </a:lnTo>
                  <a:lnTo>
                    <a:pt x="36" y="1520"/>
                  </a:lnTo>
                  <a:cubicBezTo>
                    <a:pt x="19" y="1538"/>
                    <a:pt x="0" y="1573"/>
                    <a:pt x="19" y="1590"/>
                  </a:cubicBezTo>
                  <a:cubicBezTo>
                    <a:pt x="19" y="1616"/>
                    <a:pt x="38" y="1633"/>
                    <a:pt x="62" y="1633"/>
                  </a:cubicBezTo>
                  <a:cubicBezTo>
                    <a:pt x="70" y="1633"/>
                    <a:pt x="80" y="1630"/>
                    <a:pt x="89" y="1625"/>
                  </a:cubicBezTo>
                  <a:lnTo>
                    <a:pt x="1361" y="1131"/>
                  </a:lnTo>
                  <a:cubicBezTo>
                    <a:pt x="1396" y="1131"/>
                    <a:pt x="1396" y="1096"/>
                    <a:pt x="1396" y="1079"/>
                  </a:cubicBezTo>
                  <a:lnTo>
                    <a:pt x="1255" y="54"/>
                  </a:lnTo>
                  <a:cubicBezTo>
                    <a:pt x="1255" y="36"/>
                    <a:pt x="1237" y="19"/>
                    <a:pt x="12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4316725" y="1003175"/>
              <a:ext cx="177975" cy="390400"/>
            </a:xfrm>
            <a:custGeom>
              <a:avLst/>
              <a:gdLst/>
              <a:ahLst/>
              <a:cxnLst/>
              <a:rect l="l" t="t" r="r" b="b"/>
              <a:pathLst>
                <a:path w="7119" h="15616" extrusionOk="0">
                  <a:moveTo>
                    <a:pt x="494" y="0"/>
                  </a:moveTo>
                  <a:cubicBezTo>
                    <a:pt x="451" y="0"/>
                    <a:pt x="405" y="13"/>
                    <a:pt x="354" y="45"/>
                  </a:cubicBezTo>
                  <a:cubicBezTo>
                    <a:pt x="1" y="275"/>
                    <a:pt x="266" y="1264"/>
                    <a:pt x="283" y="1617"/>
                  </a:cubicBezTo>
                  <a:cubicBezTo>
                    <a:pt x="337" y="2376"/>
                    <a:pt x="408" y="3153"/>
                    <a:pt x="478" y="3913"/>
                  </a:cubicBezTo>
                  <a:cubicBezTo>
                    <a:pt x="761" y="7304"/>
                    <a:pt x="1220" y="10800"/>
                    <a:pt x="2932" y="13802"/>
                  </a:cubicBezTo>
                  <a:cubicBezTo>
                    <a:pt x="3250" y="14332"/>
                    <a:pt x="3586" y="14862"/>
                    <a:pt x="4081" y="15215"/>
                  </a:cubicBezTo>
                  <a:cubicBezTo>
                    <a:pt x="4449" y="15484"/>
                    <a:pt x="4875" y="15615"/>
                    <a:pt x="5288" y="15615"/>
                  </a:cubicBezTo>
                  <a:cubicBezTo>
                    <a:pt x="6041" y="15615"/>
                    <a:pt x="6749" y="15177"/>
                    <a:pt x="6977" y="14332"/>
                  </a:cubicBezTo>
                  <a:cubicBezTo>
                    <a:pt x="7118" y="13908"/>
                    <a:pt x="7118" y="13431"/>
                    <a:pt x="7083" y="12990"/>
                  </a:cubicBezTo>
                  <a:cubicBezTo>
                    <a:pt x="6942" y="10482"/>
                    <a:pt x="5934" y="8133"/>
                    <a:pt x="4734" y="5978"/>
                  </a:cubicBezTo>
                  <a:cubicBezTo>
                    <a:pt x="4151" y="4937"/>
                    <a:pt x="3516" y="3930"/>
                    <a:pt x="2845" y="2941"/>
                  </a:cubicBezTo>
                  <a:cubicBezTo>
                    <a:pt x="2244" y="2041"/>
                    <a:pt x="1661" y="1052"/>
                    <a:pt x="867" y="275"/>
                  </a:cubicBezTo>
                  <a:cubicBezTo>
                    <a:pt x="757" y="165"/>
                    <a:pt x="646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4370600" y="976825"/>
              <a:ext cx="324000" cy="296875"/>
            </a:xfrm>
            <a:custGeom>
              <a:avLst/>
              <a:gdLst/>
              <a:ahLst/>
              <a:cxnLst/>
              <a:rect l="l" t="t" r="r" b="b"/>
              <a:pathLst>
                <a:path w="12960" h="11875" extrusionOk="0">
                  <a:moveTo>
                    <a:pt x="419" y="0"/>
                  </a:moveTo>
                  <a:cubicBezTo>
                    <a:pt x="337" y="0"/>
                    <a:pt x="264" y="32"/>
                    <a:pt x="212" y="128"/>
                  </a:cubicBezTo>
                  <a:cubicBezTo>
                    <a:pt x="0" y="481"/>
                    <a:pt x="690" y="1258"/>
                    <a:pt x="866" y="1541"/>
                  </a:cubicBezTo>
                  <a:cubicBezTo>
                    <a:pt x="1290" y="2193"/>
                    <a:pt x="1696" y="2848"/>
                    <a:pt x="2102" y="3500"/>
                  </a:cubicBezTo>
                  <a:cubicBezTo>
                    <a:pt x="3939" y="6380"/>
                    <a:pt x="5952" y="9257"/>
                    <a:pt x="8866" y="11129"/>
                  </a:cubicBezTo>
                  <a:cubicBezTo>
                    <a:pt x="9378" y="11447"/>
                    <a:pt x="9944" y="11748"/>
                    <a:pt x="10544" y="11854"/>
                  </a:cubicBezTo>
                  <a:cubicBezTo>
                    <a:pt x="10643" y="11868"/>
                    <a:pt x="10742" y="11875"/>
                    <a:pt x="10839" y="11875"/>
                  </a:cubicBezTo>
                  <a:cubicBezTo>
                    <a:pt x="11988" y="11875"/>
                    <a:pt x="12959" y="10939"/>
                    <a:pt x="12699" y="9717"/>
                  </a:cubicBezTo>
                  <a:cubicBezTo>
                    <a:pt x="12610" y="9276"/>
                    <a:pt x="12398" y="8869"/>
                    <a:pt x="12169" y="8480"/>
                  </a:cubicBezTo>
                  <a:cubicBezTo>
                    <a:pt x="10879" y="6344"/>
                    <a:pt x="8901" y="4720"/>
                    <a:pt x="6835" y="3359"/>
                  </a:cubicBezTo>
                  <a:cubicBezTo>
                    <a:pt x="5846" y="2706"/>
                    <a:pt x="4804" y="2106"/>
                    <a:pt x="3763" y="1541"/>
                  </a:cubicBezTo>
                  <a:cubicBezTo>
                    <a:pt x="2809" y="1011"/>
                    <a:pt x="1837" y="410"/>
                    <a:pt x="777" y="93"/>
                  </a:cubicBezTo>
                  <a:cubicBezTo>
                    <a:pt x="665" y="61"/>
                    <a:pt x="534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16"/>
          <p:cNvGrpSpPr/>
          <p:nvPr/>
        </p:nvGrpSpPr>
        <p:grpSpPr>
          <a:xfrm rot="-2700000">
            <a:off x="7596552" y="3981475"/>
            <a:ext cx="746711" cy="823532"/>
            <a:chOff x="4316725" y="976825"/>
            <a:chExt cx="377875" cy="416750"/>
          </a:xfrm>
        </p:grpSpPr>
        <p:sp>
          <p:nvSpPr>
            <p:cNvPr id="700" name="Google Shape;700;p16"/>
            <p:cNvSpPr/>
            <p:nvPr/>
          </p:nvSpPr>
          <p:spPr>
            <a:xfrm>
              <a:off x="4316725" y="1003175"/>
              <a:ext cx="177975" cy="390400"/>
            </a:xfrm>
            <a:custGeom>
              <a:avLst/>
              <a:gdLst/>
              <a:ahLst/>
              <a:cxnLst/>
              <a:rect l="l" t="t" r="r" b="b"/>
              <a:pathLst>
                <a:path w="7119" h="15616" extrusionOk="0">
                  <a:moveTo>
                    <a:pt x="494" y="0"/>
                  </a:moveTo>
                  <a:cubicBezTo>
                    <a:pt x="451" y="0"/>
                    <a:pt x="405" y="13"/>
                    <a:pt x="354" y="45"/>
                  </a:cubicBezTo>
                  <a:cubicBezTo>
                    <a:pt x="1" y="275"/>
                    <a:pt x="266" y="1264"/>
                    <a:pt x="283" y="1617"/>
                  </a:cubicBezTo>
                  <a:cubicBezTo>
                    <a:pt x="337" y="2376"/>
                    <a:pt x="408" y="3153"/>
                    <a:pt x="478" y="3913"/>
                  </a:cubicBezTo>
                  <a:cubicBezTo>
                    <a:pt x="761" y="7304"/>
                    <a:pt x="1220" y="10800"/>
                    <a:pt x="2932" y="13802"/>
                  </a:cubicBezTo>
                  <a:cubicBezTo>
                    <a:pt x="3250" y="14332"/>
                    <a:pt x="3586" y="14862"/>
                    <a:pt x="4081" y="15215"/>
                  </a:cubicBezTo>
                  <a:cubicBezTo>
                    <a:pt x="4449" y="15484"/>
                    <a:pt x="4875" y="15615"/>
                    <a:pt x="5288" y="15615"/>
                  </a:cubicBezTo>
                  <a:cubicBezTo>
                    <a:pt x="6041" y="15615"/>
                    <a:pt x="6749" y="15177"/>
                    <a:pt x="6977" y="14332"/>
                  </a:cubicBezTo>
                  <a:cubicBezTo>
                    <a:pt x="7118" y="13908"/>
                    <a:pt x="7118" y="13431"/>
                    <a:pt x="7083" y="12990"/>
                  </a:cubicBezTo>
                  <a:cubicBezTo>
                    <a:pt x="6942" y="10482"/>
                    <a:pt x="5934" y="8133"/>
                    <a:pt x="4734" y="5978"/>
                  </a:cubicBezTo>
                  <a:cubicBezTo>
                    <a:pt x="4151" y="4937"/>
                    <a:pt x="3516" y="3930"/>
                    <a:pt x="2845" y="2941"/>
                  </a:cubicBezTo>
                  <a:cubicBezTo>
                    <a:pt x="2244" y="2041"/>
                    <a:pt x="1661" y="1052"/>
                    <a:pt x="867" y="275"/>
                  </a:cubicBezTo>
                  <a:cubicBezTo>
                    <a:pt x="757" y="165"/>
                    <a:pt x="646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4370600" y="976825"/>
              <a:ext cx="324000" cy="296875"/>
            </a:xfrm>
            <a:custGeom>
              <a:avLst/>
              <a:gdLst/>
              <a:ahLst/>
              <a:cxnLst/>
              <a:rect l="l" t="t" r="r" b="b"/>
              <a:pathLst>
                <a:path w="12960" h="11875" extrusionOk="0">
                  <a:moveTo>
                    <a:pt x="419" y="0"/>
                  </a:moveTo>
                  <a:cubicBezTo>
                    <a:pt x="337" y="0"/>
                    <a:pt x="264" y="32"/>
                    <a:pt x="212" y="128"/>
                  </a:cubicBezTo>
                  <a:cubicBezTo>
                    <a:pt x="0" y="481"/>
                    <a:pt x="690" y="1258"/>
                    <a:pt x="866" y="1541"/>
                  </a:cubicBezTo>
                  <a:cubicBezTo>
                    <a:pt x="1290" y="2193"/>
                    <a:pt x="1696" y="2848"/>
                    <a:pt x="2102" y="3500"/>
                  </a:cubicBezTo>
                  <a:cubicBezTo>
                    <a:pt x="3939" y="6380"/>
                    <a:pt x="5952" y="9257"/>
                    <a:pt x="8866" y="11129"/>
                  </a:cubicBezTo>
                  <a:cubicBezTo>
                    <a:pt x="9378" y="11447"/>
                    <a:pt x="9944" y="11748"/>
                    <a:pt x="10544" y="11854"/>
                  </a:cubicBezTo>
                  <a:cubicBezTo>
                    <a:pt x="10643" y="11868"/>
                    <a:pt x="10742" y="11875"/>
                    <a:pt x="10839" y="11875"/>
                  </a:cubicBezTo>
                  <a:cubicBezTo>
                    <a:pt x="11988" y="11875"/>
                    <a:pt x="12959" y="10939"/>
                    <a:pt x="12699" y="9717"/>
                  </a:cubicBezTo>
                  <a:cubicBezTo>
                    <a:pt x="12610" y="9276"/>
                    <a:pt x="12398" y="8869"/>
                    <a:pt x="12169" y="8480"/>
                  </a:cubicBezTo>
                  <a:cubicBezTo>
                    <a:pt x="10879" y="6344"/>
                    <a:pt x="8901" y="4720"/>
                    <a:pt x="6835" y="3359"/>
                  </a:cubicBezTo>
                  <a:cubicBezTo>
                    <a:pt x="5846" y="2706"/>
                    <a:pt x="4804" y="2106"/>
                    <a:pt x="3763" y="1541"/>
                  </a:cubicBezTo>
                  <a:cubicBezTo>
                    <a:pt x="2809" y="1011"/>
                    <a:pt x="1837" y="410"/>
                    <a:pt x="777" y="93"/>
                  </a:cubicBezTo>
                  <a:cubicBezTo>
                    <a:pt x="665" y="61"/>
                    <a:pt x="534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6"/>
          <p:cNvGrpSpPr/>
          <p:nvPr/>
        </p:nvGrpSpPr>
        <p:grpSpPr>
          <a:xfrm rot="4295003">
            <a:off x="344120" y="4247403"/>
            <a:ext cx="746722" cy="823543"/>
            <a:chOff x="4316725" y="976825"/>
            <a:chExt cx="377875" cy="416750"/>
          </a:xfrm>
        </p:grpSpPr>
        <p:sp>
          <p:nvSpPr>
            <p:cNvPr id="703" name="Google Shape;703;p16"/>
            <p:cNvSpPr/>
            <p:nvPr/>
          </p:nvSpPr>
          <p:spPr>
            <a:xfrm>
              <a:off x="4316725" y="1003175"/>
              <a:ext cx="177975" cy="390400"/>
            </a:xfrm>
            <a:custGeom>
              <a:avLst/>
              <a:gdLst/>
              <a:ahLst/>
              <a:cxnLst/>
              <a:rect l="l" t="t" r="r" b="b"/>
              <a:pathLst>
                <a:path w="7119" h="15616" extrusionOk="0">
                  <a:moveTo>
                    <a:pt x="494" y="0"/>
                  </a:moveTo>
                  <a:cubicBezTo>
                    <a:pt x="451" y="0"/>
                    <a:pt x="405" y="13"/>
                    <a:pt x="354" y="45"/>
                  </a:cubicBezTo>
                  <a:cubicBezTo>
                    <a:pt x="1" y="275"/>
                    <a:pt x="266" y="1264"/>
                    <a:pt x="283" y="1617"/>
                  </a:cubicBezTo>
                  <a:cubicBezTo>
                    <a:pt x="337" y="2376"/>
                    <a:pt x="408" y="3153"/>
                    <a:pt x="478" y="3913"/>
                  </a:cubicBezTo>
                  <a:cubicBezTo>
                    <a:pt x="761" y="7304"/>
                    <a:pt x="1220" y="10800"/>
                    <a:pt x="2932" y="13802"/>
                  </a:cubicBezTo>
                  <a:cubicBezTo>
                    <a:pt x="3250" y="14332"/>
                    <a:pt x="3586" y="14862"/>
                    <a:pt x="4081" y="15215"/>
                  </a:cubicBezTo>
                  <a:cubicBezTo>
                    <a:pt x="4449" y="15484"/>
                    <a:pt x="4875" y="15615"/>
                    <a:pt x="5288" y="15615"/>
                  </a:cubicBezTo>
                  <a:cubicBezTo>
                    <a:pt x="6041" y="15615"/>
                    <a:pt x="6749" y="15177"/>
                    <a:pt x="6977" y="14332"/>
                  </a:cubicBezTo>
                  <a:cubicBezTo>
                    <a:pt x="7118" y="13908"/>
                    <a:pt x="7118" y="13431"/>
                    <a:pt x="7083" y="12990"/>
                  </a:cubicBezTo>
                  <a:cubicBezTo>
                    <a:pt x="6942" y="10482"/>
                    <a:pt x="5934" y="8133"/>
                    <a:pt x="4734" y="5978"/>
                  </a:cubicBezTo>
                  <a:cubicBezTo>
                    <a:pt x="4151" y="4937"/>
                    <a:pt x="3516" y="3930"/>
                    <a:pt x="2845" y="2941"/>
                  </a:cubicBezTo>
                  <a:cubicBezTo>
                    <a:pt x="2244" y="2041"/>
                    <a:pt x="1661" y="1052"/>
                    <a:pt x="867" y="275"/>
                  </a:cubicBezTo>
                  <a:cubicBezTo>
                    <a:pt x="757" y="165"/>
                    <a:pt x="646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4370600" y="976825"/>
              <a:ext cx="324000" cy="296875"/>
            </a:xfrm>
            <a:custGeom>
              <a:avLst/>
              <a:gdLst/>
              <a:ahLst/>
              <a:cxnLst/>
              <a:rect l="l" t="t" r="r" b="b"/>
              <a:pathLst>
                <a:path w="12960" h="11875" extrusionOk="0">
                  <a:moveTo>
                    <a:pt x="419" y="0"/>
                  </a:moveTo>
                  <a:cubicBezTo>
                    <a:pt x="337" y="0"/>
                    <a:pt x="264" y="32"/>
                    <a:pt x="212" y="128"/>
                  </a:cubicBezTo>
                  <a:cubicBezTo>
                    <a:pt x="0" y="481"/>
                    <a:pt x="690" y="1258"/>
                    <a:pt x="866" y="1541"/>
                  </a:cubicBezTo>
                  <a:cubicBezTo>
                    <a:pt x="1290" y="2193"/>
                    <a:pt x="1696" y="2848"/>
                    <a:pt x="2102" y="3500"/>
                  </a:cubicBezTo>
                  <a:cubicBezTo>
                    <a:pt x="3939" y="6380"/>
                    <a:pt x="5952" y="9257"/>
                    <a:pt x="8866" y="11129"/>
                  </a:cubicBezTo>
                  <a:cubicBezTo>
                    <a:pt x="9378" y="11447"/>
                    <a:pt x="9944" y="11748"/>
                    <a:pt x="10544" y="11854"/>
                  </a:cubicBezTo>
                  <a:cubicBezTo>
                    <a:pt x="10643" y="11868"/>
                    <a:pt x="10742" y="11875"/>
                    <a:pt x="10839" y="11875"/>
                  </a:cubicBezTo>
                  <a:cubicBezTo>
                    <a:pt x="11988" y="11875"/>
                    <a:pt x="12959" y="10939"/>
                    <a:pt x="12699" y="9717"/>
                  </a:cubicBezTo>
                  <a:cubicBezTo>
                    <a:pt x="12610" y="9276"/>
                    <a:pt x="12398" y="8869"/>
                    <a:pt x="12169" y="8480"/>
                  </a:cubicBezTo>
                  <a:cubicBezTo>
                    <a:pt x="10879" y="6344"/>
                    <a:pt x="8901" y="4720"/>
                    <a:pt x="6835" y="3359"/>
                  </a:cubicBezTo>
                  <a:cubicBezTo>
                    <a:pt x="5846" y="2706"/>
                    <a:pt x="4804" y="2106"/>
                    <a:pt x="3763" y="1541"/>
                  </a:cubicBezTo>
                  <a:cubicBezTo>
                    <a:pt x="2809" y="1011"/>
                    <a:pt x="1837" y="410"/>
                    <a:pt x="777" y="93"/>
                  </a:cubicBezTo>
                  <a:cubicBezTo>
                    <a:pt x="665" y="61"/>
                    <a:pt x="534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16"/>
          <p:cNvGrpSpPr/>
          <p:nvPr/>
        </p:nvGrpSpPr>
        <p:grpSpPr>
          <a:xfrm rot="1658120">
            <a:off x="4361791" y="4132908"/>
            <a:ext cx="706076" cy="717654"/>
            <a:chOff x="3034575" y="1045775"/>
            <a:chExt cx="290550" cy="295325"/>
          </a:xfrm>
        </p:grpSpPr>
        <p:sp>
          <p:nvSpPr>
            <p:cNvPr id="706" name="Google Shape;706;p16"/>
            <p:cNvSpPr/>
            <p:nvPr/>
          </p:nvSpPr>
          <p:spPr>
            <a:xfrm>
              <a:off x="3034575" y="1047550"/>
              <a:ext cx="288800" cy="293550"/>
            </a:xfrm>
            <a:custGeom>
              <a:avLst/>
              <a:gdLst/>
              <a:ahLst/>
              <a:cxnLst/>
              <a:rect l="l" t="t" r="r" b="b"/>
              <a:pathLst>
                <a:path w="11552" h="11742" extrusionOk="0">
                  <a:moveTo>
                    <a:pt x="11551" y="0"/>
                  </a:moveTo>
                  <a:lnTo>
                    <a:pt x="11551" y="0"/>
                  </a:lnTo>
                  <a:cubicBezTo>
                    <a:pt x="11551" y="0"/>
                    <a:pt x="6147" y="2844"/>
                    <a:pt x="3498" y="5175"/>
                  </a:cubicBezTo>
                  <a:cubicBezTo>
                    <a:pt x="1485" y="6941"/>
                    <a:pt x="461" y="9925"/>
                    <a:pt x="72" y="11286"/>
                  </a:cubicBezTo>
                  <a:cubicBezTo>
                    <a:pt x="0" y="11531"/>
                    <a:pt x="189" y="11742"/>
                    <a:pt x="415" y="11742"/>
                  </a:cubicBezTo>
                  <a:cubicBezTo>
                    <a:pt x="464" y="11742"/>
                    <a:pt x="516" y="11732"/>
                    <a:pt x="567" y="11710"/>
                  </a:cubicBezTo>
                  <a:cubicBezTo>
                    <a:pt x="1556" y="11250"/>
                    <a:pt x="3587" y="10172"/>
                    <a:pt x="6413" y="8107"/>
                  </a:cubicBezTo>
                  <a:cubicBezTo>
                    <a:pt x="10492" y="5086"/>
                    <a:pt x="11551" y="0"/>
                    <a:pt x="1155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3036825" y="1045775"/>
              <a:ext cx="288300" cy="294725"/>
            </a:xfrm>
            <a:custGeom>
              <a:avLst/>
              <a:gdLst/>
              <a:ahLst/>
              <a:cxnLst/>
              <a:rect l="l" t="t" r="r" b="b"/>
              <a:pathLst>
                <a:path w="11532" h="11789" extrusionOk="0">
                  <a:moveTo>
                    <a:pt x="11480" y="1"/>
                  </a:moveTo>
                  <a:cubicBezTo>
                    <a:pt x="11444" y="1"/>
                    <a:pt x="11426" y="1"/>
                    <a:pt x="11391" y="19"/>
                  </a:cubicBezTo>
                  <a:lnTo>
                    <a:pt x="36" y="11656"/>
                  </a:lnTo>
                  <a:cubicBezTo>
                    <a:pt x="1" y="11692"/>
                    <a:pt x="1" y="11745"/>
                    <a:pt x="36" y="11762"/>
                  </a:cubicBezTo>
                  <a:cubicBezTo>
                    <a:pt x="53" y="11780"/>
                    <a:pt x="75" y="11789"/>
                    <a:pt x="95" y="11789"/>
                  </a:cubicBezTo>
                  <a:cubicBezTo>
                    <a:pt x="115" y="11789"/>
                    <a:pt x="133" y="11780"/>
                    <a:pt x="142" y="11762"/>
                  </a:cubicBezTo>
                  <a:lnTo>
                    <a:pt x="11515" y="125"/>
                  </a:lnTo>
                  <a:cubicBezTo>
                    <a:pt x="11532" y="90"/>
                    <a:pt x="11532" y="54"/>
                    <a:pt x="11515" y="19"/>
                  </a:cubicBezTo>
                  <a:cubicBezTo>
                    <a:pt x="11497" y="1"/>
                    <a:pt x="11480" y="1"/>
                    <a:pt x="114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3058900" y="1259925"/>
              <a:ext cx="63150" cy="44175"/>
            </a:xfrm>
            <a:custGeom>
              <a:avLst/>
              <a:gdLst/>
              <a:ahLst/>
              <a:cxnLst/>
              <a:rect l="l" t="t" r="r" b="b"/>
              <a:pathLst>
                <a:path w="2526" h="1767" extrusionOk="0">
                  <a:moveTo>
                    <a:pt x="88" y="0"/>
                  </a:moveTo>
                  <a:cubicBezTo>
                    <a:pt x="36" y="0"/>
                    <a:pt x="1" y="36"/>
                    <a:pt x="1" y="88"/>
                  </a:cubicBezTo>
                  <a:cubicBezTo>
                    <a:pt x="1" y="123"/>
                    <a:pt x="36" y="159"/>
                    <a:pt x="88" y="159"/>
                  </a:cubicBezTo>
                  <a:lnTo>
                    <a:pt x="2120" y="159"/>
                  </a:lnTo>
                  <a:lnTo>
                    <a:pt x="2367" y="1713"/>
                  </a:lnTo>
                  <a:cubicBezTo>
                    <a:pt x="2367" y="1748"/>
                    <a:pt x="2402" y="1766"/>
                    <a:pt x="2455" y="1766"/>
                  </a:cubicBezTo>
                  <a:cubicBezTo>
                    <a:pt x="2490" y="1766"/>
                    <a:pt x="2525" y="1731"/>
                    <a:pt x="2508" y="1677"/>
                  </a:cubicBezTo>
                  <a:lnTo>
                    <a:pt x="2261" y="71"/>
                  </a:lnTo>
                  <a:cubicBezTo>
                    <a:pt x="2261" y="36"/>
                    <a:pt x="2226" y="17"/>
                    <a:pt x="22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3099950" y="1195475"/>
              <a:ext cx="93625" cy="58900"/>
            </a:xfrm>
            <a:custGeom>
              <a:avLst/>
              <a:gdLst/>
              <a:ahLst/>
              <a:cxnLst/>
              <a:rect l="l" t="t" r="r" b="b"/>
              <a:pathLst>
                <a:path w="3745" h="2356" extrusionOk="0">
                  <a:moveTo>
                    <a:pt x="89" y="0"/>
                  </a:moveTo>
                  <a:cubicBezTo>
                    <a:pt x="54" y="0"/>
                    <a:pt x="19" y="35"/>
                    <a:pt x="0" y="71"/>
                  </a:cubicBezTo>
                  <a:cubicBezTo>
                    <a:pt x="0" y="123"/>
                    <a:pt x="36" y="141"/>
                    <a:pt x="89" y="158"/>
                  </a:cubicBezTo>
                  <a:lnTo>
                    <a:pt x="2896" y="229"/>
                  </a:lnTo>
                  <a:lnTo>
                    <a:pt x="3586" y="2296"/>
                  </a:lnTo>
                  <a:cubicBezTo>
                    <a:pt x="3599" y="2335"/>
                    <a:pt x="3632" y="2355"/>
                    <a:pt x="3663" y="2355"/>
                  </a:cubicBezTo>
                  <a:cubicBezTo>
                    <a:pt x="3673" y="2355"/>
                    <a:pt x="3683" y="2353"/>
                    <a:pt x="3692" y="2348"/>
                  </a:cubicBezTo>
                  <a:cubicBezTo>
                    <a:pt x="3727" y="2331"/>
                    <a:pt x="3744" y="2296"/>
                    <a:pt x="3744" y="2261"/>
                  </a:cubicBezTo>
                  <a:lnTo>
                    <a:pt x="3038" y="141"/>
                  </a:lnTo>
                  <a:cubicBezTo>
                    <a:pt x="3021" y="106"/>
                    <a:pt x="3002" y="88"/>
                    <a:pt x="2985" y="88"/>
                  </a:cubicBezTo>
                  <a:lnTo>
                    <a:pt x="2967" y="8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3165275" y="1140250"/>
              <a:ext cx="82150" cy="65050"/>
            </a:xfrm>
            <a:custGeom>
              <a:avLst/>
              <a:gdLst/>
              <a:ahLst/>
              <a:cxnLst/>
              <a:rect l="l" t="t" r="r" b="b"/>
              <a:pathLst>
                <a:path w="3286" h="2602" extrusionOk="0">
                  <a:moveTo>
                    <a:pt x="90" y="1"/>
                  </a:moveTo>
                  <a:cubicBezTo>
                    <a:pt x="36" y="1"/>
                    <a:pt x="1" y="36"/>
                    <a:pt x="1" y="71"/>
                  </a:cubicBezTo>
                  <a:cubicBezTo>
                    <a:pt x="1" y="107"/>
                    <a:pt x="36" y="142"/>
                    <a:pt x="72" y="160"/>
                  </a:cubicBezTo>
                  <a:lnTo>
                    <a:pt x="2527" y="266"/>
                  </a:lnTo>
                  <a:lnTo>
                    <a:pt x="3127" y="2544"/>
                  </a:lnTo>
                  <a:cubicBezTo>
                    <a:pt x="3127" y="2573"/>
                    <a:pt x="3163" y="2602"/>
                    <a:pt x="3195" y="2602"/>
                  </a:cubicBezTo>
                  <a:cubicBezTo>
                    <a:pt x="3202" y="2602"/>
                    <a:pt x="3209" y="2601"/>
                    <a:pt x="3215" y="2598"/>
                  </a:cubicBezTo>
                  <a:cubicBezTo>
                    <a:pt x="3250" y="2598"/>
                    <a:pt x="3286" y="2544"/>
                    <a:pt x="3269" y="2509"/>
                  </a:cubicBezTo>
                  <a:lnTo>
                    <a:pt x="2668" y="160"/>
                  </a:lnTo>
                  <a:cubicBezTo>
                    <a:pt x="2650" y="142"/>
                    <a:pt x="2633" y="125"/>
                    <a:pt x="2598" y="107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3232850" y="1096100"/>
              <a:ext cx="53000" cy="53475"/>
            </a:xfrm>
            <a:custGeom>
              <a:avLst/>
              <a:gdLst/>
              <a:ahLst/>
              <a:cxnLst/>
              <a:rect l="l" t="t" r="r" b="b"/>
              <a:pathLst>
                <a:path w="2120" h="2139" extrusionOk="0">
                  <a:moveTo>
                    <a:pt x="88" y="1"/>
                  </a:moveTo>
                  <a:cubicBezTo>
                    <a:pt x="36" y="1"/>
                    <a:pt x="1" y="36"/>
                    <a:pt x="1" y="90"/>
                  </a:cubicBezTo>
                  <a:cubicBezTo>
                    <a:pt x="1" y="125"/>
                    <a:pt x="36" y="160"/>
                    <a:pt x="88" y="160"/>
                  </a:cubicBezTo>
                  <a:lnTo>
                    <a:pt x="1536" y="177"/>
                  </a:lnTo>
                  <a:lnTo>
                    <a:pt x="1960" y="2085"/>
                  </a:lnTo>
                  <a:cubicBezTo>
                    <a:pt x="1960" y="2120"/>
                    <a:pt x="2014" y="2138"/>
                    <a:pt x="2049" y="2138"/>
                  </a:cubicBezTo>
                  <a:cubicBezTo>
                    <a:pt x="2085" y="2120"/>
                    <a:pt x="2120" y="2085"/>
                    <a:pt x="2101" y="2049"/>
                  </a:cubicBezTo>
                  <a:lnTo>
                    <a:pt x="1678" y="90"/>
                  </a:lnTo>
                  <a:cubicBezTo>
                    <a:pt x="1678" y="55"/>
                    <a:pt x="1642" y="36"/>
                    <a:pt x="1625" y="19"/>
                  </a:cubicBezTo>
                  <a:lnTo>
                    <a:pt x="1607" y="19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16"/>
          <p:cNvGrpSpPr/>
          <p:nvPr/>
        </p:nvGrpSpPr>
        <p:grpSpPr>
          <a:xfrm>
            <a:off x="476664" y="232842"/>
            <a:ext cx="1446717" cy="1095536"/>
            <a:chOff x="476664" y="232842"/>
            <a:chExt cx="1446717" cy="1095536"/>
          </a:xfrm>
        </p:grpSpPr>
        <p:grpSp>
          <p:nvGrpSpPr>
            <p:cNvPr id="713" name="Google Shape;713;p16"/>
            <p:cNvGrpSpPr/>
            <p:nvPr/>
          </p:nvGrpSpPr>
          <p:grpSpPr>
            <a:xfrm rot="9899935">
              <a:off x="570524" y="422210"/>
              <a:ext cx="746736" cy="823558"/>
              <a:chOff x="4316725" y="976825"/>
              <a:chExt cx="377875" cy="416750"/>
            </a:xfrm>
          </p:grpSpPr>
          <p:sp>
            <p:nvSpPr>
              <p:cNvPr id="714" name="Google Shape;714;p16"/>
              <p:cNvSpPr/>
              <p:nvPr/>
            </p:nvSpPr>
            <p:spPr>
              <a:xfrm>
                <a:off x="4316725" y="1003175"/>
                <a:ext cx="177975" cy="39040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15616" extrusionOk="0">
                    <a:moveTo>
                      <a:pt x="494" y="0"/>
                    </a:moveTo>
                    <a:cubicBezTo>
                      <a:pt x="451" y="0"/>
                      <a:pt x="405" y="13"/>
                      <a:pt x="354" y="45"/>
                    </a:cubicBezTo>
                    <a:cubicBezTo>
                      <a:pt x="1" y="275"/>
                      <a:pt x="266" y="1264"/>
                      <a:pt x="283" y="1617"/>
                    </a:cubicBezTo>
                    <a:cubicBezTo>
                      <a:pt x="337" y="2376"/>
                      <a:pt x="408" y="3153"/>
                      <a:pt x="478" y="3913"/>
                    </a:cubicBezTo>
                    <a:cubicBezTo>
                      <a:pt x="761" y="7304"/>
                      <a:pt x="1220" y="10800"/>
                      <a:pt x="2932" y="13802"/>
                    </a:cubicBezTo>
                    <a:cubicBezTo>
                      <a:pt x="3250" y="14332"/>
                      <a:pt x="3586" y="14862"/>
                      <a:pt x="4081" y="15215"/>
                    </a:cubicBezTo>
                    <a:cubicBezTo>
                      <a:pt x="4449" y="15484"/>
                      <a:pt x="4875" y="15615"/>
                      <a:pt x="5288" y="15615"/>
                    </a:cubicBezTo>
                    <a:cubicBezTo>
                      <a:pt x="6041" y="15615"/>
                      <a:pt x="6749" y="15177"/>
                      <a:pt x="6977" y="14332"/>
                    </a:cubicBezTo>
                    <a:cubicBezTo>
                      <a:pt x="7118" y="13908"/>
                      <a:pt x="7118" y="13431"/>
                      <a:pt x="7083" y="12990"/>
                    </a:cubicBezTo>
                    <a:cubicBezTo>
                      <a:pt x="6942" y="10482"/>
                      <a:pt x="5934" y="8133"/>
                      <a:pt x="4734" y="5978"/>
                    </a:cubicBezTo>
                    <a:cubicBezTo>
                      <a:pt x="4151" y="4937"/>
                      <a:pt x="3516" y="3930"/>
                      <a:pt x="2845" y="2941"/>
                    </a:cubicBezTo>
                    <a:cubicBezTo>
                      <a:pt x="2244" y="2041"/>
                      <a:pt x="1661" y="1052"/>
                      <a:pt x="867" y="275"/>
                    </a:cubicBezTo>
                    <a:cubicBezTo>
                      <a:pt x="757" y="165"/>
                      <a:pt x="646" y="0"/>
                      <a:pt x="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6"/>
              <p:cNvSpPr/>
              <p:nvPr/>
            </p:nvSpPr>
            <p:spPr>
              <a:xfrm>
                <a:off x="4370600" y="976825"/>
                <a:ext cx="324000" cy="296875"/>
              </a:xfrm>
              <a:custGeom>
                <a:avLst/>
                <a:gdLst/>
                <a:ahLst/>
                <a:cxnLst/>
                <a:rect l="l" t="t" r="r" b="b"/>
                <a:pathLst>
                  <a:path w="12960" h="11875" extrusionOk="0">
                    <a:moveTo>
                      <a:pt x="419" y="0"/>
                    </a:moveTo>
                    <a:cubicBezTo>
                      <a:pt x="337" y="0"/>
                      <a:pt x="264" y="32"/>
                      <a:pt x="212" y="128"/>
                    </a:cubicBezTo>
                    <a:cubicBezTo>
                      <a:pt x="0" y="481"/>
                      <a:pt x="690" y="1258"/>
                      <a:pt x="866" y="1541"/>
                    </a:cubicBezTo>
                    <a:cubicBezTo>
                      <a:pt x="1290" y="2193"/>
                      <a:pt x="1696" y="2848"/>
                      <a:pt x="2102" y="3500"/>
                    </a:cubicBezTo>
                    <a:cubicBezTo>
                      <a:pt x="3939" y="6380"/>
                      <a:pt x="5952" y="9257"/>
                      <a:pt x="8866" y="11129"/>
                    </a:cubicBezTo>
                    <a:cubicBezTo>
                      <a:pt x="9378" y="11447"/>
                      <a:pt x="9944" y="11748"/>
                      <a:pt x="10544" y="11854"/>
                    </a:cubicBezTo>
                    <a:cubicBezTo>
                      <a:pt x="10643" y="11868"/>
                      <a:pt x="10742" y="11875"/>
                      <a:pt x="10839" y="11875"/>
                    </a:cubicBezTo>
                    <a:cubicBezTo>
                      <a:pt x="11988" y="11875"/>
                      <a:pt x="12959" y="10939"/>
                      <a:pt x="12699" y="9717"/>
                    </a:cubicBezTo>
                    <a:cubicBezTo>
                      <a:pt x="12610" y="9276"/>
                      <a:pt x="12398" y="8869"/>
                      <a:pt x="12169" y="8480"/>
                    </a:cubicBezTo>
                    <a:cubicBezTo>
                      <a:pt x="10879" y="6344"/>
                      <a:pt x="8901" y="4720"/>
                      <a:pt x="6835" y="3359"/>
                    </a:cubicBezTo>
                    <a:cubicBezTo>
                      <a:pt x="5846" y="2706"/>
                      <a:pt x="4804" y="2106"/>
                      <a:pt x="3763" y="1541"/>
                    </a:cubicBezTo>
                    <a:cubicBezTo>
                      <a:pt x="2809" y="1011"/>
                      <a:pt x="1837" y="410"/>
                      <a:pt x="777" y="93"/>
                    </a:cubicBezTo>
                    <a:cubicBezTo>
                      <a:pt x="665" y="61"/>
                      <a:pt x="534" y="0"/>
                      <a:pt x="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6" name="Google Shape;716;p16"/>
            <p:cNvSpPr/>
            <p:nvPr/>
          </p:nvSpPr>
          <p:spPr>
            <a:xfrm rot="-8100000">
              <a:off x="1169482" y="373292"/>
              <a:ext cx="640250" cy="586649"/>
            </a:xfrm>
            <a:custGeom>
              <a:avLst/>
              <a:gdLst/>
              <a:ahLst/>
              <a:cxnLst/>
              <a:rect l="l" t="t" r="r" b="b"/>
              <a:pathLst>
                <a:path w="12960" h="11875" extrusionOk="0">
                  <a:moveTo>
                    <a:pt x="419" y="0"/>
                  </a:moveTo>
                  <a:cubicBezTo>
                    <a:pt x="337" y="0"/>
                    <a:pt x="264" y="32"/>
                    <a:pt x="212" y="128"/>
                  </a:cubicBezTo>
                  <a:cubicBezTo>
                    <a:pt x="0" y="481"/>
                    <a:pt x="690" y="1258"/>
                    <a:pt x="866" y="1541"/>
                  </a:cubicBezTo>
                  <a:cubicBezTo>
                    <a:pt x="1290" y="2193"/>
                    <a:pt x="1696" y="2848"/>
                    <a:pt x="2102" y="3500"/>
                  </a:cubicBezTo>
                  <a:cubicBezTo>
                    <a:pt x="3939" y="6380"/>
                    <a:pt x="5952" y="9257"/>
                    <a:pt x="8866" y="11129"/>
                  </a:cubicBezTo>
                  <a:cubicBezTo>
                    <a:pt x="9378" y="11447"/>
                    <a:pt x="9944" y="11748"/>
                    <a:pt x="10544" y="11854"/>
                  </a:cubicBezTo>
                  <a:cubicBezTo>
                    <a:pt x="10643" y="11868"/>
                    <a:pt x="10742" y="11875"/>
                    <a:pt x="10839" y="11875"/>
                  </a:cubicBezTo>
                  <a:cubicBezTo>
                    <a:pt x="11988" y="11875"/>
                    <a:pt x="12959" y="10939"/>
                    <a:pt x="12699" y="9717"/>
                  </a:cubicBezTo>
                  <a:cubicBezTo>
                    <a:pt x="12610" y="9276"/>
                    <a:pt x="12398" y="8869"/>
                    <a:pt x="12169" y="8480"/>
                  </a:cubicBezTo>
                  <a:cubicBezTo>
                    <a:pt x="10879" y="6344"/>
                    <a:pt x="8901" y="4720"/>
                    <a:pt x="6835" y="3359"/>
                  </a:cubicBezTo>
                  <a:cubicBezTo>
                    <a:pt x="5846" y="2706"/>
                    <a:pt x="4804" y="2106"/>
                    <a:pt x="3763" y="1541"/>
                  </a:cubicBezTo>
                  <a:cubicBezTo>
                    <a:pt x="2809" y="1011"/>
                    <a:pt x="1837" y="410"/>
                    <a:pt x="777" y="93"/>
                  </a:cubicBezTo>
                  <a:cubicBezTo>
                    <a:pt x="665" y="61"/>
                    <a:pt x="534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25"/>
          <p:cNvSpPr txBox="1">
            <a:spLocks noGrp="1"/>
          </p:cNvSpPr>
          <p:nvPr>
            <p:ph type="title" idx="2"/>
          </p:nvPr>
        </p:nvSpPr>
        <p:spPr>
          <a:xfrm>
            <a:off x="729813" y="2919798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57" name="Google Shape;1157;p25"/>
          <p:cNvSpPr txBox="1">
            <a:spLocks noGrp="1"/>
          </p:cNvSpPr>
          <p:nvPr>
            <p:ph type="subTitle" idx="1"/>
          </p:nvPr>
        </p:nvSpPr>
        <p:spPr>
          <a:xfrm>
            <a:off x="729813" y="3248150"/>
            <a:ext cx="23364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8" name="Google Shape;1158;p25"/>
          <p:cNvSpPr txBox="1">
            <a:spLocks noGrp="1"/>
          </p:cNvSpPr>
          <p:nvPr>
            <p:ph type="title" idx="3"/>
          </p:nvPr>
        </p:nvSpPr>
        <p:spPr>
          <a:xfrm>
            <a:off x="3403800" y="2919798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59" name="Google Shape;1159;p25"/>
          <p:cNvSpPr txBox="1">
            <a:spLocks noGrp="1"/>
          </p:cNvSpPr>
          <p:nvPr>
            <p:ph type="subTitle" idx="4"/>
          </p:nvPr>
        </p:nvSpPr>
        <p:spPr>
          <a:xfrm>
            <a:off x="3413613" y="3248150"/>
            <a:ext cx="23364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0" name="Google Shape;1160;p25"/>
          <p:cNvSpPr txBox="1">
            <a:spLocks noGrp="1"/>
          </p:cNvSpPr>
          <p:nvPr>
            <p:ph type="title" idx="5"/>
          </p:nvPr>
        </p:nvSpPr>
        <p:spPr>
          <a:xfrm>
            <a:off x="6077788" y="2919798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61" name="Google Shape;1161;p25"/>
          <p:cNvSpPr txBox="1">
            <a:spLocks noGrp="1"/>
          </p:cNvSpPr>
          <p:nvPr>
            <p:ph type="subTitle" idx="6"/>
          </p:nvPr>
        </p:nvSpPr>
        <p:spPr>
          <a:xfrm>
            <a:off x="6077788" y="3248150"/>
            <a:ext cx="23364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25"/>
          <p:cNvSpPr/>
          <p:nvPr/>
        </p:nvSpPr>
        <p:spPr>
          <a:xfrm rot="3329258">
            <a:off x="8335202" y="4354162"/>
            <a:ext cx="337200" cy="758352"/>
          </a:xfrm>
          <a:custGeom>
            <a:avLst/>
            <a:gdLst/>
            <a:ahLst/>
            <a:cxnLst/>
            <a:rect l="l" t="t" r="r" b="b"/>
            <a:pathLst>
              <a:path w="6069" h="13649" extrusionOk="0">
                <a:moveTo>
                  <a:pt x="4557" y="0"/>
                </a:moveTo>
                <a:cubicBezTo>
                  <a:pt x="4557" y="0"/>
                  <a:pt x="3549" y="1229"/>
                  <a:pt x="1775" y="5887"/>
                </a:cubicBezTo>
                <a:cubicBezTo>
                  <a:pt x="1" y="10565"/>
                  <a:pt x="2460" y="13648"/>
                  <a:pt x="2460" y="13648"/>
                </a:cubicBezTo>
                <a:cubicBezTo>
                  <a:pt x="2460" y="13648"/>
                  <a:pt x="4476" y="10060"/>
                  <a:pt x="5262" y="6955"/>
                </a:cubicBezTo>
                <a:cubicBezTo>
                  <a:pt x="6068" y="3871"/>
                  <a:pt x="4557" y="0"/>
                  <a:pt x="4557" y="0"/>
                </a:cubicBezTo>
                <a:close/>
              </a:path>
            </a:pathLst>
          </a:custGeom>
          <a:solidFill>
            <a:srgbClr val="ABB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3" name="Google Shape;1163;p25"/>
          <p:cNvGrpSpPr/>
          <p:nvPr/>
        </p:nvGrpSpPr>
        <p:grpSpPr>
          <a:xfrm rot="-4106019">
            <a:off x="360871" y="4206058"/>
            <a:ext cx="537706" cy="739776"/>
            <a:chOff x="1521350" y="1648150"/>
            <a:chExt cx="241950" cy="332875"/>
          </a:xfrm>
        </p:grpSpPr>
        <p:sp>
          <p:nvSpPr>
            <p:cNvPr id="1164" name="Google Shape;1164;p25"/>
            <p:cNvSpPr/>
            <p:nvPr/>
          </p:nvSpPr>
          <p:spPr>
            <a:xfrm>
              <a:off x="1521350" y="1648150"/>
              <a:ext cx="128050" cy="332350"/>
            </a:xfrm>
            <a:custGeom>
              <a:avLst/>
              <a:gdLst/>
              <a:ahLst/>
              <a:cxnLst/>
              <a:rect l="l" t="t" r="r" b="b"/>
              <a:pathLst>
                <a:path w="5122" h="13294" extrusionOk="0">
                  <a:moveTo>
                    <a:pt x="4987" y="1"/>
                  </a:moveTo>
                  <a:cubicBezTo>
                    <a:pt x="4933" y="1"/>
                    <a:pt x="4891" y="28"/>
                    <a:pt x="4860" y="89"/>
                  </a:cubicBezTo>
                  <a:cubicBezTo>
                    <a:pt x="4839" y="149"/>
                    <a:pt x="1855" y="7065"/>
                    <a:pt x="21" y="13132"/>
                  </a:cubicBezTo>
                  <a:cubicBezTo>
                    <a:pt x="0" y="13213"/>
                    <a:pt x="41" y="13274"/>
                    <a:pt x="121" y="13294"/>
                  </a:cubicBezTo>
                  <a:lnTo>
                    <a:pt x="142" y="13294"/>
                  </a:lnTo>
                  <a:cubicBezTo>
                    <a:pt x="202" y="13294"/>
                    <a:pt x="263" y="13274"/>
                    <a:pt x="283" y="13213"/>
                  </a:cubicBezTo>
                  <a:cubicBezTo>
                    <a:pt x="2078" y="7145"/>
                    <a:pt x="5062" y="250"/>
                    <a:pt x="5102" y="189"/>
                  </a:cubicBezTo>
                  <a:cubicBezTo>
                    <a:pt x="5121" y="129"/>
                    <a:pt x="5102" y="49"/>
                    <a:pt x="5041" y="8"/>
                  </a:cubicBezTo>
                  <a:cubicBezTo>
                    <a:pt x="5022" y="3"/>
                    <a:pt x="5003" y="1"/>
                    <a:pt x="4987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5"/>
            <p:cNvSpPr/>
            <p:nvPr/>
          </p:nvSpPr>
          <p:spPr>
            <a:xfrm>
              <a:off x="1522350" y="1714125"/>
              <a:ext cx="237450" cy="266900"/>
            </a:xfrm>
            <a:custGeom>
              <a:avLst/>
              <a:gdLst/>
              <a:ahLst/>
              <a:cxnLst/>
              <a:rect l="l" t="t" r="r" b="b"/>
              <a:pathLst>
                <a:path w="9498" h="10676" extrusionOk="0">
                  <a:moveTo>
                    <a:pt x="9358" y="0"/>
                  </a:moveTo>
                  <a:cubicBezTo>
                    <a:pt x="9325" y="0"/>
                    <a:pt x="9295" y="11"/>
                    <a:pt x="9275" y="31"/>
                  </a:cubicBezTo>
                  <a:cubicBezTo>
                    <a:pt x="9215" y="90"/>
                    <a:pt x="3933" y="5453"/>
                    <a:pt x="41" y="10474"/>
                  </a:cubicBezTo>
                  <a:cubicBezTo>
                    <a:pt x="1" y="10534"/>
                    <a:pt x="22" y="10614"/>
                    <a:pt x="62" y="10655"/>
                  </a:cubicBezTo>
                  <a:cubicBezTo>
                    <a:pt x="81" y="10676"/>
                    <a:pt x="122" y="10676"/>
                    <a:pt x="143" y="10676"/>
                  </a:cubicBezTo>
                  <a:cubicBezTo>
                    <a:pt x="183" y="10676"/>
                    <a:pt x="223" y="10655"/>
                    <a:pt x="243" y="10635"/>
                  </a:cubicBezTo>
                  <a:cubicBezTo>
                    <a:pt x="4135" y="5635"/>
                    <a:pt x="9396" y="273"/>
                    <a:pt x="9457" y="211"/>
                  </a:cubicBezTo>
                  <a:cubicBezTo>
                    <a:pt x="9497" y="171"/>
                    <a:pt x="9497" y="90"/>
                    <a:pt x="9457" y="31"/>
                  </a:cubicBezTo>
                  <a:cubicBezTo>
                    <a:pt x="9426" y="11"/>
                    <a:pt x="9391" y="0"/>
                    <a:pt x="935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5"/>
            <p:cNvSpPr/>
            <p:nvPr/>
          </p:nvSpPr>
          <p:spPr>
            <a:xfrm>
              <a:off x="1572750" y="1662500"/>
              <a:ext cx="97325" cy="91650"/>
            </a:xfrm>
            <a:custGeom>
              <a:avLst/>
              <a:gdLst/>
              <a:ahLst/>
              <a:cxnLst/>
              <a:rect l="l" t="t" r="r" b="b"/>
              <a:pathLst>
                <a:path w="3893" h="3666" extrusionOk="0">
                  <a:moveTo>
                    <a:pt x="1948" y="1"/>
                  </a:moveTo>
                  <a:cubicBezTo>
                    <a:pt x="1058" y="1"/>
                    <a:pt x="271" y="667"/>
                    <a:pt x="143" y="1572"/>
                  </a:cubicBezTo>
                  <a:cubicBezTo>
                    <a:pt x="1" y="2580"/>
                    <a:pt x="686" y="3507"/>
                    <a:pt x="1694" y="3647"/>
                  </a:cubicBezTo>
                  <a:cubicBezTo>
                    <a:pt x="1780" y="3659"/>
                    <a:pt x="1864" y="3665"/>
                    <a:pt x="1948" y="3665"/>
                  </a:cubicBezTo>
                  <a:cubicBezTo>
                    <a:pt x="2837" y="3665"/>
                    <a:pt x="3623" y="2998"/>
                    <a:pt x="3751" y="2096"/>
                  </a:cubicBezTo>
                  <a:cubicBezTo>
                    <a:pt x="3893" y="1088"/>
                    <a:pt x="3207" y="160"/>
                    <a:pt x="2199" y="18"/>
                  </a:cubicBezTo>
                  <a:cubicBezTo>
                    <a:pt x="2115" y="6"/>
                    <a:pt x="2031" y="1"/>
                    <a:pt x="1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5"/>
            <p:cNvSpPr/>
            <p:nvPr/>
          </p:nvSpPr>
          <p:spPr>
            <a:xfrm>
              <a:off x="1662475" y="1716325"/>
              <a:ext cx="100825" cy="94275"/>
            </a:xfrm>
            <a:custGeom>
              <a:avLst/>
              <a:gdLst/>
              <a:ahLst/>
              <a:cxnLst/>
              <a:rect l="l" t="t" r="r" b="b"/>
              <a:pathLst>
                <a:path w="4033" h="3771" extrusionOk="0">
                  <a:moveTo>
                    <a:pt x="1992" y="1"/>
                  </a:moveTo>
                  <a:cubicBezTo>
                    <a:pt x="1076" y="1"/>
                    <a:pt x="270" y="684"/>
                    <a:pt x="142" y="1615"/>
                  </a:cubicBezTo>
                  <a:cubicBezTo>
                    <a:pt x="1" y="2664"/>
                    <a:pt x="707" y="3612"/>
                    <a:pt x="1755" y="3752"/>
                  </a:cubicBezTo>
                  <a:cubicBezTo>
                    <a:pt x="1844" y="3764"/>
                    <a:pt x="1931" y="3770"/>
                    <a:pt x="2018" y="3770"/>
                  </a:cubicBezTo>
                  <a:cubicBezTo>
                    <a:pt x="2940" y="3770"/>
                    <a:pt x="3745" y="3099"/>
                    <a:pt x="3892" y="2160"/>
                  </a:cubicBezTo>
                  <a:cubicBezTo>
                    <a:pt x="4033" y="1112"/>
                    <a:pt x="3307" y="164"/>
                    <a:pt x="2280" y="23"/>
                  </a:cubicBezTo>
                  <a:cubicBezTo>
                    <a:pt x="2183" y="8"/>
                    <a:pt x="2087" y="1"/>
                    <a:pt x="1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25"/>
          <p:cNvGrpSpPr/>
          <p:nvPr/>
        </p:nvGrpSpPr>
        <p:grpSpPr>
          <a:xfrm>
            <a:off x="4855919" y="-1054931"/>
            <a:ext cx="4404651" cy="3321233"/>
            <a:chOff x="4855919" y="-1054931"/>
            <a:chExt cx="4404651" cy="3321233"/>
          </a:xfrm>
        </p:grpSpPr>
        <p:sp>
          <p:nvSpPr>
            <p:cNvPr id="1169" name="Google Shape;1169;p25"/>
            <p:cNvSpPr/>
            <p:nvPr/>
          </p:nvSpPr>
          <p:spPr>
            <a:xfrm rot="-4423644" flipH="1">
              <a:off x="5014090" y="812400"/>
              <a:ext cx="363895" cy="602381"/>
            </a:xfrm>
            <a:custGeom>
              <a:avLst/>
              <a:gdLst/>
              <a:ahLst/>
              <a:cxnLst/>
              <a:rect l="l" t="t" r="r" b="b"/>
              <a:pathLst>
                <a:path w="7153" h="11497" extrusionOk="0">
                  <a:moveTo>
                    <a:pt x="7153" y="1"/>
                  </a:moveTo>
                  <a:cubicBezTo>
                    <a:pt x="7152" y="1"/>
                    <a:pt x="3356" y="743"/>
                    <a:pt x="1696" y="5334"/>
                  </a:cubicBezTo>
                  <a:cubicBezTo>
                    <a:pt x="36" y="9943"/>
                    <a:pt x="1" y="11497"/>
                    <a:pt x="1" y="11497"/>
                  </a:cubicBezTo>
                  <a:cubicBezTo>
                    <a:pt x="1" y="11497"/>
                    <a:pt x="3585" y="9573"/>
                    <a:pt x="4981" y="6764"/>
                  </a:cubicBezTo>
                  <a:cubicBezTo>
                    <a:pt x="6358" y="3957"/>
                    <a:pt x="7152" y="1"/>
                    <a:pt x="7153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25"/>
            <p:cNvGrpSpPr/>
            <p:nvPr/>
          </p:nvGrpSpPr>
          <p:grpSpPr>
            <a:xfrm rot="-7930660" flipH="1">
              <a:off x="6547916" y="-729636"/>
              <a:ext cx="2061868" cy="2670645"/>
              <a:chOff x="4987400" y="1615775"/>
              <a:chExt cx="1013250" cy="1274250"/>
            </a:xfrm>
          </p:grpSpPr>
          <p:sp>
            <p:nvSpPr>
              <p:cNvPr id="1171" name="Google Shape;1171;p25"/>
              <p:cNvSpPr/>
              <p:nvPr/>
            </p:nvSpPr>
            <p:spPr>
              <a:xfrm>
                <a:off x="4987400" y="1893575"/>
                <a:ext cx="40662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5199" extrusionOk="0">
                    <a:moveTo>
                      <a:pt x="5897" y="0"/>
                    </a:moveTo>
                    <a:cubicBezTo>
                      <a:pt x="2871" y="0"/>
                      <a:pt x="0" y="1126"/>
                      <a:pt x="0" y="1126"/>
                    </a:cubicBezTo>
                    <a:cubicBezTo>
                      <a:pt x="0" y="1126"/>
                      <a:pt x="1448" y="2310"/>
                      <a:pt x="7011" y="4429"/>
                    </a:cubicBezTo>
                    <a:cubicBezTo>
                      <a:pt x="8488" y="4992"/>
                      <a:pt x="9833" y="5199"/>
                      <a:pt x="11012" y="5199"/>
                    </a:cubicBezTo>
                    <a:cubicBezTo>
                      <a:pt x="14274" y="5199"/>
                      <a:pt x="16264" y="3617"/>
                      <a:pt x="16264" y="3617"/>
                    </a:cubicBezTo>
                    <a:cubicBezTo>
                      <a:pt x="16264" y="3617"/>
                      <a:pt x="11974" y="1215"/>
                      <a:pt x="8282" y="279"/>
                    </a:cubicBezTo>
                    <a:cubicBezTo>
                      <a:pt x="7510" y="79"/>
                      <a:pt x="6698" y="0"/>
                      <a:pt x="5897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5"/>
              <p:cNvSpPr/>
              <p:nvPr/>
            </p:nvSpPr>
            <p:spPr>
              <a:xfrm>
                <a:off x="5078775" y="1692700"/>
                <a:ext cx="902025" cy="1197325"/>
              </a:xfrm>
              <a:custGeom>
                <a:avLst/>
                <a:gdLst/>
                <a:ahLst/>
                <a:cxnLst/>
                <a:rect l="l" t="t" r="r" b="b"/>
                <a:pathLst>
                  <a:path w="36081" h="47893" extrusionOk="0">
                    <a:moveTo>
                      <a:pt x="737" y="1"/>
                    </a:moveTo>
                    <a:cubicBezTo>
                      <a:pt x="466" y="1"/>
                      <a:pt x="210" y="168"/>
                      <a:pt x="124" y="437"/>
                    </a:cubicBezTo>
                    <a:cubicBezTo>
                      <a:pt x="0" y="773"/>
                      <a:pt x="177" y="1144"/>
                      <a:pt x="513" y="1250"/>
                    </a:cubicBezTo>
                    <a:cubicBezTo>
                      <a:pt x="3073" y="2116"/>
                      <a:pt x="5369" y="3634"/>
                      <a:pt x="7153" y="5648"/>
                    </a:cubicBezTo>
                    <a:cubicBezTo>
                      <a:pt x="7754" y="6319"/>
                      <a:pt x="8300" y="7060"/>
                      <a:pt x="8849" y="7767"/>
                    </a:cubicBezTo>
                    <a:cubicBezTo>
                      <a:pt x="9626" y="8808"/>
                      <a:pt x="10438" y="9886"/>
                      <a:pt x="11427" y="10821"/>
                    </a:cubicBezTo>
                    <a:cubicBezTo>
                      <a:pt x="12927" y="12252"/>
                      <a:pt x="14747" y="13241"/>
                      <a:pt x="16513" y="14230"/>
                    </a:cubicBezTo>
                    <a:cubicBezTo>
                      <a:pt x="18685" y="15413"/>
                      <a:pt x="20716" y="16543"/>
                      <a:pt x="22164" y="18345"/>
                    </a:cubicBezTo>
                    <a:cubicBezTo>
                      <a:pt x="23523" y="20023"/>
                      <a:pt x="24213" y="22142"/>
                      <a:pt x="24884" y="24208"/>
                    </a:cubicBezTo>
                    <a:cubicBezTo>
                      <a:pt x="25944" y="27440"/>
                      <a:pt x="27039" y="30796"/>
                      <a:pt x="27833" y="34151"/>
                    </a:cubicBezTo>
                    <a:cubicBezTo>
                      <a:pt x="27922" y="34575"/>
                      <a:pt x="28009" y="34999"/>
                      <a:pt x="28115" y="35423"/>
                    </a:cubicBezTo>
                    <a:cubicBezTo>
                      <a:pt x="28451" y="36923"/>
                      <a:pt x="28786" y="38460"/>
                      <a:pt x="29334" y="39944"/>
                    </a:cubicBezTo>
                    <a:cubicBezTo>
                      <a:pt x="30465" y="43033"/>
                      <a:pt x="32443" y="45736"/>
                      <a:pt x="35038" y="47749"/>
                    </a:cubicBezTo>
                    <a:cubicBezTo>
                      <a:pt x="35157" y="47846"/>
                      <a:pt x="35299" y="47893"/>
                      <a:pt x="35439" y="47893"/>
                    </a:cubicBezTo>
                    <a:cubicBezTo>
                      <a:pt x="35630" y="47893"/>
                      <a:pt x="35817" y="47806"/>
                      <a:pt x="35939" y="47643"/>
                    </a:cubicBezTo>
                    <a:cubicBezTo>
                      <a:pt x="36045" y="47519"/>
                      <a:pt x="36081" y="47378"/>
                      <a:pt x="36081" y="47255"/>
                    </a:cubicBezTo>
                    <a:cubicBezTo>
                      <a:pt x="36081" y="47060"/>
                      <a:pt x="35992" y="46866"/>
                      <a:pt x="35833" y="46742"/>
                    </a:cubicBezTo>
                    <a:cubicBezTo>
                      <a:pt x="33467" y="44888"/>
                      <a:pt x="31576" y="42327"/>
                      <a:pt x="30535" y="39501"/>
                    </a:cubicBezTo>
                    <a:cubicBezTo>
                      <a:pt x="30022" y="38107"/>
                      <a:pt x="29688" y="36605"/>
                      <a:pt x="29370" y="35140"/>
                    </a:cubicBezTo>
                    <a:cubicBezTo>
                      <a:pt x="29264" y="34716"/>
                      <a:pt x="29175" y="34292"/>
                      <a:pt x="29069" y="33868"/>
                    </a:cubicBezTo>
                    <a:cubicBezTo>
                      <a:pt x="28275" y="30442"/>
                      <a:pt x="27180" y="27069"/>
                      <a:pt x="26102" y="23802"/>
                    </a:cubicBezTo>
                    <a:cubicBezTo>
                      <a:pt x="25431" y="21735"/>
                      <a:pt x="24672" y="19404"/>
                      <a:pt x="23170" y="17532"/>
                    </a:cubicBezTo>
                    <a:cubicBezTo>
                      <a:pt x="21564" y="15537"/>
                      <a:pt x="19320" y="14301"/>
                      <a:pt x="17130" y="13100"/>
                    </a:cubicBezTo>
                    <a:cubicBezTo>
                      <a:pt x="15435" y="12163"/>
                      <a:pt x="13687" y="11193"/>
                      <a:pt x="12310" y="9886"/>
                    </a:cubicBezTo>
                    <a:cubicBezTo>
                      <a:pt x="11409" y="9038"/>
                      <a:pt x="10667" y="8049"/>
                      <a:pt x="9873" y="7007"/>
                    </a:cubicBezTo>
                    <a:cubicBezTo>
                      <a:pt x="9325" y="6265"/>
                      <a:pt x="8743" y="5506"/>
                      <a:pt x="8107" y="4782"/>
                    </a:cubicBezTo>
                    <a:cubicBezTo>
                      <a:pt x="6181" y="2610"/>
                      <a:pt x="3692" y="967"/>
                      <a:pt x="937" y="32"/>
                    </a:cubicBezTo>
                    <a:cubicBezTo>
                      <a:pt x="871" y="11"/>
                      <a:pt x="804" y="1"/>
                      <a:pt x="737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5"/>
              <p:cNvSpPr/>
              <p:nvPr/>
            </p:nvSpPr>
            <p:spPr>
              <a:xfrm>
                <a:off x="5311875" y="1623275"/>
                <a:ext cx="134250" cy="313050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2522" extrusionOk="0">
                    <a:moveTo>
                      <a:pt x="231" y="0"/>
                    </a:moveTo>
                    <a:cubicBezTo>
                      <a:pt x="231" y="0"/>
                      <a:pt x="1" y="1537"/>
                      <a:pt x="867" y="6358"/>
                    </a:cubicBezTo>
                    <a:cubicBezTo>
                      <a:pt x="1731" y="11180"/>
                      <a:pt x="5369" y="12522"/>
                      <a:pt x="5369" y="12522"/>
                    </a:cubicBezTo>
                    <a:cubicBezTo>
                      <a:pt x="5369" y="12522"/>
                      <a:pt x="5246" y="8495"/>
                      <a:pt x="4345" y="5493"/>
                    </a:cubicBezTo>
                    <a:cubicBezTo>
                      <a:pt x="3445" y="2491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5"/>
              <p:cNvSpPr/>
              <p:nvPr/>
            </p:nvSpPr>
            <p:spPr>
              <a:xfrm>
                <a:off x="5437275" y="1615775"/>
                <a:ext cx="106425" cy="33732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93" extrusionOk="0">
                    <a:moveTo>
                      <a:pt x="1943" y="0"/>
                    </a:moveTo>
                    <a:cubicBezTo>
                      <a:pt x="1943" y="0"/>
                      <a:pt x="1272" y="1395"/>
                      <a:pt x="636" y="6252"/>
                    </a:cubicBezTo>
                    <a:cubicBezTo>
                      <a:pt x="0" y="11108"/>
                      <a:pt x="3056" y="13493"/>
                      <a:pt x="3056" y="13493"/>
                    </a:cubicBezTo>
                    <a:cubicBezTo>
                      <a:pt x="3056" y="13493"/>
                      <a:pt x="4151" y="9608"/>
                      <a:pt x="4203" y="6481"/>
                    </a:cubicBezTo>
                    <a:cubicBezTo>
                      <a:pt x="4257" y="3356"/>
                      <a:pt x="1943" y="0"/>
                      <a:pt x="1943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5"/>
              <p:cNvSpPr/>
              <p:nvPr/>
            </p:nvSpPr>
            <p:spPr>
              <a:xfrm>
                <a:off x="5400175" y="1825400"/>
                <a:ext cx="2035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8143" h="10636" extrusionOk="0">
                    <a:moveTo>
                      <a:pt x="134" y="0"/>
                    </a:moveTo>
                    <a:cubicBezTo>
                      <a:pt x="125" y="0"/>
                      <a:pt x="116" y="1"/>
                      <a:pt x="107" y="3"/>
                    </a:cubicBezTo>
                    <a:cubicBezTo>
                      <a:pt x="36" y="39"/>
                      <a:pt x="1" y="109"/>
                      <a:pt x="19" y="163"/>
                    </a:cubicBezTo>
                    <a:cubicBezTo>
                      <a:pt x="1185" y="4418"/>
                      <a:pt x="3975" y="8198"/>
                      <a:pt x="7701" y="10599"/>
                    </a:cubicBezTo>
                    <a:cubicBezTo>
                      <a:pt x="7743" y="10624"/>
                      <a:pt x="7790" y="10635"/>
                      <a:pt x="7836" y="10635"/>
                    </a:cubicBezTo>
                    <a:cubicBezTo>
                      <a:pt x="7923" y="10635"/>
                      <a:pt x="8007" y="10593"/>
                      <a:pt x="8054" y="10512"/>
                    </a:cubicBezTo>
                    <a:cubicBezTo>
                      <a:pt x="8143" y="10387"/>
                      <a:pt x="8089" y="10229"/>
                      <a:pt x="7983" y="10159"/>
                    </a:cubicBezTo>
                    <a:cubicBezTo>
                      <a:pt x="4310" y="7898"/>
                      <a:pt x="1503" y="4260"/>
                      <a:pt x="266" y="92"/>
                    </a:cubicBezTo>
                    <a:cubicBezTo>
                      <a:pt x="250" y="46"/>
                      <a:pt x="195" y="0"/>
                      <a:pt x="134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5"/>
              <p:cNvSpPr/>
              <p:nvPr/>
            </p:nvSpPr>
            <p:spPr>
              <a:xfrm>
                <a:off x="5499950" y="1761900"/>
                <a:ext cx="57425" cy="29912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1965" extrusionOk="0">
                    <a:moveTo>
                      <a:pt x="337" y="0"/>
                    </a:moveTo>
                    <a:cubicBezTo>
                      <a:pt x="267" y="0"/>
                      <a:pt x="196" y="54"/>
                      <a:pt x="196" y="125"/>
                    </a:cubicBezTo>
                    <a:cubicBezTo>
                      <a:pt x="107" y="2103"/>
                      <a:pt x="1" y="4116"/>
                      <a:pt x="177" y="6111"/>
                    </a:cubicBezTo>
                    <a:cubicBezTo>
                      <a:pt x="248" y="7118"/>
                      <a:pt x="389" y="8124"/>
                      <a:pt x="637" y="9096"/>
                    </a:cubicBezTo>
                    <a:cubicBezTo>
                      <a:pt x="884" y="10085"/>
                      <a:pt x="1255" y="11056"/>
                      <a:pt x="1908" y="11886"/>
                    </a:cubicBezTo>
                    <a:cubicBezTo>
                      <a:pt x="1949" y="11937"/>
                      <a:pt x="2009" y="11965"/>
                      <a:pt x="2073" y="11965"/>
                    </a:cubicBezTo>
                    <a:cubicBezTo>
                      <a:pt x="2118" y="11965"/>
                      <a:pt x="2165" y="11951"/>
                      <a:pt x="2209" y="11922"/>
                    </a:cubicBezTo>
                    <a:cubicBezTo>
                      <a:pt x="2297" y="11833"/>
                      <a:pt x="2297" y="11710"/>
                      <a:pt x="2226" y="11621"/>
                    </a:cubicBezTo>
                    <a:cubicBezTo>
                      <a:pt x="1626" y="10862"/>
                      <a:pt x="1255" y="9944"/>
                      <a:pt x="1008" y="9007"/>
                    </a:cubicBezTo>
                    <a:cubicBezTo>
                      <a:pt x="761" y="8053"/>
                      <a:pt x="601" y="7083"/>
                      <a:pt x="514" y="6094"/>
                    </a:cubicBezTo>
                    <a:cubicBezTo>
                      <a:pt x="319" y="4116"/>
                      <a:pt x="389" y="2119"/>
                      <a:pt x="460" y="125"/>
                    </a:cubicBezTo>
                    <a:cubicBezTo>
                      <a:pt x="460" y="54"/>
                      <a:pt x="408" y="0"/>
                      <a:pt x="337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5"/>
              <p:cNvSpPr/>
              <p:nvPr/>
            </p:nvSpPr>
            <p:spPr>
              <a:xfrm>
                <a:off x="5072575" y="1819725"/>
                <a:ext cx="227850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9114" h="2100" extrusionOk="0">
                    <a:moveTo>
                      <a:pt x="1585" y="0"/>
                    </a:moveTo>
                    <a:cubicBezTo>
                      <a:pt x="1094" y="0"/>
                      <a:pt x="606" y="20"/>
                      <a:pt x="125" y="54"/>
                    </a:cubicBezTo>
                    <a:cubicBezTo>
                      <a:pt x="55" y="54"/>
                      <a:pt x="1" y="107"/>
                      <a:pt x="1" y="178"/>
                    </a:cubicBezTo>
                    <a:cubicBezTo>
                      <a:pt x="1" y="240"/>
                      <a:pt x="55" y="287"/>
                      <a:pt x="104" y="287"/>
                    </a:cubicBezTo>
                    <a:cubicBezTo>
                      <a:pt x="111" y="287"/>
                      <a:pt x="118" y="286"/>
                      <a:pt x="125" y="284"/>
                    </a:cubicBezTo>
                    <a:lnTo>
                      <a:pt x="142" y="284"/>
                    </a:lnTo>
                    <a:cubicBezTo>
                      <a:pt x="416" y="277"/>
                      <a:pt x="690" y="273"/>
                      <a:pt x="962" y="273"/>
                    </a:cubicBezTo>
                    <a:cubicBezTo>
                      <a:pt x="1429" y="273"/>
                      <a:pt x="1893" y="285"/>
                      <a:pt x="2350" y="319"/>
                    </a:cubicBezTo>
                    <a:cubicBezTo>
                      <a:pt x="3092" y="372"/>
                      <a:pt x="3834" y="496"/>
                      <a:pt x="4557" y="637"/>
                    </a:cubicBezTo>
                    <a:cubicBezTo>
                      <a:pt x="5282" y="779"/>
                      <a:pt x="6005" y="972"/>
                      <a:pt x="6695" y="1202"/>
                    </a:cubicBezTo>
                    <a:cubicBezTo>
                      <a:pt x="7401" y="1450"/>
                      <a:pt x="8089" y="1714"/>
                      <a:pt x="8708" y="2067"/>
                    </a:cubicBezTo>
                    <a:lnTo>
                      <a:pt x="8725" y="2067"/>
                    </a:lnTo>
                    <a:cubicBezTo>
                      <a:pt x="8764" y="2089"/>
                      <a:pt x="8805" y="2099"/>
                      <a:pt x="8845" y="2099"/>
                    </a:cubicBezTo>
                    <a:cubicBezTo>
                      <a:pt x="8931" y="2099"/>
                      <a:pt x="9013" y="2052"/>
                      <a:pt x="9061" y="1979"/>
                    </a:cubicBezTo>
                    <a:cubicBezTo>
                      <a:pt x="9113" y="1855"/>
                      <a:pt x="9061" y="1714"/>
                      <a:pt x="8955" y="1643"/>
                    </a:cubicBezTo>
                    <a:cubicBezTo>
                      <a:pt x="8249" y="1290"/>
                      <a:pt x="7559" y="1043"/>
                      <a:pt x="6818" y="814"/>
                    </a:cubicBezTo>
                    <a:cubicBezTo>
                      <a:pt x="6111" y="584"/>
                      <a:pt x="5370" y="407"/>
                      <a:pt x="4628" y="266"/>
                    </a:cubicBezTo>
                    <a:cubicBezTo>
                      <a:pt x="3886" y="143"/>
                      <a:pt x="3127" y="54"/>
                      <a:pt x="2386" y="18"/>
                    </a:cubicBezTo>
                    <a:cubicBezTo>
                      <a:pt x="2118" y="6"/>
                      <a:pt x="1851" y="0"/>
                      <a:pt x="158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5"/>
              <p:cNvSpPr/>
              <p:nvPr/>
            </p:nvSpPr>
            <p:spPr>
              <a:xfrm>
                <a:off x="5089350" y="1779550"/>
                <a:ext cx="93625" cy="9362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3" y="1"/>
                    </a:moveTo>
                    <a:cubicBezTo>
                      <a:pt x="832" y="1"/>
                      <a:pt x="1" y="848"/>
                      <a:pt x="1" y="1873"/>
                    </a:cubicBezTo>
                    <a:cubicBezTo>
                      <a:pt x="1" y="2897"/>
                      <a:pt x="832" y="3745"/>
                      <a:pt x="1873" y="3745"/>
                    </a:cubicBezTo>
                    <a:cubicBezTo>
                      <a:pt x="2897" y="3745"/>
                      <a:pt x="3745" y="2897"/>
                      <a:pt x="3745" y="1873"/>
                    </a:cubicBezTo>
                    <a:cubicBezTo>
                      <a:pt x="3745" y="848"/>
                      <a:pt x="2897" y="1"/>
                      <a:pt x="1873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5"/>
              <p:cNvSpPr/>
              <p:nvPr/>
            </p:nvSpPr>
            <p:spPr>
              <a:xfrm>
                <a:off x="5209025" y="1639025"/>
                <a:ext cx="143500" cy="2751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1004" extrusionOk="0">
                    <a:moveTo>
                      <a:pt x="167" y="1"/>
                    </a:moveTo>
                    <a:cubicBezTo>
                      <a:pt x="138" y="1"/>
                      <a:pt x="110" y="10"/>
                      <a:pt x="88" y="24"/>
                    </a:cubicBezTo>
                    <a:cubicBezTo>
                      <a:pt x="18" y="76"/>
                      <a:pt x="1" y="182"/>
                      <a:pt x="53" y="236"/>
                    </a:cubicBezTo>
                    <a:cubicBezTo>
                      <a:pt x="672" y="1013"/>
                      <a:pt x="1112" y="1896"/>
                      <a:pt x="1501" y="2796"/>
                    </a:cubicBezTo>
                    <a:cubicBezTo>
                      <a:pt x="1889" y="3697"/>
                      <a:pt x="2207" y="4633"/>
                      <a:pt x="2544" y="5586"/>
                    </a:cubicBezTo>
                    <a:cubicBezTo>
                      <a:pt x="2861" y="6523"/>
                      <a:pt x="3215" y="7458"/>
                      <a:pt x="3639" y="8377"/>
                    </a:cubicBezTo>
                    <a:cubicBezTo>
                      <a:pt x="4062" y="9295"/>
                      <a:pt x="4592" y="10178"/>
                      <a:pt x="5299" y="10920"/>
                    </a:cubicBezTo>
                    <a:lnTo>
                      <a:pt x="5316" y="10938"/>
                    </a:lnTo>
                    <a:cubicBezTo>
                      <a:pt x="5360" y="10982"/>
                      <a:pt x="5418" y="11004"/>
                      <a:pt x="5477" y="11004"/>
                    </a:cubicBezTo>
                    <a:cubicBezTo>
                      <a:pt x="5537" y="11004"/>
                      <a:pt x="5599" y="10982"/>
                      <a:pt x="5652" y="10938"/>
                    </a:cubicBezTo>
                    <a:cubicBezTo>
                      <a:pt x="5739" y="10832"/>
                      <a:pt x="5739" y="10691"/>
                      <a:pt x="5652" y="10602"/>
                    </a:cubicBezTo>
                    <a:cubicBezTo>
                      <a:pt x="4962" y="9914"/>
                      <a:pt x="4451" y="9066"/>
                      <a:pt x="4027" y="8200"/>
                    </a:cubicBezTo>
                    <a:cubicBezTo>
                      <a:pt x="3603" y="7317"/>
                      <a:pt x="3250" y="6382"/>
                      <a:pt x="2897" y="5445"/>
                    </a:cubicBezTo>
                    <a:cubicBezTo>
                      <a:pt x="2561" y="4527"/>
                      <a:pt x="2226" y="3573"/>
                      <a:pt x="1819" y="2655"/>
                    </a:cubicBezTo>
                    <a:cubicBezTo>
                      <a:pt x="1413" y="1736"/>
                      <a:pt x="936" y="837"/>
                      <a:pt x="283" y="59"/>
                    </a:cubicBezTo>
                    <a:cubicBezTo>
                      <a:pt x="252" y="18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5"/>
              <p:cNvSpPr/>
              <p:nvPr/>
            </p:nvSpPr>
            <p:spPr>
              <a:xfrm>
                <a:off x="5196200" y="1646675"/>
                <a:ext cx="93625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27" extrusionOk="0">
                    <a:moveTo>
                      <a:pt x="1873" y="1"/>
                    </a:moveTo>
                    <a:cubicBezTo>
                      <a:pt x="848" y="1"/>
                      <a:pt x="1" y="830"/>
                      <a:pt x="1" y="1854"/>
                    </a:cubicBezTo>
                    <a:cubicBezTo>
                      <a:pt x="1" y="2897"/>
                      <a:pt x="848" y="3726"/>
                      <a:pt x="1873" y="3726"/>
                    </a:cubicBezTo>
                    <a:cubicBezTo>
                      <a:pt x="2915" y="3726"/>
                      <a:pt x="3745" y="2897"/>
                      <a:pt x="3745" y="1854"/>
                    </a:cubicBezTo>
                    <a:cubicBezTo>
                      <a:pt x="3745" y="830"/>
                      <a:pt x="2915" y="1"/>
                      <a:pt x="1873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5"/>
              <p:cNvSpPr/>
              <p:nvPr/>
            </p:nvSpPr>
            <p:spPr>
              <a:xfrm>
                <a:off x="5821825" y="2173825"/>
                <a:ext cx="178825" cy="287425"/>
              </a:xfrm>
              <a:custGeom>
                <a:avLst/>
                <a:gdLst/>
                <a:ahLst/>
                <a:cxnLst/>
                <a:rect l="l" t="t" r="r" b="b"/>
                <a:pathLst>
                  <a:path w="7153" h="11497" extrusionOk="0">
                    <a:moveTo>
                      <a:pt x="7153" y="1"/>
                    </a:moveTo>
                    <a:cubicBezTo>
                      <a:pt x="7152" y="1"/>
                      <a:pt x="3356" y="743"/>
                      <a:pt x="1696" y="5334"/>
                    </a:cubicBezTo>
                    <a:cubicBezTo>
                      <a:pt x="36" y="9943"/>
                      <a:pt x="1" y="11497"/>
                      <a:pt x="1" y="11497"/>
                    </a:cubicBezTo>
                    <a:cubicBezTo>
                      <a:pt x="1" y="11497"/>
                      <a:pt x="3585" y="9573"/>
                      <a:pt x="4981" y="6764"/>
                    </a:cubicBezTo>
                    <a:cubicBezTo>
                      <a:pt x="6358" y="3957"/>
                      <a:pt x="7152" y="1"/>
                      <a:pt x="7153" y="1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5"/>
              <p:cNvSpPr/>
              <p:nvPr/>
            </p:nvSpPr>
            <p:spPr>
              <a:xfrm>
                <a:off x="5798425" y="2159150"/>
                <a:ext cx="3580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9291" extrusionOk="0">
                    <a:moveTo>
                      <a:pt x="318" y="0"/>
                    </a:moveTo>
                    <a:cubicBezTo>
                      <a:pt x="306" y="0"/>
                      <a:pt x="295" y="2"/>
                      <a:pt x="283" y="4"/>
                    </a:cubicBezTo>
                    <a:cubicBezTo>
                      <a:pt x="212" y="40"/>
                      <a:pt x="177" y="110"/>
                      <a:pt x="195" y="164"/>
                    </a:cubicBezTo>
                    <a:cubicBezTo>
                      <a:pt x="671" y="1664"/>
                      <a:pt x="883" y="3219"/>
                      <a:pt x="937" y="4773"/>
                    </a:cubicBezTo>
                    <a:cubicBezTo>
                      <a:pt x="989" y="6327"/>
                      <a:pt x="883" y="7899"/>
                      <a:pt x="725" y="9453"/>
                    </a:cubicBezTo>
                    <a:cubicBezTo>
                      <a:pt x="565" y="11007"/>
                      <a:pt x="372" y="12578"/>
                      <a:pt x="230" y="14151"/>
                    </a:cubicBezTo>
                    <a:cubicBezTo>
                      <a:pt x="89" y="15722"/>
                      <a:pt x="0" y="17311"/>
                      <a:pt x="106" y="18919"/>
                    </a:cubicBezTo>
                    <a:lnTo>
                      <a:pt x="106" y="18936"/>
                    </a:lnTo>
                    <a:cubicBezTo>
                      <a:pt x="124" y="19137"/>
                      <a:pt x="315" y="19291"/>
                      <a:pt x="515" y="19291"/>
                    </a:cubicBezTo>
                    <a:cubicBezTo>
                      <a:pt x="526" y="19291"/>
                      <a:pt x="537" y="19290"/>
                      <a:pt x="548" y="19289"/>
                    </a:cubicBezTo>
                    <a:cubicBezTo>
                      <a:pt x="777" y="19272"/>
                      <a:pt x="937" y="19077"/>
                      <a:pt x="918" y="18848"/>
                    </a:cubicBezTo>
                    <a:cubicBezTo>
                      <a:pt x="760" y="17311"/>
                      <a:pt x="796" y="15757"/>
                      <a:pt x="883" y="14203"/>
                    </a:cubicBezTo>
                    <a:cubicBezTo>
                      <a:pt x="989" y="12632"/>
                      <a:pt x="1149" y="11078"/>
                      <a:pt x="1255" y="9506"/>
                    </a:cubicBezTo>
                    <a:cubicBezTo>
                      <a:pt x="1361" y="7916"/>
                      <a:pt x="1431" y="6345"/>
                      <a:pt x="1325" y="4756"/>
                    </a:cubicBezTo>
                    <a:cubicBezTo>
                      <a:pt x="1236" y="3166"/>
                      <a:pt x="972" y="1594"/>
                      <a:pt x="442" y="93"/>
                    </a:cubicBezTo>
                    <a:cubicBezTo>
                      <a:pt x="427" y="35"/>
                      <a:pt x="375" y="0"/>
                      <a:pt x="318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5"/>
              <p:cNvSpPr/>
              <p:nvPr/>
            </p:nvSpPr>
            <p:spPr>
              <a:xfrm>
                <a:off x="5774150" y="2182675"/>
                <a:ext cx="9317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3726" extrusionOk="0">
                    <a:moveTo>
                      <a:pt x="1854" y="0"/>
                    </a:moveTo>
                    <a:cubicBezTo>
                      <a:pt x="830" y="0"/>
                      <a:pt x="1" y="829"/>
                      <a:pt x="1" y="1872"/>
                    </a:cubicBezTo>
                    <a:cubicBezTo>
                      <a:pt x="1" y="2896"/>
                      <a:pt x="830" y="3726"/>
                      <a:pt x="1854" y="3726"/>
                    </a:cubicBezTo>
                    <a:cubicBezTo>
                      <a:pt x="2897" y="3726"/>
                      <a:pt x="3726" y="2896"/>
                      <a:pt x="3726" y="1872"/>
                    </a:cubicBezTo>
                    <a:cubicBezTo>
                      <a:pt x="3726" y="829"/>
                      <a:pt x="2897" y="0"/>
                      <a:pt x="1854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4" name="Google Shape;1184;p25"/>
            <p:cNvGrpSpPr/>
            <p:nvPr/>
          </p:nvGrpSpPr>
          <p:grpSpPr>
            <a:xfrm rot="-6187679" flipH="1">
              <a:off x="5426931" y="254213"/>
              <a:ext cx="612968" cy="1070077"/>
              <a:chOff x="5584006" y="2130847"/>
              <a:chExt cx="301215" cy="510578"/>
            </a:xfrm>
          </p:grpSpPr>
          <p:sp>
            <p:nvSpPr>
              <p:cNvPr id="1185" name="Google Shape;1185;p25"/>
              <p:cNvSpPr/>
              <p:nvPr/>
            </p:nvSpPr>
            <p:spPr>
              <a:xfrm rot="-1723369">
                <a:off x="5645829" y="2153909"/>
                <a:ext cx="177570" cy="289531"/>
              </a:xfrm>
              <a:custGeom>
                <a:avLst/>
                <a:gdLst/>
                <a:ahLst/>
                <a:cxnLst/>
                <a:rect l="l" t="t" r="r" b="b"/>
                <a:pathLst>
                  <a:path w="7153" h="11497" extrusionOk="0">
                    <a:moveTo>
                      <a:pt x="7153" y="1"/>
                    </a:moveTo>
                    <a:cubicBezTo>
                      <a:pt x="7152" y="1"/>
                      <a:pt x="3356" y="743"/>
                      <a:pt x="1696" y="5334"/>
                    </a:cubicBezTo>
                    <a:cubicBezTo>
                      <a:pt x="36" y="9943"/>
                      <a:pt x="1" y="11497"/>
                      <a:pt x="1" y="11497"/>
                    </a:cubicBezTo>
                    <a:cubicBezTo>
                      <a:pt x="1" y="11497"/>
                      <a:pt x="3585" y="9573"/>
                      <a:pt x="4981" y="6764"/>
                    </a:cubicBezTo>
                    <a:cubicBezTo>
                      <a:pt x="6358" y="3957"/>
                      <a:pt x="7152" y="1"/>
                      <a:pt x="7153" y="1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5"/>
              <p:cNvSpPr/>
              <p:nvPr/>
            </p:nvSpPr>
            <p:spPr>
              <a:xfrm>
                <a:off x="5798425" y="2159150"/>
                <a:ext cx="3580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9291" extrusionOk="0">
                    <a:moveTo>
                      <a:pt x="318" y="0"/>
                    </a:moveTo>
                    <a:cubicBezTo>
                      <a:pt x="306" y="0"/>
                      <a:pt x="295" y="2"/>
                      <a:pt x="283" y="4"/>
                    </a:cubicBezTo>
                    <a:cubicBezTo>
                      <a:pt x="212" y="40"/>
                      <a:pt x="177" y="110"/>
                      <a:pt x="195" y="164"/>
                    </a:cubicBezTo>
                    <a:cubicBezTo>
                      <a:pt x="671" y="1664"/>
                      <a:pt x="883" y="3219"/>
                      <a:pt x="937" y="4773"/>
                    </a:cubicBezTo>
                    <a:cubicBezTo>
                      <a:pt x="989" y="6327"/>
                      <a:pt x="883" y="7899"/>
                      <a:pt x="725" y="9453"/>
                    </a:cubicBezTo>
                    <a:cubicBezTo>
                      <a:pt x="565" y="11007"/>
                      <a:pt x="372" y="12578"/>
                      <a:pt x="230" y="14151"/>
                    </a:cubicBezTo>
                    <a:cubicBezTo>
                      <a:pt x="89" y="15722"/>
                      <a:pt x="0" y="17311"/>
                      <a:pt x="106" y="18919"/>
                    </a:cubicBezTo>
                    <a:lnTo>
                      <a:pt x="106" y="18936"/>
                    </a:lnTo>
                    <a:cubicBezTo>
                      <a:pt x="124" y="19137"/>
                      <a:pt x="315" y="19291"/>
                      <a:pt x="515" y="19291"/>
                    </a:cubicBezTo>
                    <a:cubicBezTo>
                      <a:pt x="526" y="19291"/>
                      <a:pt x="537" y="19290"/>
                      <a:pt x="548" y="19289"/>
                    </a:cubicBezTo>
                    <a:cubicBezTo>
                      <a:pt x="777" y="19272"/>
                      <a:pt x="937" y="19077"/>
                      <a:pt x="918" y="18848"/>
                    </a:cubicBezTo>
                    <a:cubicBezTo>
                      <a:pt x="760" y="17311"/>
                      <a:pt x="796" y="15757"/>
                      <a:pt x="883" y="14203"/>
                    </a:cubicBezTo>
                    <a:cubicBezTo>
                      <a:pt x="989" y="12632"/>
                      <a:pt x="1149" y="11078"/>
                      <a:pt x="1255" y="9506"/>
                    </a:cubicBezTo>
                    <a:cubicBezTo>
                      <a:pt x="1361" y="7916"/>
                      <a:pt x="1431" y="6345"/>
                      <a:pt x="1325" y="4756"/>
                    </a:cubicBezTo>
                    <a:cubicBezTo>
                      <a:pt x="1236" y="3166"/>
                      <a:pt x="972" y="1594"/>
                      <a:pt x="442" y="93"/>
                    </a:cubicBezTo>
                    <a:cubicBezTo>
                      <a:pt x="427" y="35"/>
                      <a:pt x="375" y="0"/>
                      <a:pt x="318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7" name="Google Shape;1187;p25"/>
            <p:cNvSpPr/>
            <p:nvPr/>
          </p:nvSpPr>
          <p:spPr>
            <a:xfrm rot="-7930660" flipH="1">
              <a:off x="5668951" y="531657"/>
              <a:ext cx="414256" cy="557288"/>
            </a:xfrm>
            <a:custGeom>
              <a:avLst/>
              <a:gdLst/>
              <a:ahLst/>
              <a:cxnLst/>
              <a:rect l="l" t="t" r="r" b="b"/>
              <a:pathLst>
                <a:path w="8143" h="10636" extrusionOk="0">
                  <a:moveTo>
                    <a:pt x="134" y="0"/>
                  </a:moveTo>
                  <a:cubicBezTo>
                    <a:pt x="125" y="0"/>
                    <a:pt x="116" y="1"/>
                    <a:pt x="107" y="3"/>
                  </a:cubicBezTo>
                  <a:cubicBezTo>
                    <a:pt x="36" y="39"/>
                    <a:pt x="1" y="109"/>
                    <a:pt x="19" y="163"/>
                  </a:cubicBezTo>
                  <a:cubicBezTo>
                    <a:pt x="1185" y="4418"/>
                    <a:pt x="3975" y="8198"/>
                    <a:pt x="7701" y="10599"/>
                  </a:cubicBezTo>
                  <a:cubicBezTo>
                    <a:pt x="7743" y="10624"/>
                    <a:pt x="7790" y="10635"/>
                    <a:pt x="7836" y="10635"/>
                  </a:cubicBezTo>
                  <a:cubicBezTo>
                    <a:pt x="7923" y="10635"/>
                    <a:pt x="8007" y="10593"/>
                    <a:pt x="8054" y="10512"/>
                  </a:cubicBezTo>
                  <a:cubicBezTo>
                    <a:pt x="8143" y="10387"/>
                    <a:pt x="8089" y="10229"/>
                    <a:pt x="7983" y="10159"/>
                  </a:cubicBezTo>
                  <a:cubicBezTo>
                    <a:pt x="4310" y="7898"/>
                    <a:pt x="1503" y="4260"/>
                    <a:pt x="266" y="92"/>
                  </a:cubicBezTo>
                  <a:cubicBezTo>
                    <a:pt x="250" y="46"/>
                    <a:pt x="195" y="0"/>
                    <a:pt x="134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" name="Google Shape;1188;p25"/>
          <p:cNvGrpSpPr/>
          <p:nvPr/>
        </p:nvGrpSpPr>
        <p:grpSpPr>
          <a:xfrm>
            <a:off x="4373929" y="4600538"/>
            <a:ext cx="327124" cy="322325"/>
            <a:chOff x="3828575" y="1069325"/>
            <a:chExt cx="185750" cy="183025"/>
          </a:xfrm>
        </p:grpSpPr>
        <p:sp>
          <p:nvSpPr>
            <p:cNvPr id="1189" name="Google Shape;1189;p25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26"/>
          <p:cNvSpPr txBox="1">
            <a:spLocks noGrp="1"/>
          </p:cNvSpPr>
          <p:nvPr>
            <p:ph type="title" idx="2"/>
          </p:nvPr>
        </p:nvSpPr>
        <p:spPr>
          <a:xfrm>
            <a:off x="1936125" y="16776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5" name="Google Shape;1195;p26"/>
          <p:cNvSpPr txBox="1">
            <a:spLocks noGrp="1"/>
          </p:cNvSpPr>
          <p:nvPr>
            <p:ph type="subTitle" idx="1"/>
          </p:nvPr>
        </p:nvSpPr>
        <p:spPr>
          <a:xfrm>
            <a:off x="1936125" y="201834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26"/>
          <p:cNvSpPr txBox="1">
            <a:spLocks noGrp="1"/>
          </p:cNvSpPr>
          <p:nvPr>
            <p:ph type="title" idx="3"/>
          </p:nvPr>
        </p:nvSpPr>
        <p:spPr>
          <a:xfrm>
            <a:off x="6089775" y="16776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7" name="Google Shape;1197;p26"/>
          <p:cNvSpPr txBox="1">
            <a:spLocks noGrp="1"/>
          </p:cNvSpPr>
          <p:nvPr>
            <p:ph type="subTitle" idx="4"/>
          </p:nvPr>
        </p:nvSpPr>
        <p:spPr>
          <a:xfrm>
            <a:off x="6089775" y="201834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26"/>
          <p:cNvSpPr txBox="1">
            <a:spLocks noGrp="1"/>
          </p:cNvSpPr>
          <p:nvPr>
            <p:ph type="title" idx="5"/>
          </p:nvPr>
        </p:nvSpPr>
        <p:spPr>
          <a:xfrm>
            <a:off x="1936125" y="3384913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9" name="Google Shape;1199;p26"/>
          <p:cNvSpPr txBox="1">
            <a:spLocks noGrp="1"/>
          </p:cNvSpPr>
          <p:nvPr>
            <p:ph type="subTitle" idx="6"/>
          </p:nvPr>
        </p:nvSpPr>
        <p:spPr>
          <a:xfrm>
            <a:off x="1936125" y="372568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26"/>
          <p:cNvSpPr txBox="1">
            <a:spLocks noGrp="1"/>
          </p:cNvSpPr>
          <p:nvPr>
            <p:ph type="title" idx="7"/>
          </p:nvPr>
        </p:nvSpPr>
        <p:spPr>
          <a:xfrm>
            <a:off x="6089775" y="3384913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01" name="Google Shape;1201;p26"/>
          <p:cNvSpPr txBox="1">
            <a:spLocks noGrp="1"/>
          </p:cNvSpPr>
          <p:nvPr>
            <p:ph type="subTitle" idx="8"/>
          </p:nvPr>
        </p:nvSpPr>
        <p:spPr>
          <a:xfrm>
            <a:off x="6089775" y="372568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2" name="Google Shape;1202;p26"/>
          <p:cNvGrpSpPr/>
          <p:nvPr/>
        </p:nvGrpSpPr>
        <p:grpSpPr>
          <a:xfrm rot="10800000">
            <a:off x="6482317" y="161764"/>
            <a:ext cx="3173210" cy="2188720"/>
            <a:chOff x="1899925" y="3063975"/>
            <a:chExt cx="1552375" cy="1070750"/>
          </a:xfrm>
        </p:grpSpPr>
        <p:sp>
          <p:nvSpPr>
            <p:cNvPr id="1203" name="Google Shape;1203;p26"/>
            <p:cNvSpPr/>
            <p:nvPr/>
          </p:nvSpPr>
          <p:spPr>
            <a:xfrm>
              <a:off x="2575425" y="3924050"/>
              <a:ext cx="154550" cy="206900"/>
            </a:xfrm>
            <a:custGeom>
              <a:avLst/>
              <a:gdLst/>
              <a:ahLst/>
              <a:cxnLst/>
              <a:rect l="l" t="t" r="r" b="b"/>
              <a:pathLst>
                <a:path w="6182" h="8276" extrusionOk="0">
                  <a:moveTo>
                    <a:pt x="1012" y="1"/>
                  </a:moveTo>
                  <a:cubicBezTo>
                    <a:pt x="921" y="1"/>
                    <a:pt x="852" y="146"/>
                    <a:pt x="743" y="331"/>
                  </a:cubicBezTo>
                  <a:cubicBezTo>
                    <a:pt x="601" y="597"/>
                    <a:pt x="495" y="880"/>
                    <a:pt x="389" y="1162"/>
                  </a:cubicBezTo>
                  <a:lnTo>
                    <a:pt x="283" y="1480"/>
                  </a:lnTo>
                  <a:cubicBezTo>
                    <a:pt x="161" y="1939"/>
                    <a:pt x="90" y="2415"/>
                    <a:pt x="72" y="2893"/>
                  </a:cubicBezTo>
                  <a:cubicBezTo>
                    <a:pt x="1" y="3811"/>
                    <a:pt x="107" y="4729"/>
                    <a:pt x="267" y="5648"/>
                  </a:cubicBezTo>
                  <a:cubicBezTo>
                    <a:pt x="283" y="5806"/>
                    <a:pt x="319" y="5983"/>
                    <a:pt x="354" y="6159"/>
                  </a:cubicBezTo>
                  <a:cubicBezTo>
                    <a:pt x="460" y="6849"/>
                    <a:pt x="620" y="7590"/>
                    <a:pt x="1096" y="8102"/>
                  </a:cubicBezTo>
                  <a:cubicBezTo>
                    <a:pt x="1183" y="8189"/>
                    <a:pt x="1293" y="8275"/>
                    <a:pt x="1408" y="8275"/>
                  </a:cubicBezTo>
                  <a:cubicBezTo>
                    <a:pt x="1433" y="8275"/>
                    <a:pt x="1459" y="8271"/>
                    <a:pt x="1484" y="8262"/>
                  </a:cubicBezTo>
                  <a:cubicBezTo>
                    <a:pt x="1555" y="8226"/>
                    <a:pt x="1609" y="8137"/>
                    <a:pt x="1644" y="8050"/>
                  </a:cubicBezTo>
                  <a:cubicBezTo>
                    <a:pt x="1856" y="7555"/>
                    <a:pt x="1979" y="6990"/>
                    <a:pt x="1997" y="6442"/>
                  </a:cubicBezTo>
                  <a:cubicBezTo>
                    <a:pt x="2085" y="6849"/>
                    <a:pt x="2244" y="7237"/>
                    <a:pt x="2509" y="7555"/>
                  </a:cubicBezTo>
                  <a:cubicBezTo>
                    <a:pt x="2583" y="7644"/>
                    <a:pt x="2694" y="7744"/>
                    <a:pt x="2800" y="7744"/>
                  </a:cubicBezTo>
                  <a:cubicBezTo>
                    <a:pt x="2821" y="7744"/>
                    <a:pt x="2842" y="7740"/>
                    <a:pt x="2862" y="7732"/>
                  </a:cubicBezTo>
                  <a:cubicBezTo>
                    <a:pt x="2968" y="7696"/>
                    <a:pt x="3003" y="7572"/>
                    <a:pt x="3022" y="7449"/>
                  </a:cubicBezTo>
                  <a:cubicBezTo>
                    <a:pt x="3109" y="7025"/>
                    <a:pt x="3074" y="6583"/>
                    <a:pt x="2951" y="6178"/>
                  </a:cubicBezTo>
                  <a:lnTo>
                    <a:pt x="2951" y="6178"/>
                  </a:lnTo>
                  <a:cubicBezTo>
                    <a:pt x="3109" y="6390"/>
                    <a:pt x="3250" y="6618"/>
                    <a:pt x="3410" y="6830"/>
                  </a:cubicBezTo>
                  <a:cubicBezTo>
                    <a:pt x="3516" y="6990"/>
                    <a:pt x="3622" y="7148"/>
                    <a:pt x="3799" y="7237"/>
                  </a:cubicBezTo>
                  <a:cubicBezTo>
                    <a:pt x="3870" y="7285"/>
                    <a:pt x="3955" y="7311"/>
                    <a:pt x="4039" y="7311"/>
                  </a:cubicBezTo>
                  <a:cubicBezTo>
                    <a:pt x="4142" y="7311"/>
                    <a:pt x="4242" y="7272"/>
                    <a:pt x="4310" y="7184"/>
                  </a:cubicBezTo>
                  <a:cubicBezTo>
                    <a:pt x="4416" y="7078"/>
                    <a:pt x="4416" y="6901"/>
                    <a:pt x="4399" y="6743"/>
                  </a:cubicBezTo>
                  <a:cubicBezTo>
                    <a:pt x="4345" y="6354"/>
                    <a:pt x="4239" y="5966"/>
                    <a:pt x="4081" y="5594"/>
                  </a:cubicBezTo>
                  <a:lnTo>
                    <a:pt x="4081" y="5594"/>
                  </a:lnTo>
                  <a:cubicBezTo>
                    <a:pt x="4293" y="5912"/>
                    <a:pt x="4540" y="6195"/>
                    <a:pt x="4823" y="6442"/>
                  </a:cubicBezTo>
                  <a:cubicBezTo>
                    <a:pt x="4924" y="6521"/>
                    <a:pt x="5061" y="6593"/>
                    <a:pt x="5175" y="6593"/>
                  </a:cubicBezTo>
                  <a:cubicBezTo>
                    <a:pt x="5239" y="6593"/>
                    <a:pt x="5296" y="6570"/>
                    <a:pt x="5334" y="6512"/>
                  </a:cubicBezTo>
                  <a:cubicBezTo>
                    <a:pt x="5388" y="6442"/>
                    <a:pt x="5388" y="6354"/>
                    <a:pt x="5370" y="6284"/>
                  </a:cubicBezTo>
                  <a:cubicBezTo>
                    <a:pt x="5317" y="5824"/>
                    <a:pt x="5052" y="5418"/>
                    <a:pt x="4788" y="5029"/>
                  </a:cubicBezTo>
                  <a:lnTo>
                    <a:pt x="4788" y="5029"/>
                  </a:lnTo>
                  <a:cubicBezTo>
                    <a:pt x="5105" y="5312"/>
                    <a:pt x="5440" y="5577"/>
                    <a:pt x="5812" y="5789"/>
                  </a:cubicBezTo>
                  <a:cubicBezTo>
                    <a:pt x="5867" y="5826"/>
                    <a:pt x="5942" y="5853"/>
                    <a:pt x="6010" y="5853"/>
                  </a:cubicBezTo>
                  <a:cubicBezTo>
                    <a:pt x="6073" y="5853"/>
                    <a:pt x="6131" y="5830"/>
                    <a:pt x="6165" y="5771"/>
                  </a:cubicBezTo>
                  <a:cubicBezTo>
                    <a:pt x="6182" y="5718"/>
                    <a:pt x="6165" y="5665"/>
                    <a:pt x="6147" y="5612"/>
                  </a:cubicBezTo>
                  <a:cubicBezTo>
                    <a:pt x="6005" y="5206"/>
                    <a:pt x="5723" y="4888"/>
                    <a:pt x="5440" y="4570"/>
                  </a:cubicBezTo>
                  <a:cubicBezTo>
                    <a:pt x="4964" y="4058"/>
                    <a:pt x="4434" y="3599"/>
                    <a:pt x="3886" y="3140"/>
                  </a:cubicBezTo>
                  <a:cubicBezTo>
                    <a:pt x="3869" y="3105"/>
                    <a:pt x="3834" y="3086"/>
                    <a:pt x="3799" y="3051"/>
                  </a:cubicBezTo>
                  <a:cubicBezTo>
                    <a:pt x="3092" y="2434"/>
                    <a:pt x="2456" y="1798"/>
                    <a:pt x="1873" y="1092"/>
                  </a:cubicBezTo>
                  <a:cubicBezTo>
                    <a:pt x="1644" y="809"/>
                    <a:pt x="1432" y="508"/>
                    <a:pt x="1220" y="190"/>
                  </a:cubicBezTo>
                  <a:cubicBezTo>
                    <a:pt x="1132" y="56"/>
                    <a:pt x="10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2575425" y="3924050"/>
              <a:ext cx="109100" cy="145175"/>
            </a:xfrm>
            <a:custGeom>
              <a:avLst/>
              <a:gdLst/>
              <a:ahLst/>
              <a:cxnLst/>
              <a:rect l="l" t="t" r="r" b="b"/>
              <a:pathLst>
                <a:path w="4364" h="5807" extrusionOk="0">
                  <a:moveTo>
                    <a:pt x="1012" y="1"/>
                  </a:moveTo>
                  <a:cubicBezTo>
                    <a:pt x="921" y="1"/>
                    <a:pt x="852" y="146"/>
                    <a:pt x="743" y="331"/>
                  </a:cubicBezTo>
                  <a:cubicBezTo>
                    <a:pt x="601" y="597"/>
                    <a:pt x="495" y="880"/>
                    <a:pt x="389" y="1162"/>
                  </a:cubicBezTo>
                  <a:lnTo>
                    <a:pt x="283" y="1480"/>
                  </a:lnTo>
                  <a:cubicBezTo>
                    <a:pt x="161" y="1939"/>
                    <a:pt x="90" y="2415"/>
                    <a:pt x="72" y="2893"/>
                  </a:cubicBezTo>
                  <a:cubicBezTo>
                    <a:pt x="1" y="3811"/>
                    <a:pt x="107" y="4729"/>
                    <a:pt x="267" y="5648"/>
                  </a:cubicBezTo>
                  <a:cubicBezTo>
                    <a:pt x="495" y="5206"/>
                    <a:pt x="566" y="4694"/>
                    <a:pt x="620" y="4200"/>
                  </a:cubicBezTo>
                  <a:cubicBezTo>
                    <a:pt x="726" y="4640"/>
                    <a:pt x="902" y="5047"/>
                    <a:pt x="1131" y="5453"/>
                  </a:cubicBezTo>
                  <a:cubicBezTo>
                    <a:pt x="1185" y="5559"/>
                    <a:pt x="1256" y="5683"/>
                    <a:pt x="1378" y="5754"/>
                  </a:cubicBezTo>
                  <a:cubicBezTo>
                    <a:pt x="1431" y="5789"/>
                    <a:pt x="1498" y="5807"/>
                    <a:pt x="1562" y="5807"/>
                  </a:cubicBezTo>
                  <a:cubicBezTo>
                    <a:pt x="1626" y="5807"/>
                    <a:pt x="1688" y="5789"/>
                    <a:pt x="1732" y="5754"/>
                  </a:cubicBezTo>
                  <a:cubicBezTo>
                    <a:pt x="1785" y="5700"/>
                    <a:pt x="1821" y="5629"/>
                    <a:pt x="1838" y="5559"/>
                  </a:cubicBezTo>
                  <a:cubicBezTo>
                    <a:pt x="2033" y="4994"/>
                    <a:pt x="1891" y="4358"/>
                    <a:pt x="1750" y="3776"/>
                  </a:cubicBezTo>
                  <a:lnTo>
                    <a:pt x="1750" y="3776"/>
                  </a:lnTo>
                  <a:cubicBezTo>
                    <a:pt x="1908" y="4217"/>
                    <a:pt x="2139" y="4640"/>
                    <a:pt x="2456" y="4994"/>
                  </a:cubicBezTo>
                  <a:cubicBezTo>
                    <a:pt x="2572" y="5153"/>
                    <a:pt x="2746" y="5300"/>
                    <a:pt x="2931" y="5300"/>
                  </a:cubicBezTo>
                  <a:cubicBezTo>
                    <a:pt x="2973" y="5300"/>
                    <a:pt x="3015" y="5293"/>
                    <a:pt x="3057" y="5276"/>
                  </a:cubicBezTo>
                  <a:cubicBezTo>
                    <a:pt x="3269" y="5170"/>
                    <a:pt x="3286" y="4852"/>
                    <a:pt x="3233" y="4605"/>
                  </a:cubicBezTo>
                  <a:cubicBezTo>
                    <a:pt x="3127" y="4058"/>
                    <a:pt x="2933" y="3529"/>
                    <a:pt x="2633" y="3051"/>
                  </a:cubicBezTo>
                  <a:lnTo>
                    <a:pt x="2633" y="3051"/>
                  </a:lnTo>
                  <a:cubicBezTo>
                    <a:pt x="2862" y="3352"/>
                    <a:pt x="3109" y="3635"/>
                    <a:pt x="3375" y="3917"/>
                  </a:cubicBezTo>
                  <a:cubicBezTo>
                    <a:pt x="3568" y="4111"/>
                    <a:pt x="3763" y="4323"/>
                    <a:pt x="4010" y="4412"/>
                  </a:cubicBezTo>
                  <a:cubicBezTo>
                    <a:pt x="4052" y="4421"/>
                    <a:pt x="4093" y="4432"/>
                    <a:pt x="4134" y="4432"/>
                  </a:cubicBezTo>
                  <a:cubicBezTo>
                    <a:pt x="4163" y="4432"/>
                    <a:pt x="4193" y="4426"/>
                    <a:pt x="4222" y="4412"/>
                  </a:cubicBezTo>
                  <a:cubicBezTo>
                    <a:pt x="4293" y="4376"/>
                    <a:pt x="4328" y="4287"/>
                    <a:pt x="4345" y="4200"/>
                  </a:cubicBezTo>
                  <a:cubicBezTo>
                    <a:pt x="4364" y="3882"/>
                    <a:pt x="4204" y="3599"/>
                    <a:pt x="4027" y="3334"/>
                  </a:cubicBezTo>
                  <a:cubicBezTo>
                    <a:pt x="3992" y="3263"/>
                    <a:pt x="3940" y="3192"/>
                    <a:pt x="3886" y="3140"/>
                  </a:cubicBezTo>
                  <a:cubicBezTo>
                    <a:pt x="3869" y="3105"/>
                    <a:pt x="3834" y="3086"/>
                    <a:pt x="3799" y="3051"/>
                  </a:cubicBezTo>
                  <a:cubicBezTo>
                    <a:pt x="3092" y="2434"/>
                    <a:pt x="2456" y="1798"/>
                    <a:pt x="1873" y="1092"/>
                  </a:cubicBezTo>
                  <a:cubicBezTo>
                    <a:pt x="1644" y="809"/>
                    <a:pt x="1432" y="508"/>
                    <a:pt x="1220" y="190"/>
                  </a:cubicBezTo>
                  <a:cubicBezTo>
                    <a:pt x="1132" y="56"/>
                    <a:pt x="1068" y="1"/>
                    <a:pt x="1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2582500" y="3924050"/>
              <a:ext cx="39750" cy="37475"/>
            </a:xfrm>
            <a:custGeom>
              <a:avLst/>
              <a:gdLst/>
              <a:ahLst/>
              <a:cxnLst/>
              <a:rect l="l" t="t" r="r" b="b"/>
              <a:pathLst>
                <a:path w="1590" h="1499" extrusionOk="0">
                  <a:moveTo>
                    <a:pt x="729" y="1"/>
                  </a:moveTo>
                  <a:cubicBezTo>
                    <a:pt x="638" y="1"/>
                    <a:pt x="569" y="146"/>
                    <a:pt x="460" y="331"/>
                  </a:cubicBezTo>
                  <a:cubicBezTo>
                    <a:pt x="318" y="597"/>
                    <a:pt x="212" y="880"/>
                    <a:pt x="106" y="1162"/>
                  </a:cubicBezTo>
                  <a:lnTo>
                    <a:pt x="0" y="1480"/>
                  </a:lnTo>
                  <a:lnTo>
                    <a:pt x="36" y="1480"/>
                  </a:lnTo>
                  <a:cubicBezTo>
                    <a:pt x="90" y="1480"/>
                    <a:pt x="125" y="1445"/>
                    <a:pt x="142" y="1409"/>
                  </a:cubicBezTo>
                  <a:cubicBezTo>
                    <a:pt x="301" y="1214"/>
                    <a:pt x="407" y="1002"/>
                    <a:pt x="460" y="774"/>
                  </a:cubicBezTo>
                  <a:cubicBezTo>
                    <a:pt x="460" y="1002"/>
                    <a:pt x="478" y="1250"/>
                    <a:pt x="619" y="1426"/>
                  </a:cubicBezTo>
                  <a:cubicBezTo>
                    <a:pt x="636" y="1462"/>
                    <a:pt x="655" y="1480"/>
                    <a:pt x="690" y="1497"/>
                  </a:cubicBezTo>
                  <a:cubicBezTo>
                    <a:pt x="697" y="1498"/>
                    <a:pt x="704" y="1499"/>
                    <a:pt x="711" y="1499"/>
                  </a:cubicBezTo>
                  <a:cubicBezTo>
                    <a:pt x="805" y="1499"/>
                    <a:pt x="867" y="1385"/>
                    <a:pt x="867" y="1303"/>
                  </a:cubicBezTo>
                  <a:cubicBezTo>
                    <a:pt x="902" y="1073"/>
                    <a:pt x="902" y="844"/>
                    <a:pt x="867" y="614"/>
                  </a:cubicBezTo>
                  <a:lnTo>
                    <a:pt x="867" y="614"/>
                  </a:lnTo>
                  <a:cubicBezTo>
                    <a:pt x="973" y="791"/>
                    <a:pt x="1095" y="950"/>
                    <a:pt x="1237" y="1092"/>
                  </a:cubicBezTo>
                  <a:cubicBezTo>
                    <a:pt x="1272" y="1144"/>
                    <a:pt x="1326" y="1197"/>
                    <a:pt x="1378" y="1214"/>
                  </a:cubicBezTo>
                  <a:cubicBezTo>
                    <a:pt x="1402" y="1230"/>
                    <a:pt x="1430" y="1239"/>
                    <a:pt x="1458" y="1239"/>
                  </a:cubicBezTo>
                  <a:cubicBezTo>
                    <a:pt x="1492" y="1239"/>
                    <a:pt x="1526" y="1226"/>
                    <a:pt x="1555" y="1197"/>
                  </a:cubicBezTo>
                  <a:cubicBezTo>
                    <a:pt x="1590" y="1162"/>
                    <a:pt x="1590" y="1127"/>
                    <a:pt x="1590" y="1092"/>
                  </a:cubicBezTo>
                  <a:cubicBezTo>
                    <a:pt x="1361" y="809"/>
                    <a:pt x="1149" y="508"/>
                    <a:pt x="937" y="190"/>
                  </a:cubicBezTo>
                  <a:cubicBezTo>
                    <a:pt x="849" y="56"/>
                    <a:pt x="785" y="1"/>
                    <a:pt x="72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2550300" y="3690925"/>
              <a:ext cx="56075" cy="262200"/>
            </a:xfrm>
            <a:custGeom>
              <a:avLst/>
              <a:gdLst/>
              <a:ahLst/>
              <a:cxnLst/>
              <a:rect l="l" t="t" r="r" b="b"/>
              <a:pathLst>
                <a:path w="2243" h="10488" extrusionOk="0">
                  <a:moveTo>
                    <a:pt x="360" y="1"/>
                  </a:moveTo>
                  <a:cubicBezTo>
                    <a:pt x="284" y="1"/>
                    <a:pt x="207" y="28"/>
                    <a:pt x="141" y="85"/>
                  </a:cubicBezTo>
                  <a:cubicBezTo>
                    <a:pt x="17" y="191"/>
                    <a:pt x="0" y="403"/>
                    <a:pt x="123" y="527"/>
                  </a:cubicBezTo>
                  <a:cubicBezTo>
                    <a:pt x="653" y="1127"/>
                    <a:pt x="971" y="1886"/>
                    <a:pt x="1183" y="2698"/>
                  </a:cubicBezTo>
                  <a:cubicBezTo>
                    <a:pt x="1378" y="3511"/>
                    <a:pt x="1465" y="4358"/>
                    <a:pt x="1571" y="5206"/>
                  </a:cubicBezTo>
                  <a:cubicBezTo>
                    <a:pt x="1766" y="6901"/>
                    <a:pt x="1872" y="8615"/>
                    <a:pt x="1872" y="10327"/>
                  </a:cubicBezTo>
                  <a:cubicBezTo>
                    <a:pt x="1872" y="10417"/>
                    <a:pt x="1943" y="10487"/>
                    <a:pt x="2030" y="10487"/>
                  </a:cubicBezTo>
                  <a:cubicBezTo>
                    <a:pt x="2119" y="10487"/>
                    <a:pt x="2190" y="10417"/>
                    <a:pt x="2207" y="10327"/>
                  </a:cubicBezTo>
                  <a:cubicBezTo>
                    <a:pt x="2242" y="8615"/>
                    <a:pt x="2190" y="6884"/>
                    <a:pt x="2049" y="5154"/>
                  </a:cubicBezTo>
                  <a:cubicBezTo>
                    <a:pt x="1978" y="4306"/>
                    <a:pt x="1907" y="3440"/>
                    <a:pt x="1731" y="2575"/>
                  </a:cubicBezTo>
                  <a:cubicBezTo>
                    <a:pt x="1536" y="1709"/>
                    <a:pt x="1218" y="826"/>
                    <a:pt x="600" y="103"/>
                  </a:cubicBezTo>
                  <a:cubicBezTo>
                    <a:pt x="534" y="36"/>
                    <a:pt x="447" y="1"/>
                    <a:pt x="3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2404600" y="3727050"/>
              <a:ext cx="195575" cy="406475"/>
            </a:xfrm>
            <a:custGeom>
              <a:avLst/>
              <a:gdLst/>
              <a:ahLst/>
              <a:cxnLst/>
              <a:rect l="l" t="t" r="r" b="b"/>
              <a:pathLst>
                <a:path w="7823" h="16259" extrusionOk="0">
                  <a:moveTo>
                    <a:pt x="6587" y="0"/>
                  </a:moveTo>
                  <a:lnTo>
                    <a:pt x="6587" y="0"/>
                  </a:lnTo>
                  <a:cubicBezTo>
                    <a:pt x="6586" y="0"/>
                    <a:pt x="2666" y="5122"/>
                    <a:pt x="1147" y="8548"/>
                  </a:cubicBezTo>
                  <a:cubicBezTo>
                    <a:pt x="0" y="11126"/>
                    <a:pt x="335" y="14463"/>
                    <a:pt x="565" y="15930"/>
                  </a:cubicBezTo>
                  <a:cubicBezTo>
                    <a:pt x="587" y="16139"/>
                    <a:pt x="754" y="16259"/>
                    <a:pt x="928" y="16259"/>
                  </a:cubicBezTo>
                  <a:cubicBezTo>
                    <a:pt x="1032" y="16259"/>
                    <a:pt x="1139" y="16216"/>
                    <a:pt x="1218" y="16123"/>
                  </a:cubicBezTo>
                  <a:cubicBezTo>
                    <a:pt x="1960" y="15240"/>
                    <a:pt x="3462" y="13298"/>
                    <a:pt x="5245" y="10066"/>
                  </a:cubicBezTo>
                  <a:cubicBezTo>
                    <a:pt x="7823" y="5369"/>
                    <a:pt x="6587" y="0"/>
                    <a:pt x="65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2423125" y="3725150"/>
              <a:ext cx="148375" cy="409575"/>
            </a:xfrm>
            <a:custGeom>
              <a:avLst/>
              <a:gdLst/>
              <a:ahLst/>
              <a:cxnLst/>
              <a:rect l="l" t="t" r="r" b="b"/>
              <a:pathLst>
                <a:path w="5935" h="16383" extrusionOk="0">
                  <a:moveTo>
                    <a:pt x="5853" y="0"/>
                  </a:moveTo>
                  <a:cubicBezTo>
                    <a:pt x="5816" y="0"/>
                    <a:pt x="5790" y="29"/>
                    <a:pt x="5775" y="58"/>
                  </a:cubicBezTo>
                  <a:lnTo>
                    <a:pt x="1" y="16270"/>
                  </a:lnTo>
                  <a:cubicBezTo>
                    <a:pt x="1" y="16288"/>
                    <a:pt x="1" y="16323"/>
                    <a:pt x="18" y="16340"/>
                  </a:cubicBezTo>
                  <a:cubicBezTo>
                    <a:pt x="18" y="16359"/>
                    <a:pt x="36" y="16376"/>
                    <a:pt x="53" y="16376"/>
                  </a:cubicBezTo>
                  <a:cubicBezTo>
                    <a:pt x="67" y="16380"/>
                    <a:pt x="79" y="16383"/>
                    <a:pt x="90" y="16383"/>
                  </a:cubicBezTo>
                  <a:cubicBezTo>
                    <a:pt x="124" y="16383"/>
                    <a:pt x="146" y="16363"/>
                    <a:pt x="159" y="16323"/>
                  </a:cubicBezTo>
                  <a:lnTo>
                    <a:pt x="5916" y="111"/>
                  </a:lnTo>
                  <a:cubicBezTo>
                    <a:pt x="5935" y="76"/>
                    <a:pt x="5916" y="22"/>
                    <a:pt x="5881" y="6"/>
                  </a:cubicBezTo>
                  <a:cubicBezTo>
                    <a:pt x="5871" y="2"/>
                    <a:pt x="5862" y="0"/>
                    <a:pt x="58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2409900" y="4024000"/>
              <a:ext cx="79025" cy="39975"/>
            </a:xfrm>
            <a:custGeom>
              <a:avLst/>
              <a:gdLst/>
              <a:ahLst/>
              <a:cxnLst/>
              <a:rect l="l" t="t" r="r" b="b"/>
              <a:pathLst>
                <a:path w="3161" h="1599" extrusionOk="0">
                  <a:moveTo>
                    <a:pt x="2112" y="0"/>
                  </a:moveTo>
                  <a:cubicBezTo>
                    <a:pt x="2103" y="0"/>
                    <a:pt x="2093" y="2"/>
                    <a:pt x="2084" y="7"/>
                  </a:cubicBezTo>
                  <a:lnTo>
                    <a:pt x="52" y="943"/>
                  </a:lnTo>
                  <a:cubicBezTo>
                    <a:pt x="17" y="960"/>
                    <a:pt x="0" y="1014"/>
                    <a:pt x="17" y="1049"/>
                  </a:cubicBezTo>
                  <a:cubicBezTo>
                    <a:pt x="31" y="1075"/>
                    <a:pt x="62" y="1091"/>
                    <a:pt x="92" y="1091"/>
                  </a:cubicBezTo>
                  <a:cubicBezTo>
                    <a:pt x="103" y="1091"/>
                    <a:pt x="114" y="1089"/>
                    <a:pt x="123" y="1085"/>
                  </a:cubicBezTo>
                  <a:lnTo>
                    <a:pt x="2084" y="183"/>
                  </a:lnTo>
                  <a:lnTo>
                    <a:pt x="3002" y="1561"/>
                  </a:lnTo>
                  <a:cubicBezTo>
                    <a:pt x="3013" y="1583"/>
                    <a:pt x="3038" y="1598"/>
                    <a:pt x="3063" y="1598"/>
                  </a:cubicBezTo>
                  <a:cubicBezTo>
                    <a:pt x="3079" y="1598"/>
                    <a:pt x="3095" y="1593"/>
                    <a:pt x="3108" y="1579"/>
                  </a:cubicBezTo>
                  <a:cubicBezTo>
                    <a:pt x="3144" y="1561"/>
                    <a:pt x="3161" y="1509"/>
                    <a:pt x="3144" y="1473"/>
                  </a:cubicBezTo>
                  <a:lnTo>
                    <a:pt x="2190" y="42"/>
                  </a:lnTo>
                  <a:cubicBezTo>
                    <a:pt x="2164" y="16"/>
                    <a:pt x="2138" y="0"/>
                    <a:pt x="211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2420900" y="3937000"/>
              <a:ext cx="114825" cy="47300"/>
            </a:xfrm>
            <a:custGeom>
              <a:avLst/>
              <a:gdLst/>
              <a:ahLst/>
              <a:cxnLst/>
              <a:rect l="l" t="t" r="r" b="b"/>
              <a:pathLst>
                <a:path w="4593" h="1892" extrusionOk="0">
                  <a:moveTo>
                    <a:pt x="2885" y="1"/>
                  </a:moveTo>
                  <a:cubicBezTo>
                    <a:pt x="2876" y="1"/>
                    <a:pt x="2867" y="3"/>
                    <a:pt x="2862" y="8"/>
                  </a:cubicBezTo>
                  <a:lnTo>
                    <a:pt x="55" y="1209"/>
                  </a:lnTo>
                  <a:cubicBezTo>
                    <a:pt x="19" y="1226"/>
                    <a:pt x="1" y="1280"/>
                    <a:pt x="19" y="1315"/>
                  </a:cubicBezTo>
                  <a:cubicBezTo>
                    <a:pt x="32" y="1341"/>
                    <a:pt x="64" y="1357"/>
                    <a:pt x="94" y="1357"/>
                  </a:cubicBezTo>
                  <a:cubicBezTo>
                    <a:pt x="105" y="1357"/>
                    <a:pt x="116" y="1355"/>
                    <a:pt x="125" y="1351"/>
                  </a:cubicBezTo>
                  <a:lnTo>
                    <a:pt x="2862" y="185"/>
                  </a:lnTo>
                  <a:lnTo>
                    <a:pt x="4451" y="1862"/>
                  </a:lnTo>
                  <a:cubicBezTo>
                    <a:pt x="4462" y="1883"/>
                    <a:pt x="4485" y="1891"/>
                    <a:pt x="4509" y="1891"/>
                  </a:cubicBezTo>
                  <a:cubicBezTo>
                    <a:pt x="4525" y="1891"/>
                    <a:pt x="4543" y="1887"/>
                    <a:pt x="4557" y="1880"/>
                  </a:cubicBezTo>
                  <a:cubicBezTo>
                    <a:pt x="4593" y="1845"/>
                    <a:pt x="4593" y="1791"/>
                    <a:pt x="4557" y="1756"/>
                  </a:cubicBezTo>
                  <a:lnTo>
                    <a:pt x="2951" y="25"/>
                  </a:lnTo>
                  <a:cubicBezTo>
                    <a:pt x="2938" y="13"/>
                    <a:pt x="2908" y="1"/>
                    <a:pt x="288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2458875" y="3859925"/>
              <a:ext cx="106875" cy="53650"/>
            </a:xfrm>
            <a:custGeom>
              <a:avLst/>
              <a:gdLst/>
              <a:ahLst/>
              <a:cxnLst/>
              <a:rect l="l" t="t" r="r" b="b"/>
              <a:pathLst>
                <a:path w="4275" h="2146" extrusionOk="0">
                  <a:moveTo>
                    <a:pt x="2527" y="0"/>
                  </a:moveTo>
                  <a:lnTo>
                    <a:pt x="71" y="1007"/>
                  </a:lnTo>
                  <a:cubicBezTo>
                    <a:pt x="36" y="1024"/>
                    <a:pt x="1" y="1078"/>
                    <a:pt x="19" y="1113"/>
                  </a:cubicBezTo>
                  <a:cubicBezTo>
                    <a:pt x="32" y="1153"/>
                    <a:pt x="65" y="1173"/>
                    <a:pt x="96" y="1173"/>
                  </a:cubicBezTo>
                  <a:cubicBezTo>
                    <a:pt x="106" y="1173"/>
                    <a:pt x="116" y="1170"/>
                    <a:pt x="125" y="1166"/>
                  </a:cubicBezTo>
                  <a:lnTo>
                    <a:pt x="2527" y="177"/>
                  </a:lnTo>
                  <a:lnTo>
                    <a:pt x="4116" y="2119"/>
                  </a:lnTo>
                  <a:cubicBezTo>
                    <a:pt x="4134" y="2137"/>
                    <a:pt x="4156" y="2146"/>
                    <a:pt x="4178" y="2146"/>
                  </a:cubicBezTo>
                  <a:cubicBezTo>
                    <a:pt x="4200" y="2146"/>
                    <a:pt x="4221" y="2137"/>
                    <a:pt x="4239" y="2119"/>
                  </a:cubicBezTo>
                  <a:cubicBezTo>
                    <a:pt x="4257" y="2102"/>
                    <a:pt x="4274" y="2049"/>
                    <a:pt x="4239" y="2013"/>
                  </a:cubicBezTo>
                  <a:lnTo>
                    <a:pt x="2614" y="35"/>
                  </a:lnTo>
                  <a:cubicBezTo>
                    <a:pt x="2597" y="0"/>
                    <a:pt x="2562" y="0"/>
                    <a:pt x="25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2504375" y="3796500"/>
              <a:ext cx="73725" cy="46450"/>
            </a:xfrm>
            <a:custGeom>
              <a:avLst/>
              <a:gdLst/>
              <a:ahLst/>
              <a:cxnLst/>
              <a:rect l="l" t="t" r="r" b="b"/>
              <a:pathLst>
                <a:path w="2949" h="1858" extrusionOk="0">
                  <a:moveTo>
                    <a:pt x="1579" y="0"/>
                  </a:moveTo>
                  <a:cubicBezTo>
                    <a:pt x="1566" y="0"/>
                    <a:pt x="1551" y="5"/>
                    <a:pt x="1536" y="12"/>
                  </a:cubicBezTo>
                  <a:lnTo>
                    <a:pt x="71" y="665"/>
                  </a:lnTo>
                  <a:cubicBezTo>
                    <a:pt x="36" y="684"/>
                    <a:pt x="0" y="736"/>
                    <a:pt x="36" y="771"/>
                  </a:cubicBezTo>
                  <a:cubicBezTo>
                    <a:pt x="48" y="797"/>
                    <a:pt x="70" y="814"/>
                    <a:pt x="102" y="814"/>
                  </a:cubicBezTo>
                  <a:cubicBezTo>
                    <a:pt x="114" y="814"/>
                    <a:pt x="127" y="811"/>
                    <a:pt x="142" y="806"/>
                  </a:cubicBezTo>
                  <a:lnTo>
                    <a:pt x="1536" y="189"/>
                  </a:lnTo>
                  <a:lnTo>
                    <a:pt x="2791" y="1831"/>
                  </a:lnTo>
                  <a:cubicBezTo>
                    <a:pt x="2799" y="1848"/>
                    <a:pt x="2817" y="1857"/>
                    <a:pt x="2837" y="1857"/>
                  </a:cubicBezTo>
                  <a:cubicBezTo>
                    <a:pt x="2857" y="1857"/>
                    <a:pt x="2879" y="1848"/>
                    <a:pt x="2897" y="1831"/>
                  </a:cubicBezTo>
                  <a:cubicBezTo>
                    <a:pt x="2932" y="1814"/>
                    <a:pt x="2949" y="1760"/>
                    <a:pt x="2914" y="1725"/>
                  </a:cubicBezTo>
                  <a:lnTo>
                    <a:pt x="1625" y="29"/>
                  </a:lnTo>
                  <a:cubicBezTo>
                    <a:pt x="1614" y="9"/>
                    <a:pt x="1598" y="0"/>
                    <a:pt x="157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2263300" y="3569000"/>
              <a:ext cx="157625" cy="205675"/>
            </a:xfrm>
            <a:custGeom>
              <a:avLst/>
              <a:gdLst/>
              <a:ahLst/>
              <a:cxnLst/>
              <a:rect l="l" t="t" r="r" b="b"/>
              <a:pathLst>
                <a:path w="6305" h="8227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442" y="5845"/>
                    <a:pt x="477" y="6021"/>
                    <a:pt x="512" y="6181"/>
                  </a:cubicBezTo>
                  <a:cubicBezTo>
                    <a:pt x="689" y="6869"/>
                    <a:pt x="884" y="7594"/>
                    <a:pt x="1395" y="8070"/>
                  </a:cubicBezTo>
                  <a:cubicBezTo>
                    <a:pt x="1474" y="8148"/>
                    <a:pt x="1591" y="8227"/>
                    <a:pt x="1697" y="8227"/>
                  </a:cubicBezTo>
                  <a:cubicBezTo>
                    <a:pt x="1734" y="8227"/>
                    <a:pt x="1770" y="8217"/>
                    <a:pt x="1802" y="8194"/>
                  </a:cubicBezTo>
                  <a:cubicBezTo>
                    <a:pt x="1873" y="8159"/>
                    <a:pt x="1908" y="8070"/>
                    <a:pt x="1944" y="7999"/>
                  </a:cubicBezTo>
                  <a:cubicBezTo>
                    <a:pt x="2120" y="7469"/>
                    <a:pt x="2208" y="6904"/>
                    <a:pt x="2191" y="6357"/>
                  </a:cubicBezTo>
                  <a:lnTo>
                    <a:pt x="2191" y="6357"/>
                  </a:lnTo>
                  <a:cubicBezTo>
                    <a:pt x="2297" y="6763"/>
                    <a:pt x="2490" y="7135"/>
                    <a:pt x="2773" y="7434"/>
                  </a:cubicBezTo>
                  <a:cubicBezTo>
                    <a:pt x="2842" y="7516"/>
                    <a:pt x="2942" y="7598"/>
                    <a:pt x="3049" y="7598"/>
                  </a:cubicBezTo>
                  <a:cubicBezTo>
                    <a:pt x="3081" y="7598"/>
                    <a:pt x="3113" y="7591"/>
                    <a:pt x="3144" y="7575"/>
                  </a:cubicBezTo>
                  <a:cubicBezTo>
                    <a:pt x="3232" y="7540"/>
                    <a:pt x="3267" y="7399"/>
                    <a:pt x="3286" y="7293"/>
                  </a:cubicBezTo>
                  <a:cubicBezTo>
                    <a:pt x="3321" y="6869"/>
                    <a:pt x="3267" y="6428"/>
                    <a:pt x="3126" y="6021"/>
                  </a:cubicBezTo>
                  <a:lnTo>
                    <a:pt x="3126" y="6021"/>
                  </a:lnTo>
                  <a:cubicBezTo>
                    <a:pt x="3286" y="6233"/>
                    <a:pt x="3444" y="6445"/>
                    <a:pt x="3621" y="6657"/>
                  </a:cubicBezTo>
                  <a:cubicBezTo>
                    <a:pt x="3726" y="6798"/>
                    <a:pt x="3868" y="6958"/>
                    <a:pt x="4027" y="7029"/>
                  </a:cubicBezTo>
                  <a:cubicBezTo>
                    <a:pt x="4096" y="7063"/>
                    <a:pt x="4174" y="7081"/>
                    <a:pt x="4249" y="7081"/>
                  </a:cubicBezTo>
                  <a:cubicBezTo>
                    <a:pt x="4367" y="7081"/>
                    <a:pt x="4482" y="7037"/>
                    <a:pt x="4557" y="6940"/>
                  </a:cubicBezTo>
                  <a:cubicBezTo>
                    <a:pt x="4645" y="6817"/>
                    <a:pt x="4628" y="6640"/>
                    <a:pt x="4593" y="6480"/>
                  </a:cubicBezTo>
                  <a:cubicBezTo>
                    <a:pt x="4522" y="6092"/>
                    <a:pt x="4398" y="5722"/>
                    <a:pt x="4204" y="5369"/>
                  </a:cubicBezTo>
                  <a:lnTo>
                    <a:pt x="4204" y="5369"/>
                  </a:lnTo>
                  <a:cubicBezTo>
                    <a:pt x="4433" y="5668"/>
                    <a:pt x="4699" y="5934"/>
                    <a:pt x="4998" y="6163"/>
                  </a:cubicBezTo>
                  <a:cubicBezTo>
                    <a:pt x="5092" y="6225"/>
                    <a:pt x="5222" y="6281"/>
                    <a:pt x="5335" y="6281"/>
                  </a:cubicBezTo>
                  <a:cubicBezTo>
                    <a:pt x="5414" y="6281"/>
                    <a:pt x="5484" y="6254"/>
                    <a:pt x="5528" y="6181"/>
                  </a:cubicBezTo>
                  <a:cubicBezTo>
                    <a:pt x="5563" y="6127"/>
                    <a:pt x="5563" y="6040"/>
                    <a:pt x="5546" y="5951"/>
                  </a:cubicBezTo>
                  <a:cubicBezTo>
                    <a:pt x="5440" y="5510"/>
                    <a:pt x="5158" y="5121"/>
                    <a:pt x="4875" y="4750"/>
                  </a:cubicBezTo>
                  <a:lnTo>
                    <a:pt x="4875" y="4750"/>
                  </a:lnTo>
                  <a:cubicBezTo>
                    <a:pt x="5193" y="5015"/>
                    <a:pt x="5563" y="5244"/>
                    <a:pt x="5935" y="5439"/>
                  </a:cubicBezTo>
                  <a:cubicBezTo>
                    <a:pt x="5996" y="5465"/>
                    <a:pt x="6071" y="5487"/>
                    <a:pt x="6137" y="5487"/>
                  </a:cubicBezTo>
                  <a:cubicBezTo>
                    <a:pt x="6204" y="5487"/>
                    <a:pt x="6261" y="5465"/>
                    <a:pt x="6288" y="5404"/>
                  </a:cubicBezTo>
                  <a:cubicBezTo>
                    <a:pt x="6305" y="5350"/>
                    <a:pt x="6288" y="5280"/>
                    <a:pt x="6253" y="5227"/>
                  </a:cubicBezTo>
                  <a:cubicBezTo>
                    <a:pt x="6093" y="4856"/>
                    <a:pt x="5793" y="4538"/>
                    <a:pt x="5493" y="4255"/>
                  </a:cubicBezTo>
                  <a:cubicBezTo>
                    <a:pt x="4963" y="3779"/>
                    <a:pt x="4416" y="3355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2263300" y="3569000"/>
              <a:ext cx="109525" cy="143875"/>
            </a:xfrm>
            <a:custGeom>
              <a:avLst/>
              <a:gdLst/>
              <a:ahLst/>
              <a:cxnLst/>
              <a:rect l="l" t="t" r="r" b="b"/>
              <a:pathLst>
                <a:path w="4381" h="5755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601" y="5244"/>
                    <a:pt x="618" y="4714"/>
                    <a:pt x="654" y="4220"/>
                  </a:cubicBezTo>
                  <a:cubicBezTo>
                    <a:pt x="795" y="4644"/>
                    <a:pt x="990" y="5051"/>
                    <a:pt x="1237" y="5421"/>
                  </a:cubicBezTo>
                  <a:cubicBezTo>
                    <a:pt x="1308" y="5527"/>
                    <a:pt x="1395" y="5651"/>
                    <a:pt x="1501" y="5703"/>
                  </a:cubicBezTo>
                  <a:cubicBezTo>
                    <a:pt x="1560" y="5737"/>
                    <a:pt x="1627" y="5754"/>
                    <a:pt x="1690" y="5754"/>
                  </a:cubicBezTo>
                  <a:cubicBezTo>
                    <a:pt x="1760" y="5754"/>
                    <a:pt x="1826" y="5733"/>
                    <a:pt x="1873" y="5686"/>
                  </a:cubicBezTo>
                  <a:cubicBezTo>
                    <a:pt x="1925" y="5633"/>
                    <a:pt x="1944" y="5562"/>
                    <a:pt x="1960" y="5491"/>
                  </a:cubicBezTo>
                  <a:cubicBezTo>
                    <a:pt x="2120" y="4909"/>
                    <a:pt x="1944" y="4291"/>
                    <a:pt x="1749" y="3708"/>
                  </a:cubicBezTo>
                  <a:lnTo>
                    <a:pt x="1749" y="3708"/>
                  </a:lnTo>
                  <a:cubicBezTo>
                    <a:pt x="1944" y="4149"/>
                    <a:pt x="2208" y="4556"/>
                    <a:pt x="2526" y="4891"/>
                  </a:cubicBezTo>
                  <a:cubicBezTo>
                    <a:pt x="2663" y="5028"/>
                    <a:pt x="2833" y="5155"/>
                    <a:pt x="3001" y="5155"/>
                  </a:cubicBezTo>
                  <a:cubicBezTo>
                    <a:pt x="3049" y="5155"/>
                    <a:pt x="3097" y="5145"/>
                    <a:pt x="3144" y="5121"/>
                  </a:cubicBezTo>
                  <a:cubicBezTo>
                    <a:pt x="3373" y="4997"/>
                    <a:pt x="3356" y="4679"/>
                    <a:pt x="3303" y="4450"/>
                  </a:cubicBezTo>
                  <a:cubicBezTo>
                    <a:pt x="3144" y="3902"/>
                    <a:pt x="2897" y="3391"/>
                    <a:pt x="2579" y="2931"/>
                  </a:cubicBezTo>
                  <a:lnTo>
                    <a:pt x="2579" y="2931"/>
                  </a:lnTo>
                  <a:cubicBezTo>
                    <a:pt x="2827" y="3214"/>
                    <a:pt x="3109" y="3478"/>
                    <a:pt x="3392" y="3744"/>
                  </a:cubicBezTo>
                  <a:cubicBezTo>
                    <a:pt x="3585" y="3937"/>
                    <a:pt x="3797" y="4114"/>
                    <a:pt x="4044" y="4185"/>
                  </a:cubicBezTo>
                  <a:cubicBezTo>
                    <a:pt x="4085" y="4195"/>
                    <a:pt x="4131" y="4205"/>
                    <a:pt x="4174" y="4205"/>
                  </a:cubicBezTo>
                  <a:cubicBezTo>
                    <a:pt x="4205" y="4205"/>
                    <a:pt x="4234" y="4200"/>
                    <a:pt x="4256" y="4185"/>
                  </a:cubicBezTo>
                  <a:cubicBezTo>
                    <a:pt x="4327" y="4132"/>
                    <a:pt x="4362" y="4043"/>
                    <a:pt x="4362" y="3956"/>
                  </a:cubicBezTo>
                  <a:cubicBezTo>
                    <a:pt x="4381" y="3638"/>
                    <a:pt x="4186" y="3355"/>
                    <a:pt x="3992" y="3108"/>
                  </a:cubicBezTo>
                  <a:cubicBezTo>
                    <a:pt x="3938" y="3054"/>
                    <a:pt x="3886" y="2984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2266850" y="3569000"/>
              <a:ext cx="38875" cy="38400"/>
            </a:xfrm>
            <a:custGeom>
              <a:avLst/>
              <a:gdLst/>
              <a:ahLst/>
              <a:cxnLst/>
              <a:rect l="l" t="t" r="r" b="b"/>
              <a:pathLst>
                <a:path w="1555" h="1536" extrusionOk="0">
                  <a:moveTo>
                    <a:pt x="613" y="1"/>
                  </a:moveTo>
                  <a:cubicBezTo>
                    <a:pt x="522" y="1"/>
                    <a:pt x="471" y="152"/>
                    <a:pt x="370" y="353"/>
                  </a:cubicBezTo>
                  <a:cubicBezTo>
                    <a:pt x="247" y="617"/>
                    <a:pt x="141" y="900"/>
                    <a:pt x="71" y="1201"/>
                  </a:cubicBezTo>
                  <a:cubicBezTo>
                    <a:pt x="36" y="1307"/>
                    <a:pt x="17" y="1413"/>
                    <a:pt x="0" y="1536"/>
                  </a:cubicBezTo>
                  <a:lnTo>
                    <a:pt x="17" y="1536"/>
                  </a:lnTo>
                  <a:cubicBezTo>
                    <a:pt x="71" y="1519"/>
                    <a:pt x="106" y="1483"/>
                    <a:pt x="123" y="1448"/>
                  </a:cubicBezTo>
                  <a:cubicBezTo>
                    <a:pt x="264" y="1253"/>
                    <a:pt x="353" y="1024"/>
                    <a:pt x="406" y="777"/>
                  </a:cubicBezTo>
                  <a:cubicBezTo>
                    <a:pt x="424" y="1006"/>
                    <a:pt x="441" y="1253"/>
                    <a:pt x="582" y="1430"/>
                  </a:cubicBezTo>
                  <a:cubicBezTo>
                    <a:pt x="618" y="1465"/>
                    <a:pt x="653" y="1483"/>
                    <a:pt x="688" y="1500"/>
                  </a:cubicBezTo>
                  <a:cubicBezTo>
                    <a:pt x="694" y="1501"/>
                    <a:pt x="699" y="1502"/>
                    <a:pt x="704" y="1502"/>
                  </a:cubicBezTo>
                  <a:cubicBezTo>
                    <a:pt x="783" y="1502"/>
                    <a:pt x="831" y="1372"/>
                    <a:pt x="848" y="1288"/>
                  </a:cubicBezTo>
                  <a:cubicBezTo>
                    <a:pt x="865" y="1059"/>
                    <a:pt x="848" y="829"/>
                    <a:pt x="794" y="600"/>
                  </a:cubicBezTo>
                  <a:lnTo>
                    <a:pt x="794" y="600"/>
                  </a:lnTo>
                  <a:cubicBezTo>
                    <a:pt x="919" y="759"/>
                    <a:pt x="1041" y="918"/>
                    <a:pt x="1183" y="1059"/>
                  </a:cubicBezTo>
                  <a:cubicBezTo>
                    <a:pt x="1236" y="1095"/>
                    <a:pt x="1272" y="1147"/>
                    <a:pt x="1342" y="1165"/>
                  </a:cubicBezTo>
                  <a:cubicBezTo>
                    <a:pt x="1361" y="1172"/>
                    <a:pt x="1385" y="1175"/>
                    <a:pt x="1409" y="1175"/>
                  </a:cubicBezTo>
                  <a:cubicBezTo>
                    <a:pt x="1452" y="1175"/>
                    <a:pt x="1496" y="1163"/>
                    <a:pt x="1519" y="1130"/>
                  </a:cubicBezTo>
                  <a:cubicBezTo>
                    <a:pt x="1554" y="1112"/>
                    <a:pt x="1554" y="1059"/>
                    <a:pt x="1554" y="1024"/>
                  </a:cubicBezTo>
                  <a:cubicBezTo>
                    <a:pt x="1307" y="759"/>
                    <a:pt x="1060" y="476"/>
                    <a:pt x="830" y="176"/>
                  </a:cubicBezTo>
                  <a:cubicBezTo>
                    <a:pt x="732" y="52"/>
                    <a:pt x="666" y="1"/>
                    <a:pt x="61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2101725" y="3220450"/>
              <a:ext cx="195175" cy="391825"/>
            </a:xfrm>
            <a:custGeom>
              <a:avLst/>
              <a:gdLst/>
              <a:ahLst/>
              <a:cxnLst/>
              <a:rect l="l" t="t" r="r" b="b"/>
              <a:pathLst>
                <a:path w="7807" h="15673" extrusionOk="0">
                  <a:moveTo>
                    <a:pt x="462" y="0"/>
                  </a:moveTo>
                  <a:cubicBezTo>
                    <a:pt x="349" y="0"/>
                    <a:pt x="235" y="45"/>
                    <a:pt x="159" y="132"/>
                  </a:cubicBezTo>
                  <a:cubicBezTo>
                    <a:pt x="0" y="308"/>
                    <a:pt x="17" y="572"/>
                    <a:pt x="194" y="714"/>
                  </a:cubicBezTo>
                  <a:cubicBezTo>
                    <a:pt x="2261" y="2533"/>
                    <a:pt x="3797" y="4987"/>
                    <a:pt x="4486" y="7690"/>
                  </a:cubicBezTo>
                  <a:cubicBezTo>
                    <a:pt x="4663" y="8361"/>
                    <a:pt x="4750" y="9049"/>
                    <a:pt x="4910" y="9756"/>
                  </a:cubicBezTo>
                  <a:cubicBezTo>
                    <a:pt x="5068" y="10480"/>
                    <a:pt x="5386" y="11152"/>
                    <a:pt x="5739" y="11787"/>
                  </a:cubicBezTo>
                  <a:cubicBezTo>
                    <a:pt x="6092" y="12405"/>
                    <a:pt x="6481" y="13005"/>
                    <a:pt x="6817" y="13606"/>
                  </a:cubicBezTo>
                  <a:cubicBezTo>
                    <a:pt x="6975" y="13923"/>
                    <a:pt x="7135" y="14224"/>
                    <a:pt x="7258" y="14559"/>
                  </a:cubicBezTo>
                  <a:cubicBezTo>
                    <a:pt x="7382" y="14877"/>
                    <a:pt x="7470" y="15213"/>
                    <a:pt x="7524" y="15548"/>
                  </a:cubicBezTo>
                  <a:cubicBezTo>
                    <a:pt x="7540" y="15619"/>
                    <a:pt x="7611" y="15673"/>
                    <a:pt x="7682" y="15673"/>
                  </a:cubicBezTo>
                  <a:cubicBezTo>
                    <a:pt x="7752" y="15654"/>
                    <a:pt x="7806" y="15584"/>
                    <a:pt x="7788" y="15513"/>
                  </a:cubicBezTo>
                  <a:cubicBezTo>
                    <a:pt x="7752" y="15160"/>
                    <a:pt x="7665" y="14790"/>
                    <a:pt x="7540" y="14453"/>
                  </a:cubicBezTo>
                  <a:cubicBezTo>
                    <a:pt x="7418" y="14100"/>
                    <a:pt x="7276" y="13782"/>
                    <a:pt x="7117" y="13447"/>
                  </a:cubicBezTo>
                  <a:cubicBezTo>
                    <a:pt x="6799" y="12812"/>
                    <a:pt x="6429" y="12211"/>
                    <a:pt x="6092" y="11592"/>
                  </a:cubicBezTo>
                  <a:cubicBezTo>
                    <a:pt x="5774" y="10957"/>
                    <a:pt x="5510" y="10339"/>
                    <a:pt x="5386" y="9650"/>
                  </a:cubicBezTo>
                  <a:cubicBezTo>
                    <a:pt x="5245" y="8979"/>
                    <a:pt x="5174" y="8255"/>
                    <a:pt x="5016" y="7549"/>
                  </a:cubicBezTo>
                  <a:cubicBezTo>
                    <a:pt x="4397" y="4723"/>
                    <a:pt x="2878" y="2091"/>
                    <a:pt x="742" y="113"/>
                  </a:cubicBezTo>
                  <a:cubicBezTo>
                    <a:pt x="742" y="96"/>
                    <a:pt x="742" y="96"/>
                    <a:pt x="724" y="96"/>
                  </a:cubicBezTo>
                  <a:cubicBezTo>
                    <a:pt x="651" y="32"/>
                    <a:pt x="557" y="0"/>
                    <a:pt x="46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2095550" y="3288200"/>
              <a:ext cx="99325" cy="263975"/>
            </a:xfrm>
            <a:custGeom>
              <a:avLst/>
              <a:gdLst/>
              <a:ahLst/>
              <a:cxnLst/>
              <a:rect l="l" t="t" r="r" b="b"/>
              <a:pathLst>
                <a:path w="3973" h="10559" extrusionOk="0">
                  <a:moveTo>
                    <a:pt x="2525" y="0"/>
                  </a:moveTo>
                  <a:cubicBezTo>
                    <a:pt x="2525" y="0"/>
                    <a:pt x="812" y="3603"/>
                    <a:pt x="353" y="5863"/>
                  </a:cubicBezTo>
                  <a:cubicBezTo>
                    <a:pt x="0" y="7575"/>
                    <a:pt x="617" y="9536"/>
                    <a:pt x="954" y="10401"/>
                  </a:cubicBezTo>
                  <a:cubicBezTo>
                    <a:pt x="991" y="10505"/>
                    <a:pt x="1080" y="10559"/>
                    <a:pt x="1170" y="10559"/>
                  </a:cubicBezTo>
                  <a:cubicBezTo>
                    <a:pt x="1248" y="10559"/>
                    <a:pt x="1328" y="10519"/>
                    <a:pt x="1378" y="10436"/>
                  </a:cubicBezTo>
                  <a:cubicBezTo>
                    <a:pt x="1712" y="9801"/>
                    <a:pt x="2348" y="8442"/>
                    <a:pt x="3019" y="6252"/>
                  </a:cubicBezTo>
                  <a:cubicBezTo>
                    <a:pt x="3973" y="3090"/>
                    <a:pt x="2525" y="0"/>
                    <a:pt x="2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2122900" y="3287125"/>
              <a:ext cx="37125" cy="266000"/>
            </a:xfrm>
            <a:custGeom>
              <a:avLst/>
              <a:gdLst/>
              <a:ahLst/>
              <a:cxnLst/>
              <a:rect l="l" t="t" r="r" b="b"/>
              <a:pathLst>
                <a:path w="1485" h="10640" extrusionOk="0">
                  <a:moveTo>
                    <a:pt x="1424" y="0"/>
                  </a:moveTo>
                  <a:cubicBezTo>
                    <a:pt x="1405" y="0"/>
                    <a:pt x="1395" y="17"/>
                    <a:pt x="1395" y="43"/>
                  </a:cubicBezTo>
                  <a:lnTo>
                    <a:pt x="1" y="10585"/>
                  </a:lnTo>
                  <a:lnTo>
                    <a:pt x="1" y="10604"/>
                  </a:lnTo>
                  <a:cubicBezTo>
                    <a:pt x="18" y="10621"/>
                    <a:pt x="36" y="10639"/>
                    <a:pt x="53" y="10639"/>
                  </a:cubicBezTo>
                  <a:cubicBezTo>
                    <a:pt x="72" y="10639"/>
                    <a:pt x="107" y="10621"/>
                    <a:pt x="107" y="10585"/>
                  </a:cubicBezTo>
                  <a:lnTo>
                    <a:pt x="1484" y="60"/>
                  </a:lnTo>
                  <a:cubicBezTo>
                    <a:pt x="1484" y="25"/>
                    <a:pt x="1466" y="8"/>
                    <a:pt x="1449" y="8"/>
                  </a:cubicBezTo>
                  <a:cubicBezTo>
                    <a:pt x="1440" y="3"/>
                    <a:pt x="1431" y="0"/>
                    <a:pt x="142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2104375" y="3481225"/>
              <a:ext cx="49000" cy="23200"/>
            </a:xfrm>
            <a:custGeom>
              <a:avLst/>
              <a:gdLst/>
              <a:ahLst/>
              <a:cxnLst/>
              <a:rect l="l" t="t" r="r" b="b"/>
              <a:pathLst>
                <a:path w="1960" h="928" extrusionOk="0">
                  <a:moveTo>
                    <a:pt x="1154" y="0"/>
                  </a:moveTo>
                  <a:cubicBezTo>
                    <a:pt x="1143" y="0"/>
                    <a:pt x="1130" y="5"/>
                    <a:pt x="1112" y="14"/>
                  </a:cubicBezTo>
                  <a:lnTo>
                    <a:pt x="17" y="843"/>
                  </a:lnTo>
                  <a:cubicBezTo>
                    <a:pt x="0" y="843"/>
                    <a:pt x="0" y="879"/>
                    <a:pt x="0" y="897"/>
                  </a:cubicBezTo>
                  <a:lnTo>
                    <a:pt x="17" y="914"/>
                  </a:lnTo>
                  <a:cubicBezTo>
                    <a:pt x="17" y="923"/>
                    <a:pt x="26" y="928"/>
                    <a:pt x="37" y="928"/>
                  </a:cubicBezTo>
                  <a:cubicBezTo>
                    <a:pt x="48" y="928"/>
                    <a:pt x="62" y="923"/>
                    <a:pt x="71" y="914"/>
                  </a:cubicBezTo>
                  <a:lnTo>
                    <a:pt x="1147" y="120"/>
                  </a:lnTo>
                  <a:lnTo>
                    <a:pt x="1872" y="827"/>
                  </a:lnTo>
                  <a:cubicBezTo>
                    <a:pt x="1881" y="844"/>
                    <a:pt x="1894" y="853"/>
                    <a:pt x="1907" y="853"/>
                  </a:cubicBezTo>
                  <a:cubicBezTo>
                    <a:pt x="1920" y="853"/>
                    <a:pt x="1934" y="844"/>
                    <a:pt x="1943" y="827"/>
                  </a:cubicBezTo>
                  <a:cubicBezTo>
                    <a:pt x="1960" y="808"/>
                    <a:pt x="1960" y="773"/>
                    <a:pt x="1943" y="756"/>
                  </a:cubicBezTo>
                  <a:lnTo>
                    <a:pt x="1183" y="14"/>
                  </a:lnTo>
                  <a:cubicBezTo>
                    <a:pt x="1174" y="5"/>
                    <a:pt x="1165" y="0"/>
                    <a:pt x="115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2100375" y="3425050"/>
              <a:ext cx="71125" cy="29475"/>
            </a:xfrm>
            <a:custGeom>
              <a:avLst/>
              <a:gdLst/>
              <a:ahLst/>
              <a:cxnLst/>
              <a:rect l="l" t="t" r="r" b="b"/>
              <a:pathLst>
                <a:path w="2845" h="1179" extrusionOk="0">
                  <a:moveTo>
                    <a:pt x="1573" y="1"/>
                  </a:moveTo>
                  <a:lnTo>
                    <a:pt x="36" y="1096"/>
                  </a:lnTo>
                  <a:cubicBezTo>
                    <a:pt x="1" y="1096"/>
                    <a:pt x="1" y="1131"/>
                    <a:pt x="19" y="1148"/>
                  </a:cubicBezTo>
                  <a:lnTo>
                    <a:pt x="19" y="1166"/>
                  </a:lnTo>
                  <a:cubicBezTo>
                    <a:pt x="27" y="1175"/>
                    <a:pt x="41" y="1179"/>
                    <a:pt x="54" y="1179"/>
                  </a:cubicBezTo>
                  <a:cubicBezTo>
                    <a:pt x="67" y="1179"/>
                    <a:pt x="80" y="1175"/>
                    <a:pt x="90" y="1166"/>
                  </a:cubicBezTo>
                  <a:lnTo>
                    <a:pt x="1590" y="107"/>
                  </a:lnTo>
                  <a:lnTo>
                    <a:pt x="2756" y="919"/>
                  </a:lnTo>
                  <a:cubicBezTo>
                    <a:pt x="2770" y="926"/>
                    <a:pt x="2784" y="930"/>
                    <a:pt x="2797" y="930"/>
                  </a:cubicBezTo>
                  <a:cubicBezTo>
                    <a:pt x="2814" y="930"/>
                    <a:pt x="2826" y="921"/>
                    <a:pt x="2826" y="901"/>
                  </a:cubicBezTo>
                  <a:cubicBezTo>
                    <a:pt x="2845" y="884"/>
                    <a:pt x="2845" y="848"/>
                    <a:pt x="2826" y="830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2112750" y="3374375"/>
              <a:ext cx="67575" cy="27175"/>
            </a:xfrm>
            <a:custGeom>
              <a:avLst/>
              <a:gdLst/>
              <a:ahLst/>
              <a:cxnLst/>
              <a:rect l="l" t="t" r="r" b="b"/>
              <a:pathLst>
                <a:path w="2703" h="1087" extrusionOk="0">
                  <a:moveTo>
                    <a:pt x="1422" y="1"/>
                  </a:moveTo>
                  <a:cubicBezTo>
                    <a:pt x="1413" y="1"/>
                    <a:pt x="1404" y="5"/>
                    <a:pt x="1396" y="14"/>
                  </a:cubicBezTo>
                  <a:lnTo>
                    <a:pt x="35" y="933"/>
                  </a:lnTo>
                  <a:cubicBezTo>
                    <a:pt x="18" y="950"/>
                    <a:pt x="0" y="985"/>
                    <a:pt x="18" y="1003"/>
                  </a:cubicBezTo>
                  <a:cubicBezTo>
                    <a:pt x="28" y="1024"/>
                    <a:pt x="44" y="1032"/>
                    <a:pt x="60" y="1032"/>
                  </a:cubicBezTo>
                  <a:cubicBezTo>
                    <a:pt x="71" y="1032"/>
                    <a:pt x="81" y="1028"/>
                    <a:pt x="89" y="1020"/>
                  </a:cubicBezTo>
                  <a:lnTo>
                    <a:pt x="1413" y="120"/>
                  </a:lnTo>
                  <a:lnTo>
                    <a:pt x="2614" y="1074"/>
                  </a:lnTo>
                  <a:cubicBezTo>
                    <a:pt x="2631" y="1082"/>
                    <a:pt x="2645" y="1087"/>
                    <a:pt x="2656" y="1087"/>
                  </a:cubicBezTo>
                  <a:cubicBezTo>
                    <a:pt x="2667" y="1087"/>
                    <a:pt x="2676" y="1082"/>
                    <a:pt x="2684" y="1074"/>
                  </a:cubicBezTo>
                  <a:cubicBezTo>
                    <a:pt x="2703" y="1056"/>
                    <a:pt x="2703" y="1020"/>
                    <a:pt x="2684" y="1003"/>
                  </a:cubicBezTo>
                  <a:lnTo>
                    <a:pt x="1448" y="14"/>
                  </a:lnTo>
                  <a:cubicBezTo>
                    <a:pt x="1440" y="5"/>
                    <a:pt x="1431" y="1"/>
                    <a:pt x="142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2131275" y="3333325"/>
              <a:ext cx="47725" cy="24075"/>
            </a:xfrm>
            <a:custGeom>
              <a:avLst/>
              <a:gdLst/>
              <a:ahLst/>
              <a:cxnLst/>
              <a:rect l="l" t="t" r="r" b="b"/>
              <a:pathLst>
                <a:path w="1909" h="963" extrusionOk="0">
                  <a:moveTo>
                    <a:pt x="849" y="1"/>
                  </a:moveTo>
                  <a:cubicBezTo>
                    <a:pt x="836" y="1"/>
                    <a:pt x="822" y="5"/>
                    <a:pt x="813" y="13"/>
                  </a:cubicBezTo>
                  <a:lnTo>
                    <a:pt x="19" y="597"/>
                  </a:lnTo>
                  <a:cubicBezTo>
                    <a:pt x="1" y="614"/>
                    <a:pt x="1" y="649"/>
                    <a:pt x="1" y="667"/>
                  </a:cubicBezTo>
                  <a:cubicBezTo>
                    <a:pt x="14" y="679"/>
                    <a:pt x="35" y="692"/>
                    <a:pt x="53" y="692"/>
                  </a:cubicBezTo>
                  <a:cubicBezTo>
                    <a:pt x="60" y="692"/>
                    <a:pt x="66" y="690"/>
                    <a:pt x="71" y="684"/>
                  </a:cubicBezTo>
                  <a:lnTo>
                    <a:pt x="848" y="119"/>
                  </a:lnTo>
                  <a:lnTo>
                    <a:pt x="1821" y="950"/>
                  </a:lnTo>
                  <a:cubicBezTo>
                    <a:pt x="1829" y="958"/>
                    <a:pt x="1838" y="963"/>
                    <a:pt x="1847" y="963"/>
                  </a:cubicBezTo>
                  <a:cubicBezTo>
                    <a:pt x="1855" y="963"/>
                    <a:pt x="1864" y="958"/>
                    <a:pt x="1873" y="950"/>
                  </a:cubicBezTo>
                  <a:cubicBezTo>
                    <a:pt x="1908" y="932"/>
                    <a:pt x="1891" y="896"/>
                    <a:pt x="1873" y="879"/>
                  </a:cubicBezTo>
                  <a:lnTo>
                    <a:pt x="884" y="13"/>
                  </a:lnTo>
                  <a:cubicBezTo>
                    <a:pt x="875" y="5"/>
                    <a:pt x="862" y="1"/>
                    <a:pt x="84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1899925" y="3063975"/>
              <a:ext cx="1128975" cy="868275"/>
            </a:xfrm>
            <a:custGeom>
              <a:avLst/>
              <a:gdLst/>
              <a:ahLst/>
              <a:cxnLst/>
              <a:rect l="l" t="t" r="r" b="b"/>
              <a:pathLst>
                <a:path w="45159" h="34731" extrusionOk="0">
                  <a:moveTo>
                    <a:pt x="771" y="1"/>
                  </a:moveTo>
                  <a:cubicBezTo>
                    <a:pt x="549" y="1"/>
                    <a:pt x="332" y="111"/>
                    <a:pt x="196" y="316"/>
                  </a:cubicBezTo>
                  <a:cubicBezTo>
                    <a:pt x="1" y="633"/>
                    <a:pt x="90" y="1057"/>
                    <a:pt x="408" y="1251"/>
                  </a:cubicBezTo>
                  <a:cubicBezTo>
                    <a:pt x="4470" y="3829"/>
                    <a:pt x="8284" y="6814"/>
                    <a:pt x="11781" y="10135"/>
                  </a:cubicBezTo>
                  <a:cubicBezTo>
                    <a:pt x="13529" y="11795"/>
                    <a:pt x="15189" y="13542"/>
                    <a:pt x="16778" y="15379"/>
                  </a:cubicBezTo>
                  <a:lnTo>
                    <a:pt x="17362" y="16068"/>
                  </a:lnTo>
                  <a:lnTo>
                    <a:pt x="17944" y="16756"/>
                  </a:lnTo>
                  <a:cubicBezTo>
                    <a:pt x="18332" y="17216"/>
                    <a:pt x="18704" y="17693"/>
                    <a:pt x="19074" y="18169"/>
                  </a:cubicBezTo>
                  <a:cubicBezTo>
                    <a:pt x="19816" y="19123"/>
                    <a:pt x="20522" y="20112"/>
                    <a:pt x="21317" y="21049"/>
                  </a:cubicBezTo>
                  <a:cubicBezTo>
                    <a:pt x="21706" y="21525"/>
                    <a:pt x="22111" y="22002"/>
                    <a:pt x="22554" y="22443"/>
                  </a:cubicBezTo>
                  <a:cubicBezTo>
                    <a:pt x="22994" y="22885"/>
                    <a:pt x="23454" y="23291"/>
                    <a:pt x="23931" y="23679"/>
                  </a:cubicBezTo>
                  <a:cubicBezTo>
                    <a:pt x="24866" y="24475"/>
                    <a:pt x="25820" y="25198"/>
                    <a:pt x="26562" y="26099"/>
                  </a:cubicBezTo>
                  <a:cubicBezTo>
                    <a:pt x="27303" y="26982"/>
                    <a:pt x="27763" y="28113"/>
                    <a:pt x="28434" y="29172"/>
                  </a:cubicBezTo>
                  <a:cubicBezTo>
                    <a:pt x="29088" y="30232"/>
                    <a:pt x="29953" y="31167"/>
                    <a:pt x="30906" y="31944"/>
                  </a:cubicBezTo>
                  <a:cubicBezTo>
                    <a:pt x="31860" y="32740"/>
                    <a:pt x="32955" y="33375"/>
                    <a:pt x="34103" y="33816"/>
                  </a:cubicBezTo>
                  <a:cubicBezTo>
                    <a:pt x="35269" y="34275"/>
                    <a:pt x="36487" y="34522"/>
                    <a:pt x="37706" y="34628"/>
                  </a:cubicBezTo>
                  <a:cubicBezTo>
                    <a:pt x="38420" y="34700"/>
                    <a:pt x="39134" y="34730"/>
                    <a:pt x="39846" y="34730"/>
                  </a:cubicBezTo>
                  <a:cubicBezTo>
                    <a:pt x="41584" y="34730"/>
                    <a:pt x="43314" y="34552"/>
                    <a:pt x="45017" y="34364"/>
                  </a:cubicBezTo>
                  <a:cubicBezTo>
                    <a:pt x="45105" y="34346"/>
                    <a:pt x="45159" y="34275"/>
                    <a:pt x="45159" y="34188"/>
                  </a:cubicBezTo>
                  <a:cubicBezTo>
                    <a:pt x="45142" y="34124"/>
                    <a:pt x="45083" y="34061"/>
                    <a:pt x="45008" y="34061"/>
                  </a:cubicBezTo>
                  <a:cubicBezTo>
                    <a:pt x="45000" y="34061"/>
                    <a:pt x="44991" y="34062"/>
                    <a:pt x="44982" y="34063"/>
                  </a:cubicBezTo>
                  <a:cubicBezTo>
                    <a:pt x="43435" y="34212"/>
                    <a:pt x="41874" y="34338"/>
                    <a:pt x="40321" y="34338"/>
                  </a:cubicBezTo>
                  <a:cubicBezTo>
                    <a:pt x="39463" y="34338"/>
                    <a:pt x="38607" y="34299"/>
                    <a:pt x="37758" y="34205"/>
                  </a:cubicBezTo>
                  <a:cubicBezTo>
                    <a:pt x="36576" y="34063"/>
                    <a:pt x="35392" y="33799"/>
                    <a:pt x="34297" y="33357"/>
                  </a:cubicBezTo>
                  <a:cubicBezTo>
                    <a:pt x="33202" y="32916"/>
                    <a:pt x="32178" y="32280"/>
                    <a:pt x="31259" y="31520"/>
                  </a:cubicBezTo>
                  <a:cubicBezTo>
                    <a:pt x="30376" y="30743"/>
                    <a:pt x="29582" y="29843"/>
                    <a:pt x="28964" y="28836"/>
                  </a:cubicBezTo>
                  <a:cubicBezTo>
                    <a:pt x="28363" y="27830"/>
                    <a:pt x="27922" y="26664"/>
                    <a:pt x="27110" y="25657"/>
                  </a:cubicBezTo>
                  <a:cubicBezTo>
                    <a:pt x="26315" y="24651"/>
                    <a:pt x="25344" y="23891"/>
                    <a:pt x="24426" y="23097"/>
                  </a:cubicBezTo>
                  <a:cubicBezTo>
                    <a:pt x="23966" y="22709"/>
                    <a:pt x="23543" y="22302"/>
                    <a:pt x="23136" y="21878"/>
                  </a:cubicBezTo>
                  <a:cubicBezTo>
                    <a:pt x="22712" y="21454"/>
                    <a:pt x="22342" y="20995"/>
                    <a:pt x="21970" y="20536"/>
                  </a:cubicBezTo>
                  <a:cubicBezTo>
                    <a:pt x="21211" y="19600"/>
                    <a:pt x="20522" y="18593"/>
                    <a:pt x="19780" y="17622"/>
                  </a:cubicBezTo>
                  <a:cubicBezTo>
                    <a:pt x="19410" y="17145"/>
                    <a:pt x="19039" y="16650"/>
                    <a:pt x="18668" y="16174"/>
                  </a:cubicBezTo>
                  <a:lnTo>
                    <a:pt x="18085" y="15450"/>
                  </a:lnTo>
                  <a:lnTo>
                    <a:pt x="17503" y="14743"/>
                  </a:lnTo>
                  <a:cubicBezTo>
                    <a:pt x="15949" y="12871"/>
                    <a:pt x="14289" y="11070"/>
                    <a:pt x="12540" y="9358"/>
                  </a:cubicBezTo>
                  <a:cubicBezTo>
                    <a:pt x="9061" y="5913"/>
                    <a:pt x="5247" y="2823"/>
                    <a:pt x="1149" y="121"/>
                  </a:cubicBezTo>
                  <a:lnTo>
                    <a:pt x="1131" y="104"/>
                  </a:lnTo>
                  <a:cubicBezTo>
                    <a:pt x="1018" y="34"/>
                    <a:pt x="894" y="1"/>
                    <a:pt x="7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2672150" y="3824850"/>
              <a:ext cx="459175" cy="63525"/>
            </a:xfrm>
            <a:custGeom>
              <a:avLst/>
              <a:gdLst/>
              <a:ahLst/>
              <a:cxnLst/>
              <a:rect l="l" t="t" r="r" b="b"/>
              <a:pathLst>
                <a:path w="18367" h="2541" extrusionOk="0">
                  <a:moveTo>
                    <a:pt x="18060" y="1"/>
                  </a:moveTo>
                  <a:cubicBezTo>
                    <a:pt x="18038" y="1"/>
                    <a:pt x="18016" y="3"/>
                    <a:pt x="17995" y="9"/>
                  </a:cubicBezTo>
                  <a:cubicBezTo>
                    <a:pt x="17289" y="185"/>
                    <a:pt x="16530" y="273"/>
                    <a:pt x="15788" y="344"/>
                  </a:cubicBezTo>
                  <a:cubicBezTo>
                    <a:pt x="15047" y="414"/>
                    <a:pt x="14287" y="485"/>
                    <a:pt x="13528" y="539"/>
                  </a:cubicBezTo>
                  <a:cubicBezTo>
                    <a:pt x="12786" y="609"/>
                    <a:pt x="12026" y="661"/>
                    <a:pt x="11267" y="767"/>
                  </a:cubicBezTo>
                  <a:cubicBezTo>
                    <a:pt x="10490" y="873"/>
                    <a:pt x="9749" y="1068"/>
                    <a:pt x="9024" y="1280"/>
                  </a:cubicBezTo>
                  <a:cubicBezTo>
                    <a:pt x="7576" y="1686"/>
                    <a:pt x="6111" y="2022"/>
                    <a:pt x="4627" y="2093"/>
                  </a:cubicBezTo>
                  <a:cubicBezTo>
                    <a:pt x="4493" y="2097"/>
                    <a:pt x="4359" y="2100"/>
                    <a:pt x="4224" y="2100"/>
                  </a:cubicBezTo>
                  <a:cubicBezTo>
                    <a:pt x="2871" y="2100"/>
                    <a:pt x="1508" y="1854"/>
                    <a:pt x="335" y="1227"/>
                  </a:cubicBezTo>
                  <a:cubicBezTo>
                    <a:pt x="301" y="1210"/>
                    <a:pt x="266" y="1202"/>
                    <a:pt x="231" y="1202"/>
                  </a:cubicBezTo>
                  <a:cubicBezTo>
                    <a:pt x="158" y="1202"/>
                    <a:pt x="89" y="1238"/>
                    <a:pt x="52" y="1297"/>
                  </a:cubicBezTo>
                  <a:cubicBezTo>
                    <a:pt x="0" y="1403"/>
                    <a:pt x="36" y="1527"/>
                    <a:pt x="141" y="1598"/>
                  </a:cubicBezTo>
                  <a:cubicBezTo>
                    <a:pt x="1399" y="2275"/>
                    <a:pt x="2834" y="2540"/>
                    <a:pt x="4230" y="2540"/>
                  </a:cubicBezTo>
                  <a:cubicBezTo>
                    <a:pt x="4363" y="2540"/>
                    <a:pt x="4495" y="2538"/>
                    <a:pt x="4627" y="2533"/>
                  </a:cubicBezTo>
                  <a:cubicBezTo>
                    <a:pt x="6181" y="2498"/>
                    <a:pt x="7682" y="2145"/>
                    <a:pt x="9148" y="1756"/>
                  </a:cubicBezTo>
                  <a:cubicBezTo>
                    <a:pt x="9872" y="1544"/>
                    <a:pt x="10596" y="1368"/>
                    <a:pt x="11338" y="1262"/>
                  </a:cubicBezTo>
                  <a:cubicBezTo>
                    <a:pt x="12061" y="1174"/>
                    <a:pt x="12822" y="1121"/>
                    <a:pt x="13580" y="1068"/>
                  </a:cubicBezTo>
                  <a:cubicBezTo>
                    <a:pt x="14322" y="998"/>
                    <a:pt x="15082" y="944"/>
                    <a:pt x="15841" y="873"/>
                  </a:cubicBezTo>
                  <a:cubicBezTo>
                    <a:pt x="16601" y="803"/>
                    <a:pt x="17359" y="715"/>
                    <a:pt x="18120" y="539"/>
                  </a:cubicBezTo>
                  <a:lnTo>
                    <a:pt x="18137" y="539"/>
                  </a:lnTo>
                  <a:cubicBezTo>
                    <a:pt x="18278" y="503"/>
                    <a:pt x="18367" y="344"/>
                    <a:pt x="18331" y="202"/>
                  </a:cubicBezTo>
                  <a:cubicBezTo>
                    <a:pt x="18301" y="82"/>
                    <a:pt x="18182" y="1"/>
                    <a:pt x="180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2826200" y="3742750"/>
              <a:ext cx="179750" cy="139775"/>
            </a:xfrm>
            <a:custGeom>
              <a:avLst/>
              <a:gdLst/>
              <a:ahLst/>
              <a:cxnLst/>
              <a:rect l="l" t="t" r="r" b="b"/>
              <a:pathLst>
                <a:path w="7190" h="5591" extrusionOk="0">
                  <a:moveTo>
                    <a:pt x="7069" y="0"/>
                  </a:moveTo>
                  <a:cubicBezTo>
                    <a:pt x="7032" y="0"/>
                    <a:pt x="6997" y="14"/>
                    <a:pt x="6977" y="43"/>
                  </a:cubicBezTo>
                  <a:cubicBezTo>
                    <a:pt x="6005" y="1084"/>
                    <a:pt x="4875" y="1967"/>
                    <a:pt x="3728" y="2815"/>
                  </a:cubicBezTo>
                  <a:cubicBezTo>
                    <a:pt x="3163" y="3239"/>
                    <a:pt x="2562" y="3663"/>
                    <a:pt x="1979" y="4070"/>
                  </a:cubicBezTo>
                  <a:cubicBezTo>
                    <a:pt x="1397" y="4475"/>
                    <a:pt x="813" y="4882"/>
                    <a:pt x="178" y="5146"/>
                  </a:cubicBezTo>
                  <a:lnTo>
                    <a:pt x="161" y="5146"/>
                  </a:lnTo>
                  <a:cubicBezTo>
                    <a:pt x="55" y="5200"/>
                    <a:pt x="1" y="5341"/>
                    <a:pt x="55" y="5447"/>
                  </a:cubicBezTo>
                  <a:cubicBezTo>
                    <a:pt x="93" y="5538"/>
                    <a:pt x="180" y="5591"/>
                    <a:pt x="266" y="5591"/>
                  </a:cubicBezTo>
                  <a:cubicBezTo>
                    <a:pt x="296" y="5591"/>
                    <a:pt x="326" y="5584"/>
                    <a:pt x="354" y="5570"/>
                  </a:cubicBezTo>
                  <a:cubicBezTo>
                    <a:pt x="1044" y="5252"/>
                    <a:pt x="1644" y="4828"/>
                    <a:pt x="2226" y="4405"/>
                  </a:cubicBezTo>
                  <a:cubicBezTo>
                    <a:pt x="2791" y="3981"/>
                    <a:pt x="3375" y="3540"/>
                    <a:pt x="3940" y="3098"/>
                  </a:cubicBezTo>
                  <a:cubicBezTo>
                    <a:pt x="5087" y="2215"/>
                    <a:pt x="6200" y="1279"/>
                    <a:pt x="7154" y="201"/>
                  </a:cubicBezTo>
                  <a:cubicBezTo>
                    <a:pt x="7189" y="149"/>
                    <a:pt x="7189" y="79"/>
                    <a:pt x="7154" y="25"/>
                  </a:cubicBezTo>
                  <a:cubicBezTo>
                    <a:pt x="7130" y="9"/>
                    <a:pt x="7099" y="0"/>
                    <a:pt x="706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3027525" y="3736850"/>
              <a:ext cx="424775" cy="112550"/>
            </a:xfrm>
            <a:custGeom>
              <a:avLst/>
              <a:gdLst/>
              <a:ahLst/>
              <a:cxnLst/>
              <a:rect l="l" t="t" r="r" b="b"/>
              <a:pathLst>
                <a:path w="16991" h="4502" extrusionOk="0">
                  <a:moveTo>
                    <a:pt x="11500" y="0"/>
                  </a:moveTo>
                  <a:cubicBezTo>
                    <a:pt x="10821" y="0"/>
                    <a:pt x="10085" y="15"/>
                    <a:pt x="9290" y="49"/>
                  </a:cubicBezTo>
                  <a:cubicBezTo>
                    <a:pt x="3940" y="279"/>
                    <a:pt x="1" y="4129"/>
                    <a:pt x="1" y="4129"/>
                  </a:cubicBezTo>
                  <a:cubicBezTo>
                    <a:pt x="1" y="4129"/>
                    <a:pt x="3480" y="4502"/>
                    <a:pt x="6796" y="4502"/>
                  </a:cubicBezTo>
                  <a:cubicBezTo>
                    <a:pt x="7987" y="4502"/>
                    <a:pt x="9158" y="4453"/>
                    <a:pt x="10138" y="4323"/>
                  </a:cubicBezTo>
                  <a:cubicBezTo>
                    <a:pt x="12928" y="3953"/>
                    <a:pt x="15596" y="1956"/>
                    <a:pt x="16743" y="986"/>
                  </a:cubicBezTo>
                  <a:cubicBezTo>
                    <a:pt x="16990" y="774"/>
                    <a:pt x="16884" y="367"/>
                    <a:pt x="16566" y="332"/>
                  </a:cubicBezTo>
                  <a:cubicBezTo>
                    <a:pt x="15666" y="193"/>
                    <a:pt x="13971" y="0"/>
                    <a:pt x="1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3025350" y="3750000"/>
              <a:ext cx="425625" cy="92025"/>
            </a:xfrm>
            <a:custGeom>
              <a:avLst/>
              <a:gdLst/>
              <a:ahLst/>
              <a:cxnLst/>
              <a:rect l="l" t="t" r="r" b="b"/>
              <a:pathLst>
                <a:path w="17025" h="3681" extrusionOk="0">
                  <a:moveTo>
                    <a:pt x="16919" y="0"/>
                  </a:moveTo>
                  <a:lnTo>
                    <a:pt x="71" y="3533"/>
                  </a:lnTo>
                  <a:cubicBezTo>
                    <a:pt x="36" y="3533"/>
                    <a:pt x="0" y="3568"/>
                    <a:pt x="17" y="3620"/>
                  </a:cubicBezTo>
                  <a:lnTo>
                    <a:pt x="17" y="3638"/>
                  </a:lnTo>
                  <a:cubicBezTo>
                    <a:pt x="31" y="3664"/>
                    <a:pt x="53" y="3680"/>
                    <a:pt x="78" y="3680"/>
                  </a:cubicBezTo>
                  <a:cubicBezTo>
                    <a:pt x="88" y="3680"/>
                    <a:pt x="97" y="3678"/>
                    <a:pt x="106" y="3674"/>
                  </a:cubicBezTo>
                  <a:lnTo>
                    <a:pt x="16954" y="159"/>
                  </a:lnTo>
                  <a:cubicBezTo>
                    <a:pt x="17006" y="159"/>
                    <a:pt x="17025" y="106"/>
                    <a:pt x="17025" y="71"/>
                  </a:cubicBezTo>
                  <a:cubicBezTo>
                    <a:pt x="17006" y="17"/>
                    <a:pt x="16971" y="0"/>
                    <a:pt x="169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3336175" y="3734375"/>
              <a:ext cx="50775" cy="74200"/>
            </a:xfrm>
            <a:custGeom>
              <a:avLst/>
              <a:gdLst/>
              <a:ahLst/>
              <a:cxnLst/>
              <a:rect l="l" t="t" r="r" b="b"/>
              <a:pathLst>
                <a:path w="2031" h="2968" extrusionOk="0">
                  <a:moveTo>
                    <a:pt x="817" y="0"/>
                  </a:moveTo>
                  <a:cubicBezTo>
                    <a:pt x="786" y="0"/>
                    <a:pt x="754" y="16"/>
                    <a:pt x="742" y="42"/>
                  </a:cubicBezTo>
                  <a:lnTo>
                    <a:pt x="17" y="1614"/>
                  </a:lnTo>
                  <a:cubicBezTo>
                    <a:pt x="0" y="1631"/>
                    <a:pt x="0" y="1650"/>
                    <a:pt x="17" y="1685"/>
                  </a:cubicBezTo>
                  <a:cubicBezTo>
                    <a:pt x="17" y="1685"/>
                    <a:pt x="35" y="1702"/>
                    <a:pt x="35" y="1720"/>
                  </a:cubicBezTo>
                  <a:lnTo>
                    <a:pt x="1889" y="2957"/>
                  </a:lnTo>
                  <a:cubicBezTo>
                    <a:pt x="1904" y="2964"/>
                    <a:pt x="1921" y="2968"/>
                    <a:pt x="1938" y="2968"/>
                  </a:cubicBezTo>
                  <a:cubicBezTo>
                    <a:pt x="1962" y="2968"/>
                    <a:pt x="1985" y="2959"/>
                    <a:pt x="1995" y="2938"/>
                  </a:cubicBezTo>
                  <a:cubicBezTo>
                    <a:pt x="2030" y="2886"/>
                    <a:pt x="2013" y="2851"/>
                    <a:pt x="1978" y="2815"/>
                  </a:cubicBezTo>
                  <a:lnTo>
                    <a:pt x="194" y="1614"/>
                  </a:lnTo>
                  <a:lnTo>
                    <a:pt x="883" y="113"/>
                  </a:lnTo>
                  <a:cubicBezTo>
                    <a:pt x="900" y="77"/>
                    <a:pt x="883" y="25"/>
                    <a:pt x="848" y="7"/>
                  </a:cubicBezTo>
                  <a:cubicBezTo>
                    <a:pt x="838" y="2"/>
                    <a:pt x="828" y="0"/>
                    <a:pt x="81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3246100" y="3735750"/>
              <a:ext cx="66250" cy="105250"/>
            </a:xfrm>
            <a:custGeom>
              <a:avLst/>
              <a:gdLst/>
              <a:ahLst/>
              <a:cxnLst/>
              <a:rect l="l" t="t" r="r" b="b"/>
              <a:pathLst>
                <a:path w="2650" h="4210" extrusionOk="0">
                  <a:moveTo>
                    <a:pt x="721" y="0"/>
                  </a:moveTo>
                  <a:cubicBezTo>
                    <a:pt x="688" y="0"/>
                    <a:pt x="650" y="29"/>
                    <a:pt x="636" y="58"/>
                  </a:cubicBezTo>
                  <a:lnTo>
                    <a:pt x="17" y="2336"/>
                  </a:lnTo>
                  <a:cubicBezTo>
                    <a:pt x="0" y="2353"/>
                    <a:pt x="0" y="2372"/>
                    <a:pt x="17" y="2389"/>
                  </a:cubicBezTo>
                  <a:cubicBezTo>
                    <a:pt x="17" y="2407"/>
                    <a:pt x="36" y="2424"/>
                    <a:pt x="36" y="2424"/>
                  </a:cubicBezTo>
                  <a:lnTo>
                    <a:pt x="2525" y="4190"/>
                  </a:lnTo>
                  <a:cubicBezTo>
                    <a:pt x="2539" y="4204"/>
                    <a:pt x="2552" y="4210"/>
                    <a:pt x="2566" y="4210"/>
                  </a:cubicBezTo>
                  <a:cubicBezTo>
                    <a:pt x="2588" y="4210"/>
                    <a:pt x="2609" y="4195"/>
                    <a:pt x="2631" y="4173"/>
                  </a:cubicBezTo>
                  <a:cubicBezTo>
                    <a:pt x="2649" y="4138"/>
                    <a:pt x="2649" y="4084"/>
                    <a:pt x="2614" y="4067"/>
                  </a:cubicBezTo>
                  <a:lnTo>
                    <a:pt x="177" y="2336"/>
                  </a:lnTo>
                  <a:lnTo>
                    <a:pt x="794" y="111"/>
                  </a:lnTo>
                  <a:cubicBezTo>
                    <a:pt x="813" y="58"/>
                    <a:pt x="794" y="22"/>
                    <a:pt x="742" y="5"/>
                  </a:cubicBezTo>
                  <a:cubicBezTo>
                    <a:pt x="735" y="2"/>
                    <a:pt x="728" y="0"/>
                    <a:pt x="72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3164850" y="3747175"/>
              <a:ext cx="57850" cy="103800"/>
            </a:xfrm>
            <a:custGeom>
              <a:avLst/>
              <a:gdLst/>
              <a:ahLst/>
              <a:cxnLst/>
              <a:rect l="l" t="t" r="r" b="b"/>
              <a:pathLst>
                <a:path w="2314" h="4152" extrusionOk="0">
                  <a:moveTo>
                    <a:pt x="925" y="1"/>
                  </a:moveTo>
                  <a:cubicBezTo>
                    <a:pt x="895" y="1"/>
                    <a:pt x="861" y="21"/>
                    <a:pt x="849" y="60"/>
                  </a:cubicBezTo>
                  <a:lnTo>
                    <a:pt x="1" y="2480"/>
                  </a:lnTo>
                  <a:cubicBezTo>
                    <a:pt x="1" y="2497"/>
                    <a:pt x="1" y="2515"/>
                    <a:pt x="18" y="2532"/>
                  </a:cubicBezTo>
                  <a:cubicBezTo>
                    <a:pt x="18" y="2551"/>
                    <a:pt x="18" y="2551"/>
                    <a:pt x="36" y="2568"/>
                  </a:cubicBezTo>
                  <a:lnTo>
                    <a:pt x="2172" y="4140"/>
                  </a:lnTo>
                  <a:cubicBezTo>
                    <a:pt x="2187" y="4147"/>
                    <a:pt x="2204" y="4151"/>
                    <a:pt x="2221" y="4151"/>
                  </a:cubicBezTo>
                  <a:cubicBezTo>
                    <a:pt x="2246" y="4151"/>
                    <a:pt x="2268" y="4142"/>
                    <a:pt x="2278" y="4122"/>
                  </a:cubicBezTo>
                  <a:cubicBezTo>
                    <a:pt x="2314" y="4086"/>
                    <a:pt x="2297" y="4034"/>
                    <a:pt x="2261" y="4016"/>
                  </a:cubicBezTo>
                  <a:lnTo>
                    <a:pt x="178" y="2462"/>
                  </a:lnTo>
                  <a:lnTo>
                    <a:pt x="1007" y="113"/>
                  </a:lnTo>
                  <a:cubicBezTo>
                    <a:pt x="1025" y="60"/>
                    <a:pt x="990" y="24"/>
                    <a:pt x="955" y="8"/>
                  </a:cubicBezTo>
                  <a:cubicBezTo>
                    <a:pt x="946" y="3"/>
                    <a:pt x="936" y="1"/>
                    <a:pt x="9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3099950" y="3773275"/>
              <a:ext cx="37575" cy="76550"/>
            </a:xfrm>
            <a:custGeom>
              <a:avLst/>
              <a:gdLst/>
              <a:ahLst/>
              <a:cxnLst/>
              <a:rect l="l" t="t" r="r" b="b"/>
              <a:pathLst>
                <a:path w="1503" h="3062" extrusionOk="0">
                  <a:moveTo>
                    <a:pt x="863" y="0"/>
                  </a:moveTo>
                  <a:cubicBezTo>
                    <a:pt x="830" y="0"/>
                    <a:pt x="792" y="29"/>
                    <a:pt x="777" y="58"/>
                  </a:cubicBezTo>
                  <a:lnTo>
                    <a:pt x="0" y="2036"/>
                  </a:lnTo>
                  <a:lnTo>
                    <a:pt x="0" y="2107"/>
                  </a:lnTo>
                  <a:cubicBezTo>
                    <a:pt x="19" y="2107"/>
                    <a:pt x="19" y="2124"/>
                    <a:pt x="36" y="2142"/>
                  </a:cubicBezTo>
                  <a:lnTo>
                    <a:pt x="1361" y="3042"/>
                  </a:lnTo>
                  <a:cubicBezTo>
                    <a:pt x="1374" y="3056"/>
                    <a:pt x="1391" y="3062"/>
                    <a:pt x="1406" y="3062"/>
                  </a:cubicBezTo>
                  <a:cubicBezTo>
                    <a:pt x="1431" y="3062"/>
                    <a:pt x="1455" y="3047"/>
                    <a:pt x="1467" y="3025"/>
                  </a:cubicBezTo>
                  <a:cubicBezTo>
                    <a:pt x="1502" y="2990"/>
                    <a:pt x="1484" y="2936"/>
                    <a:pt x="1448" y="2919"/>
                  </a:cubicBezTo>
                  <a:lnTo>
                    <a:pt x="177" y="2036"/>
                  </a:lnTo>
                  <a:lnTo>
                    <a:pt x="937" y="111"/>
                  </a:lnTo>
                  <a:cubicBezTo>
                    <a:pt x="954" y="75"/>
                    <a:pt x="937" y="23"/>
                    <a:pt x="883" y="5"/>
                  </a:cubicBezTo>
                  <a:cubicBezTo>
                    <a:pt x="877" y="2"/>
                    <a:pt x="870" y="0"/>
                    <a:pt x="86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2951175" y="3539275"/>
              <a:ext cx="263850" cy="256200"/>
            </a:xfrm>
            <a:custGeom>
              <a:avLst/>
              <a:gdLst/>
              <a:ahLst/>
              <a:cxnLst/>
              <a:rect l="l" t="t" r="r" b="b"/>
              <a:pathLst>
                <a:path w="10554" h="10248" extrusionOk="0">
                  <a:moveTo>
                    <a:pt x="10064" y="0"/>
                  </a:moveTo>
                  <a:cubicBezTo>
                    <a:pt x="10023" y="0"/>
                    <a:pt x="9982" y="8"/>
                    <a:pt x="9942" y="23"/>
                  </a:cubicBezTo>
                  <a:cubicBezTo>
                    <a:pt x="8972" y="376"/>
                    <a:pt x="6994" y="1224"/>
                    <a:pt x="4345" y="2955"/>
                  </a:cubicBezTo>
                  <a:cubicBezTo>
                    <a:pt x="477" y="5480"/>
                    <a:pt x="0" y="10248"/>
                    <a:pt x="0" y="10248"/>
                  </a:cubicBezTo>
                  <a:cubicBezTo>
                    <a:pt x="0" y="10248"/>
                    <a:pt x="5228" y="8006"/>
                    <a:pt x="7682" y="5992"/>
                  </a:cubicBezTo>
                  <a:cubicBezTo>
                    <a:pt x="9537" y="4491"/>
                    <a:pt x="10260" y="1736"/>
                    <a:pt x="10508" y="464"/>
                  </a:cubicBezTo>
                  <a:cubicBezTo>
                    <a:pt x="10553" y="239"/>
                    <a:pt x="10304" y="0"/>
                    <a:pt x="10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2948950" y="3540500"/>
              <a:ext cx="262725" cy="256650"/>
            </a:xfrm>
            <a:custGeom>
              <a:avLst/>
              <a:gdLst/>
              <a:ahLst/>
              <a:cxnLst/>
              <a:rect l="l" t="t" r="r" b="b"/>
              <a:pathLst>
                <a:path w="10509" h="10266" extrusionOk="0">
                  <a:moveTo>
                    <a:pt x="10431" y="0"/>
                  </a:moveTo>
                  <a:cubicBezTo>
                    <a:pt x="10411" y="0"/>
                    <a:pt x="10394" y="9"/>
                    <a:pt x="10385" y="27"/>
                  </a:cubicBezTo>
                  <a:lnTo>
                    <a:pt x="36" y="10146"/>
                  </a:lnTo>
                  <a:cubicBezTo>
                    <a:pt x="0" y="10163"/>
                    <a:pt x="0" y="10199"/>
                    <a:pt x="19" y="10217"/>
                  </a:cubicBezTo>
                  <a:cubicBezTo>
                    <a:pt x="19" y="10234"/>
                    <a:pt x="19" y="10234"/>
                    <a:pt x="36" y="10252"/>
                  </a:cubicBezTo>
                  <a:cubicBezTo>
                    <a:pt x="45" y="10261"/>
                    <a:pt x="63" y="10265"/>
                    <a:pt x="82" y="10265"/>
                  </a:cubicBezTo>
                  <a:cubicBezTo>
                    <a:pt x="102" y="10265"/>
                    <a:pt x="124" y="10261"/>
                    <a:pt x="142" y="10252"/>
                  </a:cubicBezTo>
                  <a:lnTo>
                    <a:pt x="10491" y="133"/>
                  </a:lnTo>
                  <a:cubicBezTo>
                    <a:pt x="10509" y="97"/>
                    <a:pt x="10509" y="45"/>
                    <a:pt x="10491" y="27"/>
                  </a:cubicBezTo>
                  <a:cubicBezTo>
                    <a:pt x="10473" y="9"/>
                    <a:pt x="10451" y="0"/>
                    <a:pt x="104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3128650" y="3568100"/>
              <a:ext cx="69325" cy="47250"/>
            </a:xfrm>
            <a:custGeom>
              <a:avLst/>
              <a:gdLst/>
              <a:ahLst/>
              <a:cxnLst/>
              <a:rect l="l" t="t" r="r" b="b"/>
              <a:pathLst>
                <a:path w="2773" h="1890" extrusionOk="0">
                  <a:moveTo>
                    <a:pt x="71" y="1"/>
                  </a:moveTo>
                  <a:cubicBezTo>
                    <a:pt x="36" y="17"/>
                    <a:pt x="1" y="53"/>
                    <a:pt x="18" y="106"/>
                  </a:cubicBezTo>
                  <a:lnTo>
                    <a:pt x="460" y="1661"/>
                  </a:lnTo>
                  <a:cubicBezTo>
                    <a:pt x="477" y="1696"/>
                    <a:pt x="495" y="1713"/>
                    <a:pt x="531" y="1713"/>
                  </a:cubicBezTo>
                  <a:lnTo>
                    <a:pt x="2702" y="1889"/>
                  </a:lnTo>
                  <a:cubicBezTo>
                    <a:pt x="2737" y="1889"/>
                    <a:pt x="2773" y="1872"/>
                    <a:pt x="2773" y="1819"/>
                  </a:cubicBezTo>
                  <a:cubicBezTo>
                    <a:pt x="2773" y="1783"/>
                    <a:pt x="2756" y="1748"/>
                    <a:pt x="2702" y="1748"/>
                  </a:cubicBezTo>
                  <a:lnTo>
                    <a:pt x="601" y="1572"/>
                  </a:lnTo>
                  <a:lnTo>
                    <a:pt x="159" y="53"/>
                  </a:lnTo>
                  <a:cubicBezTo>
                    <a:pt x="142" y="1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3060675" y="3609425"/>
              <a:ext cx="102450" cy="64200"/>
            </a:xfrm>
            <a:custGeom>
              <a:avLst/>
              <a:gdLst/>
              <a:ahLst/>
              <a:cxnLst/>
              <a:rect l="l" t="t" r="r" b="b"/>
              <a:pathLst>
                <a:path w="4098" h="2568" extrusionOk="0">
                  <a:moveTo>
                    <a:pt x="81" y="0"/>
                  </a:moveTo>
                  <a:cubicBezTo>
                    <a:pt x="71" y="0"/>
                    <a:pt x="62" y="3"/>
                    <a:pt x="52" y="8"/>
                  </a:cubicBezTo>
                  <a:cubicBezTo>
                    <a:pt x="17" y="25"/>
                    <a:pt x="0" y="78"/>
                    <a:pt x="17" y="114"/>
                  </a:cubicBezTo>
                  <a:lnTo>
                    <a:pt x="989" y="2197"/>
                  </a:lnTo>
                  <a:cubicBezTo>
                    <a:pt x="1006" y="2214"/>
                    <a:pt x="1024" y="2233"/>
                    <a:pt x="1041" y="2233"/>
                  </a:cubicBezTo>
                  <a:lnTo>
                    <a:pt x="4027" y="2568"/>
                  </a:lnTo>
                  <a:cubicBezTo>
                    <a:pt x="4062" y="2568"/>
                    <a:pt x="4097" y="2532"/>
                    <a:pt x="4097" y="2497"/>
                  </a:cubicBezTo>
                  <a:cubicBezTo>
                    <a:pt x="4097" y="2462"/>
                    <a:pt x="4079" y="2426"/>
                    <a:pt x="4027" y="2409"/>
                  </a:cubicBezTo>
                  <a:lnTo>
                    <a:pt x="1112" y="2091"/>
                  </a:lnTo>
                  <a:lnTo>
                    <a:pt x="158" y="43"/>
                  </a:lnTo>
                  <a:cubicBezTo>
                    <a:pt x="133" y="17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3011225" y="3651375"/>
              <a:ext cx="91400" cy="69175"/>
            </a:xfrm>
            <a:custGeom>
              <a:avLst/>
              <a:gdLst/>
              <a:ahLst/>
              <a:cxnLst/>
              <a:rect l="l" t="t" r="r" b="b"/>
              <a:pathLst>
                <a:path w="3656" h="2767" extrusionOk="0">
                  <a:moveTo>
                    <a:pt x="78" y="0"/>
                  </a:moveTo>
                  <a:cubicBezTo>
                    <a:pt x="70" y="0"/>
                    <a:pt x="61" y="2"/>
                    <a:pt x="53" y="7"/>
                  </a:cubicBezTo>
                  <a:cubicBezTo>
                    <a:pt x="17" y="25"/>
                    <a:pt x="0" y="77"/>
                    <a:pt x="0" y="113"/>
                  </a:cubicBezTo>
                  <a:lnTo>
                    <a:pt x="919" y="2391"/>
                  </a:lnTo>
                  <a:lnTo>
                    <a:pt x="919" y="2408"/>
                  </a:lnTo>
                  <a:cubicBezTo>
                    <a:pt x="919" y="2427"/>
                    <a:pt x="954" y="2444"/>
                    <a:pt x="971" y="2444"/>
                  </a:cubicBezTo>
                  <a:lnTo>
                    <a:pt x="3568" y="2762"/>
                  </a:lnTo>
                  <a:cubicBezTo>
                    <a:pt x="3574" y="2765"/>
                    <a:pt x="3581" y="2767"/>
                    <a:pt x="3587" y="2767"/>
                  </a:cubicBezTo>
                  <a:cubicBezTo>
                    <a:pt x="3616" y="2767"/>
                    <a:pt x="3641" y="2738"/>
                    <a:pt x="3655" y="2709"/>
                  </a:cubicBezTo>
                  <a:cubicBezTo>
                    <a:pt x="3655" y="2656"/>
                    <a:pt x="3620" y="2620"/>
                    <a:pt x="3585" y="2620"/>
                  </a:cubicBezTo>
                  <a:lnTo>
                    <a:pt x="1041" y="2302"/>
                  </a:lnTo>
                  <a:lnTo>
                    <a:pt x="142" y="60"/>
                  </a:lnTo>
                  <a:cubicBezTo>
                    <a:pt x="128" y="20"/>
                    <a:pt x="104" y="0"/>
                    <a:pt x="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2977675" y="3701250"/>
              <a:ext cx="60475" cy="55375"/>
            </a:xfrm>
            <a:custGeom>
              <a:avLst/>
              <a:gdLst/>
              <a:ahLst/>
              <a:cxnLst/>
              <a:rect l="l" t="t" r="r" b="b"/>
              <a:pathLst>
                <a:path w="2419" h="2215" extrusionOk="0">
                  <a:moveTo>
                    <a:pt x="100" y="1"/>
                  </a:moveTo>
                  <a:cubicBezTo>
                    <a:pt x="90" y="1"/>
                    <a:pt x="80" y="3"/>
                    <a:pt x="71" y="8"/>
                  </a:cubicBezTo>
                  <a:cubicBezTo>
                    <a:pt x="35" y="25"/>
                    <a:pt x="0" y="60"/>
                    <a:pt x="17" y="114"/>
                  </a:cubicBezTo>
                  <a:lnTo>
                    <a:pt x="688" y="2021"/>
                  </a:lnTo>
                  <a:lnTo>
                    <a:pt x="706" y="2021"/>
                  </a:lnTo>
                  <a:cubicBezTo>
                    <a:pt x="706" y="2056"/>
                    <a:pt x="742" y="2056"/>
                    <a:pt x="759" y="2073"/>
                  </a:cubicBezTo>
                  <a:lnTo>
                    <a:pt x="2331" y="2215"/>
                  </a:lnTo>
                  <a:cubicBezTo>
                    <a:pt x="2367" y="2215"/>
                    <a:pt x="2402" y="2179"/>
                    <a:pt x="2402" y="2144"/>
                  </a:cubicBezTo>
                  <a:cubicBezTo>
                    <a:pt x="2419" y="2109"/>
                    <a:pt x="2383" y="2073"/>
                    <a:pt x="2348" y="2056"/>
                  </a:cubicBezTo>
                  <a:lnTo>
                    <a:pt x="829" y="1915"/>
                  </a:lnTo>
                  <a:lnTo>
                    <a:pt x="158" y="60"/>
                  </a:lnTo>
                  <a:cubicBezTo>
                    <a:pt x="158" y="21"/>
                    <a:pt x="129" y="1"/>
                    <a:pt x="10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2987800" y="3798050"/>
              <a:ext cx="258750" cy="179000"/>
            </a:xfrm>
            <a:custGeom>
              <a:avLst/>
              <a:gdLst/>
              <a:ahLst/>
              <a:cxnLst/>
              <a:rect l="l" t="t" r="r" b="b"/>
              <a:pathLst>
                <a:path w="10350" h="7160" extrusionOk="0">
                  <a:moveTo>
                    <a:pt x="8231" y="0"/>
                  </a:moveTo>
                  <a:cubicBezTo>
                    <a:pt x="8201" y="0"/>
                    <a:pt x="8170" y="3"/>
                    <a:pt x="8143" y="3"/>
                  </a:cubicBezTo>
                  <a:cubicBezTo>
                    <a:pt x="7648" y="92"/>
                    <a:pt x="7171" y="356"/>
                    <a:pt x="6747" y="622"/>
                  </a:cubicBezTo>
                  <a:cubicBezTo>
                    <a:pt x="6005" y="1098"/>
                    <a:pt x="5334" y="1627"/>
                    <a:pt x="4646" y="2176"/>
                  </a:cubicBezTo>
                  <a:cubicBezTo>
                    <a:pt x="4611" y="2193"/>
                    <a:pt x="4575" y="2228"/>
                    <a:pt x="4522" y="2263"/>
                  </a:cubicBezTo>
                  <a:cubicBezTo>
                    <a:pt x="3603" y="2970"/>
                    <a:pt x="2703" y="3605"/>
                    <a:pt x="1714" y="4135"/>
                  </a:cubicBezTo>
                  <a:cubicBezTo>
                    <a:pt x="1307" y="4365"/>
                    <a:pt x="902" y="4559"/>
                    <a:pt x="460" y="4736"/>
                  </a:cubicBezTo>
                  <a:cubicBezTo>
                    <a:pt x="1" y="4931"/>
                    <a:pt x="196" y="5054"/>
                    <a:pt x="549" y="5336"/>
                  </a:cubicBezTo>
                  <a:cubicBezTo>
                    <a:pt x="831" y="5566"/>
                    <a:pt x="1131" y="5778"/>
                    <a:pt x="1449" y="5955"/>
                  </a:cubicBezTo>
                  <a:cubicBezTo>
                    <a:pt x="1573" y="6026"/>
                    <a:pt x="1696" y="6096"/>
                    <a:pt x="1820" y="6148"/>
                  </a:cubicBezTo>
                  <a:cubicBezTo>
                    <a:pt x="2350" y="6414"/>
                    <a:pt x="2915" y="6608"/>
                    <a:pt x="3480" y="6749"/>
                  </a:cubicBezTo>
                  <a:cubicBezTo>
                    <a:pt x="4575" y="7031"/>
                    <a:pt x="5722" y="7102"/>
                    <a:pt x="6853" y="7137"/>
                  </a:cubicBezTo>
                  <a:cubicBezTo>
                    <a:pt x="7065" y="7156"/>
                    <a:pt x="7277" y="7156"/>
                    <a:pt x="7488" y="7156"/>
                  </a:cubicBezTo>
                  <a:cubicBezTo>
                    <a:pt x="7609" y="7158"/>
                    <a:pt x="7731" y="7160"/>
                    <a:pt x="7853" y="7160"/>
                  </a:cubicBezTo>
                  <a:cubicBezTo>
                    <a:pt x="8620" y="7160"/>
                    <a:pt x="9391" y="7093"/>
                    <a:pt x="10032" y="6697"/>
                  </a:cubicBezTo>
                  <a:cubicBezTo>
                    <a:pt x="10191" y="6591"/>
                    <a:pt x="10349" y="6431"/>
                    <a:pt x="10297" y="6254"/>
                  </a:cubicBezTo>
                  <a:cubicBezTo>
                    <a:pt x="10262" y="6148"/>
                    <a:pt x="10173" y="6078"/>
                    <a:pt x="10085" y="6026"/>
                  </a:cubicBezTo>
                  <a:cubicBezTo>
                    <a:pt x="9520" y="5637"/>
                    <a:pt x="8884" y="5371"/>
                    <a:pt x="8213" y="5230"/>
                  </a:cubicBezTo>
                  <a:cubicBezTo>
                    <a:pt x="8725" y="5213"/>
                    <a:pt x="9238" y="5089"/>
                    <a:pt x="9678" y="4860"/>
                  </a:cubicBezTo>
                  <a:cubicBezTo>
                    <a:pt x="9838" y="4771"/>
                    <a:pt x="10015" y="4630"/>
                    <a:pt x="9979" y="4453"/>
                  </a:cubicBezTo>
                  <a:cubicBezTo>
                    <a:pt x="9944" y="4330"/>
                    <a:pt x="9803" y="4260"/>
                    <a:pt x="9678" y="4206"/>
                  </a:cubicBezTo>
                  <a:cubicBezTo>
                    <a:pt x="9289" y="4053"/>
                    <a:pt x="8867" y="3977"/>
                    <a:pt x="8455" y="3977"/>
                  </a:cubicBezTo>
                  <a:cubicBezTo>
                    <a:pt x="8344" y="3977"/>
                    <a:pt x="8233" y="3983"/>
                    <a:pt x="8124" y="3994"/>
                  </a:cubicBezTo>
                  <a:cubicBezTo>
                    <a:pt x="8407" y="3871"/>
                    <a:pt x="8708" y="3730"/>
                    <a:pt x="9007" y="3605"/>
                  </a:cubicBezTo>
                  <a:cubicBezTo>
                    <a:pt x="9219" y="3499"/>
                    <a:pt x="9449" y="3412"/>
                    <a:pt x="9591" y="3217"/>
                  </a:cubicBezTo>
                  <a:cubicBezTo>
                    <a:pt x="9749" y="3040"/>
                    <a:pt x="9803" y="2758"/>
                    <a:pt x="9661" y="2581"/>
                  </a:cubicBezTo>
                  <a:cubicBezTo>
                    <a:pt x="9537" y="2440"/>
                    <a:pt x="9325" y="2405"/>
                    <a:pt x="9132" y="2388"/>
                  </a:cubicBezTo>
                  <a:cubicBezTo>
                    <a:pt x="9008" y="2379"/>
                    <a:pt x="8884" y="2374"/>
                    <a:pt x="8761" y="2374"/>
                  </a:cubicBezTo>
                  <a:cubicBezTo>
                    <a:pt x="8391" y="2374"/>
                    <a:pt x="8023" y="2414"/>
                    <a:pt x="7665" y="2494"/>
                  </a:cubicBezTo>
                  <a:cubicBezTo>
                    <a:pt x="8107" y="2317"/>
                    <a:pt x="8496" y="2087"/>
                    <a:pt x="8866" y="1787"/>
                  </a:cubicBezTo>
                  <a:cubicBezTo>
                    <a:pt x="9043" y="1646"/>
                    <a:pt x="9238" y="1363"/>
                    <a:pt x="9061" y="1187"/>
                  </a:cubicBezTo>
                  <a:cubicBezTo>
                    <a:pt x="8990" y="1116"/>
                    <a:pt x="8884" y="1098"/>
                    <a:pt x="8795" y="1098"/>
                  </a:cubicBezTo>
                  <a:cubicBezTo>
                    <a:pt x="8755" y="1095"/>
                    <a:pt x="8715" y="1094"/>
                    <a:pt x="8675" y="1094"/>
                  </a:cubicBezTo>
                  <a:cubicBezTo>
                    <a:pt x="8138" y="1094"/>
                    <a:pt x="7630" y="1307"/>
                    <a:pt x="7154" y="1505"/>
                  </a:cubicBezTo>
                  <a:cubicBezTo>
                    <a:pt x="7559" y="1204"/>
                    <a:pt x="7948" y="850"/>
                    <a:pt x="8284" y="462"/>
                  </a:cubicBezTo>
                  <a:cubicBezTo>
                    <a:pt x="8390" y="339"/>
                    <a:pt x="8496" y="127"/>
                    <a:pt x="8354" y="38"/>
                  </a:cubicBezTo>
                  <a:cubicBezTo>
                    <a:pt x="8322" y="6"/>
                    <a:pt x="8277" y="0"/>
                    <a:pt x="8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2987800" y="3843925"/>
              <a:ext cx="185025" cy="132575"/>
            </a:xfrm>
            <a:custGeom>
              <a:avLst/>
              <a:gdLst/>
              <a:ahLst/>
              <a:cxnLst/>
              <a:rect l="l" t="t" r="r" b="b"/>
              <a:pathLst>
                <a:path w="7401" h="5303" extrusionOk="0">
                  <a:moveTo>
                    <a:pt x="5733" y="0"/>
                  </a:moveTo>
                  <a:cubicBezTo>
                    <a:pt x="5453" y="0"/>
                    <a:pt x="5172" y="99"/>
                    <a:pt x="4910" y="216"/>
                  </a:cubicBezTo>
                  <a:cubicBezTo>
                    <a:pt x="4822" y="252"/>
                    <a:pt x="4733" y="287"/>
                    <a:pt x="4646" y="341"/>
                  </a:cubicBezTo>
                  <a:cubicBezTo>
                    <a:pt x="4611" y="358"/>
                    <a:pt x="4575" y="393"/>
                    <a:pt x="4522" y="428"/>
                  </a:cubicBezTo>
                  <a:cubicBezTo>
                    <a:pt x="3603" y="1135"/>
                    <a:pt x="2703" y="1770"/>
                    <a:pt x="1714" y="2300"/>
                  </a:cubicBezTo>
                  <a:cubicBezTo>
                    <a:pt x="1307" y="2530"/>
                    <a:pt x="902" y="2724"/>
                    <a:pt x="460" y="2901"/>
                  </a:cubicBezTo>
                  <a:cubicBezTo>
                    <a:pt x="1" y="3096"/>
                    <a:pt x="196" y="3219"/>
                    <a:pt x="549" y="3501"/>
                  </a:cubicBezTo>
                  <a:cubicBezTo>
                    <a:pt x="831" y="3731"/>
                    <a:pt x="1131" y="3943"/>
                    <a:pt x="1449" y="4120"/>
                  </a:cubicBezTo>
                  <a:cubicBezTo>
                    <a:pt x="1573" y="4191"/>
                    <a:pt x="1696" y="4261"/>
                    <a:pt x="1820" y="4313"/>
                  </a:cubicBezTo>
                  <a:cubicBezTo>
                    <a:pt x="2350" y="4579"/>
                    <a:pt x="2915" y="4773"/>
                    <a:pt x="3480" y="4914"/>
                  </a:cubicBezTo>
                  <a:cubicBezTo>
                    <a:pt x="4575" y="5196"/>
                    <a:pt x="5722" y="5267"/>
                    <a:pt x="6853" y="5302"/>
                  </a:cubicBezTo>
                  <a:cubicBezTo>
                    <a:pt x="6394" y="4932"/>
                    <a:pt x="5776" y="4737"/>
                    <a:pt x="5193" y="4544"/>
                  </a:cubicBezTo>
                  <a:cubicBezTo>
                    <a:pt x="5741" y="4508"/>
                    <a:pt x="6288" y="4402"/>
                    <a:pt x="6817" y="4207"/>
                  </a:cubicBezTo>
                  <a:cubicBezTo>
                    <a:pt x="6959" y="4155"/>
                    <a:pt x="7118" y="4102"/>
                    <a:pt x="7224" y="3979"/>
                  </a:cubicBezTo>
                  <a:cubicBezTo>
                    <a:pt x="7347" y="3873"/>
                    <a:pt x="7401" y="3678"/>
                    <a:pt x="7312" y="3536"/>
                  </a:cubicBezTo>
                  <a:cubicBezTo>
                    <a:pt x="7277" y="3466"/>
                    <a:pt x="7189" y="3413"/>
                    <a:pt x="7118" y="3360"/>
                  </a:cubicBezTo>
                  <a:cubicBezTo>
                    <a:pt x="6642" y="3102"/>
                    <a:pt x="6091" y="3042"/>
                    <a:pt x="5540" y="3042"/>
                  </a:cubicBezTo>
                  <a:cubicBezTo>
                    <a:pt x="5335" y="3042"/>
                    <a:pt x="5130" y="3051"/>
                    <a:pt x="4928" y="3060"/>
                  </a:cubicBezTo>
                  <a:cubicBezTo>
                    <a:pt x="5511" y="2990"/>
                    <a:pt x="6076" y="2795"/>
                    <a:pt x="6570" y="2512"/>
                  </a:cubicBezTo>
                  <a:cubicBezTo>
                    <a:pt x="6836" y="2371"/>
                    <a:pt x="7100" y="2124"/>
                    <a:pt x="7048" y="1841"/>
                  </a:cubicBezTo>
                  <a:cubicBezTo>
                    <a:pt x="6977" y="1542"/>
                    <a:pt x="6588" y="1471"/>
                    <a:pt x="6288" y="1471"/>
                  </a:cubicBezTo>
                  <a:cubicBezTo>
                    <a:pt x="5600" y="1471"/>
                    <a:pt x="4893" y="1594"/>
                    <a:pt x="4257" y="1859"/>
                  </a:cubicBezTo>
                  <a:cubicBezTo>
                    <a:pt x="4663" y="1629"/>
                    <a:pt x="5087" y="1400"/>
                    <a:pt x="5475" y="1135"/>
                  </a:cubicBezTo>
                  <a:cubicBezTo>
                    <a:pt x="5758" y="958"/>
                    <a:pt x="6040" y="764"/>
                    <a:pt x="6217" y="482"/>
                  </a:cubicBezTo>
                  <a:cubicBezTo>
                    <a:pt x="6252" y="411"/>
                    <a:pt x="6288" y="322"/>
                    <a:pt x="6271" y="235"/>
                  </a:cubicBezTo>
                  <a:cubicBezTo>
                    <a:pt x="6235" y="129"/>
                    <a:pt x="6129" y="58"/>
                    <a:pt x="6023" y="40"/>
                  </a:cubicBezTo>
                  <a:cubicBezTo>
                    <a:pt x="5927" y="12"/>
                    <a:pt x="5830" y="0"/>
                    <a:pt x="5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2987800" y="3901425"/>
              <a:ext cx="51250" cy="50350"/>
            </a:xfrm>
            <a:custGeom>
              <a:avLst/>
              <a:gdLst/>
              <a:ahLst/>
              <a:cxnLst/>
              <a:rect l="l" t="t" r="r" b="b"/>
              <a:pathLst>
                <a:path w="2050" h="2014" extrusionOk="0">
                  <a:moveTo>
                    <a:pt x="1714" y="0"/>
                  </a:moveTo>
                  <a:cubicBezTo>
                    <a:pt x="1307" y="230"/>
                    <a:pt x="902" y="424"/>
                    <a:pt x="460" y="601"/>
                  </a:cubicBezTo>
                  <a:cubicBezTo>
                    <a:pt x="1" y="796"/>
                    <a:pt x="196" y="919"/>
                    <a:pt x="549" y="1201"/>
                  </a:cubicBezTo>
                  <a:cubicBezTo>
                    <a:pt x="831" y="1431"/>
                    <a:pt x="1131" y="1643"/>
                    <a:pt x="1449" y="1820"/>
                  </a:cubicBezTo>
                  <a:cubicBezTo>
                    <a:pt x="1573" y="1891"/>
                    <a:pt x="1696" y="1961"/>
                    <a:pt x="1820" y="2013"/>
                  </a:cubicBezTo>
                  <a:cubicBezTo>
                    <a:pt x="1837" y="2013"/>
                    <a:pt x="1837" y="1997"/>
                    <a:pt x="1837" y="1978"/>
                  </a:cubicBezTo>
                  <a:cubicBezTo>
                    <a:pt x="1837" y="1926"/>
                    <a:pt x="1802" y="1872"/>
                    <a:pt x="1767" y="1837"/>
                  </a:cubicBezTo>
                  <a:cubicBezTo>
                    <a:pt x="1573" y="1608"/>
                    <a:pt x="1326" y="1431"/>
                    <a:pt x="1060" y="1307"/>
                  </a:cubicBezTo>
                  <a:lnTo>
                    <a:pt x="1060" y="1307"/>
                  </a:lnTo>
                  <a:cubicBezTo>
                    <a:pt x="1201" y="1334"/>
                    <a:pt x="1347" y="1356"/>
                    <a:pt x="1489" y="1356"/>
                  </a:cubicBezTo>
                  <a:cubicBezTo>
                    <a:pt x="1630" y="1356"/>
                    <a:pt x="1767" y="1334"/>
                    <a:pt x="1891" y="1272"/>
                  </a:cubicBezTo>
                  <a:cubicBezTo>
                    <a:pt x="1943" y="1255"/>
                    <a:pt x="1978" y="1236"/>
                    <a:pt x="1997" y="1184"/>
                  </a:cubicBezTo>
                  <a:cubicBezTo>
                    <a:pt x="2049" y="1078"/>
                    <a:pt x="1908" y="972"/>
                    <a:pt x="1802" y="937"/>
                  </a:cubicBezTo>
                  <a:cubicBezTo>
                    <a:pt x="1538" y="831"/>
                    <a:pt x="1255" y="796"/>
                    <a:pt x="973" y="796"/>
                  </a:cubicBezTo>
                  <a:cubicBezTo>
                    <a:pt x="1201" y="690"/>
                    <a:pt x="1413" y="584"/>
                    <a:pt x="1625" y="442"/>
                  </a:cubicBezTo>
                  <a:cubicBezTo>
                    <a:pt x="1696" y="407"/>
                    <a:pt x="1767" y="372"/>
                    <a:pt x="1820" y="301"/>
                  </a:cubicBezTo>
                  <a:cubicBezTo>
                    <a:pt x="1856" y="230"/>
                    <a:pt x="1873" y="141"/>
                    <a:pt x="1837" y="89"/>
                  </a:cubicBezTo>
                  <a:cubicBezTo>
                    <a:pt x="1802" y="36"/>
                    <a:pt x="1750" y="19"/>
                    <a:pt x="1714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2526875" y="3357050"/>
              <a:ext cx="5775" cy="1350"/>
            </a:xfrm>
            <a:custGeom>
              <a:avLst/>
              <a:gdLst/>
              <a:ahLst/>
              <a:cxnLst/>
              <a:rect l="l" t="t" r="r" b="b"/>
              <a:pathLst>
                <a:path w="231" h="54" extrusionOk="0">
                  <a:moveTo>
                    <a:pt x="0" y="1"/>
                  </a:moveTo>
                  <a:lnTo>
                    <a:pt x="231" y="53"/>
                  </a:lnTo>
                  <a:cubicBezTo>
                    <a:pt x="195" y="36"/>
                    <a:pt x="142" y="36"/>
                    <a:pt x="106" y="18"/>
                  </a:cubicBezTo>
                  <a:cubicBezTo>
                    <a:pt x="71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26"/>
          <p:cNvGrpSpPr/>
          <p:nvPr/>
        </p:nvGrpSpPr>
        <p:grpSpPr>
          <a:xfrm rot="5659072">
            <a:off x="8524276" y="4491201"/>
            <a:ext cx="322202" cy="420421"/>
            <a:chOff x="2263300" y="3569000"/>
            <a:chExt cx="157625" cy="205675"/>
          </a:xfrm>
        </p:grpSpPr>
        <p:sp>
          <p:nvSpPr>
            <p:cNvPr id="1243" name="Google Shape;1243;p26"/>
            <p:cNvSpPr/>
            <p:nvPr/>
          </p:nvSpPr>
          <p:spPr>
            <a:xfrm>
              <a:off x="2263300" y="3569000"/>
              <a:ext cx="157625" cy="205675"/>
            </a:xfrm>
            <a:custGeom>
              <a:avLst/>
              <a:gdLst/>
              <a:ahLst/>
              <a:cxnLst/>
              <a:rect l="l" t="t" r="r" b="b"/>
              <a:pathLst>
                <a:path w="6305" h="8227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442" y="5845"/>
                    <a:pt x="477" y="6021"/>
                    <a:pt x="512" y="6181"/>
                  </a:cubicBezTo>
                  <a:cubicBezTo>
                    <a:pt x="689" y="6869"/>
                    <a:pt x="884" y="7594"/>
                    <a:pt x="1395" y="8070"/>
                  </a:cubicBezTo>
                  <a:cubicBezTo>
                    <a:pt x="1474" y="8148"/>
                    <a:pt x="1591" y="8227"/>
                    <a:pt x="1697" y="8227"/>
                  </a:cubicBezTo>
                  <a:cubicBezTo>
                    <a:pt x="1734" y="8227"/>
                    <a:pt x="1770" y="8217"/>
                    <a:pt x="1802" y="8194"/>
                  </a:cubicBezTo>
                  <a:cubicBezTo>
                    <a:pt x="1873" y="8159"/>
                    <a:pt x="1908" y="8070"/>
                    <a:pt x="1944" y="7999"/>
                  </a:cubicBezTo>
                  <a:cubicBezTo>
                    <a:pt x="2120" y="7469"/>
                    <a:pt x="2208" y="6904"/>
                    <a:pt x="2191" y="6357"/>
                  </a:cubicBezTo>
                  <a:lnTo>
                    <a:pt x="2191" y="6357"/>
                  </a:lnTo>
                  <a:cubicBezTo>
                    <a:pt x="2297" y="6763"/>
                    <a:pt x="2490" y="7135"/>
                    <a:pt x="2773" y="7434"/>
                  </a:cubicBezTo>
                  <a:cubicBezTo>
                    <a:pt x="2842" y="7516"/>
                    <a:pt x="2942" y="7598"/>
                    <a:pt x="3049" y="7598"/>
                  </a:cubicBezTo>
                  <a:cubicBezTo>
                    <a:pt x="3081" y="7598"/>
                    <a:pt x="3113" y="7591"/>
                    <a:pt x="3144" y="7575"/>
                  </a:cubicBezTo>
                  <a:cubicBezTo>
                    <a:pt x="3232" y="7540"/>
                    <a:pt x="3267" y="7399"/>
                    <a:pt x="3286" y="7293"/>
                  </a:cubicBezTo>
                  <a:cubicBezTo>
                    <a:pt x="3321" y="6869"/>
                    <a:pt x="3267" y="6428"/>
                    <a:pt x="3126" y="6021"/>
                  </a:cubicBezTo>
                  <a:lnTo>
                    <a:pt x="3126" y="6021"/>
                  </a:lnTo>
                  <a:cubicBezTo>
                    <a:pt x="3286" y="6233"/>
                    <a:pt x="3444" y="6445"/>
                    <a:pt x="3621" y="6657"/>
                  </a:cubicBezTo>
                  <a:cubicBezTo>
                    <a:pt x="3726" y="6798"/>
                    <a:pt x="3868" y="6958"/>
                    <a:pt x="4027" y="7029"/>
                  </a:cubicBezTo>
                  <a:cubicBezTo>
                    <a:pt x="4096" y="7063"/>
                    <a:pt x="4174" y="7081"/>
                    <a:pt x="4249" y="7081"/>
                  </a:cubicBezTo>
                  <a:cubicBezTo>
                    <a:pt x="4367" y="7081"/>
                    <a:pt x="4482" y="7037"/>
                    <a:pt x="4557" y="6940"/>
                  </a:cubicBezTo>
                  <a:cubicBezTo>
                    <a:pt x="4645" y="6817"/>
                    <a:pt x="4628" y="6640"/>
                    <a:pt x="4593" y="6480"/>
                  </a:cubicBezTo>
                  <a:cubicBezTo>
                    <a:pt x="4522" y="6092"/>
                    <a:pt x="4398" y="5722"/>
                    <a:pt x="4204" y="5369"/>
                  </a:cubicBezTo>
                  <a:lnTo>
                    <a:pt x="4204" y="5369"/>
                  </a:lnTo>
                  <a:cubicBezTo>
                    <a:pt x="4433" y="5668"/>
                    <a:pt x="4699" y="5934"/>
                    <a:pt x="4998" y="6163"/>
                  </a:cubicBezTo>
                  <a:cubicBezTo>
                    <a:pt x="5092" y="6225"/>
                    <a:pt x="5222" y="6281"/>
                    <a:pt x="5335" y="6281"/>
                  </a:cubicBezTo>
                  <a:cubicBezTo>
                    <a:pt x="5414" y="6281"/>
                    <a:pt x="5484" y="6254"/>
                    <a:pt x="5528" y="6181"/>
                  </a:cubicBezTo>
                  <a:cubicBezTo>
                    <a:pt x="5563" y="6127"/>
                    <a:pt x="5563" y="6040"/>
                    <a:pt x="5546" y="5951"/>
                  </a:cubicBezTo>
                  <a:cubicBezTo>
                    <a:pt x="5440" y="5510"/>
                    <a:pt x="5158" y="5121"/>
                    <a:pt x="4875" y="4750"/>
                  </a:cubicBezTo>
                  <a:lnTo>
                    <a:pt x="4875" y="4750"/>
                  </a:lnTo>
                  <a:cubicBezTo>
                    <a:pt x="5193" y="5015"/>
                    <a:pt x="5563" y="5244"/>
                    <a:pt x="5935" y="5439"/>
                  </a:cubicBezTo>
                  <a:cubicBezTo>
                    <a:pt x="5996" y="5465"/>
                    <a:pt x="6071" y="5487"/>
                    <a:pt x="6137" y="5487"/>
                  </a:cubicBezTo>
                  <a:cubicBezTo>
                    <a:pt x="6204" y="5487"/>
                    <a:pt x="6261" y="5465"/>
                    <a:pt x="6288" y="5404"/>
                  </a:cubicBezTo>
                  <a:cubicBezTo>
                    <a:pt x="6305" y="5350"/>
                    <a:pt x="6288" y="5280"/>
                    <a:pt x="6253" y="5227"/>
                  </a:cubicBezTo>
                  <a:cubicBezTo>
                    <a:pt x="6093" y="4856"/>
                    <a:pt x="5793" y="4538"/>
                    <a:pt x="5493" y="4255"/>
                  </a:cubicBezTo>
                  <a:cubicBezTo>
                    <a:pt x="4963" y="3779"/>
                    <a:pt x="4416" y="3355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2263300" y="3569000"/>
              <a:ext cx="109525" cy="143875"/>
            </a:xfrm>
            <a:custGeom>
              <a:avLst/>
              <a:gdLst/>
              <a:ahLst/>
              <a:cxnLst/>
              <a:rect l="l" t="t" r="r" b="b"/>
              <a:pathLst>
                <a:path w="4381" h="5755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601" y="5244"/>
                    <a:pt x="618" y="4714"/>
                    <a:pt x="654" y="4220"/>
                  </a:cubicBezTo>
                  <a:cubicBezTo>
                    <a:pt x="795" y="4644"/>
                    <a:pt x="990" y="5051"/>
                    <a:pt x="1237" y="5421"/>
                  </a:cubicBezTo>
                  <a:cubicBezTo>
                    <a:pt x="1308" y="5527"/>
                    <a:pt x="1395" y="5651"/>
                    <a:pt x="1501" y="5703"/>
                  </a:cubicBezTo>
                  <a:cubicBezTo>
                    <a:pt x="1560" y="5737"/>
                    <a:pt x="1627" y="5754"/>
                    <a:pt x="1690" y="5754"/>
                  </a:cubicBezTo>
                  <a:cubicBezTo>
                    <a:pt x="1760" y="5754"/>
                    <a:pt x="1826" y="5733"/>
                    <a:pt x="1873" y="5686"/>
                  </a:cubicBezTo>
                  <a:cubicBezTo>
                    <a:pt x="1925" y="5633"/>
                    <a:pt x="1944" y="5562"/>
                    <a:pt x="1960" y="5491"/>
                  </a:cubicBezTo>
                  <a:cubicBezTo>
                    <a:pt x="2120" y="4909"/>
                    <a:pt x="1944" y="4291"/>
                    <a:pt x="1749" y="3708"/>
                  </a:cubicBezTo>
                  <a:lnTo>
                    <a:pt x="1749" y="3708"/>
                  </a:lnTo>
                  <a:cubicBezTo>
                    <a:pt x="1944" y="4149"/>
                    <a:pt x="2208" y="4556"/>
                    <a:pt x="2526" y="4891"/>
                  </a:cubicBezTo>
                  <a:cubicBezTo>
                    <a:pt x="2663" y="5028"/>
                    <a:pt x="2833" y="5155"/>
                    <a:pt x="3001" y="5155"/>
                  </a:cubicBezTo>
                  <a:cubicBezTo>
                    <a:pt x="3049" y="5155"/>
                    <a:pt x="3097" y="5145"/>
                    <a:pt x="3144" y="5121"/>
                  </a:cubicBezTo>
                  <a:cubicBezTo>
                    <a:pt x="3373" y="4997"/>
                    <a:pt x="3356" y="4679"/>
                    <a:pt x="3303" y="4450"/>
                  </a:cubicBezTo>
                  <a:cubicBezTo>
                    <a:pt x="3144" y="3902"/>
                    <a:pt x="2897" y="3391"/>
                    <a:pt x="2579" y="2931"/>
                  </a:cubicBezTo>
                  <a:lnTo>
                    <a:pt x="2579" y="2931"/>
                  </a:lnTo>
                  <a:cubicBezTo>
                    <a:pt x="2827" y="3214"/>
                    <a:pt x="3109" y="3478"/>
                    <a:pt x="3392" y="3744"/>
                  </a:cubicBezTo>
                  <a:cubicBezTo>
                    <a:pt x="3585" y="3937"/>
                    <a:pt x="3797" y="4114"/>
                    <a:pt x="4044" y="4185"/>
                  </a:cubicBezTo>
                  <a:cubicBezTo>
                    <a:pt x="4085" y="4195"/>
                    <a:pt x="4131" y="4205"/>
                    <a:pt x="4174" y="4205"/>
                  </a:cubicBezTo>
                  <a:cubicBezTo>
                    <a:pt x="4205" y="4205"/>
                    <a:pt x="4234" y="4200"/>
                    <a:pt x="4256" y="4185"/>
                  </a:cubicBezTo>
                  <a:cubicBezTo>
                    <a:pt x="4327" y="4132"/>
                    <a:pt x="4362" y="4043"/>
                    <a:pt x="4362" y="3956"/>
                  </a:cubicBezTo>
                  <a:cubicBezTo>
                    <a:pt x="4381" y="3638"/>
                    <a:pt x="4186" y="3355"/>
                    <a:pt x="3992" y="3108"/>
                  </a:cubicBezTo>
                  <a:cubicBezTo>
                    <a:pt x="3938" y="3054"/>
                    <a:pt x="3886" y="2984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26"/>
          <p:cNvGrpSpPr/>
          <p:nvPr/>
        </p:nvGrpSpPr>
        <p:grpSpPr>
          <a:xfrm rot="7223195">
            <a:off x="561835" y="3972723"/>
            <a:ext cx="311272" cy="1299967"/>
            <a:chOff x="768875" y="1271550"/>
            <a:chExt cx="115425" cy="482050"/>
          </a:xfrm>
        </p:grpSpPr>
        <p:sp>
          <p:nvSpPr>
            <p:cNvPr id="1246" name="Google Shape;1246;p26"/>
            <p:cNvSpPr/>
            <p:nvPr/>
          </p:nvSpPr>
          <p:spPr>
            <a:xfrm>
              <a:off x="768875" y="1271550"/>
              <a:ext cx="115425" cy="482050"/>
            </a:xfrm>
            <a:custGeom>
              <a:avLst/>
              <a:gdLst/>
              <a:ahLst/>
              <a:cxnLst/>
              <a:rect l="l" t="t" r="r" b="b"/>
              <a:pathLst>
                <a:path w="4617" h="19282" extrusionOk="0">
                  <a:moveTo>
                    <a:pt x="1149" y="0"/>
                  </a:moveTo>
                  <a:cubicBezTo>
                    <a:pt x="1029" y="0"/>
                    <a:pt x="909" y="62"/>
                    <a:pt x="887" y="173"/>
                  </a:cubicBezTo>
                  <a:cubicBezTo>
                    <a:pt x="645" y="1383"/>
                    <a:pt x="202" y="4266"/>
                    <a:pt x="100" y="8842"/>
                  </a:cubicBezTo>
                  <a:cubicBezTo>
                    <a:pt x="0" y="13943"/>
                    <a:pt x="1815" y="17895"/>
                    <a:pt x="2500" y="19185"/>
                  </a:cubicBezTo>
                  <a:cubicBezTo>
                    <a:pt x="2538" y="19250"/>
                    <a:pt x="2614" y="19281"/>
                    <a:pt x="2689" y="19281"/>
                  </a:cubicBezTo>
                  <a:cubicBezTo>
                    <a:pt x="2776" y="19281"/>
                    <a:pt x="2861" y="19240"/>
                    <a:pt x="2882" y="19164"/>
                  </a:cubicBezTo>
                  <a:cubicBezTo>
                    <a:pt x="3307" y="17511"/>
                    <a:pt x="4616" y="11987"/>
                    <a:pt x="4516" y="8842"/>
                  </a:cubicBezTo>
                  <a:cubicBezTo>
                    <a:pt x="4415" y="5858"/>
                    <a:pt x="2258" y="1686"/>
                    <a:pt x="1390" y="133"/>
                  </a:cubicBezTo>
                  <a:cubicBezTo>
                    <a:pt x="1345" y="42"/>
                    <a:pt x="1247" y="0"/>
                    <a:pt x="1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795075" y="1271825"/>
              <a:ext cx="37325" cy="480375"/>
            </a:xfrm>
            <a:custGeom>
              <a:avLst/>
              <a:gdLst/>
              <a:ahLst/>
              <a:cxnLst/>
              <a:rect l="l" t="t" r="r" b="b"/>
              <a:pathLst>
                <a:path w="1493" h="19215" extrusionOk="0">
                  <a:moveTo>
                    <a:pt x="20" y="1"/>
                  </a:moveTo>
                  <a:cubicBezTo>
                    <a:pt x="1" y="1"/>
                    <a:pt x="1" y="22"/>
                    <a:pt x="1" y="41"/>
                  </a:cubicBezTo>
                  <a:cubicBezTo>
                    <a:pt x="20" y="183"/>
                    <a:pt x="1310" y="14457"/>
                    <a:pt x="1412" y="19174"/>
                  </a:cubicBezTo>
                  <a:cubicBezTo>
                    <a:pt x="1412" y="19194"/>
                    <a:pt x="1431" y="19215"/>
                    <a:pt x="1452" y="19215"/>
                  </a:cubicBezTo>
                  <a:cubicBezTo>
                    <a:pt x="1471" y="19215"/>
                    <a:pt x="1492" y="19194"/>
                    <a:pt x="1492" y="19174"/>
                  </a:cubicBezTo>
                  <a:cubicBezTo>
                    <a:pt x="1391" y="14457"/>
                    <a:pt x="81" y="183"/>
                    <a:pt x="60" y="41"/>
                  </a:cubicBezTo>
                  <a:cubicBezTo>
                    <a:pt x="60" y="22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776925" y="1343400"/>
              <a:ext cx="62525" cy="43375"/>
            </a:xfrm>
            <a:custGeom>
              <a:avLst/>
              <a:gdLst/>
              <a:ahLst/>
              <a:cxnLst/>
              <a:rect l="l" t="t" r="r" b="b"/>
              <a:pathLst>
                <a:path w="2501" h="1735" extrusionOk="0">
                  <a:moveTo>
                    <a:pt x="2439" y="0"/>
                  </a:moveTo>
                  <a:lnTo>
                    <a:pt x="1109" y="1654"/>
                  </a:lnTo>
                  <a:lnTo>
                    <a:pt x="60" y="465"/>
                  </a:lnTo>
                  <a:lnTo>
                    <a:pt x="20" y="465"/>
                  </a:lnTo>
                  <a:cubicBezTo>
                    <a:pt x="1" y="484"/>
                    <a:pt x="1" y="505"/>
                    <a:pt x="20" y="525"/>
                  </a:cubicBezTo>
                  <a:lnTo>
                    <a:pt x="1089" y="1715"/>
                  </a:lnTo>
                  <a:cubicBezTo>
                    <a:pt x="1089" y="1734"/>
                    <a:pt x="1109" y="1734"/>
                    <a:pt x="1109" y="1734"/>
                  </a:cubicBezTo>
                  <a:cubicBezTo>
                    <a:pt x="1130" y="1734"/>
                    <a:pt x="1130" y="1734"/>
                    <a:pt x="1149" y="1715"/>
                  </a:cubicBezTo>
                  <a:lnTo>
                    <a:pt x="2501" y="62"/>
                  </a:lnTo>
                  <a:cubicBezTo>
                    <a:pt x="2501" y="41"/>
                    <a:pt x="2501" y="21"/>
                    <a:pt x="24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770875" y="1442825"/>
              <a:ext cx="105350" cy="47775"/>
            </a:xfrm>
            <a:custGeom>
              <a:avLst/>
              <a:gdLst/>
              <a:ahLst/>
              <a:cxnLst/>
              <a:rect l="l" t="t" r="r" b="b"/>
              <a:pathLst>
                <a:path w="4214" h="1911" extrusionOk="0">
                  <a:moveTo>
                    <a:pt x="4181" y="1"/>
                  </a:moveTo>
                  <a:cubicBezTo>
                    <a:pt x="4174" y="1"/>
                    <a:pt x="4164" y="6"/>
                    <a:pt x="4154" y="15"/>
                  </a:cubicBezTo>
                  <a:lnTo>
                    <a:pt x="1754" y="1830"/>
                  </a:lnTo>
                  <a:lnTo>
                    <a:pt x="60" y="722"/>
                  </a:lnTo>
                  <a:cubicBezTo>
                    <a:pt x="41" y="722"/>
                    <a:pt x="20" y="722"/>
                    <a:pt x="20" y="741"/>
                  </a:cubicBezTo>
                  <a:cubicBezTo>
                    <a:pt x="1" y="762"/>
                    <a:pt x="1" y="781"/>
                    <a:pt x="20" y="781"/>
                  </a:cubicBezTo>
                  <a:lnTo>
                    <a:pt x="1754" y="1891"/>
                  </a:lnTo>
                  <a:lnTo>
                    <a:pt x="1754" y="1910"/>
                  </a:lnTo>
                  <a:cubicBezTo>
                    <a:pt x="1775" y="1910"/>
                    <a:pt x="1775" y="1910"/>
                    <a:pt x="1775" y="1891"/>
                  </a:cubicBezTo>
                  <a:lnTo>
                    <a:pt x="4194" y="56"/>
                  </a:lnTo>
                  <a:cubicBezTo>
                    <a:pt x="4214" y="56"/>
                    <a:pt x="4214" y="36"/>
                    <a:pt x="4194" y="15"/>
                  </a:cubicBezTo>
                  <a:cubicBezTo>
                    <a:pt x="4194" y="6"/>
                    <a:pt x="4189" y="1"/>
                    <a:pt x="41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771375" y="1501650"/>
              <a:ext cx="111900" cy="53450"/>
            </a:xfrm>
            <a:custGeom>
              <a:avLst/>
              <a:gdLst/>
              <a:ahLst/>
              <a:cxnLst/>
              <a:rect l="l" t="t" r="r" b="b"/>
              <a:pathLst>
                <a:path w="4476" h="2138" extrusionOk="0">
                  <a:moveTo>
                    <a:pt x="4416" y="1"/>
                  </a:moveTo>
                  <a:lnTo>
                    <a:pt x="1976" y="2057"/>
                  </a:lnTo>
                  <a:lnTo>
                    <a:pt x="61" y="485"/>
                  </a:lnTo>
                  <a:lnTo>
                    <a:pt x="0" y="485"/>
                  </a:lnTo>
                  <a:cubicBezTo>
                    <a:pt x="0" y="506"/>
                    <a:pt x="0" y="525"/>
                    <a:pt x="21" y="546"/>
                  </a:cubicBezTo>
                  <a:lnTo>
                    <a:pt x="1957" y="2119"/>
                  </a:lnTo>
                  <a:cubicBezTo>
                    <a:pt x="1957" y="2138"/>
                    <a:pt x="1957" y="2138"/>
                    <a:pt x="1976" y="2138"/>
                  </a:cubicBezTo>
                  <a:cubicBezTo>
                    <a:pt x="1976" y="2138"/>
                    <a:pt x="1997" y="2138"/>
                    <a:pt x="1997" y="2119"/>
                  </a:cubicBezTo>
                  <a:lnTo>
                    <a:pt x="4476" y="62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776925" y="1576900"/>
              <a:ext cx="100300" cy="36200"/>
            </a:xfrm>
            <a:custGeom>
              <a:avLst/>
              <a:gdLst/>
              <a:ahLst/>
              <a:cxnLst/>
              <a:rect l="l" t="t" r="r" b="b"/>
              <a:pathLst>
                <a:path w="4012" h="1448" extrusionOk="0">
                  <a:moveTo>
                    <a:pt x="3980" y="1"/>
                  </a:moveTo>
                  <a:cubicBezTo>
                    <a:pt x="3972" y="1"/>
                    <a:pt x="3962" y="5"/>
                    <a:pt x="3952" y="15"/>
                  </a:cubicBezTo>
                  <a:lnTo>
                    <a:pt x="1875" y="1386"/>
                  </a:lnTo>
                  <a:lnTo>
                    <a:pt x="60" y="238"/>
                  </a:lnTo>
                  <a:cubicBezTo>
                    <a:pt x="51" y="227"/>
                    <a:pt x="41" y="222"/>
                    <a:pt x="33" y="222"/>
                  </a:cubicBezTo>
                  <a:cubicBezTo>
                    <a:pt x="25" y="222"/>
                    <a:pt x="20" y="227"/>
                    <a:pt x="20" y="238"/>
                  </a:cubicBezTo>
                  <a:cubicBezTo>
                    <a:pt x="1" y="257"/>
                    <a:pt x="1" y="278"/>
                    <a:pt x="20" y="278"/>
                  </a:cubicBezTo>
                  <a:lnTo>
                    <a:pt x="1856" y="1447"/>
                  </a:lnTo>
                  <a:lnTo>
                    <a:pt x="1896" y="1447"/>
                  </a:lnTo>
                  <a:lnTo>
                    <a:pt x="3993" y="55"/>
                  </a:lnTo>
                  <a:cubicBezTo>
                    <a:pt x="3993" y="55"/>
                    <a:pt x="4012" y="36"/>
                    <a:pt x="3993" y="15"/>
                  </a:cubicBezTo>
                  <a:cubicBezTo>
                    <a:pt x="3993" y="5"/>
                    <a:pt x="3987" y="1"/>
                    <a:pt x="39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794075" y="1653400"/>
              <a:ext cx="70050" cy="36800"/>
            </a:xfrm>
            <a:custGeom>
              <a:avLst/>
              <a:gdLst/>
              <a:ahLst/>
              <a:cxnLst/>
              <a:rect l="l" t="t" r="r" b="b"/>
              <a:pathLst>
                <a:path w="2802" h="1472" extrusionOk="0">
                  <a:moveTo>
                    <a:pt x="2742" y="0"/>
                  </a:moveTo>
                  <a:lnTo>
                    <a:pt x="1411" y="1390"/>
                  </a:lnTo>
                  <a:lnTo>
                    <a:pt x="60" y="302"/>
                  </a:lnTo>
                  <a:lnTo>
                    <a:pt x="20" y="302"/>
                  </a:lnTo>
                  <a:cubicBezTo>
                    <a:pt x="0" y="323"/>
                    <a:pt x="20" y="342"/>
                    <a:pt x="20" y="363"/>
                  </a:cubicBezTo>
                  <a:lnTo>
                    <a:pt x="1391" y="1471"/>
                  </a:lnTo>
                  <a:lnTo>
                    <a:pt x="1431" y="1471"/>
                  </a:lnTo>
                  <a:lnTo>
                    <a:pt x="1452" y="1452"/>
                  </a:lnTo>
                  <a:lnTo>
                    <a:pt x="2802" y="60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774400" y="1393450"/>
              <a:ext cx="84700" cy="39200"/>
            </a:xfrm>
            <a:custGeom>
              <a:avLst/>
              <a:gdLst/>
              <a:ahLst/>
              <a:cxnLst/>
              <a:rect l="l" t="t" r="r" b="b"/>
              <a:pathLst>
                <a:path w="3388" h="1568" extrusionOk="0">
                  <a:moveTo>
                    <a:pt x="3357" y="0"/>
                  </a:moveTo>
                  <a:cubicBezTo>
                    <a:pt x="3347" y="0"/>
                    <a:pt x="3337" y="5"/>
                    <a:pt x="3327" y="15"/>
                  </a:cubicBezTo>
                  <a:lnTo>
                    <a:pt x="1411" y="1487"/>
                  </a:lnTo>
                  <a:lnTo>
                    <a:pt x="61" y="781"/>
                  </a:lnTo>
                  <a:cubicBezTo>
                    <a:pt x="51" y="771"/>
                    <a:pt x="41" y="766"/>
                    <a:pt x="33" y="766"/>
                  </a:cubicBezTo>
                  <a:cubicBezTo>
                    <a:pt x="26" y="766"/>
                    <a:pt x="21" y="771"/>
                    <a:pt x="21" y="781"/>
                  </a:cubicBezTo>
                  <a:cubicBezTo>
                    <a:pt x="0" y="802"/>
                    <a:pt x="0" y="821"/>
                    <a:pt x="21" y="842"/>
                  </a:cubicBezTo>
                  <a:lnTo>
                    <a:pt x="1411" y="1547"/>
                  </a:lnTo>
                  <a:lnTo>
                    <a:pt x="1411" y="1568"/>
                  </a:lnTo>
                  <a:cubicBezTo>
                    <a:pt x="1432" y="1568"/>
                    <a:pt x="1432" y="1547"/>
                    <a:pt x="1432" y="1547"/>
                  </a:cubicBezTo>
                  <a:lnTo>
                    <a:pt x="3368" y="55"/>
                  </a:lnTo>
                  <a:cubicBezTo>
                    <a:pt x="3387" y="55"/>
                    <a:pt x="3387" y="35"/>
                    <a:pt x="3387" y="15"/>
                  </a:cubicBezTo>
                  <a:cubicBezTo>
                    <a:pt x="3377" y="5"/>
                    <a:pt x="3367" y="0"/>
                    <a:pt x="335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7"/>
          <p:cNvSpPr txBox="1">
            <a:spLocks noGrp="1"/>
          </p:cNvSpPr>
          <p:nvPr>
            <p:ph type="title" idx="2"/>
          </p:nvPr>
        </p:nvSpPr>
        <p:spPr>
          <a:xfrm>
            <a:off x="717463" y="1982475"/>
            <a:ext cx="2061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7" name="Google Shape;1257;p27"/>
          <p:cNvSpPr txBox="1">
            <a:spLocks noGrp="1"/>
          </p:cNvSpPr>
          <p:nvPr>
            <p:ph type="subTitle" idx="1"/>
          </p:nvPr>
        </p:nvSpPr>
        <p:spPr>
          <a:xfrm>
            <a:off x="717463" y="2310827"/>
            <a:ext cx="206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27"/>
          <p:cNvSpPr txBox="1">
            <a:spLocks noGrp="1"/>
          </p:cNvSpPr>
          <p:nvPr>
            <p:ph type="title" idx="3"/>
          </p:nvPr>
        </p:nvSpPr>
        <p:spPr>
          <a:xfrm>
            <a:off x="3541195" y="1982475"/>
            <a:ext cx="2061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9" name="Google Shape;1259;p27"/>
          <p:cNvSpPr txBox="1">
            <a:spLocks noGrp="1"/>
          </p:cNvSpPr>
          <p:nvPr>
            <p:ph type="subTitle" idx="4"/>
          </p:nvPr>
        </p:nvSpPr>
        <p:spPr>
          <a:xfrm>
            <a:off x="3541195" y="2310827"/>
            <a:ext cx="206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27"/>
          <p:cNvSpPr txBox="1">
            <a:spLocks noGrp="1"/>
          </p:cNvSpPr>
          <p:nvPr>
            <p:ph type="title" idx="5"/>
          </p:nvPr>
        </p:nvSpPr>
        <p:spPr>
          <a:xfrm>
            <a:off x="717463" y="3771773"/>
            <a:ext cx="2061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61" name="Google Shape;1261;p27"/>
          <p:cNvSpPr txBox="1">
            <a:spLocks noGrp="1"/>
          </p:cNvSpPr>
          <p:nvPr>
            <p:ph type="subTitle" idx="6"/>
          </p:nvPr>
        </p:nvSpPr>
        <p:spPr>
          <a:xfrm>
            <a:off x="717463" y="4100225"/>
            <a:ext cx="206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27"/>
          <p:cNvSpPr txBox="1">
            <a:spLocks noGrp="1"/>
          </p:cNvSpPr>
          <p:nvPr>
            <p:ph type="title" idx="7"/>
          </p:nvPr>
        </p:nvSpPr>
        <p:spPr>
          <a:xfrm>
            <a:off x="3541195" y="3771773"/>
            <a:ext cx="2061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63" name="Google Shape;1263;p27"/>
          <p:cNvSpPr txBox="1">
            <a:spLocks noGrp="1"/>
          </p:cNvSpPr>
          <p:nvPr>
            <p:ph type="subTitle" idx="8"/>
          </p:nvPr>
        </p:nvSpPr>
        <p:spPr>
          <a:xfrm>
            <a:off x="3541195" y="4100225"/>
            <a:ext cx="206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27"/>
          <p:cNvSpPr txBox="1">
            <a:spLocks noGrp="1"/>
          </p:cNvSpPr>
          <p:nvPr>
            <p:ph type="title" idx="9"/>
          </p:nvPr>
        </p:nvSpPr>
        <p:spPr>
          <a:xfrm>
            <a:off x="6362412" y="1982475"/>
            <a:ext cx="2061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65" name="Google Shape;1265;p27"/>
          <p:cNvSpPr txBox="1">
            <a:spLocks noGrp="1"/>
          </p:cNvSpPr>
          <p:nvPr>
            <p:ph type="subTitle" idx="13"/>
          </p:nvPr>
        </p:nvSpPr>
        <p:spPr>
          <a:xfrm>
            <a:off x="6362412" y="2310827"/>
            <a:ext cx="206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27"/>
          <p:cNvSpPr txBox="1">
            <a:spLocks noGrp="1"/>
          </p:cNvSpPr>
          <p:nvPr>
            <p:ph type="title" idx="14"/>
          </p:nvPr>
        </p:nvSpPr>
        <p:spPr>
          <a:xfrm>
            <a:off x="6362412" y="3771773"/>
            <a:ext cx="2061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67" name="Google Shape;1267;p27"/>
          <p:cNvSpPr txBox="1">
            <a:spLocks noGrp="1"/>
          </p:cNvSpPr>
          <p:nvPr>
            <p:ph type="subTitle" idx="15"/>
          </p:nvPr>
        </p:nvSpPr>
        <p:spPr>
          <a:xfrm>
            <a:off x="6362412" y="4100225"/>
            <a:ext cx="206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8" name="Google Shape;1268;p27"/>
          <p:cNvGrpSpPr/>
          <p:nvPr/>
        </p:nvGrpSpPr>
        <p:grpSpPr>
          <a:xfrm>
            <a:off x="5439174" y="-364380"/>
            <a:ext cx="3801116" cy="2675207"/>
            <a:chOff x="5439174" y="-364380"/>
            <a:chExt cx="3801116" cy="2675207"/>
          </a:xfrm>
        </p:grpSpPr>
        <p:grpSp>
          <p:nvGrpSpPr>
            <p:cNvPr id="1269" name="Google Shape;1269;p27"/>
            <p:cNvGrpSpPr/>
            <p:nvPr/>
          </p:nvGrpSpPr>
          <p:grpSpPr>
            <a:xfrm rot="-4771851">
              <a:off x="5494714" y="772418"/>
              <a:ext cx="662003" cy="663841"/>
              <a:chOff x="4274193" y="2373927"/>
              <a:chExt cx="313500" cy="262250"/>
            </a:xfrm>
          </p:grpSpPr>
          <p:sp>
            <p:nvSpPr>
              <p:cNvPr id="1270" name="Google Shape;1270;p27"/>
              <p:cNvSpPr/>
              <p:nvPr/>
            </p:nvSpPr>
            <p:spPr>
              <a:xfrm>
                <a:off x="4390768" y="2485477"/>
                <a:ext cx="19692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6028" extrusionOk="0">
                    <a:moveTo>
                      <a:pt x="92" y="0"/>
                    </a:moveTo>
                    <a:cubicBezTo>
                      <a:pt x="68" y="0"/>
                      <a:pt x="46" y="9"/>
                      <a:pt x="35" y="29"/>
                    </a:cubicBezTo>
                    <a:cubicBezTo>
                      <a:pt x="0" y="65"/>
                      <a:pt x="19" y="118"/>
                      <a:pt x="54" y="135"/>
                    </a:cubicBezTo>
                    <a:cubicBezTo>
                      <a:pt x="1396" y="966"/>
                      <a:pt x="2668" y="1866"/>
                      <a:pt x="3904" y="2838"/>
                    </a:cubicBezTo>
                    <a:cubicBezTo>
                      <a:pt x="4521" y="3314"/>
                      <a:pt x="5122" y="3827"/>
                      <a:pt x="5705" y="4338"/>
                    </a:cubicBezTo>
                    <a:cubicBezTo>
                      <a:pt x="6287" y="4851"/>
                      <a:pt x="6852" y="5398"/>
                      <a:pt x="7400" y="5946"/>
                    </a:cubicBezTo>
                    <a:lnTo>
                      <a:pt x="7400" y="5963"/>
                    </a:lnTo>
                    <a:cubicBezTo>
                      <a:pt x="7451" y="6006"/>
                      <a:pt x="7514" y="6028"/>
                      <a:pt x="7577" y="6028"/>
                    </a:cubicBezTo>
                    <a:cubicBezTo>
                      <a:pt x="7646" y="6028"/>
                      <a:pt x="7715" y="6001"/>
                      <a:pt x="7771" y="5946"/>
                    </a:cubicBezTo>
                    <a:cubicBezTo>
                      <a:pt x="7877" y="5857"/>
                      <a:pt x="7860" y="5681"/>
                      <a:pt x="7771" y="5593"/>
                    </a:cubicBezTo>
                    <a:cubicBezTo>
                      <a:pt x="7189" y="5028"/>
                      <a:pt x="6588" y="4515"/>
                      <a:pt x="5969" y="4020"/>
                    </a:cubicBezTo>
                    <a:cubicBezTo>
                      <a:pt x="5369" y="3526"/>
                      <a:pt x="4751" y="3032"/>
                      <a:pt x="4097" y="2572"/>
                    </a:cubicBezTo>
                    <a:cubicBezTo>
                      <a:pt x="2826" y="1637"/>
                      <a:pt x="1502" y="789"/>
                      <a:pt x="141" y="12"/>
                    </a:cubicBezTo>
                    <a:cubicBezTo>
                      <a:pt x="127" y="5"/>
                      <a:pt x="109" y="0"/>
                      <a:pt x="92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7"/>
              <p:cNvSpPr/>
              <p:nvPr/>
            </p:nvSpPr>
            <p:spPr>
              <a:xfrm>
                <a:off x="4274193" y="2373927"/>
                <a:ext cx="14972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6242" extrusionOk="0">
                    <a:moveTo>
                      <a:pt x="3217" y="0"/>
                    </a:moveTo>
                    <a:cubicBezTo>
                      <a:pt x="3059" y="0"/>
                      <a:pt x="2899" y="47"/>
                      <a:pt x="2774" y="147"/>
                    </a:cubicBezTo>
                    <a:cubicBezTo>
                      <a:pt x="2756" y="147"/>
                      <a:pt x="2739" y="165"/>
                      <a:pt x="2721" y="182"/>
                    </a:cubicBezTo>
                    <a:cubicBezTo>
                      <a:pt x="2685" y="218"/>
                      <a:pt x="2668" y="253"/>
                      <a:pt x="2633" y="288"/>
                    </a:cubicBezTo>
                    <a:cubicBezTo>
                      <a:pt x="2421" y="641"/>
                      <a:pt x="2633" y="1225"/>
                      <a:pt x="2280" y="1472"/>
                    </a:cubicBezTo>
                    <a:cubicBezTo>
                      <a:pt x="2191" y="1524"/>
                      <a:pt x="2103" y="1543"/>
                      <a:pt x="2014" y="1560"/>
                    </a:cubicBezTo>
                    <a:lnTo>
                      <a:pt x="2014" y="1543"/>
                    </a:lnTo>
                    <a:cubicBezTo>
                      <a:pt x="1962" y="1560"/>
                      <a:pt x="1927" y="1560"/>
                      <a:pt x="1891" y="1560"/>
                    </a:cubicBezTo>
                    <a:cubicBezTo>
                      <a:pt x="1792" y="1548"/>
                      <a:pt x="1683" y="1535"/>
                      <a:pt x="1578" y="1535"/>
                    </a:cubicBezTo>
                    <a:cubicBezTo>
                      <a:pt x="1534" y="1535"/>
                      <a:pt x="1491" y="1537"/>
                      <a:pt x="1449" y="1543"/>
                    </a:cubicBezTo>
                    <a:cubicBezTo>
                      <a:pt x="1166" y="1595"/>
                      <a:pt x="919" y="1825"/>
                      <a:pt x="849" y="2125"/>
                    </a:cubicBezTo>
                    <a:cubicBezTo>
                      <a:pt x="832" y="2214"/>
                      <a:pt x="832" y="2337"/>
                      <a:pt x="849" y="2426"/>
                    </a:cubicBezTo>
                    <a:cubicBezTo>
                      <a:pt x="867" y="2461"/>
                      <a:pt x="867" y="2513"/>
                      <a:pt x="867" y="2532"/>
                    </a:cubicBezTo>
                    <a:lnTo>
                      <a:pt x="867" y="2549"/>
                    </a:lnTo>
                    <a:cubicBezTo>
                      <a:pt x="919" y="2673"/>
                      <a:pt x="973" y="2814"/>
                      <a:pt x="1008" y="2956"/>
                    </a:cubicBezTo>
                    <a:cubicBezTo>
                      <a:pt x="1044" y="3043"/>
                      <a:pt x="1079" y="3132"/>
                      <a:pt x="1061" y="3220"/>
                    </a:cubicBezTo>
                    <a:cubicBezTo>
                      <a:pt x="1025" y="3396"/>
                      <a:pt x="832" y="3467"/>
                      <a:pt x="655" y="3521"/>
                    </a:cubicBezTo>
                    <a:cubicBezTo>
                      <a:pt x="637" y="3521"/>
                      <a:pt x="620" y="3538"/>
                      <a:pt x="601" y="3538"/>
                    </a:cubicBezTo>
                    <a:cubicBezTo>
                      <a:pt x="584" y="3538"/>
                      <a:pt x="584" y="3538"/>
                      <a:pt x="584" y="3556"/>
                    </a:cubicBezTo>
                    <a:cubicBezTo>
                      <a:pt x="283" y="3644"/>
                      <a:pt x="19" y="3909"/>
                      <a:pt x="1" y="4192"/>
                    </a:cubicBezTo>
                    <a:lnTo>
                      <a:pt x="1" y="4262"/>
                    </a:lnTo>
                    <a:lnTo>
                      <a:pt x="1" y="4298"/>
                    </a:lnTo>
                    <a:cubicBezTo>
                      <a:pt x="19" y="4439"/>
                      <a:pt x="90" y="4545"/>
                      <a:pt x="177" y="4651"/>
                    </a:cubicBezTo>
                    <a:cubicBezTo>
                      <a:pt x="655" y="5198"/>
                      <a:pt x="1432" y="5322"/>
                      <a:pt x="2085" y="5622"/>
                    </a:cubicBezTo>
                    <a:cubicBezTo>
                      <a:pt x="2598" y="5852"/>
                      <a:pt x="3092" y="6205"/>
                      <a:pt x="3639" y="6240"/>
                    </a:cubicBezTo>
                    <a:cubicBezTo>
                      <a:pt x="3658" y="6241"/>
                      <a:pt x="3676" y="6241"/>
                      <a:pt x="3695" y="6241"/>
                    </a:cubicBezTo>
                    <a:cubicBezTo>
                      <a:pt x="4134" y="6241"/>
                      <a:pt x="4555" y="6052"/>
                      <a:pt x="4893" y="5781"/>
                    </a:cubicBezTo>
                    <a:cubicBezTo>
                      <a:pt x="5035" y="5675"/>
                      <a:pt x="5176" y="5569"/>
                      <a:pt x="5299" y="5463"/>
                    </a:cubicBezTo>
                    <a:cubicBezTo>
                      <a:pt x="5353" y="5410"/>
                      <a:pt x="5388" y="5357"/>
                      <a:pt x="5440" y="5304"/>
                    </a:cubicBezTo>
                    <a:cubicBezTo>
                      <a:pt x="5565" y="5181"/>
                      <a:pt x="5671" y="5039"/>
                      <a:pt x="5758" y="4880"/>
                    </a:cubicBezTo>
                    <a:cubicBezTo>
                      <a:pt x="5758" y="4863"/>
                      <a:pt x="5776" y="4845"/>
                      <a:pt x="5793" y="4828"/>
                    </a:cubicBezTo>
                    <a:cubicBezTo>
                      <a:pt x="5918" y="4580"/>
                      <a:pt x="5988" y="4298"/>
                      <a:pt x="5988" y="3961"/>
                    </a:cubicBezTo>
                    <a:cubicBezTo>
                      <a:pt x="5988" y="3485"/>
                      <a:pt x="5847" y="3043"/>
                      <a:pt x="5652" y="2602"/>
                    </a:cubicBezTo>
                    <a:cubicBezTo>
                      <a:pt x="5299" y="1807"/>
                      <a:pt x="4788" y="1084"/>
                      <a:pt x="4152" y="483"/>
                    </a:cubicBezTo>
                    <a:cubicBezTo>
                      <a:pt x="3940" y="288"/>
                      <a:pt x="3693" y="95"/>
                      <a:pt x="3410" y="24"/>
                    </a:cubicBezTo>
                    <a:cubicBezTo>
                      <a:pt x="3348" y="8"/>
                      <a:pt x="3283" y="0"/>
                      <a:pt x="3217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7"/>
              <p:cNvSpPr/>
              <p:nvPr/>
            </p:nvSpPr>
            <p:spPr>
              <a:xfrm>
                <a:off x="4274193" y="2478702"/>
                <a:ext cx="1386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552" extrusionOk="0">
                    <a:moveTo>
                      <a:pt x="1" y="1"/>
                    </a:moveTo>
                    <a:lnTo>
                      <a:pt x="1" y="71"/>
                    </a:lnTo>
                    <a:cubicBezTo>
                      <a:pt x="443" y="230"/>
                      <a:pt x="884" y="460"/>
                      <a:pt x="1308" y="689"/>
                    </a:cubicBezTo>
                    <a:cubicBezTo>
                      <a:pt x="2033" y="1060"/>
                      <a:pt x="2756" y="1431"/>
                      <a:pt x="3568" y="1537"/>
                    </a:cubicBezTo>
                    <a:cubicBezTo>
                      <a:pt x="3678" y="1547"/>
                      <a:pt x="3789" y="1552"/>
                      <a:pt x="3899" y="1552"/>
                    </a:cubicBezTo>
                    <a:cubicBezTo>
                      <a:pt x="4376" y="1552"/>
                      <a:pt x="4855" y="1458"/>
                      <a:pt x="5299" y="1272"/>
                    </a:cubicBezTo>
                    <a:cubicBezTo>
                      <a:pt x="5370" y="1237"/>
                      <a:pt x="5459" y="1183"/>
                      <a:pt x="5546" y="1148"/>
                    </a:cubicBezTo>
                    <a:lnTo>
                      <a:pt x="5511" y="1077"/>
                    </a:lnTo>
                    <a:cubicBezTo>
                      <a:pt x="5494" y="1096"/>
                      <a:pt x="5459" y="1113"/>
                      <a:pt x="5440" y="1113"/>
                    </a:cubicBezTo>
                    <a:cubicBezTo>
                      <a:pt x="4979" y="1358"/>
                      <a:pt x="4459" y="1485"/>
                      <a:pt x="3938" y="1485"/>
                    </a:cubicBezTo>
                    <a:cubicBezTo>
                      <a:pt x="3821" y="1485"/>
                      <a:pt x="3703" y="1479"/>
                      <a:pt x="3587" y="1466"/>
                    </a:cubicBezTo>
                    <a:cubicBezTo>
                      <a:pt x="2774" y="1378"/>
                      <a:pt x="2049" y="990"/>
                      <a:pt x="1343" y="618"/>
                    </a:cubicBezTo>
                    <a:cubicBezTo>
                      <a:pt x="902" y="406"/>
                      <a:pt x="460" y="177"/>
                      <a:pt x="1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7"/>
              <p:cNvSpPr/>
              <p:nvPr/>
            </p:nvSpPr>
            <p:spPr>
              <a:xfrm>
                <a:off x="4288793" y="2461927"/>
                <a:ext cx="124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606" extrusionOk="0">
                    <a:moveTo>
                      <a:pt x="71" y="1"/>
                    </a:moveTo>
                    <a:cubicBezTo>
                      <a:pt x="53" y="1"/>
                      <a:pt x="36" y="18"/>
                      <a:pt x="17" y="18"/>
                    </a:cubicBezTo>
                    <a:cubicBezTo>
                      <a:pt x="0" y="18"/>
                      <a:pt x="0" y="18"/>
                      <a:pt x="0" y="36"/>
                    </a:cubicBezTo>
                    <a:cubicBezTo>
                      <a:pt x="742" y="566"/>
                      <a:pt x="1430" y="954"/>
                      <a:pt x="2137" y="1219"/>
                    </a:cubicBezTo>
                    <a:cubicBezTo>
                      <a:pt x="2827" y="1470"/>
                      <a:pt x="3518" y="1605"/>
                      <a:pt x="4183" y="1605"/>
                    </a:cubicBezTo>
                    <a:cubicBezTo>
                      <a:pt x="4453" y="1605"/>
                      <a:pt x="4720" y="1583"/>
                      <a:pt x="4981" y="1536"/>
                    </a:cubicBezTo>
                    <a:lnTo>
                      <a:pt x="4962" y="1484"/>
                    </a:lnTo>
                    <a:cubicBezTo>
                      <a:pt x="4713" y="1524"/>
                      <a:pt x="4456" y="1544"/>
                      <a:pt x="4195" y="1544"/>
                    </a:cubicBezTo>
                    <a:cubicBezTo>
                      <a:pt x="3532" y="1544"/>
                      <a:pt x="2839" y="1414"/>
                      <a:pt x="2155" y="1148"/>
                    </a:cubicBezTo>
                    <a:cubicBezTo>
                      <a:pt x="1484" y="901"/>
                      <a:pt x="794" y="512"/>
                      <a:pt x="71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7"/>
              <p:cNvSpPr/>
              <p:nvPr/>
            </p:nvSpPr>
            <p:spPr>
              <a:xfrm>
                <a:off x="4295393" y="2434552"/>
                <a:ext cx="12145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4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" y="36"/>
                      <a:pt x="19" y="88"/>
                      <a:pt x="19" y="107"/>
                    </a:cubicBezTo>
                    <a:lnTo>
                      <a:pt x="19" y="124"/>
                    </a:lnTo>
                    <a:cubicBezTo>
                      <a:pt x="1413" y="1289"/>
                      <a:pt x="3215" y="1925"/>
                      <a:pt x="4823" y="2490"/>
                    </a:cubicBezTo>
                    <a:lnTo>
                      <a:pt x="4858" y="2420"/>
                    </a:lnTo>
                    <a:cubicBezTo>
                      <a:pt x="3215" y="1854"/>
                      <a:pt x="1396" y="1219"/>
                      <a:pt x="1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7"/>
              <p:cNvSpPr/>
              <p:nvPr/>
            </p:nvSpPr>
            <p:spPr>
              <a:xfrm>
                <a:off x="4342193" y="2377577"/>
                <a:ext cx="72900" cy="11395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4558" extrusionOk="0">
                    <a:moveTo>
                      <a:pt x="54" y="1"/>
                    </a:moveTo>
                    <a:cubicBezTo>
                      <a:pt x="36" y="1"/>
                      <a:pt x="19" y="19"/>
                      <a:pt x="1" y="36"/>
                    </a:cubicBezTo>
                    <a:cubicBezTo>
                      <a:pt x="884" y="919"/>
                      <a:pt x="1625" y="1891"/>
                      <a:pt x="2261" y="2968"/>
                    </a:cubicBezTo>
                    <a:cubicBezTo>
                      <a:pt x="2527" y="3427"/>
                      <a:pt x="2774" y="3921"/>
                      <a:pt x="2845" y="4451"/>
                    </a:cubicBezTo>
                    <a:cubicBezTo>
                      <a:pt x="2845" y="4487"/>
                      <a:pt x="2845" y="4522"/>
                      <a:pt x="2862" y="4557"/>
                    </a:cubicBezTo>
                    <a:lnTo>
                      <a:pt x="2915" y="4557"/>
                    </a:lnTo>
                    <a:lnTo>
                      <a:pt x="2915" y="4540"/>
                    </a:lnTo>
                    <a:cubicBezTo>
                      <a:pt x="2862" y="3957"/>
                      <a:pt x="2597" y="3427"/>
                      <a:pt x="2315" y="2932"/>
                    </a:cubicBezTo>
                    <a:cubicBezTo>
                      <a:pt x="1696" y="1856"/>
                      <a:pt x="937" y="867"/>
                      <a:pt x="54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7"/>
              <p:cNvSpPr/>
              <p:nvPr/>
            </p:nvSpPr>
            <p:spPr>
              <a:xfrm>
                <a:off x="4321468" y="2412477"/>
                <a:ext cx="9757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3338" extrusionOk="0">
                    <a:moveTo>
                      <a:pt x="123" y="1"/>
                    </a:moveTo>
                    <a:cubicBezTo>
                      <a:pt x="71" y="18"/>
                      <a:pt x="36" y="18"/>
                      <a:pt x="0" y="18"/>
                    </a:cubicBezTo>
                    <a:cubicBezTo>
                      <a:pt x="1324" y="954"/>
                      <a:pt x="2560" y="2014"/>
                      <a:pt x="3691" y="3161"/>
                    </a:cubicBezTo>
                    <a:cubicBezTo>
                      <a:pt x="3744" y="3232"/>
                      <a:pt x="3796" y="3286"/>
                      <a:pt x="3867" y="3338"/>
                    </a:cubicBezTo>
                    <a:lnTo>
                      <a:pt x="3902" y="3303"/>
                    </a:lnTo>
                    <a:lnTo>
                      <a:pt x="3902" y="3286"/>
                    </a:lnTo>
                    <a:cubicBezTo>
                      <a:pt x="3850" y="3232"/>
                      <a:pt x="3796" y="3180"/>
                      <a:pt x="3744" y="3144"/>
                    </a:cubicBezTo>
                    <a:cubicBezTo>
                      <a:pt x="3726" y="3109"/>
                      <a:pt x="3691" y="3091"/>
                      <a:pt x="3674" y="3055"/>
                    </a:cubicBezTo>
                    <a:cubicBezTo>
                      <a:pt x="2579" y="1943"/>
                      <a:pt x="1378" y="919"/>
                      <a:pt x="123" y="18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7"/>
              <p:cNvSpPr/>
              <p:nvPr/>
            </p:nvSpPr>
            <p:spPr>
              <a:xfrm>
                <a:off x="4357668" y="2497352"/>
                <a:ext cx="7330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1035" extrusionOk="0">
                    <a:moveTo>
                      <a:pt x="1614" y="1"/>
                    </a:moveTo>
                    <a:cubicBezTo>
                      <a:pt x="1428" y="1"/>
                      <a:pt x="1244" y="14"/>
                      <a:pt x="1060" y="49"/>
                    </a:cubicBezTo>
                    <a:cubicBezTo>
                      <a:pt x="688" y="119"/>
                      <a:pt x="335" y="296"/>
                      <a:pt x="88" y="579"/>
                    </a:cubicBezTo>
                    <a:cubicBezTo>
                      <a:pt x="53" y="632"/>
                      <a:pt x="0" y="685"/>
                      <a:pt x="0" y="755"/>
                    </a:cubicBezTo>
                    <a:cubicBezTo>
                      <a:pt x="17" y="880"/>
                      <a:pt x="159" y="950"/>
                      <a:pt x="283" y="985"/>
                    </a:cubicBezTo>
                    <a:cubicBezTo>
                      <a:pt x="430" y="1018"/>
                      <a:pt x="583" y="1034"/>
                      <a:pt x="736" y="1034"/>
                    </a:cubicBezTo>
                    <a:cubicBezTo>
                      <a:pt x="1079" y="1034"/>
                      <a:pt x="1426" y="955"/>
                      <a:pt x="1731" y="809"/>
                    </a:cubicBezTo>
                    <a:cubicBezTo>
                      <a:pt x="2014" y="685"/>
                      <a:pt x="2932" y="119"/>
                      <a:pt x="2190" y="32"/>
                    </a:cubicBezTo>
                    <a:cubicBezTo>
                      <a:pt x="1995" y="14"/>
                      <a:pt x="1803" y="1"/>
                      <a:pt x="1614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7"/>
              <p:cNvSpPr/>
              <p:nvPr/>
            </p:nvSpPr>
            <p:spPr>
              <a:xfrm>
                <a:off x="4398718" y="2442152"/>
                <a:ext cx="26500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500" extrusionOk="0">
                    <a:moveTo>
                      <a:pt x="369" y="0"/>
                    </a:moveTo>
                    <a:cubicBezTo>
                      <a:pt x="347" y="0"/>
                      <a:pt x="324" y="5"/>
                      <a:pt x="301" y="15"/>
                    </a:cubicBezTo>
                    <a:cubicBezTo>
                      <a:pt x="247" y="32"/>
                      <a:pt x="195" y="102"/>
                      <a:pt x="177" y="173"/>
                    </a:cubicBezTo>
                    <a:cubicBezTo>
                      <a:pt x="18" y="509"/>
                      <a:pt x="0" y="898"/>
                      <a:pt x="89" y="1268"/>
                    </a:cubicBezTo>
                    <a:cubicBezTo>
                      <a:pt x="177" y="1621"/>
                      <a:pt x="353" y="1957"/>
                      <a:pt x="530" y="2292"/>
                    </a:cubicBezTo>
                    <a:cubicBezTo>
                      <a:pt x="618" y="2440"/>
                      <a:pt x="693" y="2499"/>
                      <a:pt x="756" y="2499"/>
                    </a:cubicBezTo>
                    <a:cubicBezTo>
                      <a:pt x="975" y="2499"/>
                      <a:pt x="1060" y="1801"/>
                      <a:pt x="1060" y="1569"/>
                    </a:cubicBezTo>
                    <a:cubicBezTo>
                      <a:pt x="1060" y="1074"/>
                      <a:pt x="918" y="561"/>
                      <a:pt x="619" y="173"/>
                    </a:cubicBezTo>
                    <a:cubicBezTo>
                      <a:pt x="561" y="87"/>
                      <a:pt x="468" y="0"/>
                      <a:pt x="369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9" name="Google Shape;1279;p27"/>
            <p:cNvSpPr/>
            <p:nvPr/>
          </p:nvSpPr>
          <p:spPr>
            <a:xfrm rot="-6802540">
              <a:off x="8009375" y="741049"/>
              <a:ext cx="415830" cy="381467"/>
            </a:xfrm>
            <a:custGeom>
              <a:avLst/>
              <a:gdLst/>
              <a:ahLst/>
              <a:cxnLst/>
              <a:rect l="l" t="t" r="r" b="b"/>
              <a:pathLst>
                <a:path w="7877" h="6028" extrusionOk="0">
                  <a:moveTo>
                    <a:pt x="92" y="0"/>
                  </a:moveTo>
                  <a:cubicBezTo>
                    <a:pt x="68" y="0"/>
                    <a:pt x="46" y="9"/>
                    <a:pt x="35" y="29"/>
                  </a:cubicBezTo>
                  <a:cubicBezTo>
                    <a:pt x="0" y="65"/>
                    <a:pt x="19" y="118"/>
                    <a:pt x="54" y="135"/>
                  </a:cubicBezTo>
                  <a:cubicBezTo>
                    <a:pt x="1396" y="966"/>
                    <a:pt x="2668" y="1866"/>
                    <a:pt x="3904" y="2838"/>
                  </a:cubicBezTo>
                  <a:cubicBezTo>
                    <a:pt x="4521" y="3314"/>
                    <a:pt x="5122" y="3827"/>
                    <a:pt x="5705" y="4338"/>
                  </a:cubicBezTo>
                  <a:cubicBezTo>
                    <a:pt x="6287" y="4851"/>
                    <a:pt x="6852" y="5398"/>
                    <a:pt x="7400" y="5946"/>
                  </a:cubicBezTo>
                  <a:lnTo>
                    <a:pt x="7400" y="5963"/>
                  </a:lnTo>
                  <a:cubicBezTo>
                    <a:pt x="7451" y="6006"/>
                    <a:pt x="7514" y="6028"/>
                    <a:pt x="7577" y="6028"/>
                  </a:cubicBezTo>
                  <a:cubicBezTo>
                    <a:pt x="7646" y="6028"/>
                    <a:pt x="7715" y="6001"/>
                    <a:pt x="7771" y="5946"/>
                  </a:cubicBezTo>
                  <a:cubicBezTo>
                    <a:pt x="7877" y="5857"/>
                    <a:pt x="7860" y="5681"/>
                    <a:pt x="7771" y="5593"/>
                  </a:cubicBezTo>
                  <a:cubicBezTo>
                    <a:pt x="7189" y="5028"/>
                    <a:pt x="6588" y="4515"/>
                    <a:pt x="5969" y="4020"/>
                  </a:cubicBezTo>
                  <a:cubicBezTo>
                    <a:pt x="5369" y="3526"/>
                    <a:pt x="4751" y="3032"/>
                    <a:pt x="4097" y="2572"/>
                  </a:cubicBezTo>
                  <a:cubicBezTo>
                    <a:pt x="2826" y="1637"/>
                    <a:pt x="1502" y="789"/>
                    <a:pt x="141" y="12"/>
                  </a:cubicBezTo>
                  <a:cubicBezTo>
                    <a:pt x="127" y="5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0" name="Google Shape;1280;p27"/>
            <p:cNvGrpSpPr/>
            <p:nvPr/>
          </p:nvGrpSpPr>
          <p:grpSpPr>
            <a:xfrm rot="-4771851">
              <a:off x="6320343" y="-742448"/>
              <a:ext cx="2086524" cy="3431343"/>
              <a:chOff x="3840375" y="1580300"/>
              <a:chExt cx="988100" cy="1355550"/>
            </a:xfrm>
          </p:grpSpPr>
          <p:sp>
            <p:nvSpPr>
              <p:cNvPr id="1281" name="Google Shape;1281;p27"/>
              <p:cNvSpPr/>
              <p:nvPr/>
            </p:nvSpPr>
            <p:spPr>
              <a:xfrm>
                <a:off x="4197100" y="1580300"/>
                <a:ext cx="589875" cy="1355550"/>
              </a:xfrm>
              <a:custGeom>
                <a:avLst/>
                <a:gdLst/>
                <a:ahLst/>
                <a:cxnLst/>
                <a:rect l="l" t="t" r="r" b="b"/>
                <a:pathLst>
                  <a:path w="23595" h="54222" extrusionOk="0">
                    <a:moveTo>
                      <a:pt x="768" y="0"/>
                    </a:moveTo>
                    <a:cubicBezTo>
                      <a:pt x="522" y="0"/>
                      <a:pt x="288" y="137"/>
                      <a:pt x="177" y="360"/>
                    </a:cubicBezTo>
                    <a:cubicBezTo>
                      <a:pt x="0" y="695"/>
                      <a:pt x="142" y="1083"/>
                      <a:pt x="460" y="1260"/>
                    </a:cubicBezTo>
                    <a:cubicBezTo>
                      <a:pt x="1571" y="1825"/>
                      <a:pt x="2560" y="2637"/>
                      <a:pt x="3338" y="3626"/>
                    </a:cubicBezTo>
                    <a:cubicBezTo>
                      <a:pt x="3780" y="4191"/>
                      <a:pt x="4150" y="4810"/>
                      <a:pt x="4538" y="5463"/>
                    </a:cubicBezTo>
                    <a:cubicBezTo>
                      <a:pt x="4839" y="5957"/>
                      <a:pt x="5139" y="6487"/>
                      <a:pt x="5492" y="6965"/>
                    </a:cubicBezTo>
                    <a:cubicBezTo>
                      <a:pt x="6040" y="7759"/>
                      <a:pt x="6676" y="8484"/>
                      <a:pt x="7276" y="9172"/>
                    </a:cubicBezTo>
                    <a:cubicBezTo>
                      <a:pt x="7771" y="9720"/>
                      <a:pt x="8265" y="10285"/>
                      <a:pt x="8706" y="10867"/>
                    </a:cubicBezTo>
                    <a:cubicBezTo>
                      <a:pt x="11515" y="14594"/>
                      <a:pt x="12627" y="19751"/>
                      <a:pt x="12203" y="27097"/>
                    </a:cubicBezTo>
                    <a:cubicBezTo>
                      <a:pt x="12186" y="27521"/>
                      <a:pt x="12151" y="27945"/>
                      <a:pt x="12132" y="28369"/>
                    </a:cubicBezTo>
                    <a:cubicBezTo>
                      <a:pt x="11974" y="30682"/>
                      <a:pt x="11814" y="33066"/>
                      <a:pt x="12238" y="35398"/>
                    </a:cubicBezTo>
                    <a:cubicBezTo>
                      <a:pt x="12591" y="37375"/>
                      <a:pt x="13333" y="39247"/>
                      <a:pt x="14058" y="41049"/>
                    </a:cubicBezTo>
                    <a:cubicBezTo>
                      <a:pt x="15841" y="45445"/>
                      <a:pt x="18049" y="50938"/>
                      <a:pt x="22552" y="54099"/>
                    </a:cubicBezTo>
                    <a:cubicBezTo>
                      <a:pt x="22669" y="54181"/>
                      <a:pt x="22805" y="54221"/>
                      <a:pt x="22939" y="54221"/>
                    </a:cubicBezTo>
                    <a:cubicBezTo>
                      <a:pt x="23151" y="54221"/>
                      <a:pt x="23359" y="54124"/>
                      <a:pt x="23488" y="53941"/>
                    </a:cubicBezTo>
                    <a:cubicBezTo>
                      <a:pt x="23559" y="53816"/>
                      <a:pt x="23594" y="53693"/>
                      <a:pt x="23594" y="53552"/>
                    </a:cubicBezTo>
                    <a:cubicBezTo>
                      <a:pt x="23594" y="53340"/>
                      <a:pt x="23505" y="53145"/>
                      <a:pt x="23312" y="53004"/>
                    </a:cubicBezTo>
                    <a:cubicBezTo>
                      <a:pt x="19144" y="50072"/>
                      <a:pt x="17006" y="44793"/>
                      <a:pt x="15294" y="40536"/>
                    </a:cubicBezTo>
                    <a:cubicBezTo>
                      <a:pt x="14605" y="38805"/>
                      <a:pt x="13881" y="37004"/>
                      <a:pt x="13545" y="35167"/>
                    </a:cubicBezTo>
                    <a:cubicBezTo>
                      <a:pt x="13157" y="32977"/>
                      <a:pt x="13298" y="30682"/>
                      <a:pt x="13457" y="28456"/>
                    </a:cubicBezTo>
                    <a:cubicBezTo>
                      <a:pt x="13474" y="28033"/>
                      <a:pt x="13510" y="27609"/>
                      <a:pt x="13528" y="27185"/>
                    </a:cubicBezTo>
                    <a:cubicBezTo>
                      <a:pt x="13811" y="22346"/>
                      <a:pt x="13722" y="15317"/>
                      <a:pt x="9766" y="10073"/>
                    </a:cubicBezTo>
                    <a:cubicBezTo>
                      <a:pt x="9290" y="9437"/>
                      <a:pt x="8777" y="8854"/>
                      <a:pt x="8282" y="8289"/>
                    </a:cubicBezTo>
                    <a:cubicBezTo>
                      <a:pt x="7665" y="7601"/>
                      <a:pt x="7081" y="6929"/>
                      <a:pt x="6587" y="6205"/>
                    </a:cubicBezTo>
                    <a:cubicBezTo>
                      <a:pt x="6269" y="5764"/>
                      <a:pt x="5987" y="5286"/>
                      <a:pt x="5687" y="4792"/>
                    </a:cubicBezTo>
                    <a:cubicBezTo>
                      <a:pt x="5280" y="4121"/>
                      <a:pt x="4875" y="3433"/>
                      <a:pt x="4380" y="2797"/>
                    </a:cubicBezTo>
                    <a:cubicBezTo>
                      <a:pt x="3497" y="1667"/>
                      <a:pt x="2349" y="713"/>
                      <a:pt x="1077" y="77"/>
                    </a:cubicBezTo>
                    <a:cubicBezTo>
                      <a:pt x="977" y="25"/>
                      <a:pt x="871" y="0"/>
                      <a:pt x="768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7"/>
              <p:cNvSpPr/>
              <p:nvPr/>
            </p:nvSpPr>
            <p:spPr>
              <a:xfrm rot="919378">
                <a:off x="4089047" y="2516262"/>
                <a:ext cx="331409" cy="93019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3644" extrusionOk="0">
                    <a:moveTo>
                      <a:pt x="7167" y="1"/>
                    </a:moveTo>
                    <a:cubicBezTo>
                      <a:pt x="6887" y="1"/>
                      <a:pt x="6610" y="7"/>
                      <a:pt x="6340" y="21"/>
                    </a:cubicBezTo>
                    <a:cubicBezTo>
                      <a:pt x="3196" y="179"/>
                      <a:pt x="1" y="2722"/>
                      <a:pt x="1" y="2722"/>
                    </a:cubicBezTo>
                    <a:cubicBezTo>
                      <a:pt x="1" y="2722"/>
                      <a:pt x="1449" y="3306"/>
                      <a:pt x="6358" y="3624"/>
                    </a:cubicBezTo>
                    <a:cubicBezTo>
                      <a:pt x="6577" y="3637"/>
                      <a:pt x="6790" y="3643"/>
                      <a:pt x="6998" y="3643"/>
                    </a:cubicBezTo>
                    <a:cubicBezTo>
                      <a:pt x="11458" y="3643"/>
                      <a:pt x="13458" y="709"/>
                      <a:pt x="13458" y="709"/>
                    </a:cubicBezTo>
                    <a:cubicBezTo>
                      <a:pt x="13458" y="709"/>
                      <a:pt x="10138" y="1"/>
                      <a:pt x="7167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7"/>
              <p:cNvSpPr/>
              <p:nvPr/>
            </p:nvSpPr>
            <p:spPr>
              <a:xfrm>
                <a:off x="3840375" y="1658250"/>
                <a:ext cx="378825" cy="135800"/>
              </a:xfrm>
              <a:custGeom>
                <a:avLst/>
                <a:gdLst/>
                <a:ahLst/>
                <a:cxnLst/>
                <a:rect l="l" t="t" r="r" b="b"/>
                <a:pathLst>
                  <a:path w="15153" h="5432" extrusionOk="0">
                    <a:moveTo>
                      <a:pt x="4528" y="1"/>
                    </a:moveTo>
                    <a:cubicBezTo>
                      <a:pt x="2106" y="1"/>
                      <a:pt x="0" y="614"/>
                      <a:pt x="0" y="614"/>
                    </a:cubicBezTo>
                    <a:cubicBezTo>
                      <a:pt x="0" y="614"/>
                      <a:pt x="1272" y="1869"/>
                      <a:pt x="6339" y="4341"/>
                    </a:cubicBezTo>
                    <a:cubicBezTo>
                      <a:pt x="8035" y="5159"/>
                      <a:pt x="9579" y="5432"/>
                      <a:pt x="10885" y="5432"/>
                    </a:cubicBezTo>
                    <a:cubicBezTo>
                      <a:pt x="13496" y="5432"/>
                      <a:pt x="15152" y="4341"/>
                      <a:pt x="15152" y="4341"/>
                    </a:cubicBezTo>
                    <a:cubicBezTo>
                      <a:pt x="15152" y="4341"/>
                      <a:pt x="11303" y="1709"/>
                      <a:pt x="7893" y="508"/>
                    </a:cubicBezTo>
                    <a:cubicBezTo>
                      <a:pt x="6821" y="130"/>
                      <a:pt x="5641" y="1"/>
                      <a:pt x="4528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7"/>
              <p:cNvSpPr/>
              <p:nvPr/>
            </p:nvSpPr>
            <p:spPr>
              <a:xfrm>
                <a:off x="4109675" y="1738400"/>
                <a:ext cx="369550" cy="1742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6971" extrusionOk="0">
                    <a:moveTo>
                      <a:pt x="113" y="0"/>
                    </a:moveTo>
                    <a:cubicBezTo>
                      <a:pt x="70" y="0"/>
                      <a:pt x="33" y="32"/>
                      <a:pt x="18" y="76"/>
                    </a:cubicBezTo>
                    <a:cubicBezTo>
                      <a:pt x="1" y="146"/>
                      <a:pt x="36" y="199"/>
                      <a:pt x="88" y="217"/>
                    </a:cubicBezTo>
                    <a:cubicBezTo>
                      <a:pt x="2631" y="853"/>
                      <a:pt x="5157" y="1611"/>
                      <a:pt x="7541" y="2654"/>
                    </a:cubicBezTo>
                    <a:cubicBezTo>
                      <a:pt x="9926" y="3714"/>
                      <a:pt x="12186" y="5073"/>
                      <a:pt x="14040" y="6857"/>
                    </a:cubicBezTo>
                    <a:cubicBezTo>
                      <a:pt x="14040" y="6857"/>
                      <a:pt x="14040" y="6874"/>
                      <a:pt x="14058" y="6874"/>
                    </a:cubicBezTo>
                    <a:cubicBezTo>
                      <a:pt x="14130" y="6939"/>
                      <a:pt x="14225" y="6970"/>
                      <a:pt x="14320" y="6970"/>
                    </a:cubicBezTo>
                    <a:cubicBezTo>
                      <a:pt x="14433" y="6970"/>
                      <a:pt x="14547" y="6926"/>
                      <a:pt x="14623" y="6839"/>
                    </a:cubicBezTo>
                    <a:cubicBezTo>
                      <a:pt x="14782" y="6662"/>
                      <a:pt x="14765" y="6415"/>
                      <a:pt x="14588" y="6257"/>
                    </a:cubicBezTo>
                    <a:cubicBezTo>
                      <a:pt x="12575" y="4472"/>
                      <a:pt x="10208" y="3165"/>
                      <a:pt x="7753" y="2176"/>
                    </a:cubicBezTo>
                    <a:cubicBezTo>
                      <a:pt x="5280" y="1206"/>
                      <a:pt x="2720" y="535"/>
                      <a:pt x="142" y="5"/>
                    </a:cubicBezTo>
                    <a:cubicBezTo>
                      <a:pt x="132" y="2"/>
                      <a:pt x="123" y="0"/>
                      <a:pt x="113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7"/>
              <p:cNvSpPr/>
              <p:nvPr/>
            </p:nvSpPr>
            <p:spPr>
              <a:xfrm>
                <a:off x="4390768" y="2485477"/>
                <a:ext cx="19692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6028" extrusionOk="0">
                    <a:moveTo>
                      <a:pt x="92" y="0"/>
                    </a:moveTo>
                    <a:cubicBezTo>
                      <a:pt x="68" y="0"/>
                      <a:pt x="46" y="9"/>
                      <a:pt x="35" y="29"/>
                    </a:cubicBezTo>
                    <a:cubicBezTo>
                      <a:pt x="0" y="65"/>
                      <a:pt x="19" y="118"/>
                      <a:pt x="54" y="135"/>
                    </a:cubicBezTo>
                    <a:cubicBezTo>
                      <a:pt x="1396" y="966"/>
                      <a:pt x="2668" y="1866"/>
                      <a:pt x="3904" y="2838"/>
                    </a:cubicBezTo>
                    <a:cubicBezTo>
                      <a:pt x="4521" y="3314"/>
                      <a:pt x="5122" y="3827"/>
                      <a:pt x="5705" y="4338"/>
                    </a:cubicBezTo>
                    <a:cubicBezTo>
                      <a:pt x="6287" y="4851"/>
                      <a:pt x="6852" y="5398"/>
                      <a:pt x="7400" y="5946"/>
                    </a:cubicBezTo>
                    <a:lnTo>
                      <a:pt x="7400" y="5963"/>
                    </a:lnTo>
                    <a:cubicBezTo>
                      <a:pt x="7451" y="6006"/>
                      <a:pt x="7514" y="6028"/>
                      <a:pt x="7577" y="6028"/>
                    </a:cubicBezTo>
                    <a:cubicBezTo>
                      <a:pt x="7646" y="6028"/>
                      <a:pt x="7715" y="6001"/>
                      <a:pt x="7771" y="5946"/>
                    </a:cubicBezTo>
                    <a:cubicBezTo>
                      <a:pt x="7877" y="5857"/>
                      <a:pt x="7860" y="5681"/>
                      <a:pt x="7771" y="5593"/>
                    </a:cubicBezTo>
                    <a:cubicBezTo>
                      <a:pt x="7189" y="5028"/>
                      <a:pt x="6588" y="4515"/>
                      <a:pt x="5969" y="4020"/>
                    </a:cubicBezTo>
                    <a:cubicBezTo>
                      <a:pt x="5369" y="3526"/>
                      <a:pt x="4751" y="3032"/>
                      <a:pt x="4097" y="2572"/>
                    </a:cubicBezTo>
                    <a:cubicBezTo>
                      <a:pt x="2826" y="1637"/>
                      <a:pt x="1502" y="789"/>
                      <a:pt x="141" y="12"/>
                    </a:cubicBezTo>
                    <a:cubicBezTo>
                      <a:pt x="127" y="5"/>
                      <a:pt x="109" y="0"/>
                      <a:pt x="92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7"/>
              <p:cNvSpPr/>
              <p:nvPr/>
            </p:nvSpPr>
            <p:spPr>
              <a:xfrm>
                <a:off x="4274193" y="2373927"/>
                <a:ext cx="14972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6242" extrusionOk="0">
                    <a:moveTo>
                      <a:pt x="3217" y="0"/>
                    </a:moveTo>
                    <a:cubicBezTo>
                      <a:pt x="3059" y="0"/>
                      <a:pt x="2899" y="47"/>
                      <a:pt x="2774" y="147"/>
                    </a:cubicBezTo>
                    <a:cubicBezTo>
                      <a:pt x="2756" y="147"/>
                      <a:pt x="2739" y="165"/>
                      <a:pt x="2721" y="182"/>
                    </a:cubicBezTo>
                    <a:cubicBezTo>
                      <a:pt x="2685" y="218"/>
                      <a:pt x="2668" y="253"/>
                      <a:pt x="2633" y="288"/>
                    </a:cubicBezTo>
                    <a:cubicBezTo>
                      <a:pt x="2421" y="641"/>
                      <a:pt x="2633" y="1225"/>
                      <a:pt x="2280" y="1472"/>
                    </a:cubicBezTo>
                    <a:cubicBezTo>
                      <a:pt x="2191" y="1524"/>
                      <a:pt x="2103" y="1543"/>
                      <a:pt x="2014" y="1560"/>
                    </a:cubicBezTo>
                    <a:lnTo>
                      <a:pt x="2014" y="1543"/>
                    </a:lnTo>
                    <a:cubicBezTo>
                      <a:pt x="1962" y="1560"/>
                      <a:pt x="1927" y="1560"/>
                      <a:pt x="1891" y="1560"/>
                    </a:cubicBezTo>
                    <a:cubicBezTo>
                      <a:pt x="1792" y="1548"/>
                      <a:pt x="1683" y="1535"/>
                      <a:pt x="1578" y="1535"/>
                    </a:cubicBezTo>
                    <a:cubicBezTo>
                      <a:pt x="1534" y="1535"/>
                      <a:pt x="1491" y="1537"/>
                      <a:pt x="1449" y="1543"/>
                    </a:cubicBezTo>
                    <a:cubicBezTo>
                      <a:pt x="1166" y="1595"/>
                      <a:pt x="919" y="1825"/>
                      <a:pt x="849" y="2125"/>
                    </a:cubicBezTo>
                    <a:cubicBezTo>
                      <a:pt x="832" y="2214"/>
                      <a:pt x="832" y="2337"/>
                      <a:pt x="849" y="2426"/>
                    </a:cubicBezTo>
                    <a:cubicBezTo>
                      <a:pt x="867" y="2461"/>
                      <a:pt x="867" y="2513"/>
                      <a:pt x="867" y="2532"/>
                    </a:cubicBezTo>
                    <a:lnTo>
                      <a:pt x="867" y="2549"/>
                    </a:lnTo>
                    <a:cubicBezTo>
                      <a:pt x="919" y="2673"/>
                      <a:pt x="973" y="2814"/>
                      <a:pt x="1008" y="2956"/>
                    </a:cubicBezTo>
                    <a:cubicBezTo>
                      <a:pt x="1044" y="3043"/>
                      <a:pt x="1079" y="3132"/>
                      <a:pt x="1061" y="3220"/>
                    </a:cubicBezTo>
                    <a:cubicBezTo>
                      <a:pt x="1025" y="3396"/>
                      <a:pt x="832" y="3467"/>
                      <a:pt x="655" y="3521"/>
                    </a:cubicBezTo>
                    <a:cubicBezTo>
                      <a:pt x="637" y="3521"/>
                      <a:pt x="620" y="3538"/>
                      <a:pt x="601" y="3538"/>
                    </a:cubicBezTo>
                    <a:cubicBezTo>
                      <a:pt x="584" y="3538"/>
                      <a:pt x="584" y="3538"/>
                      <a:pt x="584" y="3556"/>
                    </a:cubicBezTo>
                    <a:cubicBezTo>
                      <a:pt x="283" y="3644"/>
                      <a:pt x="19" y="3909"/>
                      <a:pt x="1" y="4192"/>
                    </a:cubicBezTo>
                    <a:lnTo>
                      <a:pt x="1" y="4262"/>
                    </a:lnTo>
                    <a:lnTo>
                      <a:pt x="1" y="4298"/>
                    </a:lnTo>
                    <a:cubicBezTo>
                      <a:pt x="19" y="4439"/>
                      <a:pt x="90" y="4545"/>
                      <a:pt x="177" y="4651"/>
                    </a:cubicBezTo>
                    <a:cubicBezTo>
                      <a:pt x="655" y="5198"/>
                      <a:pt x="1432" y="5322"/>
                      <a:pt x="2085" y="5622"/>
                    </a:cubicBezTo>
                    <a:cubicBezTo>
                      <a:pt x="2598" y="5852"/>
                      <a:pt x="3092" y="6205"/>
                      <a:pt x="3639" y="6240"/>
                    </a:cubicBezTo>
                    <a:cubicBezTo>
                      <a:pt x="3658" y="6241"/>
                      <a:pt x="3676" y="6241"/>
                      <a:pt x="3695" y="6241"/>
                    </a:cubicBezTo>
                    <a:cubicBezTo>
                      <a:pt x="4134" y="6241"/>
                      <a:pt x="4555" y="6052"/>
                      <a:pt x="4893" y="5781"/>
                    </a:cubicBezTo>
                    <a:cubicBezTo>
                      <a:pt x="5035" y="5675"/>
                      <a:pt x="5176" y="5569"/>
                      <a:pt x="5299" y="5463"/>
                    </a:cubicBezTo>
                    <a:cubicBezTo>
                      <a:pt x="5353" y="5410"/>
                      <a:pt x="5388" y="5357"/>
                      <a:pt x="5440" y="5304"/>
                    </a:cubicBezTo>
                    <a:cubicBezTo>
                      <a:pt x="5565" y="5181"/>
                      <a:pt x="5671" y="5039"/>
                      <a:pt x="5758" y="4880"/>
                    </a:cubicBezTo>
                    <a:cubicBezTo>
                      <a:pt x="5758" y="4863"/>
                      <a:pt x="5776" y="4845"/>
                      <a:pt x="5793" y="4828"/>
                    </a:cubicBezTo>
                    <a:cubicBezTo>
                      <a:pt x="5918" y="4580"/>
                      <a:pt x="5988" y="4298"/>
                      <a:pt x="5988" y="3961"/>
                    </a:cubicBezTo>
                    <a:cubicBezTo>
                      <a:pt x="5988" y="3485"/>
                      <a:pt x="5847" y="3043"/>
                      <a:pt x="5652" y="2602"/>
                    </a:cubicBezTo>
                    <a:cubicBezTo>
                      <a:pt x="5299" y="1807"/>
                      <a:pt x="4788" y="1084"/>
                      <a:pt x="4152" y="483"/>
                    </a:cubicBezTo>
                    <a:cubicBezTo>
                      <a:pt x="3940" y="288"/>
                      <a:pt x="3693" y="95"/>
                      <a:pt x="3410" y="24"/>
                    </a:cubicBezTo>
                    <a:cubicBezTo>
                      <a:pt x="3348" y="8"/>
                      <a:pt x="3283" y="0"/>
                      <a:pt x="3217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7"/>
              <p:cNvSpPr/>
              <p:nvPr/>
            </p:nvSpPr>
            <p:spPr>
              <a:xfrm>
                <a:off x="4274193" y="2478702"/>
                <a:ext cx="1386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552" extrusionOk="0">
                    <a:moveTo>
                      <a:pt x="1" y="1"/>
                    </a:moveTo>
                    <a:lnTo>
                      <a:pt x="1" y="71"/>
                    </a:lnTo>
                    <a:cubicBezTo>
                      <a:pt x="443" y="230"/>
                      <a:pt x="884" y="460"/>
                      <a:pt x="1308" y="689"/>
                    </a:cubicBezTo>
                    <a:cubicBezTo>
                      <a:pt x="2033" y="1060"/>
                      <a:pt x="2756" y="1431"/>
                      <a:pt x="3568" y="1537"/>
                    </a:cubicBezTo>
                    <a:cubicBezTo>
                      <a:pt x="3678" y="1547"/>
                      <a:pt x="3789" y="1552"/>
                      <a:pt x="3899" y="1552"/>
                    </a:cubicBezTo>
                    <a:cubicBezTo>
                      <a:pt x="4376" y="1552"/>
                      <a:pt x="4855" y="1458"/>
                      <a:pt x="5299" y="1272"/>
                    </a:cubicBezTo>
                    <a:cubicBezTo>
                      <a:pt x="5370" y="1237"/>
                      <a:pt x="5459" y="1183"/>
                      <a:pt x="5546" y="1148"/>
                    </a:cubicBezTo>
                    <a:lnTo>
                      <a:pt x="5511" y="1077"/>
                    </a:lnTo>
                    <a:cubicBezTo>
                      <a:pt x="5494" y="1096"/>
                      <a:pt x="5459" y="1113"/>
                      <a:pt x="5440" y="1113"/>
                    </a:cubicBezTo>
                    <a:cubicBezTo>
                      <a:pt x="4979" y="1358"/>
                      <a:pt x="4459" y="1485"/>
                      <a:pt x="3938" y="1485"/>
                    </a:cubicBezTo>
                    <a:cubicBezTo>
                      <a:pt x="3821" y="1485"/>
                      <a:pt x="3703" y="1479"/>
                      <a:pt x="3587" y="1466"/>
                    </a:cubicBezTo>
                    <a:cubicBezTo>
                      <a:pt x="2774" y="1378"/>
                      <a:pt x="2049" y="990"/>
                      <a:pt x="1343" y="618"/>
                    </a:cubicBezTo>
                    <a:cubicBezTo>
                      <a:pt x="902" y="406"/>
                      <a:pt x="460" y="177"/>
                      <a:pt x="1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7"/>
              <p:cNvSpPr/>
              <p:nvPr/>
            </p:nvSpPr>
            <p:spPr>
              <a:xfrm>
                <a:off x="4288793" y="2461927"/>
                <a:ext cx="124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606" extrusionOk="0">
                    <a:moveTo>
                      <a:pt x="71" y="1"/>
                    </a:moveTo>
                    <a:cubicBezTo>
                      <a:pt x="53" y="1"/>
                      <a:pt x="36" y="18"/>
                      <a:pt x="17" y="18"/>
                    </a:cubicBezTo>
                    <a:cubicBezTo>
                      <a:pt x="0" y="18"/>
                      <a:pt x="0" y="18"/>
                      <a:pt x="0" y="36"/>
                    </a:cubicBezTo>
                    <a:cubicBezTo>
                      <a:pt x="742" y="566"/>
                      <a:pt x="1430" y="954"/>
                      <a:pt x="2137" y="1219"/>
                    </a:cubicBezTo>
                    <a:cubicBezTo>
                      <a:pt x="2827" y="1470"/>
                      <a:pt x="3518" y="1605"/>
                      <a:pt x="4183" y="1605"/>
                    </a:cubicBezTo>
                    <a:cubicBezTo>
                      <a:pt x="4453" y="1605"/>
                      <a:pt x="4720" y="1583"/>
                      <a:pt x="4981" y="1536"/>
                    </a:cubicBezTo>
                    <a:lnTo>
                      <a:pt x="4962" y="1484"/>
                    </a:lnTo>
                    <a:cubicBezTo>
                      <a:pt x="4713" y="1524"/>
                      <a:pt x="4456" y="1544"/>
                      <a:pt x="4195" y="1544"/>
                    </a:cubicBezTo>
                    <a:cubicBezTo>
                      <a:pt x="3532" y="1544"/>
                      <a:pt x="2839" y="1414"/>
                      <a:pt x="2155" y="1148"/>
                    </a:cubicBezTo>
                    <a:cubicBezTo>
                      <a:pt x="1484" y="901"/>
                      <a:pt x="794" y="512"/>
                      <a:pt x="71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7"/>
              <p:cNvSpPr/>
              <p:nvPr/>
            </p:nvSpPr>
            <p:spPr>
              <a:xfrm>
                <a:off x="4295393" y="2434552"/>
                <a:ext cx="12145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4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" y="36"/>
                      <a:pt x="19" y="88"/>
                      <a:pt x="19" y="107"/>
                    </a:cubicBezTo>
                    <a:lnTo>
                      <a:pt x="19" y="124"/>
                    </a:lnTo>
                    <a:cubicBezTo>
                      <a:pt x="1413" y="1289"/>
                      <a:pt x="3215" y="1925"/>
                      <a:pt x="4823" y="2490"/>
                    </a:cubicBezTo>
                    <a:lnTo>
                      <a:pt x="4858" y="2420"/>
                    </a:lnTo>
                    <a:cubicBezTo>
                      <a:pt x="3215" y="1854"/>
                      <a:pt x="1396" y="1219"/>
                      <a:pt x="1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7"/>
              <p:cNvSpPr/>
              <p:nvPr/>
            </p:nvSpPr>
            <p:spPr>
              <a:xfrm>
                <a:off x="4342193" y="2377577"/>
                <a:ext cx="72900" cy="11395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4558" extrusionOk="0">
                    <a:moveTo>
                      <a:pt x="54" y="1"/>
                    </a:moveTo>
                    <a:cubicBezTo>
                      <a:pt x="36" y="1"/>
                      <a:pt x="19" y="19"/>
                      <a:pt x="1" y="36"/>
                    </a:cubicBezTo>
                    <a:cubicBezTo>
                      <a:pt x="884" y="919"/>
                      <a:pt x="1625" y="1891"/>
                      <a:pt x="2261" y="2968"/>
                    </a:cubicBezTo>
                    <a:cubicBezTo>
                      <a:pt x="2527" y="3427"/>
                      <a:pt x="2774" y="3921"/>
                      <a:pt x="2845" y="4451"/>
                    </a:cubicBezTo>
                    <a:cubicBezTo>
                      <a:pt x="2845" y="4487"/>
                      <a:pt x="2845" y="4522"/>
                      <a:pt x="2862" y="4557"/>
                    </a:cubicBezTo>
                    <a:lnTo>
                      <a:pt x="2915" y="4557"/>
                    </a:lnTo>
                    <a:lnTo>
                      <a:pt x="2915" y="4540"/>
                    </a:lnTo>
                    <a:cubicBezTo>
                      <a:pt x="2862" y="3957"/>
                      <a:pt x="2597" y="3427"/>
                      <a:pt x="2315" y="2932"/>
                    </a:cubicBezTo>
                    <a:cubicBezTo>
                      <a:pt x="1696" y="1856"/>
                      <a:pt x="937" y="867"/>
                      <a:pt x="54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7"/>
              <p:cNvSpPr/>
              <p:nvPr/>
            </p:nvSpPr>
            <p:spPr>
              <a:xfrm>
                <a:off x="4321468" y="2412477"/>
                <a:ext cx="9757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3338" extrusionOk="0">
                    <a:moveTo>
                      <a:pt x="123" y="1"/>
                    </a:moveTo>
                    <a:cubicBezTo>
                      <a:pt x="71" y="18"/>
                      <a:pt x="36" y="18"/>
                      <a:pt x="0" y="18"/>
                    </a:cubicBezTo>
                    <a:cubicBezTo>
                      <a:pt x="1324" y="954"/>
                      <a:pt x="2560" y="2014"/>
                      <a:pt x="3691" y="3161"/>
                    </a:cubicBezTo>
                    <a:cubicBezTo>
                      <a:pt x="3744" y="3232"/>
                      <a:pt x="3796" y="3286"/>
                      <a:pt x="3867" y="3338"/>
                    </a:cubicBezTo>
                    <a:lnTo>
                      <a:pt x="3902" y="3303"/>
                    </a:lnTo>
                    <a:lnTo>
                      <a:pt x="3902" y="3286"/>
                    </a:lnTo>
                    <a:cubicBezTo>
                      <a:pt x="3850" y="3232"/>
                      <a:pt x="3796" y="3180"/>
                      <a:pt x="3744" y="3144"/>
                    </a:cubicBezTo>
                    <a:cubicBezTo>
                      <a:pt x="3726" y="3109"/>
                      <a:pt x="3691" y="3091"/>
                      <a:pt x="3674" y="3055"/>
                    </a:cubicBezTo>
                    <a:cubicBezTo>
                      <a:pt x="2579" y="1943"/>
                      <a:pt x="1378" y="919"/>
                      <a:pt x="123" y="18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7"/>
              <p:cNvSpPr/>
              <p:nvPr/>
            </p:nvSpPr>
            <p:spPr>
              <a:xfrm>
                <a:off x="4357668" y="2497352"/>
                <a:ext cx="7330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1035" extrusionOk="0">
                    <a:moveTo>
                      <a:pt x="1614" y="1"/>
                    </a:moveTo>
                    <a:cubicBezTo>
                      <a:pt x="1428" y="1"/>
                      <a:pt x="1244" y="14"/>
                      <a:pt x="1060" y="49"/>
                    </a:cubicBezTo>
                    <a:cubicBezTo>
                      <a:pt x="688" y="119"/>
                      <a:pt x="335" y="296"/>
                      <a:pt x="88" y="579"/>
                    </a:cubicBezTo>
                    <a:cubicBezTo>
                      <a:pt x="53" y="632"/>
                      <a:pt x="0" y="685"/>
                      <a:pt x="0" y="755"/>
                    </a:cubicBezTo>
                    <a:cubicBezTo>
                      <a:pt x="17" y="880"/>
                      <a:pt x="159" y="950"/>
                      <a:pt x="283" y="985"/>
                    </a:cubicBezTo>
                    <a:cubicBezTo>
                      <a:pt x="430" y="1018"/>
                      <a:pt x="583" y="1034"/>
                      <a:pt x="736" y="1034"/>
                    </a:cubicBezTo>
                    <a:cubicBezTo>
                      <a:pt x="1079" y="1034"/>
                      <a:pt x="1426" y="955"/>
                      <a:pt x="1731" y="809"/>
                    </a:cubicBezTo>
                    <a:cubicBezTo>
                      <a:pt x="2014" y="685"/>
                      <a:pt x="2932" y="119"/>
                      <a:pt x="2190" y="32"/>
                    </a:cubicBezTo>
                    <a:cubicBezTo>
                      <a:pt x="1995" y="14"/>
                      <a:pt x="1803" y="1"/>
                      <a:pt x="1614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7"/>
              <p:cNvSpPr/>
              <p:nvPr/>
            </p:nvSpPr>
            <p:spPr>
              <a:xfrm>
                <a:off x="4398718" y="2442152"/>
                <a:ext cx="26500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500" extrusionOk="0">
                    <a:moveTo>
                      <a:pt x="369" y="0"/>
                    </a:moveTo>
                    <a:cubicBezTo>
                      <a:pt x="347" y="0"/>
                      <a:pt x="324" y="5"/>
                      <a:pt x="301" y="15"/>
                    </a:cubicBezTo>
                    <a:cubicBezTo>
                      <a:pt x="247" y="32"/>
                      <a:pt x="195" y="102"/>
                      <a:pt x="177" y="173"/>
                    </a:cubicBezTo>
                    <a:cubicBezTo>
                      <a:pt x="18" y="509"/>
                      <a:pt x="0" y="898"/>
                      <a:pt x="89" y="1268"/>
                    </a:cubicBezTo>
                    <a:cubicBezTo>
                      <a:pt x="177" y="1621"/>
                      <a:pt x="353" y="1957"/>
                      <a:pt x="530" y="2292"/>
                    </a:cubicBezTo>
                    <a:cubicBezTo>
                      <a:pt x="618" y="2440"/>
                      <a:pt x="693" y="2499"/>
                      <a:pt x="756" y="2499"/>
                    </a:cubicBezTo>
                    <a:cubicBezTo>
                      <a:pt x="975" y="2499"/>
                      <a:pt x="1060" y="1801"/>
                      <a:pt x="1060" y="1569"/>
                    </a:cubicBezTo>
                    <a:cubicBezTo>
                      <a:pt x="1060" y="1074"/>
                      <a:pt x="918" y="561"/>
                      <a:pt x="619" y="173"/>
                    </a:cubicBezTo>
                    <a:cubicBezTo>
                      <a:pt x="561" y="87"/>
                      <a:pt x="468" y="0"/>
                      <a:pt x="369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7"/>
              <p:cNvSpPr/>
              <p:nvPr/>
            </p:nvSpPr>
            <p:spPr>
              <a:xfrm>
                <a:off x="4558250" y="1700975"/>
                <a:ext cx="270225" cy="317025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12681" extrusionOk="0">
                    <a:moveTo>
                      <a:pt x="10808" y="0"/>
                    </a:moveTo>
                    <a:cubicBezTo>
                      <a:pt x="10808" y="0"/>
                      <a:pt x="9078" y="672"/>
                      <a:pt x="4538" y="4380"/>
                    </a:cubicBezTo>
                    <a:cubicBezTo>
                      <a:pt x="0" y="8089"/>
                      <a:pt x="689" y="12680"/>
                      <a:pt x="689" y="12680"/>
                    </a:cubicBezTo>
                    <a:cubicBezTo>
                      <a:pt x="689" y="12680"/>
                      <a:pt x="4839" y="10208"/>
                      <a:pt x="7470" y="7506"/>
                    </a:cubicBezTo>
                    <a:cubicBezTo>
                      <a:pt x="10084" y="4822"/>
                      <a:pt x="10808" y="0"/>
                      <a:pt x="10808" y="0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7"/>
              <p:cNvSpPr/>
              <p:nvPr/>
            </p:nvSpPr>
            <p:spPr>
              <a:xfrm>
                <a:off x="4515875" y="1876375"/>
                <a:ext cx="193825" cy="286000"/>
              </a:xfrm>
              <a:custGeom>
                <a:avLst/>
                <a:gdLst/>
                <a:ahLst/>
                <a:cxnLst/>
                <a:rect l="l" t="t" r="r" b="b"/>
                <a:pathLst>
                  <a:path w="7753" h="11440" extrusionOk="0">
                    <a:moveTo>
                      <a:pt x="7606" y="0"/>
                    </a:moveTo>
                    <a:cubicBezTo>
                      <a:pt x="7579" y="0"/>
                      <a:pt x="7551" y="10"/>
                      <a:pt x="7523" y="31"/>
                    </a:cubicBezTo>
                    <a:cubicBezTo>
                      <a:pt x="6570" y="649"/>
                      <a:pt x="5651" y="1338"/>
                      <a:pt x="4839" y="2132"/>
                    </a:cubicBezTo>
                    <a:cubicBezTo>
                      <a:pt x="4008" y="2928"/>
                      <a:pt x="3250" y="3792"/>
                      <a:pt x="2578" y="4729"/>
                    </a:cubicBezTo>
                    <a:cubicBezTo>
                      <a:pt x="1907" y="5664"/>
                      <a:pt x="1342" y="6653"/>
                      <a:pt x="865" y="7696"/>
                    </a:cubicBezTo>
                    <a:cubicBezTo>
                      <a:pt x="389" y="8737"/>
                      <a:pt x="0" y="9903"/>
                      <a:pt x="71" y="11122"/>
                    </a:cubicBezTo>
                    <a:lnTo>
                      <a:pt x="71" y="11139"/>
                    </a:lnTo>
                    <a:cubicBezTo>
                      <a:pt x="88" y="11315"/>
                      <a:pt x="247" y="11440"/>
                      <a:pt x="424" y="11440"/>
                    </a:cubicBezTo>
                    <a:cubicBezTo>
                      <a:pt x="601" y="11421"/>
                      <a:pt x="742" y="11263"/>
                      <a:pt x="723" y="11068"/>
                    </a:cubicBezTo>
                    <a:cubicBezTo>
                      <a:pt x="636" y="10027"/>
                      <a:pt x="935" y="8949"/>
                      <a:pt x="1378" y="7925"/>
                    </a:cubicBezTo>
                    <a:cubicBezTo>
                      <a:pt x="1801" y="6900"/>
                      <a:pt x="2331" y="5911"/>
                      <a:pt x="2967" y="4993"/>
                    </a:cubicBezTo>
                    <a:cubicBezTo>
                      <a:pt x="3584" y="4058"/>
                      <a:pt x="4291" y="3192"/>
                      <a:pt x="5086" y="2398"/>
                    </a:cubicBezTo>
                    <a:cubicBezTo>
                      <a:pt x="5880" y="1602"/>
                      <a:pt x="6746" y="879"/>
                      <a:pt x="7665" y="243"/>
                    </a:cubicBezTo>
                    <a:lnTo>
                      <a:pt x="7682" y="243"/>
                    </a:lnTo>
                    <a:cubicBezTo>
                      <a:pt x="7735" y="208"/>
                      <a:pt x="7752" y="119"/>
                      <a:pt x="7717" y="67"/>
                    </a:cubicBezTo>
                    <a:cubicBezTo>
                      <a:pt x="7685" y="24"/>
                      <a:pt x="7647" y="0"/>
                      <a:pt x="7606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7"/>
              <p:cNvSpPr/>
              <p:nvPr/>
            </p:nvSpPr>
            <p:spPr>
              <a:xfrm>
                <a:off x="4525125" y="1841825"/>
                <a:ext cx="26075" cy="24332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9733" extrusionOk="0">
                    <a:moveTo>
                      <a:pt x="796" y="0"/>
                    </a:moveTo>
                    <a:cubicBezTo>
                      <a:pt x="742" y="0"/>
                      <a:pt x="725" y="36"/>
                      <a:pt x="725" y="88"/>
                    </a:cubicBezTo>
                    <a:cubicBezTo>
                      <a:pt x="777" y="1642"/>
                      <a:pt x="760" y="3215"/>
                      <a:pt x="636" y="4786"/>
                    </a:cubicBezTo>
                    <a:cubicBezTo>
                      <a:pt x="584" y="5563"/>
                      <a:pt x="495" y="6340"/>
                      <a:pt x="407" y="7117"/>
                    </a:cubicBezTo>
                    <a:cubicBezTo>
                      <a:pt x="301" y="7877"/>
                      <a:pt x="177" y="8654"/>
                      <a:pt x="19" y="9413"/>
                    </a:cubicBezTo>
                    <a:lnTo>
                      <a:pt x="19" y="9431"/>
                    </a:lnTo>
                    <a:cubicBezTo>
                      <a:pt x="0" y="9572"/>
                      <a:pt x="89" y="9695"/>
                      <a:pt x="231" y="9730"/>
                    </a:cubicBezTo>
                    <a:cubicBezTo>
                      <a:pt x="243" y="9732"/>
                      <a:pt x="255" y="9733"/>
                      <a:pt x="267" y="9733"/>
                    </a:cubicBezTo>
                    <a:cubicBezTo>
                      <a:pt x="393" y="9733"/>
                      <a:pt x="498" y="9647"/>
                      <a:pt x="530" y="9519"/>
                    </a:cubicBezTo>
                    <a:cubicBezTo>
                      <a:pt x="654" y="8725"/>
                      <a:pt x="742" y="7948"/>
                      <a:pt x="831" y="7152"/>
                    </a:cubicBezTo>
                    <a:cubicBezTo>
                      <a:pt x="902" y="6375"/>
                      <a:pt x="954" y="5581"/>
                      <a:pt x="972" y="4804"/>
                    </a:cubicBezTo>
                    <a:cubicBezTo>
                      <a:pt x="1043" y="3215"/>
                      <a:pt x="1008" y="1642"/>
                      <a:pt x="883" y="71"/>
                    </a:cubicBezTo>
                    <a:cubicBezTo>
                      <a:pt x="866" y="36"/>
                      <a:pt x="831" y="0"/>
                      <a:pt x="796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7"/>
              <p:cNvSpPr/>
              <p:nvPr/>
            </p:nvSpPr>
            <p:spPr>
              <a:xfrm>
                <a:off x="4473475" y="1727600"/>
                <a:ext cx="148800" cy="141800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5672" extrusionOk="0">
                    <a:moveTo>
                      <a:pt x="2941" y="0"/>
                    </a:moveTo>
                    <a:cubicBezTo>
                      <a:pt x="2853" y="0"/>
                      <a:pt x="2766" y="16"/>
                      <a:pt x="2685" y="48"/>
                    </a:cubicBezTo>
                    <a:cubicBezTo>
                      <a:pt x="2579" y="101"/>
                      <a:pt x="2490" y="154"/>
                      <a:pt x="2419" y="225"/>
                    </a:cubicBezTo>
                    <a:cubicBezTo>
                      <a:pt x="2384" y="260"/>
                      <a:pt x="2367" y="277"/>
                      <a:pt x="2349" y="313"/>
                    </a:cubicBezTo>
                    <a:lnTo>
                      <a:pt x="2332" y="313"/>
                    </a:lnTo>
                    <a:cubicBezTo>
                      <a:pt x="2243" y="419"/>
                      <a:pt x="2155" y="543"/>
                      <a:pt x="2085" y="649"/>
                    </a:cubicBezTo>
                    <a:cubicBezTo>
                      <a:pt x="2031" y="737"/>
                      <a:pt x="1979" y="807"/>
                      <a:pt x="1890" y="842"/>
                    </a:cubicBezTo>
                    <a:cubicBezTo>
                      <a:pt x="1853" y="857"/>
                      <a:pt x="1818" y="863"/>
                      <a:pt x="1783" y="863"/>
                    </a:cubicBezTo>
                    <a:cubicBezTo>
                      <a:pt x="1649" y="863"/>
                      <a:pt x="1526" y="768"/>
                      <a:pt x="1414" y="684"/>
                    </a:cubicBezTo>
                    <a:cubicBezTo>
                      <a:pt x="1395" y="666"/>
                      <a:pt x="1378" y="649"/>
                      <a:pt x="1360" y="649"/>
                    </a:cubicBezTo>
                    <a:cubicBezTo>
                      <a:pt x="1360" y="631"/>
                      <a:pt x="1343" y="631"/>
                      <a:pt x="1343" y="631"/>
                    </a:cubicBezTo>
                    <a:cubicBezTo>
                      <a:pt x="1181" y="515"/>
                      <a:pt x="965" y="429"/>
                      <a:pt x="766" y="429"/>
                    </a:cubicBezTo>
                    <a:cubicBezTo>
                      <a:pt x="662" y="429"/>
                      <a:pt x="562" y="453"/>
                      <a:pt x="477" y="508"/>
                    </a:cubicBezTo>
                    <a:cubicBezTo>
                      <a:pt x="460" y="525"/>
                      <a:pt x="442" y="543"/>
                      <a:pt x="425" y="543"/>
                    </a:cubicBezTo>
                    <a:lnTo>
                      <a:pt x="389" y="578"/>
                    </a:lnTo>
                    <a:cubicBezTo>
                      <a:pt x="300" y="666"/>
                      <a:pt x="248" y="790"/>
                      <a:pt x="213" y="913"/>
                    </a:cubicBezTo>
                    <a:cubicBezTo>
                      <a:pt x="1" y="1620"/>
                      <a:pt x="336" y="2326"/>
                      <a:pt x="460" y="3051"/>
                    </a:cubicBezTo>
                    <a:cubicBezTo>
                      <a:pt x="566" y="3597"/>
                      <a:pt x="547" y="4198"/>
                      <a:pt x="830" y="4675"/>
                    </a:cubicBezTo>
                    <a:cubicBezTo>
                      <a:pt x="1060" y="5064"/>
                      <a:pt x="1484" y="5311"/>
                      <a:pt x="1908" y="5452"/>
                    </a:cubicBezTo>
                    <a:cubicBezTo>
                      <a:pt x="2066" y="5523"/>
                      <a:pt x="2243" y="5558"/>
                      <a:pt x="2402" y="5611"/>
                    </a:cubicBezTo>
                    <a:cubicBezTo>
                      <a:pt x="2473" y="5611"/>
                      <a:pt x="2544" y="5629"/>
                      <a:pt x="2614" y="5646"/>
                    </a:cubicBezTo>
                    <a:cubicBezTo>
                      <a:pt x="2740" y="5659"/>
                      <a:pt x="2865" y="5671"/>
                      <a:pt x="2990" y="5671"/>
                    </a:cubicBezTo>
                    <a:cubicBezTo>
                      <a:pt x="3042" y="5671"/>
                      <a:pt x="3093" y="5669"/>
                      <a:pt x="3144" y="5664"/>
                    </a:cubicBezTo>
                    <a:lnTo>
                      <a:pt x="3196" y="5664"/>
                    </a:lnTo>
                    <a:cubicBezTo>
                      <a:pt x="3479" y="5629"/>
                      <a:pt x="3762" y="5523"/>
                      <a:pt x="4027" y="5347"/>
                    </a:cubicBezTo>
                    <a:cubicBezTo>
                      <a:pt x="4416" y="5064"/>
                      <a:pt x="4715" y="4711"/>
                      <a:pt x="4963" y="4304"/>
                    </a:cubicBezTo>
                    <a:cubicBezTo>
                      <a:pt x="5422" y="3562"/>
                      <a:pt x="5740" y="2733"/>
                      <a:pt x="5881" y="1867"/>
                    </a:cubicBezTo>
                    <a:cubicBezTo>
                      <a:pt x="5916" y="1584"/>
                      <a:pt x="5951" y="1285"/>
                      <a:pt x="5846" y="1002"/>
                    </a:cubicBezTo>
                    <a:cubicBezTo>
                      <a:pt x="5775" y="790"/>
                      <a:pt x="5598" y="614"/>
                      <a:pt x="5386" y="543"/>
                    </a:cubicBezTo>
                    <a:cubicBezTo>
                      <a:pt x="5369" y="525"/>
                      <a:pt x="5351" y="525"/>
                      <a:pt x="5334" y="525"/>
                    </a:cubicBezTo>
                    <a:cubicBezTo>
                      <a:pt x="5280" y="508"/>
                      <a:pt x="5245" y="508"/>
                      <a:pt x="5193" y="508"/>
                    </a:cubicBezTo>
                    <a:cubicBezTo>
                      <a:pt x="4822" y="522"/>
                      <a:pt x="4505" y="903"/>
                      <a:pt x="4159" y="903"/>
                    </a:cubicBezTo>
                    <a:cubicBezTo>
                      <a:pt x="4110" y="903"/>
                      <a:pt x="4060" y="895"/>
                      <a:pt x="4009" y="878"/>
                    </a:cubicBezTo>
                    <a:cubicBezTo>
                      <a:pt x="3921" y="826"/>
                      <a:pt x="3851" y="772"/>
                      <a:pt x="3797" y="701"/>
                    </a:cubicBezTo>
                    <a:cubicBezTo>
                      <a:pt x="3780" y="666"/>
                      <a:pt x="3745" y="631"/>
                      <a:pt x="3726" y="595"/>
                    </a:cubicBezTo>
                    <a:cubicBezTo>
                      <a:pt x="3656" y="472"/>
                      <a:pt x="3585" y="348"/>
                      <a:pt x="3479" y="242"/>
                    </a:cubicBezTo>
                    <a:cubicBezTo>
                      <a:pt x="3345" y="83"/>
                      <a:pt x="3141" y="0"/>
                      <a:pt x="2941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7"/>
              <p:cNvSpPr/>
              <p:nvPr/>
            </p:nvSpPr>
            <p:spPr>
              <a:xfrm>
                <a:off x="4484075" y="1740275"/>
                <a:ext cx="56075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5229" extrusionOk="0">
                    <a:moveTo>
                      <a:pt x="53" y="1"/>
                    </a:moveTo>
                    <a:cubicBezTo>
                      <a:pt x="36" y="18"/>
                      <a:pt x="18" y="36"/>
                      <a:pt x="1" y="36"/>
                    </a:cubicBezTo>
                    <a:cubicBezTo>
                      <a:pt x="107" y="512"/>
                      <a:pt x="177" y="990"/>
                      <a:pt x="229" y="1466"/>
                    </a:cubicBezTo>
                    <a:cubicBezTo>
                      <a:pt x="318" y="2278"/>
                      <a:pt x="424" y="3090"/>
                      <a:pt x="795" y="3815"/>
                    </a:cubicBezTo>
                    <a:cubicBezTo>
                      <a:pt x="1060" y="4345"/>
                      <a:pt x="1484" y="4786"/>
                      <a:pt x="1978" y="5104"/>
                    </a:cubicBezTo>
                    <a:cubicBezTo>
                      <a:pt x="2049" y="5139"/>
                      <a:pt x="2137" y="5193"/>
                      <a:pt x="2207" y="5228"/>
                    </a:cubicBezTo>
                    <a:lnTo>
                      <a:pt x="2243" y="5174"/>
                    </a:lnTo>
                    <a:cubicBezTo>
                      <a:pt x="2226" y="5157"/>
                      <a:pt x="2207" y="5157"/>
                      <a:pt x="2190" y="5139"/>
                    </a:cubicBezTo>
                    <a:cubicBezTo>
                      <a:pt x="1625" y="4840"/>
                      <a:pt x="1148" y="4362"/>
                      <a:pt x="848" y="3797"/>
                    </a:cubicBezTo>
                    <a:cubicBezTo>
                      <a:pt x="477" y="3074"/>
                      <a:pt x="389" y="2261"/>
                      <a:pt x="300" y="1466"/>
                    </a:cubicBezTo>
                    <a:cubicBezTo>
                      <a:pt x="229" y="971"/>
                      <a:pt x="177" y="477"/>
                      <a:pt x="53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7"/>
              <p:cNvSpPr/>
              <p:nvPr/>
            </p:nvSpPr>
            <p:spPr>
              <a:xfrm>
                <a:off x="4506150" y="1743350"/>
                <a:ext cx="40175" cy="12410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4964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" y="919"/>
                      <a:pt x="71" y="1714"/>
                      <a:pt x="248" y="2438"/>
                    </a:cubicBezTo>
                    <a:cubicBezTo>
                      <a:pt x="495" y="3445"/>
                      <a:pt x="954" y="4310"/>
                      <a:pt x="1572" y="4964"/>
                    </a:cubicBezTo>
                    <a:lnTo>
                      <a:pt x="1607" y="4928"/>
                    </a:lnTo>
                    <a:cubicBezTo>
                      <a:pt x="1006" y="4274"/>
                      <a:pt x="547" y="3410"/>
                      <a:pt x="318" y="2421"/>
                    </a:cubicBezTo>
                    <a:cubicBezTo>
                      <a:pt x="142" y="1714"/>
                      <a:pt x="71" y="937"/>
                      <a:pt x="107" y="54"/>
                    </a:cubicBezTo>
                    <a:cubicBezTo>
                      <a:pt x="88" y="36"/>
                      <a:pt x="71" y="19"/>
                      <a:pt x="53" y="19"/>
                    </a:cubicBezTo>
                    <a:cubicBezTo>
                      <a:pt x="53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7"/>
              <p:cNvSpPr/>
              <p:nvPr/>
            </p:nvSpPr>
            <p:spPr>
              <a:xfrm>
                <a:off x="4527350" y="1733225"/>
                <a:ext cx="24275" cy="13465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5386" extrusionOk="0">
                    <a:moveTo>
                      <a:pt x="264" y="0"/>
                    </a:moveTo>
                    <a:cubicBezTo>
                      <a:pt x="229" y="35"/>
                      <a:pt x="212" y="52"/>
                      <a:pt x="194" y="88"/>
                    </a:cubicBezTo>
                    <a:lnTo>
                      <a:pt x="177" y="88"/>
                    </a:lnTo>
                    <a:cubicBezTo>
                      <a:pt x="0" y="1889"/>
                      <a:pt x="476" y="3744"/>
                      <a:pt x="919" y="5386"/>
                    </a:cubicBezTo>
                    <a:lnTo>
                      <a:pt x="971" y="5369"/>
                    </a:lnTo>
                    <a:cubicBezTo>
                      <a:pt x="547" y="3709"/>
                      <a:pt x="53" y="1837"/>
                      <a:pt x="264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7"/>
              <p:cNvSpPr/>
              <p:nvPr/>
            </p:nvSpPr>
            <p:spPr>
              <a:xfrm>
                <a:off x="4552950" y="1740700"/>
                <a:ext cx="55200" cy="12365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4946" extrusionOk="0">
                    <a:moveTo>
                      <a:pt x="2155" y="1"/>
                    </a:moveTo>
                    <a:cubicBezTo>
                      <a:pt x="1908" y="1220"/>
                      <a:pt x="1519" y="2385"/>
                      <a:pt x="990" y="3516"/>
                    </a:cubicBezTo>
                    <a:cubicBezTo>
                      <a:pt x="759" y="3992"/>
                      <a:pt x="495" y="4469"/>
                      <a:pt x="88" y="4823"/>
                    </a:cubicBezTo>
                    <a:cubicBezTo>
                      <a:pt x="53" y="4858"/>
                      <a:pt x="36" y="4875"/>
                      <a:pt x="1" y="4893"/>
                    </a:cubicBezTo>
                    <a:lnTo>
                      <a:pt x="36" y="4945"/>
                    </a:lnTo>
                    <a:cubicBezTo>
                      <a:pt x="53" y="4945"/>
                      <a:pt x="53" y="4945"/>
                      <a:pt x="53" y="4928"/>
                    </a:cubicBezTo>
                    <a:cubicBezTo>
                      <a:pt x="512" y="4557"/>
                      <a:pt x="795" y="4045"/>
                      <a:pt x="1042" y="3533"/>
                    </a:cubicBezTo>
                    <a:cubicBezTo>
                      <a:pt x="1590" y="2421"/>
                      <a:pt x="1978" y="1237"/>
                      <a:pt x="2207" y="19"/>
                    </a:cubicBezTo>
                    <a:cubicBezTo>
                      <a:pt x="2190" y="1"/>
                      <a:pt x="2172" y="1"/>
                      <a:pt x="2155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7"/>
              <p:cNvSpPr/>
              <p:nvPr/>
            </p:nvSpPr>
            <p:spPr>
              <a:xfrm>
                <a:off x="4551600" y="1742475"/>
                <a:ext cx="16800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087" extrusionOk="0">
                    <a:moveTo>
                      <a:pt x="601" y="0"/>
                    </a:moveTo>
                    <a:cubicBezTo>
                      <a:pt x="566" y="1625"/>
                      <a:pt x="372" y="3250"/>
                      <a:pt x="55" y="4822"/>
                    </a:cubicBezTo>
                    <a:cubicBezTo>
                      <a:pt x="36" y="4910"/>
                      <a:pt x="19" y="4980"/>
                      <a:pt x="1" y="5069"/>
                    </a:cubicBezTo>
                    <a:lnTo>
                      <a:pt x="19" y="5069"/>
                    </a:lnTo>
                    <a:lnTo>
                      <a:pt x="71" y="5086"/>
                    </a:lnTo>
                    <a:lnTo>
                      <a:pt x="71" y="5069"/>
                    </a:lnTo>
                    <a:cubicBezTo>
                      <a:pt x="90" y="4999"/>
                      <a:pt x="107" y="4928"/>
                      <a:pt x="107" y="4857"/>
                    </a:cubicBezTo>
                    <a:cubicBezTo>
                      <a:pt x="125" y="4822"/>
                      <a:pt x="125" y="4787"/>
                      <a:pt x="142" y="4752"/>
                    </a:cubicBezTo>
                    <a:cubicBezTo>
                      <a:pt x="443" y="3214"/>
                      <a:pt x="620" y="1660"/>
                      <a:pt x="672" y="106"/>
                    </a:cubicBezTo>
                    <a:cubicBezTo>
                      <a:pt x="655" y="71"/>
                      <a:pt x="620" y="36"/>
                      <a:pt x="601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7"/>
              <p:cNvSpPr/>
              <p:nvPr/>
            </p:nvSpPr>
            <p:spPr>
              <a:xfrm>
                <a:off x="4498625" y="1829625"/>
                <a:ext cx="5175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795" extrusionOk="0">
                    <a:moveTo>
                      <a:pt x="225" y="1"/>
                    </a:moveTo>
                    <a:cubicBezTo>
                      <a:pt x="182" y="1"/>
                      <a:pt x="141" y="13"/>
                      <a:pt x="107" y="46"/>
                    </a:cubicBezTo>
                    <a:cubicBezTo>
                      <a:pt x="1" y="117"/>
                      <a:pt x="36" y="277"/>
                      <a:pt x="71" y="383"/>
                    </a:cubicBezTo>
                    <a:cubicBezTo>
                      <a:pt x="266" y="859"/>
                      <a:pt x="601" y="1247"/>
                      <a:pt x="1025" y="1513"/>
                    </a:cubicBezTo>
                    <a:cubicBezTo>
                      <a:pt x="1183" y="1607"/>
                      <a:pt x="1596" y="1795"/>
                      <a:pt x="1831" y="1795"/>
                    </a:cubicBezTo>
                    <a:cubicBezTo>
                      <a:pt x="1992" y="1795"/>
                      <a:pt x="2070" y="1707"/>
                      <a:pt x="1926" y="1442"/>
                    </a:cubicBezTo>
                    <a:cubicBezTo>
                      <a:pt x="1750" y="1106"/>
                      <a:pt x="1538" y="788"/>
                      <a:pt x="1291" y="524"/>
                    </a:cubicBezTo>
                    <a:cubicBezTo>
                      <a:pt x="1025" y="258"/>
                      <a:pt x="672" y="65"/>
                      <a:pt x="302" y="11"/>
                    </a:cubicBezTo>
                    <a:cubicBezTo>
                      <a:pt x="276" y="5"/>
                      <a:pt x="250" y="1"/>
                      <a:pt x="225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7"/>
              <p:cNvSpPr/>
              <p:nvPr/>
            </p:nvSpPr>
            <p:spPr>
              <a:xfrm>
                <a:off x="4542625" y="1828725"/>
                <a:ext cx="496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844" extrusionOk="0">
                    <a:moveTo>
                      <a:pt x="1771" y="1"/>
                    </a:moveTo>
                    <a:cubicBezTo>
                      <a:pt x="1743" y="1"/>
                      <a:pt x="1714" y="5"/>
                      <a:pt x="1685" y="12"/>
                    </a:cubicBezTo>
                    <a:cubicBezTo>
                      <a:pt x="1314" y="65"/>
                      <a:pt x="979" y="277"/>
                      <a:pt x="731" y="560"/>
                    </a:cubicBezTo>
                    <a:cubicBezTo>
                      <a:pt x="466" y="824"/>
                      <a:pt x="289" y="1160"/>
                      <a:pt x="131" y="1495"/>
                    </a:cubicBezTo>
                    <a:cubicBezTo>
                      <a:pt x="0" y="1756"/>
                      <a:pt x="67" y="1844"/>
                      <a:pt x="213" y="1844"/>
                    </a:cubicBezTo>
                    <a:cubicBezTo>
                      <a:pt x="441" y="1844"/>
                      <a:pt x="863" y="1628"/>
                      <a:pt x="1014" y="1530"/>
                    </a:cubicBezTo>
                    <a:cubicBezTo>
                      <a:pt x="1438" y="1248"/>
                      <a:pt x="1756" y="842"/>
                      <a:pt x="1932" y="383"/>
                    </a:cubicBezTo>
                    <a:cubicBezTo>
                      <a:pt x="1968" y="259"/>
                      <a:pt x="1985" y="101"/>
                      <a:pt x="1879" y="30"/>
                    </a:cubicBezTo>
                    <a:cubicBezTo>
                      <a:pt x="1848" y="9"/>
                      <a:pt x="1810" y="1"/>
                      <a:pt x="1771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5" name="Google Shape;1305;p27"/>
          <p:cNvSpPr/>
          <p:nvPr/>
        </p:nvSpPr>
        <p:spPr>
          <a:xfrm rot="-7192629">
            <a:off x="8221117" y="4493835"/>
            <a:ext cx="570620" cy="802500"/>
          </a:xfrm>
          <a:custGeom>
            <a:avLst/>
            <a:gdLst/>
            <a:ahLst/>
            <a:cxnLst/>
            <a:rect l="l" t="t" r="r" b="b"/>
            <a:pathLst>
              <a:path w="10809" h="12681" extrusionOk="0">
                <a:moveTo>
                  <a:pt x="10808" y="0"/>
                </a:moveTo>
                <a:cubicBezTo>
                  <a:pt x="10808" y="0"/>
                  <a:pt x="9078" y="672"/>
                  <a:pt x="4538" y="4380"/>
                </a:cubicBezTo>
                <a:cubicBezTo>
                  <a:pt x="0" y="8089"/>
                  <a:pt x="689" y="12680"/>
                  <a:pt x="689" y="12680"/>
                </a:cubicBezTo>
                <a:cubicBezTo>
                  <a:pt x="689" y="12680"/>
                  <a:pt x="4839" y="10208"/>
                  <a:pt x="7470" y="7506"/>
                </a:cubicBezTo>
                <a:cubicBezTo>
                  <a:pt x="10084" y="4822"/>
                  <a:pt x="10808" y="0"/>
                  <a:pt x="10808" y="0"/>
                </a:cubicBezTo>
                <a:close/>
              </a:path>
            </a:pathLst>
          </a:custGeom>
          <a:solidFill>
            <a:srgbClr val="6F7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7"/>
          <p:cNvSpPr/>
          <p:nvPr/>
        </p:nvSpPr>
        <p:spPr>
          <a:xfrm rot="-4771851">
            <a:off x="8885622" y="4630155"/>
            <a:ext cx="55959" cy="158208"/>
          </a:xfrm>
          <a:custGeom>
            <a:avLst/>
            <a:gdLst/>
            <a:ahLst/>
            <a:cxnLst/>
            <a:rect l="l" t="t" r="r" b="b"/>
            <a:pathLst>
              <a:path w="1060" h="2500" extrusionOk="0">
                <a:moveTo>
                  <a:pt x="369" y="0"/>
                </a:moveTo>
                <a:cubicBezTo>
                  <a:pt x="347" y="0"/>
                  <a:pt x="324" y="5"/>
                  <a:pt x="301" y="15"/>
                </a:cubicBezTo>
                <a:cubicBezTo>
                  <a:pt x="247" y="32"/>
                  <a:pt x="195" y="102"/>
                  <a:pt x="177" y="173"/>
                </a:cubicBezTo>
                <a:cubicBezTo>
                  <a:pt x="18" y="509"/>
                  <a:pt x="0" y="898"/>
                  <a:pt x="89" y="1268"/>
                </a:cubicBezTo>
                <a:cubicBezTo>
                  <a:pt x="177" y="1621"/>
                  <a:pt x="353" y="1957"/>
                  <a:pt x="530" y="2292"/>
                </a:cubicBezTo>
                <a:cubicBezTo>
                  <a:pt x="618" y="2440"/>
                  <a:pt x="693" y="2499"/>
                  <a:pt x="756" y="2499"/>
                </a:cubicBezTo>
                <a:cubicBezTo>
                  <a:pt x="975" y="2499"/>
                  <a:pt x="1060" y="1801"/>
                  <a:pt x="1060" y="1569"/>
                </a:cubicBezTo>
                <a:cubicBezTo>
                  <a:pt x="1060" y="1074"/>
                  <a:pt x="918" y="561"/>
                  <a:pt x="619" y="173"/>
                </a:cubicBezTo>
                <a:cubicBezTo>
                  <a:pt x="561" y="87"/>
                  <a:pt x="468" y="0"/>
                  <a:pt x="369" y="0"/>
                </a:cubicBezTo>
                <a:close/>
              </a:path>
            </a:pathLst>
          </a:custGeom>
          <a:solidFill>
            <a:srgbClr val="646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7" name="Google Shape;1307;p27"/>
          <p:cNvGrpSpPr/>
          <p:nvPr/>
        </p:nvGrpSpPr>
        <p:grpSpPr>
          <a:xfrm rot="5089617">
            <a:off x="233377" y="4585714"/>
            <a:ext cx="331062" cy="395029"/>
            <a:chOff x="4274193" y="2373927"/>
            <a:chExt cx="156775" cy="156050"/>
          </a:xfrm>
        </p:grpSpPr>
        <p:sp>
          <p:nvSpPr>
            <p:cNvPr id="1308" name="Google Shape;1308;p27"/>
            <p:cNvSpPr/>
            <p:nvPr/>
          </p:nvSpPr>
          <p:spPr>
            <a:xfrm>
              <a:off x="4274193" y="2373927"/>
              <a:ext cx="149725" cy="156050"/>
            </a:xfrm>
            <a:custGeom>
              <a:avLst/>
              <a:gdLst/>
              <a:ahLst/>
              <a:cxnLst/>
              <a:rect l="l" t="t" r="r" b="b"/>
              <a:pathLst>
                <a:path w="5989" h="6242" extrusionOk="0">
                  <a:moveTo>
                    <a:pt x="3217" y="0"/>
                  </a:moveTo>
                  <a:cubicBezTo>
                    <a:pt x="3059" y="0"/>
                    <a:pt x="2899" y="47"/>
                    <a:pt x="2774" y="147"/>
                  </a:cubicBezTo>
                  <a:cubicBezTo>
                    <a:pt x="2756" y="147"/>
                    <a:pt x="2739" y="165"/>
                    <a:pt x="2721" y="182"/>
                  </a:cubicBezTo>
                  <a:cubicBezTo>
                    <a:pt x="2685" y="218"/>
                    <a:pt x="2668" y="253"/>
                    <a:pt x="2633" y="288"/>
                  </a:cubicBezTo>
                  <a:cubicBezTo>
                    <a:pt x="2421" y="641"/>
                    <a:pt x="2633" y="1225"/>
                    <a:pt x="2280" y="1472"/>
                  </a:cubicBezTo>
                  <a:cubicBezTo>
                    <a:pt x="2191" y="1524"/>
                    <a:pt x="2103" y="1543"/>
                    <a:pt x="2014" y="1560"/>
                  </a:cubicBezTo>
                  <a:lnTo>
                    <a:pt x="2014" y="1543"/>
                  </a:lnTo>
                  <a:cubicBezTo>
                    <a:pt x="1962" y="1560"/>
                    <a:pt x="1927" y="1560"/>
                    <a:pt x="1891" y="1560"/>
                  </a:cubicBezTo>
                  <a:cubicBezTo>
                    <a:pt x="1792" y="1548"/>
                    <a:pt x="1683" y="1535"/>
                    <a:pt x="1578" y="1535"/>
                  </a:cubicBezTo>
                  <a:cubicBezTo>
                    <a:pt x="1534" y="1535"/>
                    <a:pt x="1491" y="1537"/>
                    <a:pt x="1449" y="1543"/>
                  </a:cubicBezTo>
                  <a:cubicBezTo>
                    <a:pt x="1166" y="1595"/>
                    <a:pt x="919" y="1825"/>
                    <a:pt x="849" y="2125"/>
                  </a:cubicBezTo>
                  <a:cubicBezTo>
                    <a:pt x="832" y="2214"/>
                    <a:pt x="832" y="2337"/>
                    <a:pt x="849" y="2426"/>
                  </a:cubicBezTo>
                  <a:cubicBezTo>
                    <a:pt x="867" y="2461"/>
                    <a:pt x="867" y="2513"/>
                    <a:pt x="867" y="2532"/>
                  </a:cubicBezTo>
                  <a:lnTo>
                    <a:pt x="867" y="2549"/>
                  </a:lnTo>
                  <a:cubicBezTo>
                    <a:pt x="919" y="2673"/>
                    <a:pt x="973" y="2814"/>
                    <a:pt x="1008" y="2956"/>
                  </a:cubicBezTo>
                  <a:cubicBezTo>
                    <a:pt x="1044" y="3043"/>
                    <a:pt x="1079" y="3132"/>
                    <a:pt x="1061" y="3220"/>
                  </a:cubicBezTo>
                  <a:cubicBezTo>
                    <a:pt x="1025" y="3396"/>
                    <a:pt x="832" y="3467"/>
                    <a:pt x="655" y="3521"/>
                  </a:cubicBezTo>
                  <a:cubicBezTo>
                    <a:pt x="637" y="3521"/>
                    <a:pt x="620" y="3538"/>
                    <a:pt x="601" y="3538"/>
                  </a:cubicBezTo>
                  <a:cubicBezTo>
                    <a:pt x="584" y="3538"/>
                    <a:pt x="584" y="3538"/>
                    <a:pt x="584" y="3556"/>
                  </a:cubicBezTo>
                  <a:cubicBezTo>
                    <a:pt x="283" y="3644"/>
                    <a:pt x="19" y="3909"/>
                    <a:pt x="1" y="4192"/>
                  </a:cubicBezTo>
                  <a:lnTo>
                    <a:pt x="1" y="4262"/>
                  </a:lnTo>
                  <a:lnTo>
                    <a:pt x="1" y="4298"/>
                  </a:lnTo>
                  <a:cubicBezTo>
                    <a:pt x="19" y="4439"/>
                    <a:pt x="90" y="4545"/>
                    <a:pt x="177" y="4651"/>
                  </a:cubicBezTo>
                  <a:cubicBezTo>
                    <a:pt x="655" y="5198"/>
                    <a:pt x="1432" y="5322"/>
                    <a:pt x="2085" y="5622"/>
                  </a:cubicBezTo>
                  <a:cubicBezTo>
                    <a:pt x="2598" y="5852"/>
                    <a:pt x="3092" y="6205"/>
                    <a:pt x="3639" y="6240"/>
                  </a:cubicBezTo>
                  <a:cubicBezTo>
                    <a:pt x="3658" y="6241"/>
                    <a:pt x="3676" y="6241"/>
                    <a:pt x="3695" y="6241"/>
                  </a:cubicBezTo>
                  <a:cubicBezTo>
                    <a:pt x="4134" y="6241"/>
                    <a:pt x="4555" y="6052"/>
                    <a:pt x="4893" y="5781"/>
                  </a:cubicBezTo>
                  <a:cubicBezTo>
                    <a:pt x="5035" y="5675"/>
                    <a:pt x="5176" y="5569"/>
                    <a:pt x="5299" y="5463"/>
                  </a:cubicBezTo>
                  <a:cubicBezTo>
                    <a:pt x="5353" y="5410"/>
                    <a:pt x="5388" y="5357"/>
                    <a:pt x="5440" y="5304"/>
                  </a:cubicBezTo>
                  <a:cubicBezTo>
                    <a:pt x="5565" y="5181"/>
                    <a:pt x="5671" y="5039"/>
                    <a:pt x="5758" y="4880"/>
                  </a:cubicBezTo>
                  <a:cubicBezTo>
                    <a:pt x="5758" y="4863"/>
                    <a:pt x="5776" y="4845"/>
                    <a:pt x="5793" y="4828"/>
                  </a:cubicBezTo>
                  <a:cubicBezTo>
                    <a:pt x="5918" y="4580"/>
                    <a:pt x="5988" y="4298"/>
                    <a:pt x="5988" y="3961"/>
                  </a:cubicBezTo>
                  <a:cubicBezTo>
                    <a:pt x="5988" y="3485"/>
                    <a:pt x="5847" y="3043"/>
                    <a:pt x="5652" y="2602"/>
                  </a:cubicBezTo>
                  <a:cubicBezTo>
                    <a:pt x="5299" y="1807"/>
                    <a:pt x="4788" y="1084"/>
                    <a:pt x="4152" y="483"/>
                  </a:cubicBezTo>
                  <a:cubicBezTo>
                    <a:pt x="3940" y="288"/>
                    <a:pt x="3693" y="95"/>
                    <a:pt x="3410" y="24"/>
                  </a:cubicBezTo>
                  <a:cubicBezTo>
                    <a:pt x="3348" y="8"/>
                    <a:pt x="3283" y="0"/>
                    <a:pt x="321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4274193" y="2478702"/>
              <a:ext cx="138675" cy="38800"/>
            </a:xfrm>
            <a:custGeom>
              <a:avLst/>
              <a:gdLst/>
              <a:ahLst/>
              <a:cxnLst/>
              <a:rect l="l" t="t" r="r" b="b"/>
              <a:pathLst>
                <a:path w="5547" h="1552" extrusionOk="0">
                  <a:moveTo>
                    <a:pt x="1" y="1"/>
                  </a:moveTo>
                  <a:lnTo>
                    <a:pt x="1" y="71"/>
                  </a:lnTo>
                  <a:cubicBezTo>
                    <a:pt x="443" y="230"/>
                    <a:pt x="884" y="460"/>
                    <a:pt x="1308" y="689"/>
                  </a:cubicBezTo>
                  <a:cubicBezTo>
                    <a:pt x="2033" y="1060"/>
                    <a:pt x="2756" y="1431"/>
                    <a:pt x="3568" y="1537"/>
                  </a:cubicBezTo>
                  <a:cubicBezTo>
                    <a:pt x="3678" y="1547"/>
                    <a:pt x="3789" y="1552"/>
                    <a:pt x="3899" y="1552"/>
                  </a:cubicBezTo>
                  <a:cubicBezTo>
                    <a:pt x="4376" y="1552"/>
                    <a:pt x="4855" y="1458"/>
                    <a:pt x="5299" y="1272"/>
                  </a:cubicBezTo>
                  <a:cubicBezTo>
                    <a:pt x="5370" y="1237"/>
                    <a:pt x="5459" y="1183"/>
                    <a:pt x="5546" y="1148"/>
                  </a:cubicBezTo>
                  <a:lnTo>
                    <a:pt x="5511" y="1077"/>
                  </a:lnTo>
                  <a:cubicBezTo>
                    <a:pt x="5494" y="1096"/>
                    <a:pt x="5459" y="1113"/>
                    <a:pt x="5440" y="1113"/>
                  </a:cubicBezTo>
                  <a:cubicBezTo>
                    <a:pt x="4979" y="1358"/>
                    <a:pt x="4459" y="1485"/>
                    <a:pt x="3938" y="1485"/>
                  </a:cubicBezTo>
                  <a:cubicBezTo>
                    <a:pt x="3821" y="1485"/>
                    <a:pt x="3703" y="1479"/>
                    <a:pt x="3587" y="1466"/>
                  </a:cubicBezTo>
                  <a:cubicBezTo>
                    <a:pt x="2774" y="1378"/>
                    <a:pt x="2049" y="990"/>
                    <a:pt x="1343" y="618"/>
                  </a:cubicBezTo>
                  <a:cubicBezTo>
                    <a:pt x="902" y="406"/>
                    <a:pt x="460" y="177"/>
                    <a:pt x="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4288793" y="2461927"/>
              <a:ext cx="124525" cy="40150"/>
            </a:xfrm>
            <a:custGeom>
              <a:avLst/>
              <a:gdLst/>
              <a:ahLst/>
              <a:cxnLst/>
              <a:rect l="l" t="t" r="r" b="b"/>
              <a:pathLst>
                <a:path w="4981" h="1606" extrusionOk="0">
                  <a:moveTo>
                    <a:pt x="71" y="1"/>
                  </a:moveTo>
                  <a:cubicBezTo>
                    <a:pt x="53" y="1"/>
                    <a:pt x="36" y="18"/>
                    <a:pt x="17" y="18"/>
                  </a:cubicBezTo>
                  <a:cubicBezTo>
                    <a:pt x="0" y="18"/>
                    <a:pt x="0" y="18"/>
                    <a:pt x="0" y="36"/>
                  </a:cubicBezTo>
                  <a:cubicBezTo>
                    <a:pt x="742" y="566"/>
                    <a:pt x="1430" y="954"/>
                    <a:pt x="2137" y="1219"/>
                  </a:cubicBezTo>
                  <a:cubicBezTo>
                    <a:pt x="2827" y="1470"/>
                    <a:pt x="3518" y="1605"/>
                    <a:pt x="4183" y="1605"/>
                  </a:cubicBezTo>
                  <a:cubicBezTo>
                    <a:pt x="4453" y="1605"/>
                    <a:pt x="4720" y="1583"/>
                    <a:pt x="4981" y="1536"/>
                  </a:cubicBezTo>
                  <a:lnTo>
                    <a:pt x="4962" y="1484"/>
                  </a:lnTo>
                  <a:cubicBezTo>
                    <a:pt x="4713" y="1524"/>
                    <a:pt x="4456" y="1544"/>
                    <a:pt x="4195" y="1544"/>
                  </a:cubicBezTo>
                  <a:cubicBezTo>
                    <a:pt x="3532" y="1544"/>
                    <a:pt x="2839" y="1414"/>
                    <a:pt x="2155" y="1148"/>
                  </a:cubicBezTo>
                  <a:cubicBezTo>
                    <a:pt x="1484" y="901"/>
                    <a:pt x="794" y="512"/>
                    <a:pt x="7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4295393" y="2434552"/>
              <a:ext cx="121450" cy="62275"/>
            </a:xfrm>
            <a:custGeom>
              <a:avLst/>
              <a:gdLst/>
              <a:ahLst/>
              <a:cxnLst/>
              <a:rect l="l" t="t" r="r" b="b"/>
              <a:pathLst>
                <a:path w="4858" h="249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36"/>
                    <a:pt x="19" y="88"/>
                    <a:pt x="19" y="107"/>
                  </a:cubicBezTo>
                  <a:lnTo>
                    <a:pt x="19" y="124"/>
                  </a:lnTo>
                  <a:cubicBezTo>
                    <a:pt x="1413" y="1289"/>
                    <a:pt x="3215" y="1925"/>
                    <a:pt x="4823" y="2490"/>
                  </a:cubicBezTo>
                  <a:lnTo>
                    <a:pt x="4858" y="2420"/>
                  </a:lnTo>
                  <a:cubicBezTo>
                    <a:pt x="3215" y="1854"/>
                    <a:pt x="1396" y="1219"/>
                    <a:pt x="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4342193" y="2377577"/>
              <a:ext cx="72900" cy="113950"/>
            </a:xfrm>
            <a:custGeom>
              <a:avLst/>
              <a:gdLst/>
              <a:ahLst/>
              <a:cxnLst/>
              <a:rect l="l" t="t" r="r" b="b"/>
              <a:pathLst>
                <a:path w="2916" h="4558" extrusionOk="0">
                  <a:moveTo>
                    <a:pt x="54" y="1"/>
                  </a:moveTo>
                  <a:cubicBezTo>
                    <a:pt x="36" y="1"/>
                    <a:pt x="19" y="19"/>
                    <a:pt x="1" y="36"/>
                  </a:cubicBezTo>
                  <a:cubicBezTo>
                    <a:pt x="884" y="919"/>
                    <a:pt x="1625" y="1891"/>
                    <a:pt x="2261" y="2968"/>
                  </a:cubicBezTo>
                  <a:cubicBezTo>
                    <a:pt x="2527" y="3427"/>
                    <a:pt x="2774" y="3921"/>
                    <a:pt x="2845" y="4451"/>
                  </a:cubicBezTo>
                  <a:cubicBezTo>
                    <a:pt x="2845" y="4487"/>
                    <a:pt x="2845" y="4522"/>
                    <a:pt x="2862" y="4557"/>
                  </a:cubicBezTo>
                  <a:lnTo>
                    <a:pt x="2915" y="4557"/>
                  </a:lnTo>
                  <a:lnTo>
                    <a:pt x="2915" y="4540"/>
                  </a:lnTo>
                  <a:cubicBezTo>
                    <a:pt x="2862" y="3957"/>
                    <a:pt x="2597" y="3427"/>
                    <a:pt x="2315" y="2932"/>
                  </a:cubicBezTo>
                  <a:cubicBezTo>
                    <a:pt x="1696" y="1856"/>
                    <a:pt x="937" y="867"/>
                    <a:pt x="5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4321468" y="2412477"/>
              <a:ext cx="97575" cy="83450"/>
            </a:xfrm>
            <a:custGeom>
              <a:avLst/>
              <a:gdLst/>
              <a:ahLst/>
              <a:cxnLst/>
              <a:rect l="l" t="t" r="r" b="b"/>
              <a:pathLst>
                <a:path w="3903" h="3338" extrusionOk="0">
                  <a:moveTo>
                    <a:pt x="123" y="1"/>
                  </a:moveTo>
                  <a:cubicBezTo>
                    <a:pt x="71" y="18"/>
                    <a:pt x="36" y="18"/>
                    <a:pt x="0" y="18"/>
                  </a:cubicBezTo>
                  <a:cubicBezTo>
                    <a:pt x="1324" y="954"/>
                    <a:pt x="2560" y="2014"/>
                    <a:pt x="3691" y="3161"/>
                  </a:cubicBezTo>
                  <a:cubicBezTo>
                    <a:pt x="3744" y="3232"/>
                    <a:pt x="3796" y="3286"/>
                    <a:pt x="3867" y="3338"/>
                  </a:cubicBezTo>
                  <a:lnTo>
                    <a:pt x="3902" y="3303"/>
                  </a:lnTo>
                  <a:lnTo>
                    <a:pt x="3902" y="3286"/>
                  </a:lnTo>
                  <a:cubicBezTo>
                    <a:pt x="3850" y="3232"/>
                    <a:pt x="3796" y="3180"/>
                    <a:pt x="3744" y="3144"/>
                  </a:cubicBezTo>
                  <a:cubicBezTo>
                    <a:pt x="3726" y="3109"/>
                    <a:pt x="3691" y="3091"/>
                    <a:pt x="3674" y="3055"/>
                  </a:cubicBezTo>
                  <a:cubicBezTo>
                    <a:pt x="2579" y="1943"/>
                    <a:pt x="1378" y="919"/>
                    <a:pt x="123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4357668" y="2497352"/>
              <a:ext cx="73300" cy="25875"/>
            </a:xfrm>
            <a:custGeom>
              <a:avLst/>
              <a:gdLst/>
              <a:ahLst/>
              <a:cxnLst/>
              <a:rect l="l" t="t" r="r" b="b"/>
              <a:pathLst>
                <a:path w="2932" h="1035" extrusionOk="0">
                  <a:moveTo>
                    <a:pt x="1614" y="1"/>
                  </a:moveTo>
                  <a:cubicBezTo>
                    <a:pt x="1428" y="1"/>
                    <a:pt x="1244" y="14"/>
                    <a:pt x="1060" y="49"/>
                  </a:cubicBezTo>
                  <a:cubicBezTo>
                    <a:pt x="688" y="119"/>
                    <a:pt x="335" y="296"/>
                    <a:pt x="88" y="579"/>
                  </a:cubicBezTo>
                  <a:cubicBezTo>
                    <a:pt x="53" y="632"/>
                    <a:pt x="0" y="685"/>
                    <a:pt x="0" y="755"/>
                  </a:cubicBezTo>
                  <a:cubicBezTo>
                    <a:pt x="17" y="880"/>
                    <a:pt x="159" y="950"/>
                    <a:pt x="283" y="985"/>
                  </a:cubicBezTo>
                  <a:cubicBezTo>
                    <a:pt x="430" y="1018"/>
                    <a:pt x="583" y="1034"/>
                    <a:pt x="736" y="1034"/>
                  </a:cubicBezTo>
                  <a:cubicBezTo>
                    <a:pt x="1079" y="1034"/>
                    <a:pt x="1426" y="955"/>
                    <a:pt x="1731" y="809"/>
                  </a:cubicBezTo>
                  <a:cubicBezTo>
                    <a:pt x="2014" y="685"/>
                    <a:pt x="2932" y="119"/>
                    <a:pt x="2190" y="32"/>
                  </a:cubicBezTo>
                  <a:cubicBezTo>
                    <a:pt x="1995" y="14"/>
                    <a:pt x="1803" y="1"/>
                    <a:pt x="1614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4398718" y="2442152"/>
              <a:ext cx="26500" cy="62500"/>
            </a:xfrm>
            <a:custGeom>
              <a:avLst/>
              <a:gdLst/>
              <a:ahLst/>
              <a:cxnLst/>
              <a:rect l="l" t="t" r="r" b="b"/>
              <a:pathLst>
                <a:path w="1060" h="2500" extrusionOk="0">
                  <a:moveTo>
                    <a:pt x="369" y="0"/>
                  </a:moveTo>
                  <a:cubicBezTo>
                    <a:pt x="347" y="0"/>
                    <a:pt x="324" y="5"/>
                    <a:pt x="301" y="15"/>
                  </a:cubicBezTo>
                  <a:cubicBezTo>
                    <a:pt x="247" y="32"/>
                    <a:pt x="195" y="102"/>
                    <a:pt x="177" y="173"/>
                  </a:cubicBezTo>
                  <a:cubicBezTo>
                    <a:pt x="18" y="509"/>
                    <a:pt x="0" y="898"/>
                    <a:pt x="89" y="1268"/>
                  </a:cubicBezTo>
                  <a:cubicBezTo>
                    <a:pt x="177" y="1621"/>
                    <a:pt x="353" y="1957"/>
                    <a:pt x="530" y="2292"/>
                  </a:cubicBezTo>
                  <a:cubicBezTo>
                    <a:pt x="618" y="2440"/>
                    <a:pt x="693" y="2499"/>
                    <a:pt x="756" y="2499"/>
                  </a:cubicBezTo>
                  <a:cubicBezTo>
                    <a:pt x="975" y="2499"/>
                    <a:pt x="1060" y="1801"/>
                    <a:pt x="1060" y="1569"/>
                  </a:cubicBezTo>
                  <a:cubicBezTo>
                    <a:pt x="1060" y="1074"/>
                    <a:pt x="918" y="561"/>
                    <a:pt x="619" y="173"/>
                  </a:cubicBezTo>
                  <a:cubicBezTo>
                    <a:pt x="561" y="87"/>
                    <a:pt x="468" y="0"/>
                    <a:pt x="369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27"/>
          <p:cNvGrpSpPr/>
          <p:nvPr/>
        </p:nvGrpSpPr>
        <p:grpSpPr>
          <a:xfrm>
            <a:off x="235354" y="381788"/>
            <a:ext cx="327124" cy="322325"/>
            <a:chOff x="3828575" y="1069325"/>
            <a:chExt cx="185750" cy="183025"/>
          </a:xfrm>
        </p:grpSpPr>
        <p:sp>
          <p:nvSpPr>
            <p:cNvPr id="1317" name="Google Shape;1317;p27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27"/>
          <p:cNvGrpSpPr/>
          <p:nvPr/>
        </p:nvGrpSpPr>
        <p:grpSpPr>
          <a:xfrm>
            <a:off x="7881154" y="122688"/>
            <a:ext cx="327124" cy="322325"/>
            <a:chOff x="3828575" y="1069325"/>
            <a:chExt cx="185750" cy="183025"/>
          </a:xfrm>
        </p:grpSpPr>
        <p:sp>
          <p:nvSpPr>
            <p:cNvPr id="1321" name="Google Shape;1321;p27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7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30"/>
          <p:cNvGrpSpPr/>
          <p:nvPr/>
        </p:nvGrpSpPr>
        <p:grpSpPr>
          <a:xfrm rot="-6595700">
            <a:off x="5929370" y="-187649"/>
            <a:ext cx="3451893" cy="3322394"/>
            <a:chOff x="754250" y="3789250"/>
            <a:chExt cx="1457400" cy="1402725"/>
          </a:xfrm>
        </p:grpSpPr>
        <p:sp>
          <p:nvSpPr>
            <p:cNvPr id="1367" name="Google Shape;1367;p30"/>
            <p:cNvSpPr/>
            <p:nvPr/>
          </p:nvSpPr>
          <p:spPr>
            <a:xfrm>
              <a:off x="1688475" y="4682375"/>
              <a:ext cx="249025" cy="87750"/>
            </a:xfrm>
            <a:custGeom>
              <a:avLst/>
              <a:gdLst/>
              <a:ahLst/>
              <a:cxnLst/>
              <a:rect l="l" t="t" r="r" b="b"/>
              <a:pathLst>
                <a:path w="9961" h="3510" extrusionOk="0">
                  <a:moveTo>
                    <a:pt x="8625" y="1"/>
                  </a:moveTo>
                  <a:cubicBezTo>
                    <a:pt x="8043" y="1"/>
                    <a:pt x="7273" y="86"/>
                    <a:pt x="6304" y="357"/>
                  </a:cubicBezTo>
                  <a:cubicBezTo>
                    <a:pt x="4150" y="974"/>
                    <a:pt x="1060" y="2405"/>
                    <a:pt x="106" y="2865"/>
                  </a:cubicBezTo>
                  <a:cubicBezTo>
                    <a:pt x="0" y="2917"/>
                    <a:pt x="17" y="3077"/>
                    <a:pt x="123" y="3112"/>
                  </a:cubicBezTo>
                  <a:cubicBezTo>
                    <a:pt x="601" y="3264"/>
                    <a:pt x="1581" y="3510"/>
                    <a:pt x="2781" y="3510"/>
                  </a:cubicBezTo>
                  <a:cubicBezTo>
                    <a:pt x="3668" y="3510"/>
                    <a:pt x="4674" y="3376"/>
                    <a:pt x="5687" y="2971"/>
                  </a:cubicBezTo>
                  <a:cubicBezTo>
                    <a:pt x="8106" y="2017"/>
                    <a:pt x="9466" y="816"/>
                    <a:pt x="9890" y="392"/>
                  </a:cubicBezTo>
                  <a:cubicBezTo>
                    <a:pt x="9961" y="322"/>
                    <a:pt x="9925" y="180"/>
                    <a:pt x="9836" y="162"/>
                  </a:cubicBezTo>
                  <a:cubicBezTo>
                    <a:pt x="9622" y="90"/>
                    <a:pt x="9222" y="1"/>
                    <a:pt x="86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>
              <a:off x="1689350" y="4692175"/>
              <a:ext cx="246400" cy="64025"/>
            </a:xfrm>
            <a:custGeom>
              <a:avLst/>
              <a:gdLst/>
              <a:ahLst/>
              <a:cxnLst/>
              <a:rect l="l" t="t" r="r" b="b"/>
              <a:pathLst>
                <a:path w="9856" h="2561" extrusionOk="0">
                  <a:moveTo>
                    <a:pt x="18" y="2560"/>
                  </a:moveTo>
                  <a:lnTo>
                    <a:pt x="1" y="2560"/>
                  </a:lnTo>
                  <a:lnTo>
                    <a:pt x="18" y="2560"/>
                  </a:lnTo>
                  <a:cubicBezTo>
                    <a:pt x="36" y="2560"/>
                    <a:pt x="2031" y="2207"/>
                    <a:pt x="4239" y="1712"/>
                  </a:cubicBezTo>
                  <a:cubicBezTo>
                    <a:pt x="5546" y="1430"/>
                    <a:pt x="6641" y="1147"/>
                    <a:pt x="7541" y="883"/>
                  </a:cubicBezTo>
                  <a:cubicBezTo>
                    <a:pt x="8654" y="565"/>
                    <a:pt x="9431" y="264"/>
                    <a:pt x="9855" y="0"/>
                  </a:cubicBezTo>
                  <a:lnTo>
                    <a:pt x="9855" y="0"/>
                  </a:lnTo>
                  <a:lnTo>
                    <a:pt x="9855" y="0"/>
                  </a:lnTo>
                  <a:cubicBezTo>
                    <a:pt x="9431" y="264"/>
                    <a:pt x="8654" y="565"/>
                    <a:pt x="7541" y="883"/>
                  </a:cubicBezTo>
                  <a:cubicBezTo>
                    <a:pt x="6641" y="1147"/>
                    <a:pt x="5546" y="1430"/>
                    <a:pt x="4239" y="1712"/>
                  </a:cubicBezTo>
                  <a:cubicBezTo>
                    <a:pt x="2031" y="2207"/>
                    <a:pt x="36" y="2560"/>
                    <a:pt x="18" y="256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>
              <a:off x="754250" y="3888500"/>
              <a:ext cx="1419025" cy="1303475"/>
            </a:xfrm>
            <a:custGeom>
              <a:avLst/>
              <a:gdLst/>
              <a:ahLst/>
              <a:cxnLst/>
              <a:rect l="l" t="t" r="r" b="b"/>
              <a:pathLst>
                <a:path w="56761" h="52139" extrusionOk="0">
                  <a:moveTo>
                    <a:pt x="56127" y="0"/>
                  </a:moveTo>
                  <a:cubicBezTo>
                    <a:pt x="55885" y="0"/>
                    <a:pt x="55667" y="164"/>
                    <a:pt x="55595" y="411"/>
                  </a:cubicBezTo>
                  <a:cubicBezTo>
                    <a:pt x="55188" y="1895"/>
                    <a:pt x="54429" y="3378"/>
                    <a:pt x="53280" y="4915"/>
                  </a:cubicBezTo>
                  <a:cubicBezTo>
                    <a:pt x="52239" y="6310"/>
                    <a:pt x="50985" y="7652"/>
                    <a:pt x="49748" y="8942"/>
                  </a:cubicBezTo>
                  <a:cubicBezTo>
                    <a:pt x="48672" y="10089"/>
                    <a:pt x="47559" y="11273"/>
                    <a:pt x="46570" y="12526"/>
                  </a:cubicBezTo>
                  <a:cubicBezTo>
                    <a:pt x="44080" y="15670"/>
                    <a:pt x="42350" y="19414"/>
                    <a:pt x="41537" y="23352"/>
                  </a:cubicBezTo>
                  <a:cubicBezTo>
                    <a:pt x="41413" y="23988"/>
                    <a:pt x="41307" y="24624"/>
                    <a:pt x="41201" y="25241"/>
                  </a:cubicBezTo>
                  <a:cubicBezTo>
                    <a:pt x="40989" y="26531"/>
                    <a:pt x="40777" y="27732"/>
                    <a:pt x="40389" y="28915"/>
                  </a:cubicBezTo>
                  <a:cubicBezTo>
                    <a:pt x="39595" y="31299"/>
                    <a:pt x="38040" y="33419"/>
                    <a:pt x="35974" y="34867"/>
                  </a:cubicBezTo>
                  <a:cubicBezTo>
                    <a:pt x="35003" y="35555"/>
                    <a:pt x="33873" y="36120"/>
                    <a:pt x="32795" y="36668"/>
                  </a:cubicBezTo>
                  <a:cubicBezTo>
                    <a:pt x="31789" y="37163"/>
                    <a:pt x="30764" y="37674"/>
                    <a:pt x="29792" y="38310"/>
                  </a:cubicBezTo>
                  <a:cubicBezTo>
                    <a:pt x="29352" y="38611"/>
                    <a:pt x="28909" y="38929"/>
                    <a:pt x="28486" y="39247"/>
                  </a:cubicBezTo>
                  <a:cubicBezTo>
                    <a:pt x="27762" y="39793"/>
                    <a:pt x="27056" y="40306"/>
                    <a:pt x="26296" y="40695"/>
                  </a:cubicBezTo>
                  <a:cubicBezTo>
                    <a:pt x="24689" y="41507"/>
                    <a:pt x="22799" y="41736"/>
                    <a:pt x="20962" y="41948"/>
                  </a:cubicBezTo>
                  <a:cubicBezTo>
                    <a:pt x="16795" y="42425"/>
                    <a:pt x="13069" y="42920"/>
                    <a:pt x="9519" y="44208"/>
                  </a:cubicBezTo>
                  <a:cubicBezTo>
                    <a:pt x="7559" y="44915"/>
                    <a:pt x="5775" y="45851"/>
                    <a:pt x="4239" y="46963"/>
                  </a:cubicBezTo>
                  <a:cubicBezTo>
                    <a:pt x="2544" y="48200"/>
                    <a:pt x="1166" y="49648"/>
                    <a:pt x="159" y="51272"/>
                  </a:cubicBezTo>
                  <a:cubicBezTo>
                    <a:pt x="0" y="51538"/>
                    <a:pt x="71" y="51873"/>
                    <a:pt x="335" y="52049"/>
                  </a:cubicBezTo>
                  <a:cubicBezTo>
                    <a:pt x="424" y="52103"/>
                    <a:pt x="530" y="52138"/>
                    <a:pt x="636" y="52138"/>
                  </a:cubicBezTo>
                  <a:cubicBezTo>
                    <a:pt x="830" y="52138"/>
                    <a:pt x="1006" y="52032"/>
                    <a:pt x="1112" y="51856"/>
                  </a:cubicBezTo>
                  <a:cubicBezTo>
                    <a:pt x="2049" y="50372"/>
                    <a:pt x="3321" y="49030"/>
                    <a:pt x="4910" y="47882"/>
                  </a:cubicBezTo>
                  <a:cubicBezTo>
                    <a:pt x="6358" y="46822"/>
                    <a:pt x="8035" y="45957"/>
                    <a:pt x="9907" y="45268"/>
                  </a:cubicBezTo>
                  <a:cubicBezTo>
                    <a:pt x="13333" y="44032"/>
                    <a:pt x="17006" y="43537"/>
                    <a:pt x="21087" y="43061"/>
                  </a:cubicBezTo>
                  <a:cubicBezTo>
                    <a:pt x="23011" y="42849"/>
                    <a:pt x="25007" y="42619"/>
                    <a:pt x="26809" y="41701"/>
                  </a:cubicBezTo>
                  <a:cubicBezTo>
                    <a:pt x="27656" y="41277"/>
                    <a:pt x="28433" y="40695"/>
                    <a:pt x="29175" y="40146"/>
                  </a:cubicBezTo>
                  <a:cubicBezTo>
                    <a:pt x="29581" y="39847"/>
                    <a:pt x="30004" y="39529"/>
                    <a:pt x="30428" y="39247"/>
                  </a:cubicBezTo>
                  <a:cubicBezTo>
                    <a:pt x="31330" y="38663"/>
                    <a:pt x="32319" y="38152"/>
                    <a:pt x="33289" y="37674"/>
                  </a:cubicBezTo>
                  <a:cubicBezTo>
                    <a:pt x="34419" y="37109"/>
                    <a:pt x="35568" y="36527"/>
                    <a:pt x="36628" y="35785"/>
                  </a:cubicBezTo>
                  <a:cubicBezTo>
                    <a:pt x="38888" y="34196"/>
                    <a:pt x="40600" y="31882"/>
                    <a:pt x="41467" y="29268"/>
                  </a:cubicBezTo>
                  <a:cubicBezTo>
                    <a:pt x="41890" y="28015"/>
                    <a:pt x="42102" y="26689"/>
                    <a:pt x="42314" y="25418"/>
                  </a:cubicBezTo>
                  <a:cubicBezTo>
                    <a:pt x="42420" y="24818"/>
                    <a:pt x="42526" y="24182"/>
                    <a:pt x="42649" y="23581"/>
                  </a:cubicBezTo>
                  <a:cubicBezTo>
                    <a:pt x="43409" y="19820"/>
                    <a:pt x="45086" y="16235"/>
                    <a:pt x="47453" y="13216"/>
                  </a:cubicBezTo>
                  <a:cubicBezTo>
                    <a:pt x="48406" y="12015"/>
                    <a:pt x="49520" y="10849"/>
                    <a:pt x="50579" y="9719"/>
                  </a:cubicBezTo>
                  <a:cubicBezTo>
                    <a:pt x="53087" y="7070"/>
                    <a:pt x="55701" y="4315"/>
                    <a:pt x="56690" y="712"/>
                  </a:cubicBezTo>
                  <a:cubicBezTo>
                    <a:pt x="56760" y="411"/>
                    <a:pt x="56584" y="93"/>
                    <a:pt x="56283" y="23"/>
                  </a:cubicBezTo>
                  <a:cubicBezTo>
                    <a:pt x="56231" y="7"/>
                    <a:pt x="56179" y="0"/>
                    <a:pt x="561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>
              <a:off x="1735275" y="4126425"/>
              <a:ext cx="88625" cy="246375"/>
            </a:xfrm>
            <a:custGeom>
              <a:avLst/>
              <a:gdLst/>
              <a:ahLst/>
              <a:cxnLst/>
              <a:rect l="l" t="t" r="r" b="b"/>
              <a:pathLst>
                <a:path w="3545" h="9855" extrusionOk="0">
                  <a:moveTo>
                    <a:pt x="576" y="0"/>
                  </a:moveTo>
                  <a:cubicBezTo>
                    <a:pt x="514" y="0"/>
                    <a:pt x="448" y="40"/>
                    <a:pt x="424" y="113"/>
                  </a:cubicBezTo>
                  <a:cubicBezTo>
                    <a:pt x="300" y="696"/>
                    <a:pt x="0" y="2479"/>
                    <a:pt x="476" y="5041"/>
                  </a:cubicBezTo>
                  <a:cubicBezTo>
                    <a:pt x="936" y="7565"/>
                    <a:pt x="2649" y="9261"/>
                    <a:pt x="3320" y="9826"/>
                  </a:cubicBezTo>
                  <a:cubicBezTo>
                    <a:pt x="3345" y="9846"/>
                    <a:pt x="3374" y="9854"/>
                    <a:pt x="3402" y="9854"/>
                  </a:cubicBezTo>
                  <a:cubicBezTo>
                    <a:pt x="3475" y="9854"/>
                    <a:pt x="3545" y="9796"/>
                    <a:pt x="3532" y="9720"/>
                  </a:cubicBezTo>
                  <a:cubicBezTo>
                    <a:pt x="3408" y="8660"/>
                    <a:pt x="2984" y="5270"/>
                    <a:pt x="2348" y="3133"/>
                  </a:cubicBezTo>
                  <a:cubicBezTo>
                    <a:pt x="1783" y="1172"/>
                    <a:pt x="989" y="325"/>
                    <a:pt x="653" y="25"/>
                  </a:cubicBezTo>
                  <a:cubicBezTo>
                    <a:pt x="631" y="8"/>
                    <a:pt x="604" y="0"/>
                    <a:pt x="5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>
              <a:off x="1745875" y="4128800"/>
              <a:ext cx="76850" cy="242850"/>
            </a:xfrm>
            <a:custGeom>
              <a:avLst/>
              <a:gdLst/>
              <a:ahLst/>
              <a:cxnLst/>
              <a:rect l="l" t="t" r="r" b="b"/>
              <a:pathLst>
                <a:path w="3074" h="9714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512"/>
                    <a:pt x="158" y="1325"/>
                    <a:pt x="476" y="2438"/>
                  </a:cubicBezTo>
                  <a:cubicBezTo>
                    <a:pt x="158" y="1325"/>
                    <a:pt x="0" y="512"/>
                    <a:pt x="17" y="18"/>
                  </a:cubicBezTo>
                  <a:lnTo>
                    <a:pt x="0" y="1"/>
                  </a:lnTo>
                  <a:close/>
                  <a:moveTo>
                    <a:pt x="476" y="2438"/>
                  </a:moveTo>
                  <a:cubicBezTo>
                    <a:pt x="724" y="3338"/>
                    <a:pt x="1077" y="4433"/>
                    <a:pt x="1536" y="5669"/>
                  </a:cubicBezTo>
                  <a:cubicBezTo>
                    <a:pt x="1095" y="4433"/>
                    <a:pt x="742" y="3338"/>
                    <a:pt x="476" y="2438"/>
                  </a:cubicBezTo>
                  <a:close/>
                  <a:moveTo>
                    <a:pt x="1536" y="5669"/>
                  </a:moveTo>
                  <a:lnTo>
                    <a:pt x="1536" y="5669"/>
                  </a:lnTo>
                  <a:cubicBezTo>
                    <a:pt x="2278" y="7807"/>
                    <a:pt x="3055" y="9696"/>
                    <a:pt x="3055" y="9714"/>
                  </a:cubicBezTo>
                  <a:lnTo>
                    <a:pt x="3073" y="9714"/>
                  </a:lnTo>
                  <a:cubicBezTo>
                    <a:pt x="3055" y="9696"/>
                    <a:pt x="2296" y="7807"/>
                    <a:pt x="1536" y="5669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>
              <a:off x="1903050" y="4128800"/>
              <a:ext cx="212825" cy="151025"/>
            </a:xfrm>
            <a:custGeom>
              <a:avLst/>
              <a:gdLst/>
              <a:ahLst/>
              <a:cxnLst/>
              <a:rect l="l" t="t" r="r" b="b"/>
              <a:pathLst>
                <a:path w="8513" h="6041" extrusionOk="0">
                  <a:moveTo>
                    <a:pt x="8353" y="1"/>
                  </a:moveTo>
                  <a:cubicBezTo>
                    <a:pt x="7912" y="18"/>
                    <a:pt x="6763" y="194"/>
                    <a:pt x="5103" y="1378"/>
                  </a:cubicBezTo>
                  <a:cubicBezTo>
                    <a:pt x="3267" y="2667"/>
                    <a:pt x="848" y="5052"/>
                    <a:pt x="88" y="5810"/>
                  </a:cubicBezTo>
                  <a:cubicBezTo>
                    <a:pt x="0" y="5881"/>
                    <a:pt x="71" y="6041"/>
                    <a:pt x="194" y="6041"/>
                  </a:cubicBezTo>
                  <a:cubicBezTo>
                    <a:pt x="1060" y="5987"/>
                    <a:pt x="3462" y="5723"/>
                    <a:pt x="5386" y="4044"/>
                  </a:cubicBezTo>
                  <a:cubicBezTo>
                    <a:pt x="7347" y="2332"/>
                    <a:pt x="8211" y="724"/>
                    <a:pt x="8477" y="194"/>
                  </a:cubicBezTo>
                  <a:cubicBezTo>
                    <a:pt x="8512" y="107"/>
                    <a:pt x="8442" y="1"/>
                    <a:pt x="835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>
              <a:off x="1904800" y="4133900"/>
              <a:ext cx="210000" cy="142825"/>
            </a:xfrm>
            <a:custGeom>
              <a:avLst/>
              <a:gdLst/>
              <a:ahLst/>
              <a:cxnLst/>
              <a:rect l="l" t="t" r="r" b="b"/>
              <a:pathLst>
                <a:path w="8400" h="5713" extrusionOk="0">
                  <a:moveTo>
                    <a:pt x="8399" y="0"/>
                  </a:moveTo>
                  <a:cubicBezTo>
                    <a:pt x="8095" y="388"/>
                    <a:pt x="7462" y="933"/>
                    <a:pt x="6535" y="1598"/>
                  </a:cubicBezTo>
                  <a:cubicBezTo>
                    <a:pt x="5775" y="2145"/>
                    <a:pt x="4821" y="2781"/>
                    <a:pt x="3691" y="3487"/>
                  </a:cubicBezTo>
                  <a:cubicBezTo>
                    <a:pt x="1784" y="4688"/>
                    <a:pt x="18" y="5695"/>
                    <a:pt x="1" y="5712"/>
                  </a:cubicBezTo>
                  <a:cubicBezTo>
                    <a:pt x="18" y="5695"/>
                    <a:pt x="1784" y="4688"/>
                    <a:pt x="3709" y="3487"/>
                  </a:cubicBezTo>
                  <a:cubicBezTo>
                    <a:pt x="4821" y="2781"/>
                    <a:pt x="5775" y="2145"/>
                    <a:pt x="6535" y="1615"/>
                  </a:cubicBezTo>
                  <a:cubicBezTo>
                    <a:pt x="7462" y="933"/>
                    <a:pt x="8095" y="388"/>
                    <a:pt x="839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0"/>
            <p:cNvSpPr/>
            <p:nvPr/>
          </p:nvSpPr>
          <p:spPr>
            <a:xfrm>
              <a:off x="1361750" y="4893025"/>
              <a:ext cx="596075" cy="77000"/>
            </a:xfrm>
            <a:custGeom>
              <a:avLst/>
              <a:gdLst/>
              <a:ahLst/>
              <a:cxnLst/>
              <a:rect l="l" t="t" r="r" b="b"/>
              <a:pathLst>
                <a:path w="23843" h="3080" extrusionOk="0">
                  <a:moveTo>
                    <a:pt x="23647" y="1"/>
                  </a:moveTo>
                  <a:cubicBezTo>
                    <a:pt x="21669" y="36"/>
                    <a:pt x="19691" y="55"/>
                    <a:pt x="17713" y="319"/>
                  </a:cubicBezTo>
                  <a:cubicBezTo>
                    <a:pt x="16724" y="443"/>
                    <a:pt x="15754" y="637"/>
                    <a:pt x="14782" y="902"/>
                  </a:cubicBezTo>
                  <a:cubicBezTo>
                    <a:pt x="14306" y="1043"/>
                    <a:pt x="13828" y="1202"/>
                    <a:pt x="13369" y="1397"/>
                  </a:cubicBezTo>
                  <a:cubicBezTo>
                    <a:pt x="12893" y="1573"/>
                    <a:pt x="12451" y="1767"/>
                    <a:pt x="11991" y="1943"/>
                  </a:cubicBezTo>
                  <a:cubicBezTo>
                    <a:pt x="11551" y="2103"/>
                    <a:pt x="11091" y="2244"/>
                    <a:pt x="10632" y="2332"/>
                  </a:cubicBezTo>
                  <a:cubicBezTo>
                    <a:pt x="10325" y="2379"/>
                    <a:pt x="10017" y="2403"/>
                    <a:pt x="9710" y="2403"/>
                  </a:cubicBezTo>
                  <a:cubicBezTo>
                    <a:pt x="9558" y="2403"/>
                    <a:pt x="9406" y="2397"/>
                    <a:pt x="9255" y="2386"/>
                  </a:cubicBezTo>
                  <a:cubicBezTo>
                    <a:pt x="8301" y="2315"/>
                    <a:pt x="7364" y="2068"/>
                    <a:pt x="6411" y="1837"/>
                  </a:cubicBezTo>
                  <a:cubicBezTo>
                    <a:pt x="5457" y="1590"/>
                    <a:pt x="4451" y="1378"/>
                    <a:pt x="3444" y="1308"/>
                  </a:cubicBezTo>
                  <a:cubicBezTo>
                    <a:pt x="3109" y="1284"/>
                    <a:pt x="2771" y="1272"/>
                    <a:pt x="2433" y="1272"/>
                  </a:cubicBezTo>
                  <a:cubicBezTo>
                    <a:pt x="1757" y="1272"/>
                    <a:pt x="1078" y="1319"/>
                    <a:pt x="406" y="1414"/>
                  </a:cubicBezTo>
                  <a:lnTo>
                    <a:pt x="389" y="1414"/>
                  </a:lnTo>
                  <a:cubicBezTo>
                    <a:pt x="159" y="1449"/>
                    <a:pt x="1" y="1661"/>
                    <a:pt x="36" y="1908"/>
                  </a:cubicBezTo>
                  <a:cubicBezTo>
                    <a:pt x="68" y="2117"/>
                    <a:pt x="259" y="2266"/>
                    <a:pt x="466" y="2266"/>
                  </a:cubicBezTo>
                  <a:cubicBezTo>
                    <a:pt x="487" y="2266"/>
                    <a:pt x="509" y="2265"/>
                    <a:pt x="531" y="2261"/>
                  </a:cubicBezTo>
                  <a:cubicBezTo>
                    <a:pt x="1231" y="2143"/>
                    <a:pt x="1953" y="2083"/>
                    <a:pt x="2671" y="2083"/>
                  </a:cubicBezTo>
                  <a:cubicBezTo>
                    <a:pt x="2912" y="2083"/>
                    <a:pt x="3152" y="2090"/>
                    <a:pt x="3392" y="2103"/>
                  </a:cubicBezTo>
                  <a:cubicBezTo>
                    <a:pt x="4345" y="2155"/>
                    <a:pt x="5281" y="2332"/>
                    <a:pt x="6234" y="2544"/>
                  </a:cubicBezTo>
                  <a:cubicBezTo>
                    <a:pt x="7188" y="2774"/>
                    <a:pt x="8177" y="3021"/>
                    <a:pt x="9201" y="3074"/>
                  </a:cubicBezTo>
                  <a:cubicBezTo>
                    <a:pt x="9313" y="3078"/>
                    <a:pt x="9425" y="3080"/>
                    <a:pt x="9537" y="3080"/>
                  </a:cubicBezTo>
                  <a:cubicBezTo>
                    <a:pt x="9943" y="3080"/>
                    <a:pt x="10355" y="3051"/>
                    <a:pt x="10755" y="2968"/>
                  </a:cubicBezTo>
                  <a:cubicBezTo>
                    <a:pt x="11268" y="2880"/>
                    <a:pt x="11763" y="2704"/>
                    <a:pt x="12222" y="2527"/>
                  </a:cubicBezTo>
                  <a:cubicBezTo>
                    <a:pt x="12681" y="2332"/>
                    <a:pt x="13140" y="2138"/>
                    <a:pt x="13581" y="1943"/>
                  </a:cubicBezTo>
                  <a:cubicBezTo>
                    <a:pt x="14040" y="1767"/>
                    <a:pt x="14482" y="1590"/>
                    <a:pt x="14941" y="1449"/>
                  </a:cubicBezTo>
                  <a:cubicBezTo>
                    <a:pt x="15877" y="1166"/>
                    <a:pt x="16830" y="973"/>
                    <a:pt x="17784" y="813"/>
                  </a:cubicBezTo>
                  <a:cubicBezTo>
                    <a:pt x="19727" y="531"/>
                    <a:pt x="21688" y="460"/>
                    <a:pt x="23647" y="408"/>
                  </a:cubicBezTo>
                  <a:cubicBezTo>
                    <a:pt x="23753" y="389"/>
                    <a:pt x="23842" y="302"/>
                    <a:pt x="23842" y="196"/>
                  </a:cubicBezTo>
                  <a:cubicBezTo>
                    <a:pt x="23842" y="90"/>
                    <a:pt x="23753" y="1"/>
                    <a:pt x="236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0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1937900" y="4810900"/>
              <a:ext cx="146600" cy="119275"/>
            </a:xfrm>
            <a:custGeom>
              <a:avLst/>
              <a:gdLst/>
              <a:ahLst/>
              <a:cxnLst/>
              <a:rect l="l" t="t" r="r" b="b"/>
              <a:pathLst>
                <a:path w="5864" h="4771" extrusionOk="0">
                  <a:moveTo>
                    <a:pt x="3445" y="1"/>
                  </a:moveTo>
                  <a:cubicBezTo>
                    <a:pt x="3439" y="1"/>
                    <a:pt x="3433" y="1"/>
                    <a:pt x="3427" y="1"/>
                  </a:cubicBezTo>
                  <a:cubicBezTo>
                    <a:pt x="3321" y="1"/>
                    <a:pt x="3233" y="55"/>
                    <a:pt x="3144" y="90"/>
                  </a:cubicBezTo>
                  <a:cubicBezTo>
                    <a:pt x="2685" y="337"/>
                    <a:pt x="2244" y="585"/>
                    <a:pt x="1820" y="867"/>
                  </a:cubicBezTo>
                  <a:cubicBezTo>
                    <a:pt x="1343" y="1185"/>
                    <a:pt x="884" y="1538"/>
                    <a:pt x="584" y="2033"/>
                  </a:cubicBezTo>
                  <a:cubicBezTo>
                    <a:pt x="1" y="3003"/>
                    <a:pt x="530" y="4169"/>
                    <a:pt x="1590" y="4522"/>
                  </a:cubicBezTo>
                  <a:cubicBezTo>
                    <a:pt x="2032" y="4682"/>
                    <a:pt x="2508" y="4699"/>
                    <a:pt x="2986" y="4717"/>
                  </a:cubicBezTo>
                  <a:cubicBezTo>
                    <a:pt x="3480" y="4734"/>
                    <a:pt x="3975" y="4752"/>
                    <a:pt x="4451" y="4769"/>
                  </a:cubicBezTo>
                  <a:cubicBezTo>
                    <a:pt x="4528" y="4769"/>
                    <a:pt x="4606" y="4770"/>
                    <a:pt x="4683" y="4770"/>
                  </a:cubicBezTo>
                  <a:cubicBezTo>
                    <a:pt x="4904" y="4770"/>
                    <a:pt x="5120" y="4760"/>
                    <a:pt x="5317" y="4682"/>
                  </a:cubicBezTo>
                  <a:cubicBezTo>
                    <a:pt x="5581" y="4593"/>
                    <a:pt x="5829" y="4345"/>
                    <a:pt x="5847" y="4063"/>
                  </a:cubicBezTo>
                  <a:cubicBezTo>
                    <a:pt x="5864" y="3728"/>
                    <a:pt x="5581" y="3462"/>
                    <a:pt x="5282" y="3340"/>
                  </a:cubicBezTo>
                  <a:cubicBezTo>
                    <a:pt x="4981" y="3215"/>
                    <a:pt x="4646" y="3215"/>
                    <a:pt x="4310" y="3145"/>
                  </a:cubicBezTo>
                  <a:cubicBezTo>
                    <a:pt x="4486" y="2968"/>
                    <a:pt x="4717" y="2827"/>
                    <a:pt x="4910" y="2650"/>
                  </a:cubicBezTo>
                  <a:cubicBezTo>
                    <a:pt x="5105" y="2473"/>
                    <a:pt x="5263" y="2245"/>
                    <a:pt x="5228" y="1979"/>
                  </a:cubicBezTo>
                  <a:cubicBezTo>
                    <a:pt x="5193" y="1661"/>
                    <a:pt x="4858" y="1432"/>
                    <a:pt x="4540" y="1414"/>
                  </a:cubicBezTo>
                  <a:cubicBezTo>
                    <a:pt x="4520" y="1413"/>
                    <a:pt x="4500" y="1412"/>
                    <a:pt x="4480" y="1412"/>
                  </a:cubicBezTo>
                  <a:cubicBezTo>
                    <a:pt x="4182" y="1412"/>
                    <a:pt x="3885" y="1528"/>
                    <a:pt x="3603" y="1644"/>
                  </a:cubicBezTo>
                  <a:cubicBezTo>
                    <a:pt x="3603" y="1326"/>
                    <a:pt x="3798" y="1044"/>
                    <a:pt x="3851" y="726"/>
                  </a:cubicBezTo>
                  <a:cubicBezTo>
                    <a:pt x="3903" y="414"/>
                    <a:pt x="3751" y="1"/>
                    <a:pt x="344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1941050" y="4848000"/>
              <a:ext cx="25125" cy="52600"/>
            </a:xfrm>
            <a:custGeom>
              <a:avLst/>
              <a:gdLst/>
              <a:ahLst/>
              <a:cxnLst/>
              <a:rect l="l" t="t" r="r" b="b"/>
              <a:pathLst>
                <a:path w="1005" h="2104" extrusionOk="0">
                  <a:moveTo>
                    <a:pt x="828" y="0"/>
                  </a:moveTo>
                  <a:cubicBezTo>
                    <a:pt x="811" y="0"/>
                    <a:pt x="811" y="0"/>
                    <a:pt x="793" y="19"/>
                  </a:cubicBezTo>
                  <a:cubicBezTo>
                    <a:pt x="670" y="89"/>
                    <a:pt x="564" y="212"/>
                    <a:pt x="475" y="318"/>
                  </a:cubicBezTo>
                  <a:cubicBezTo>
                    <a:pt x="211" y="690"/>
                    <a:pt x="51" y="1149"/>
                    <a:pt x="34" y="1608"/>
                  </a:cubicBezTo>
                  <a:cubicBezTo>
                    <a:pt x="34" y="1781"/>
                    <a:pt x="1" y="2103"/>
                    <a:pt x="196" y="2103"/>
                  </a:cubicBezTo>
                  <a:cubicBezTo>
                    <a:pt x="201" y="2103"/>
                    <a:pt x="206" y="2103"/>
                    <a:pt x="211" y="2103"/>
                  </a:cubicBezTo>
                  <a:cubicBezTo>
                    <a:pt x="388" y="2084"/>
                    <a:pt x="564" y="1766"/>
                    <a:pt x="652" y="1644"/>
                  </a:cubicBezTo>
                  <a:cubicBezTo>
                    <a:pt x="793" y="1396"/>
                    <a:pt x="899" y="1131"/>
                    <a:pt x="953" y="867"/>
                  </a:cubicBezTo>
                  <a:cubicBezTo>
                    <a:pt x="1005" y="584"/>
                    <a:pt x="988" y="283"/>
                    <a:pt x="864" y="36"/>
                  </a:cubicBezTo>
                  <a:cubicBezTo>
                    <a:pt x="864" y="19"/>
                    <a:pt x="847" y="0"/>
                    <a:pt x="8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1941000" y="4898325"/>
              <a:ext cx="49025" cy="30550"/>
            </a:xfrm>
            <a:custGeom>
              <a:avLst/>
              <a:gdLst/>
              <a:ahLst/>
              <a:cxnLst/>
              <a:rect l="l" t="t" r="r" b="b"/>
              <a:pathLst>
                <a:path w="1961" h="1222" extrusionOk="0">
                  <a:moveTo>
                    <a:pt x="204" y="1"/>
                  </a:moveTo>
                  <a:cubicBezTo>
                    <a:pt x="105" y="1"/>
                    <a:pt x="27" y="34"/>
                    <a:pt x="18" y="142"/>
                  </a:cubicBezTo>
                  <a:cubicBezTo>
                    <a:pt x="1" y="302"/>
                    <a:pt x="284" y="549"/>
                    <a:pt x="390" y="655"/>
                  </a:cubicBezTo>
                  <a:cubicBezTo>
                    <a:pt x="601" y="831"/>
                    <a:pt x="830" y="1008"/>
                    <a:pt x="1078" y="1114"/>
                  </a:cubicBezTo>
                  <a:cubicBezTo>
                    <a:pt x="1249" y="1182"/>
                    <a:pt x="1435" y="1221"/>
                    <a:pt x="1616" y="1221"/>
                  </a:cubicBezTo>
                  <a:cubicBezTo>
                    <a:pt x="1716" y="1221"/>
                    <a:pt x="1814" y="1210"/>
                    <a:pt x="1908" y="1185"/>
                  </a:cubicBezTo>
                  <a:cubicBezTo>
                    <a:pt x="1925" y="1185"/>
                    <a:pt x="1944" y="1166"/>
                    <a:pt x="1961" y="1149"/>
                  </a:cubicBezTo>
                  <a:lnTo>
                    <a:pt x="1961" y="1114"/>
                  </a:lnTo>
                  <a:cubicBezTo>
                    <a:pt x="1908" y="973"/>
                    <a:pt x="1802" y="848"/>
                    <a:pt x="1713" y="742"/>
                  </a:cubicBezTo>
                  <a:cubicBezTo>
                    <a:pt x="1395" y="408"/>
                    <a:pt x="990" y="160"/>
                    <a:pt x="548" y="71"/>
                  </a:cubicBezTo>
                  <a:cubicBezTo>
                    <a:pt x="454" y="44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1865950" y="3914575"/>
              <a:ext cx="113050" cy="366600"/>
            </a:xfrm>
            <a:custGeom>
              <a:avLst/>
              <a:gdLst/>
              <a:ahLst/>
              <a:cxnLst/>
              <a:rect l="l" t="t" r="r" b="b"/>
              <a:pathLst>
                <a:path w="4522" h="14664" extrusionOk="0">
                  <a:moveTo>
                    <a:pt x="4353" y="1"/>
                  </a:moveTo>
                  <a:cubicBezTo>
                    <a:pt x="4288" y="1"/>
                    <a:pt x="4221" y="48"/>
                    <a:pt x="4221" y="110"/>
                  </a:cubicBezTo>
                  <a:lnTo>
                    <a:pt x="3497" y="3748"/>
                  </a:lnTo>
                  <a:cubicBezTo>
                    <a:pt x="3267" y="4967"/>
                    <a:pt x="3055" y="6185"/>
                    <a:pt x="2490" y="7228"/>
                  </a:cubicBezTo>
                  <a:cubicBezTo>
                    <a:pt x="2208" y="7739"/>
                    <a:pt x="1819" y="8217"/>
                    <a:pt x="1466" y="8746"/>
                  </a:cubicBezTo>
                  <a:cubicBezTo>
                    <a:pt x="1096" y="9258"/>
                    <a:pt x="778" y="9841"/>
                    <a:pt x="566" y="10459"/>
                  </a:cubicBezTo>
                  <a:cubicBezTo>
                    <a:pt x="107" y="11678"/>
                    <a:pt x="1" y="13020"/>
                    <a:pt x="248" y="14327"/>
                  </a:cubicBezTo>
                  <a:cubicBezTo>
                    <a:pt x="248" y="14327"/>
                    <a:pt x="265" y="14327"/>
                    <a:pt x="265" y="14344"/>
                  </a:cubicBezTo>
                  <a:cubicBezTo>
                    <a:pt x="309" y="14534"/>
                    <a:pt x="473" y="14663"/>
                    <a:pt x="658" y="14663"/>
                  </a:cubicBezTo>
                  <a:cubicBezTo>
                    <a:pt x="697" y="14663"/>
                    <a:pt x="737" y="14657"/>
                    <a:pt x="778" y="14645"/>
                  </a:cubicBezTo>
                  <a:cubicBezTo>
                    <a:pt x="1007" y="14591"/>
                    <a:pt x="1148" y="14362"/>
                    <a:pt x="1096" y="14132"/>
                  </a:cubicBezTo>
                  <a:cubicBezTo>
                    <a:pt x="813" y="13020"/>
                    <a:pt x="865" y="11801"/>
                    <a:pt x="1237" y="10689"/>
                  </a:cubicBezTo>
                  <a:cubicBezTo>
                    <a:pt x="1414" y="10124"/>
                    <a:pt x="1678" y="9611"/>
                    <a:pt x="2014" y="9100"/>
                  </a:cubicBezTo>
                  <a:cubicBezTo>
                    <a:pt x="2332" y="8587"/>
                    <a:pt x="2702" y="8075"/>
                    <a:pt x="3003" y="7492"/>
                  </a:cubicBezTo>
                  <a:cubicBezTo>
                    <a:pt x="3585" y="6326"/>
                    <a:pt x="3726" y="5038"/>
                    <a:pt x="3938" y="3837"/>
                  </a:cubicBezTo>
                  <a:lnTo>
                    <a:pt x="4503" y="164"/>
                  </a:lnTo>
                  <a:cubicBezTo>
                    <a:pt x="4522" y="93"/>
                    <a:pt x="4468" y="4"/>
                    <a:pt x="4380" y="4"/>
                  </a:cubicBezTo>
                  <a:cubicBezTo>
                    <a:pt x="4371" y="2"/>
                    <a:pt x="4362" y="1"/>
                    <a:pt x="43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1954400" y="3838100"/>
              <a:ext cx="171125" cy="195925"/>
            </a:xfrm>
            <a:custGeom>
              <a:avLst/>
              <a:gdLst/>
              <a:ahLst/>
              <a:cxnLst/>
              <a:rect l="l" t="t" r="r" b="b"/>
              <a:pathLst>
                <a:path w="6845" h="7837" extrusionOk="0">
                  <a:moveTo>
                    <a:pt x="6699" y="1"/>
                  </a:moveTo>
                  <a:cubicBezTo>
                    <a:pt x="6684" y="1"/>
                    <a:pt x="6668" y="3"/>
                    <a:pt x="6652" y="9"/>
                  </a:cubicBezTo>
                  <a:cubicBezTo>
                    <a:pt x="6228" y="131"/>
                    <a:pt x="5169" y="574"/>
                    <a:pt x="3826" y="2128"/>
                  </a:cubicBezTo>
                  <a:cubicBezTo>
                    <a:pt x="2378" y="3823"/>
                    <a:pt x="595" y="6719"/>
                    <a:pt x="47" y="7638"/>
                  </a:cubicBezTo>
                  <a:cubicBezTo>
                    <a:pt x="0" y="7716"/>
                    <a:pt x="80" y="7837"/>
                    <a:pt x="173" y="7837"/>
                  </a:cubicBezTo>
                  <a:cubicBezTo>
                    <a:pt x="184" y="7837"/>
                    <a:pt x="195" y="7835"/>
                    <a:pt x="207" y="7831"/>
                  </a:cubicBezTo>
                  <a:cubicBezTo>
                    <a:pt x="1036" y="7584"/>
                    <a:pt x="3297" y="6755"/>
                    <a:pt x="4763" y="4635"/>
                  </a:cubicBezTo>
                  <a:cubicBezTo>
                    <a:pt x="6246" y="2498"/>
                    <a:pt x="6706" y="750"/>
                    <a:pt x="6829" y="167"/>
                  </a:cubicBezTo>
                  <a:cubicBezTo>
                    <a:pt x="6844" y="77"/>
                    <a:pt x="6783" y="1"/>
                    <a:pt x="669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1954675" y="3841200"/>
              <a:ext cx="171325" cy="191375"/>
            </a:xfrm>
            <a:custGeom>
              <a:avLst/>
              <a:gdLst/>
              <a:ahLst/>
              <a:cxnLst/>
              <a:rect l="l" t="t" r="r" b="b"/>
              <a:pathLst>
                <a:path w="6853" h="7655" extrusionOk="0">
                  <a:moveTo>
                    <a:pt x="6820" y="0"/>
                  </a:moveTo>
                  <a:cubicBezTo>
                    <a:pt x="6808" y="0"/>
                    <a:pt x="6795" y="13"/>
                    <a:pt x="6782" y="26"/>
                  </a:cubicBezTo>
                  <a:cubicBezTo>
                    <a:pt x="5918" y="1985"/>
                    <a:pt x="71" y="7531"/>
                    <a:pt x="19" y="7601"/>
                  </a:cubicBezTo>
                  <a:cubicBezTo>
                    <a:pt x="1" y="7601"/>
                    <a:pt x="1" y="7637"/>
                    <a:pt x="19" y="7655"/>
                  </a:cubicBezTo>
                  <a:lnTo>
                    <a:pt x="71" y="7655"/>
                  </a:lnTo>
                  <a:cubicBezTo>
                    <a:pt x="125" y="7584"/>
                    <a:pt x="5970" y="2021"/>
                    <a:pt x="6853" y="43"/>
                  </a:cubicBezTo>
                  <a:cubicBezTo>
                    <a:pt x="6853" y="26"/>
                    <a:pt x="6853" y="7"/>
                    <a:pt x="6836" y="7"/>
                  </a:cubicBezTo>
                  <a:cubicBezTo>
                    <a:pt x="6831" y="3"/>
                    <a:pt x="6825" y="0"/>
                    <a:pt x="682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1859775" y="3904075"/>
              <a:ext cx="79500" cy="215200"/>
            </a:xfrm>
            <a:custGeom>
              <a:avLst/>
              <a:gdLst/>
              <a:ahLst/>
              <a:cxnLst/>
              <a:rect l="l" t="t" r="r" b="b"/>
              <a:pathLst>
                <a:path w="3180" h="8608" extrusionOk="0">
                  <a:moveTo>
                    <a:pt x="163" y="1"/>
                  </a:moveTo>
                  <a:cubicBezTo>
                    <a:pt x="138" y="1"/>
                    <a:pt x="112" y="7"/>
                    <a:pt x="88" y="19"/>
                  </a:cubicBezTo>
                  <a:cubicBezTo>
                    <a:pt x="17" y="54"/>
                    <a:pt x="1" y="141"/>
                    <a:pt x="36" y="212"/>
                  </a:cubicBezTo>
                  <a:lnTo>
                    <a:pt x="1025" y="2208"/>
                  </a:lnTo>
                  <a:cubicBezTo>
                    <a:pt x="1343" y="2861"/>
                    <a:pt x="1678" y="3532"/>
                    <a:pt x="1995" y="4186"/>
                  </a:cubicBezTo>
                  <a:cubicBezTo>
                    <a:pt x="2296" y="4857"/>
                    <a:pt x="2561" y="5545"/>
                    <a:pt x="2666" y="6252"/>
                  </a:cubicBezTo>
                  <a:cubicBezTo>
                    <a:pt x="2755" y="6941"/>
                    <a:pt x="2685" y="7683"/>
                    <a:pt x="2384" y="8283"/>
                  </a:cubicBezTo>
                  <a:lnTo>
                    <a:pt x="2384" y="8300"/>
                  </a:lnTo>
                  <a:cubicBezTo>
                    <a:pt x="2332" y="8406"/>
                    <a:pt x="2367" y="8531"/>
                    <a:pt x="2473" y="8583"/>
                  </a:cubicBezTo>
                  <a:cubicBezTo>
                    <a:pt x="2511" y="8600"/>
                    <a:pt x="2550" y="8608"/>
                    <a:pt x="2586" y="8608"/>
                  </a:cubicBezTo>
                  <a:cubicBezTo>
                    <a:pt x="2666" y="8608"/>
                    <a:pt x="2736" y="8568"/>
                    <a:pt x="2772" y="8495"/>
                  </a:cubicBezTo>
                  <a:cubicBezTo>
                    <a:pt x="3126" y="7771"/>
                    <a:pt x="3179" y="6941"/>
                    <a:pt x="3055" y="6181"/>
                  </a:cubicBezTo>
                  <a:cubicBezTo>
                    <a:pt x="2949" y="5423"/>
                    <a:pt x="2650" y="4716"/>
                    <a:pt x="2332" y="4027"/>
                  </a:cubicBezTo>
                  <a:cubicBezTo>
                    <a:pt x="1995" y="3356"/>
                    <a:pt x="1642" y="2720"/>
                    <a:pt x="1307" y="2049"/>
                  </a:cubicBezTo>
                  <a:lnTo>
                    <a:pt x="283" y="71"/>
                  </a:lnTo>
                  <a:cubicBezTo>
                    <a:pt x="260" y="24"/>
                    <a:pt x="213" y="1"/>
                    <a:pt x="16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1777725" y="3789250"/>
              <a:ext cx="120925" cy="140375"/>
            </a:xfrm>
            <a:custGeom>
              <a:avLst/>
              <a:gdLst/>
              <a:ahLst/>
              <a:cxnLst/>
              <a:rect l="l" t="t" r="r" b="b"/>
              <a:pathLst>
                <a:path w="4837" h="5615" extrusionOk="0">
                  <a:moveTo>
                    <a:pt x="3828" y="1"/>
                  </a:moveTo>
                  <a:cubicBezTo>
                    <a:pt x="3816" y="1"/>
                    <a:pt x="3805" y="1"/>
                    <a:pt x="3794" y="2"/>
                  </a:cubicBezTo>
                  <a:cubicBezTo>
                    <a:pt x="3476" y="20"/>
                    <a:pt x="3229" y="338"/>
                    <a:pt x="3141" y="656"/>
                  </a:cubicBezTo>
                  <a:cubicBezTo>
                    <a:pt x="3052" y="974"/>
                    <a:pt x="3088" y="1291"/>
                    <a:pt x="3071" y="1626"/>
                  </a:cubicBezTo>
                  <a:cubicBezTo>
                    <a:pt x="2859" y="1468"/>
                    <a:pt x="2699" y="1256"/>
                    <a:pt x="2505" y="1096"/>
                  </a:cubicBezTo>
                  <a:cubicBezTo>
                    <a:pt x="2346" y="952"/>
                    <a:pt x="2139" y="831"/>
                    <a:pt x="1934" y="831"/>
                  </a:cubicBezTo>
                  <a:cubicBezTo>
                    <a:pt x="1889" y="831"/>
                    <a:pt x="1844" y="836"/>
                    <a:pt x="1799" y="849"/>
                  </a:cubicBezTo>
                  <a:cubicBezTo>
                    <a:pt x="1481" y="920"/>
                    <a:pt x="1305" y="1273"/>
                    <a:pt x="1322" y="1591"/>
                  </a:cubicBezTo>
                  <a:cubicBezTo>
                    <a:pt x="1340" y="1927"/>
                    <a:pt x="1498" y="2210"/>
                    <a:pt x="1658" y="2492"/>
                  </a:cubicBezTo>
                  <a:cubicBezTo>
                    <a:pt x="1623" y="2496"/>
                    <a:pt x="1588" y="2498"/>
                    <a:pt x="1553" y="2498"/>
                  </a:cubicBezTo>
                  <a:cubicBezTo>
                    <a:pt x="1270" y="2498"/>
                    <a:pt x="987" y="2384"/>
                    <a:pt x="704" y="2368"/>
                  </a:cubicBezTo>
                  <a:cubicBezTo>
                    <a:pt x="682" y="2366"/>
                    <a:pt x="660" y="2364"/>
                    <a:pt x="638" y="2364"/>
                  </a:cubicBezTo>
                  <a:cubicBezTo>
                    <a:pt x="335" y="2364"/>
                    <a:pt x="0" y="2583"/>
                    <a:pt x="33" y="2862"/>
                  </a:cubicBezTo>
                  <a:cubicBezTo>
                    <a:pt x="50" y="2968"/>
                    <a:pt x="104" y="3057"/>
                    <a:pt x="156" y="3128"/>
                  </a:cubicBezTo>
                  <a:cubicBezTo>
                    <a:pt x="439" y="3552"/>
                    <a:pt x="756" y="3976"/>
                    <a:pt x="1093" y="4364"/>
                  </a:cubicBezTo>
                  <a:cubicBezTo>
                    <a:pt x="1446" y="4805"/>
                    <a:pt x="1851" y="5229"/>
                    <a:pt x="2364" y="5459"/>
                  </a:cubicBezTo>
                  <a:cubicBezTo>
                    <a:pt x="2601" y="5566"/>
                    <a:pt x="2839" y="5615"/>
                    <a:pt x="3068" y="5615"/>
                  </a:cubicBezTo>
                  <a:cubicBezTo>
                    <a:pt x="3863" y="5615"/>
                    <a:pt x="4552" y="5023"/>
                    <a:pt x="4731" y="4188"/>
                  </a:cubicBezTo>
                  <a:cubicBezTo>
                    <a:pt x="4837" y="3729"/>
                    <a:pt x="4801" y="3234"/>
                    <a:pt x="4766" y="2775"/>
                  </a:cubicBezTo>
                  <a:cubicBezTo>
                    <a:pt x="4731" y="2280"/>
                    <a:pt x="4695" y="1786"/>
                    <a:pt x="4660" y="1308"/>
                  </a:cubicBezTo>
                  <a:cubicBezTo>
                    <a:pt x="4642" y="1009"/>
                    <a:pt x="4606" y="708"/>
                    <a:pt x="4483" y="461"/>
                  </a:cubicBezTo>
                  <a:cubicBezTo>
                    <a:pt x="4347" y="206"/>
                    <a:pt x="4113" y="1"/>
                    <a:pt x="382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1872550" y="3881100"/>
              <a:ext cx="28750" cy="51250"/>
            </a:xfrm>
            <a:custGeom>
              <a:avLst/>
              <a:gdLst/>
              <a:ahLst/>
              <a:cxnLst/>
              <a:rect l="l" t="t" r="r" b="b"/>
              <a:pathLst>
                <a:path w="1150" h="2050" extrusionOk="0">
                  <a:moveTo>
                    <a:pt x="1025" y="1"/>
                  </a:moveTo>
                  <a:cubicBezTo>
                    <a:pt x="1008" y="1"/>
                    <a:pt x="990" y="1"/>
                    <a:pt x="990" y="19"/>
                  </a:cubicBezTo>
                  <a:cubicBezTo>
                    <a:pt x="849" y="71"/>
                    <a:pt x="743" y="177"/>
                    <a:pt x="637" y="302"/>
                  </a:cubicBezTo>
                  <a:cubicBezTo>
                    <a:pt x="337" y="637"/>
                    <a:pt x="142" y="1079"/>
                    <a:pt x="90" y="1538"/>
                  </a:cubicBezTo>
                  <a:cubicBezTo>
                    <a:pt x="72" y="1715"/>
                    <a:pt x="1" y="2049"/>
                    <a:pt x="231" y="2049"/>
                  </a:cubicBezTo>
                  <a:cubicBezTo>
                    <a:pt x="389" y="2049"/>
                    <a:pt x="601" y="1732"/>
                    <a:pt x="690" y="1626"/>
                  </a:cubicBezTo>
                  <a:cubicBezTo>
                    <a:pt x="867" y="1397"/>
                    <a:pt x="990" y="1149"/>
                    <a:pt x="1079" y="867"/>
                  </a:cubicBezTo>
                  <a:cubicBezTo>
                    <a:pt x="1150" y="601"/>
                    <a:pt x="1150" y="302"/>
                    <a:pt x="1061" y="36"/>
                  </a:cubicBezTo>
                  <a:cubicBezTo>
                    <a:pt x="1044" y="19"/>
                    <a:pt x="1044" y="1"/>
                    <a:pt x="10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1918050" y="3801600"/>
              <a:ext cx="127175" cy="125250"/>
            </a:xfrm>
            <a:custGeom>
              <a:avLst/>
              <a:gdLst/>
              <a:ahLst/>
              <a:cxnLst/>
              <a:rect l="l" t="t" r="r" b="b"/>
              <a:pathLst>
                <a:path w="5087" h="5010" extrusionOk="0">
                  <a:moveTo>
                    <a:pt x="2408" y="1"/>
                  </a:moveTo>
                  <a:cubicBezTo>
                    <a:pt x="2148" y="1"/>
                    <a:pt x="1887" y="204"/>
                    <a:pt x="1767" y="444"/>
                  </a:cubicBezTo>
                  <a:cubicBezTo>
                    <a:pt x="1625" y="744"/>
                    <a:pt x="1625" y="1080"/>
                    <a:pt x="1625" y="1398"/>
                  </a:cubicBezTo>
                  <a:cubicBezTo>
                    <a:pt x="1324" y="1274"/>
                    <a:pt x="1131" y="991"/>
                    <a:pt x="865" y="814"/>
                  </a:cubicBezTo>
                  <a:cubicBezTo>
                    <a:pt x="743" y="738"/>
                    <a:pt x="590" y="694"/>
                    <a:pt x="449" y="694"/>
                  </a:cubicBezTo>
                  <a:cubicBezTo>
                    <a:pt x="263" y="694"/>
                    <a:pt x="96" y="768"/>
                    <a:pt x="36" y="939"/>
                  </a:cubicBezTo>
                  <a:cubicBezTo>
                    <a:pt x="1" y="1026"/>
                    <a:pt x="1" y="1115"/>
                    <a:pt x="1" y="1221"/>
                  </a:cubicBezTo>
                  <a:cubicBezTo>
                    <a:pt x="53" y="1733"/>
                    <a:pt x="107" y="2246"/>
                    <a:pt x="213" y="2757"/>
                  </a:cubicBezTo>
                  <a:cubicBezTo>
                    <a:pt x="319" y="3305"/>
                    <a:pt x="460" y="3870"/>
                    <a:pt x="795" y="4329"/>
                  </a:cubicBezTo>
                  <a:cubicBezTo>
                    <a:pt x="1139" y="4789"/>
                    <a:pt x="1630" y="5009"/>
                    <a:pt x="2126" y="5009"/>
                  </a:cubicBezTo>
                  <a:cubicBezTo>
                    <a:pt x="2623" y="5009"/>
                    <a:pt x="3127" y="4789"/>
                    <a:pt x="3497" y="4365"/>
                  </a:cubicBezTo>
                  <a:cubicBezTo>
                    <a:pt x="3797" y="4012"/>
                    <a:pt x="4009" y="3588"/>
                    <a:pt x="4204" y="3146"/>
                  </a:cubicBezTo>
                  <a:cubicBezTo>
                    <a:pt x="4416" y="2705"/>
                    <a:pt x="4609" y="2263"/>
                    <a:pt x="4821" y="1822"/>
                  </a:cubicBezTo>
                  <a:cubicBezTo>
                    <a:pt x="4945" y="1556"/>
                    <a:pt x="5068" y="1274"/>
                    <a:pt x="5087" y="991"/>
                  </a:cubicBezTo>
                  <a:cubicBezTo>
                    <a:pt x="5087" y="708"/>
                    <a:pt x="4962" y="391"/>
                    <a:pt x="4698" y="268"/>
                  </a:cubicBezTo>
                  <a:cubicBezTo>
                    <a:pt x="4621" y="229"/>
                    <a:pt x="4537" y="211"/>
                    <a:pt x="4451" y="211"/>
                  </a:cubicBezTo>
                  <a:cubicBezTo>
                    <a:pt x="4223" y="211"/>
                    <a:pt x="3982" y="335"/>
                    <a:pt x="3815" y="515"/>
                  </a:cubicBezTo>
                  <a:cubicBezTo>
                    <a:pt x="3585" y="744"/>
                    <a:pt x="3462" y="1045"/>
                    <a:pt x="3285" y="1327"/>
                  </a:cubicBezTo>
                  <a:cubicBezTo>
                    <a:pt x="3161" y="1080"/>
                    <a:pt x="3126" y="833"/>
                    <a:pt x="3055" y="586"/>
                  </a:cubicBezTo>
                  <a:cubicBezTo>
                    <a:pt x="2968" y="338"/>
                    <a:pt x="2808" y="91"/>
                    <a:pt x="2544" y="20"/>
                  </a:cubicBezTo>
                  <a:cubicBezTo>
                    <a:pt x="2499" y="7"/>
                    <a:pt x="2454" y="1"/>
                    <a:pt x="240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1929075" y="3895625"/>
              <a:ext cx="44175" cy="37475"/>
            </a:xfrm>
            <a:custGeom>
              <a:avLst/>
              <a:gdLst/>
              <a:ahLst/>
              <a:cxnLst/>
              <a:rect l="l" t="t" r="r" b="b"/>
              <a:pathLst>
                <a:path w="1767" h="1499" extrusionOk="0">
                  <a:moveTo>
                    <a:pt x="128" y="1"/>
                  </a:moveTo>
                  <a:cubicBezTo>
                    <a:pt x="103" y="1"/>
                    <a:pt x="79" y="2"/>
                    <a:pt x="54" y="3"/>
                  </a:cubicBezTo>
                  <a:cubicBezTo>
                    <a:pt x="36" y="3"/>
                    <a:pt x="19" y="3"/>
                    <a:pt x="0" y="20"/>
                  </a:cubicBezTo>
                  <a:lnTo>
                    <a:pt x="0" y="56"/>
                  </a:lnTo>
                  <a:cubicBezTo>
                    <a:pt x="19" y="215"/>
                    <a:pt x="89" y="338"/>
                    <a:pt x="160" y="479"/>
                  </a:cubicBezTo>
                  <a:cubicBezTo>
                    <a:pt x="407" y="868"/>
                    <a:pt x="761" y="1186"/>
                    <a:pt x="1184" y="1362"/>
                  </a:cubicBezTo>
                  <a:cubicBezTo>
                    <a:pt x="1287" y="1408"/>
                    <a:pt x="1450" y="1499"/>
                    <a:pt x="1571" y="1499"/>
                  </a:cubicBezTo>
                  <a:cubicBezTo>
                    <a:pt x="1636" y="1499"/>
                    <a:pt x="1689" y="1472"/>
                    <a:pt x="1714" y="1398"/>
                  </a:cubicBezTo>
                  <a:cubicBezTo>
                    <a:pt x="1766" y="1240"/>
                    <a:pt x="1538" y="939"/>
                    <a:pt x="1449" y="816"/>
                  </a:cubicBezTo>
                  <a:cubicBezTo>
                    <a:pt x="1272" y="604"/>
                    <a:pt x="1078" y="392"/>
                    <a:pt x="848" y="232"/>
                  </a:cubicBezTo>
                  <a:cubicBezTo>
                    <a:pt x="639" y="88"/>
                    <a:pt x="385" y="1"/>
                    <a:pt x="12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1786025" y="4306900"/>
              <a:ext cx="316150" cy="246075"/>
            </a:xfrm>
            <a:custGeom>
              <a:avLst/>
              <a:gdLst/>
              <a:ahLst/>
              <a:cxnLst/>
              <a:rect l="l" t="t" r="r" b="b"/>
              <a:pathLst>
                <a:path w="12646" h="9843" extrusionOk="0">
                  <a:moveTo>
                    <a:pt x="12403" y="1"/>
                  </a:moveTo>
                  <a:cubicBezTo>
                    <a:pt x="12378" y="1"/>
                    <a:pt x="12353" y="4"/>
                    <a:pt x="12327" y="12"/>
                  </a:cubicBezTo>
                  <a:cubicBezTo>
                    <a:pt x="11710" y="223"/>
                    <a:pt x="11110" y="452"/>
                    <a:pt x="10509" y="718"/>
                  </a:cubicBezTo>
                  <a:cubicBezTo>
                    <a:pt x="9926" y="982"/>
                    <a:pt x="9343" y="1265"/>
                    <a:pt x="8778" y="1618"/>
                  </a:cubicBezTo>
                  <a:cubicBezTo>
                    <a:pt x="8496" y="1795"/>
                    <a:pt x="8230" y="2006"/>
                    <a:pt x="7983" y="2237"/>
                  </a:cubicBezTo>
                  <a:cubicBezTo>
                    <a:pt x="7736" y="2466"/>
                    <a:pt x="7524" y="2713"/>
                    <a:pt x="7295" y="2943"/>
                  </a:cubicBezTo>
                  <a:cubicBezTo>
                    <a:pt x="6871" y="3419"/>
                    <a:pt x="6429" y="3808"/>
                    <a:pt x="5917" y="4161"/>
                  </a:cubicBezTo>
                  <a:cubicBezTo>
                    <a:pt x="4893" y="4886"/>
                    <a:pt x="3728" y="5433"/>
                    <a:pt x="2650" y="6174"/>
                  </a:cubicBezTo>
                  <a:cubicBezTo>
                    <a:pt x="2103" y="6546"/>
                    <a:pt x="1573" y="6987"/>
                    <a:pt x="1114" y="7481"/>
                  </a:cubicBezTo>
                  <a:cubicBezTo>
                    <a:pt x="672" y="7994"/>
                    <a:pt x="283" y="8594"/>
                    <a:pt x="71" y="9282"/>
                  </a:cubicBezTo>
                  <a:lnTo>
                    <a:pt x="54" y="9282"/>
                  </a:lnTo>
                  <a:cubicBezTo>
                    <a:pt x="1" y="9513"/>
                    <a:pt x="125" y="9760"/>
                    <a:pt x="354" y="9831"/>
                  </a:cubicBezTo>
                  <a:cubicBezTo>
                    <a:pt x="389" y="9839"/>
                    <a:pt x="425" y="9843"/>
                    <a:pt x="459" y="9843"/>
                  </a:cubicBezTo>
                  <a:cubicBezTo>
                    <a:pt x="651" y="9843"/>
                    <a:pt x="824" y="9725"/>
                    <a:pt x="884" y="9530"/>
                  </a:cubicBezTo>
                  <a:cubicBezTo>
                    <a:pt x="1043" y="8983"/>
                    <a:pt x="1343" y="8470"/>
                    <a:pt x="1731" y="8011"/>
                  </a:cubicBezTo>
                  <a:cubicBezTo>
                    <a:pt x="2120" y="7570"/>
                    <a:pt x="2579" y="7163"/>
                    <a:pt x="3073" y="6793"/>
                  </a:cubicBezTo>
                  <a:cubicBezTo>
                    <a:pt x="4081" y="6068"/>
                    <a:pt x="5246" y="5486"/>
                    <a:pt x="6288" y="4709"/>
                  </a:cubicBezTo>
                  <a:cubicBezTo>
                    <a:pt x="6817" y="4321"/>
                    <a:pt x="7330" y="3843"/>
                    <a:pt x="7754" y="3349"/>
                  </a:cubicBezTo>
                  <a:cubicBezTo>
                    <a:pt x="8178" y="2872"/>
                    <a:pt x="8566" y="2413"/>
                    <a:pt x="9078" y="2077"/>
                  </a:cubicBezTo>
                  <a:cubicBezTo>
                    <a:pt x="9591" y="1742"/>
                    <a:pt x="10156" y="1441"/>
                    <a:pt x="10721" y="1177"/>
                  </a:cubicBezTo>
                  <a:cubicBezTo>
                    <a:pt x="11303" y="895"/>
                    <a:pt x="11887" y="647"/>
                    <a:pt x="12469" y="435"/>
                  </a:cubicBezTo>
                  <a:cubicBezTo>
                    <a:pt x="12593" y="400"/>
                    <a:pt x="12645" y="276"/>
                    <a:pt x="12610" y="153"/>
                  </a:cubicBezTo>
                  <a:cubicBezTo>
                    <a:pt x="12582" y="54"/>
                    <a:pt x="12498" y="1"/>
                    <a:pt x="1240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1874325" y="4387025"/>
              <a:ext cx="249025" cy="87600"/>
            </a:xfrm>
            <a:custGeom>
              <a:avLst/>
              <a:gdLst/>
              <a:ahLst/>
              <a:cxnLst/>
              <a:rect l="l" t="t" r="r" b="b"/>
              <a:pathLst>
                <a:path w="9961" h="3504" extrusionOk="0">
                  <a:moveTo>
                    <a:pt x="8632" y="1"/>
                  </a:moveTo>
                  <a:cubicBezTo>
                    <a:pt x="8051" y="1"/>
                    <a:pt x="7282" y="86"/>
                    <a:pt x="6306" y="356"/>
                  </a:cubicBezTo>
                  <a:cubicBezTo>
                    <a:pt x="4151" y="974"/>
                    <a:pt x="1060" y="2404"/>
                    <a:pt x="107" y="2863"/>
                  </a:cubicBezTo>
                  <a:cubicBezTo>
                    <a:pt x="1" y="2917"/>
                    <a:pt x="19" y="3075"/>
                    <a:pt x="125" y="3111"/>
                  </a:cubicBezTo>
                  <a:cubicBezTo>
                    <a:pt x="605" y="3254"/>
                    <a:pt x="1594" y="3503"/>
                    <a:pt x="2804" y="3503"/>
                  </a:cubicBezTo>
                  <a:cubicBezTo>
                    <a:pt x="3685" y="3503"/>
                    <a:pt x="4683" y="3371"/>
                    <a:pt x="5687" y="2969"/>
                  </a:cubicBezTo>
                  <a:cubicBezTo>
                    <a:pt x="8107" y="2016"/>
                    <a:pt x="9466" y="798"/>
                    <a:pt x="9890" y="391"/>
                  </a:cubicBezTo>
                  <a:cubicBezTo>
                    <a:pt x="9961" y="320"/>
                    <a:pt x="9926" y="179"/>
                    <a:pt x="9838" y="162"/>
                  </a:cubicBezTo>
                  <a:cubicBezTo>
                    <a:pt x="9623" y="90"/>
                    <a:pt x="9227" y="1"/>
                    <a:pt x="86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1874775" y="4395725"/>
              <a:ext cx="247700" cy="66000"/>
            </a:xfrm>
            <a:custGeom>
              <a:avLst/>
              <a:gdLst/>
              <a:ahLst/>
              <a:cxnLst/>
              <a:rect l="l" t="t" r="r" b="b"/>
              <a:pathLst>
                <a:path w="9908" h="2640" extrusionOk="0">
                  <a:moveTo>
                    <a:pt x="9870" y="1"/>
                  </a:moveTo>
                  <a:cubicBezTo>
                    <a:pt x="9865" y="1"/>
                    <a:pt x="9860" y="3"/>
                    <a:pt x="9855" y="8"/>
                  </a:cubicBezTo>
                  <a:cubicBezTo>
                    <a:pt x="8054" y="1156"/>
                    <a:pt x="107" y="2551"/>
                    <a:pt x="18" y="2569"/>
                  </a:cubicBezTo>
                  <a:cubicBezTo>
                    <a:pt x="1" y="2569"/>
                    <a:pt x="1" y="2586"/>
                    <a:pt x="1" y="2621"/>
                  </a:cubicBezTo>
                  <a:cubicBezTo>
                    <a:pt x="1" y="2640"/>
                    <a:pt x="18" y="2640"/>
                    <a:pt x="36" y="2640"/>
                  </a:cubicBezTo>
                  <a:cubicBezTo>
                    <a:pt x="124" y="2621"/>
                    <a:pt x="8071" y="1227"/>
                    <a:pt x="9891" y="61"/>
                  </a:cubicBezTo>
                  <a:cubicBezTo>
                    <a:pt x="9908" y="61"/>
                    <a:pt x="9908" y="43"/>
                    <a:pt x="9908" y="26"/>
                  </a:cubicBezTo>
                  <a:cubicBezTo>
                    <a:pt x="9896" y="13"/>
                    <a:pt x="9883" y="1"/>
                    <a:pt x="98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066575" y="4197850"/>
              <a:ext cx="145075" cy="123100"/>
            </a:xfrm>
            <a:custGeom>
              <a:avLst/>
              <a:gdLst/>
              <a:ahLst/>
              <a:cxnLst/>
              <a:rect l="l" t="t" r="r" b="b"/>
              <a:pathLst>
                <a:path w="5803" h="4924" extrusionOk="0">
                  <a:moveTo>
                    <a:pt x="1860" y="1"/>
                  </a:moveTo>
                  <a:cubicBezTo>
                    <a:pt x="1802" y="1"/>
                    <a:pt x="1745" y="15"/>
                    <a:pt x="1689" y="46"/>
                  </a:cubicBezTo>
                  <a:cubicBezTo>
                    <a:pt x="1600" y="81"/>
                    <a:pt x="1548" y="170"/>
                    <a:pt x="1494" y="241"/>
                  </a:cubicBezTo>
                  <a:cubicBezTo>
                    <a:pt x="1176" y="665"/>
                    <a:pt x="893" y="1089"/>
                    <a:pt x="646" y="1548"/>
                  </a:cubicBezTo>
                  <a:cubicBezTo>
                    <a:pt x="364" y="2042"/>
                    <a:pt x="116" y="2554"/>
                    <a:pt x="81" y="3119"/>
                  </a:cubicBezTo>
                  <a:cubicBezTo>
                    <a:pt x="1" y="4170"/>
                    <a:pt x="836" y="4923"/>
                    <a:pt x="1816" y="4923"/>
                  </a:cubicBezTo>
                  <a:cubicBezTo>
                    <a:pt x="1908" y="4923"/>
                    <a:pt x="2001" y="4917"/>
                    <a:pt x="2094" y="4903"/>
                  </a:cubicBezTo>
                  <a:cubicBezTo>
                    <a:pt x="2572" y="4833"/>
                    <a:pt x="2996" y="4638"/>
                    <a:pt x="3436" y="4444"/>
                  </a:cubicBezTo>
                  <a:cubicBezTo>
                    <a:pt x="3879" y="4232"/>
                    <a:pt x="4320" y="4020"/>
                    <a:pt x="4762" y="3825"/>
                  </a:cubicBezTo>
                  <a:cubicBezTo>
                    <a:pt x="5026" y="3702"/>
                    <a:pt x="5292" y="3578"/>
                    <a:pt x="5503" y="3366"/>
                  </a:cubicBezTo>
                  <a:cubicBezTo>
                    <a:pt x="5697" y="3154"/>
                    <a:pt x="5803" y="2819"/>
                    <a:pt x="5680" y="2572"/>
                  </a:cubicBezTo>
                  <a:cubicBezTo>
                    <a:pt x="5563" y="2289"/>
                    <a:pt x="5213" y="2164"/>
                    <a:pt x="4907" y="2164"/>
                  </a:cubicBezTo>
                  <a:cubicBezTo>
                    <a:pt x="4888" y="2164"/>
                    <a:pt x="4868" y="2164"/>
                    <a:pt x="4849" y="2165"/>
                  </a:cubicBezTo>
                  <a:cubicBezTo>
                    <a:pt x="4531" y="2201"/>
                    <a:pt x="4214" y="2342"/>
                    <a:pt x="3914" y="2448"/>
                  </a:cubicBezTo>
                  <a:cubicBezTo>
                    <a:pt x="3985" y="2201"/>
                    <a:pt x="4126" y="1972"/>
                    <a:pt x="4214" y="1725"/>
                  </a:cubicBezTo>
                  <a:cubicBezTo>
                    <a:pt x="4303" y="1494"/>
                    <a:pt x="4338" y="1195"/>
                    <a:pt x="4197" y="983"/>
                  </a:cubicBezTo>
                  <a:cubicBezTo>
                    <a:pt x="4080" y="807"/>
                    <a:pt x="3862" y="725"/>
                    <a:pt x="3646" y="725"/>
                  </a:cubicBezTo>
                  <a:cubicBezTo>
                    <a:pt x="3536" y="725"/>
                    <a:pt x="3426" y="746"/>
                    <a:pt x="3331" y="788"/>
                  </a:cubicBezTo>
                  <a:cubicBezTo>
                    <a:pt x="3031" y="929"/>
                    <a:pt x="2801" y="1176"/>
                    <a:pt x="2589" y="1424"/>
                  </a:cubicBezTo>
                  <a:cubicBezTo>
                    <a:pt x="2448" y="1141"/>
                    <a:pt x="2483" y="788"/>
                    <a:pt x="2395" y="488"/>
                  </a:cubicBezTo>
                  <a:cubicBezTo>
                    <a:pt x="2324" y="233"/>
                    <a:pt x="2094" y="1"/>
                    <a:pt x="186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064625" y="4259750"/>
              <a:ext cx="20775" cy="54575"/>
            </a:xfrm>
            <a:custGeom>
              <a:avLst/>
              <a:gdLst/>
              <a:ahLst/>
              <a:cxnLst/>
              <a:rect l="l" t="t" r="r" b="b"/>
              <a:pathLst>
                <a:path w="831" h="2183" extrusionOk="0">
                  <a:moveTo>
                    <a:pt x="245" y="0"/>
                  </a:moveTo>
                  <a:cubicBezTo>
                    <a:pt x="240" y="0"/>
                    <a:pt x="235" y="2"/>
                    <a:pt x="230" y="7"/>
                  </a:cubicBezTo>
                  <a:lnTo>
                    <a:pt x="213" y="26"/>
                  </a:lnTo>
                  <a:cubicBezTo>
                    <a:pt x="124" y="148"/>
                    <a:pt x="88" y="308"/>
                    <a:pt x="71" y="449"/>
                  </a:cubicBezTo>
                  <a:cubicBezTo>
                    <a:pt x="1" y="909"/>
                    <a:pt x="71" y="1385"/>
                    <a:pt x="265" y="1792"/>
                  </a:cubicBezTo>
                  <a:cubicBezTo>
                    <a:pt x="326" y="1928"/>
                    <a:pt x="427" y="2183"/>
                    <a:pt x="566" y="2183"/>
                  </a:cubicBezTo>
                  <a:cubicBezTo>
                    <a:pt x="589" y="2183"/>
                    <a:pt x="612" y="2176"/>
                    <a:pt x="637" y="2162"/>
                  </a:cubicBezTo>
                  <a:cubicBezTo>
                    <a:pt x="795" y="2074"/>
                    <a:pt x="813" y="1686"/>
                    <a:pt x="813" y="1544"/>
                  </a:cubicBezTo>
                  <a:cubicBezTo>
                    <a:pt x="830" y="1262"/>
                    <a:pt x="813" y="979"/>
                    <a:pt x="743" y="714"/>
                  </a:cubicBezTo>
                  <a:cubicBezTo>
                    <a:pt x="654" y="449"/>
                    <a:pt x="512" y="184"/>
                    <a:pt x="283" y="26"/>
                  </a:cubicBezTo>
                  <a:cubicBezTo>
                    <a:pt x="270" y="13"/>
                    <a:pt x="258" y="0"/>
                    <a:pt x="24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074775" y="4307700"/>
              <a:ext cx="56525" cy="19025"/>
            </a:xfrm>
            <a:custGeom>
              <a:avLst/>
              <a:gdLst/>
              <a:ahLst/>
              <a:cxnLst/>
              <a:rect l="l" t="t" r="r" b="b"/>
              <a:pathLst>
                <a:path w="2261" h="761" extrusionOk="0">
                  <a:moveTo>
                    <a:pt x="1075" y="1"/>
                  </a:moveTo>
                  <a:cubicBezTo>
                    <a:pt x="886" y="1"/>
                    <a:pt x="696" y="23"/>
                    <a:pt x="513" y="67"/>
                  </a:cubicBezTo>
                  <a:cubicBezTo>
                    <a:pt x="337" y="102"/>
                    <a:pt x="0" y="156"/>
                    <a:pt x="71" y="368"/>
                  </a:cubicBezTo>
                  <a:cubicBezTo>
                    <a:pt x="142" y="526"/>
                    <a:pt x="495" y="615"/>
                    <a:pt x="636" y="668"/>
                  </a:cubicBezTo>
                  <a:cubicBezTo>
                    <a:pt x="857" y="726"/>
                    <a:pt x="1091" y="761"/>
                    <a:pt x="1326" y="761"/>
                  </a:cubicBezTo>
                  <a:cubicBezTo>
                    <a:pt x="1373" y="761"/>
                    <a:pt x="1420" y="759"/>
                    <a:pt x="1467" y="757"/>
                  </a:cubicBezTo>
                  <a:cubicBezTo>
                    <a:pt x="1749" y="738"/>
                    <a:pt x="2032" y="632"/>
                    <a:pt x="2244" y="439"/>
                  </a:cubicBezTo>
                  <a:cubicBezTo>
                    <a:pt x="2261" y="439"/>
                    <a:pt x="2261" y="420"/>
                    <a:pt x="2261" y="403"/>
                  </a:cubicBezTo>
                  <a:cubicBezTo>
                    <a:pt x="2261" y="385"/>
                    <a:pt x="2261" y="385"/>
                    <a:pt x="2244" y="368"/>
                  </a:cubicBezTo>
                  <a:cubicBezTo>
                    <a:pt x="2138" y="262"/>
                    <a:pt x="1997" y="191"/>
                    <a:pt x="1855" y="138"/>
                  </a:cubicBezTo>
                  <a:cubicBezTo>
                    <a:pt x="1608" y="45"/>
                    <a:pt x="1341" y="1"/>
                    <a:pt x="107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30"/>
          <p:cNvGrpSpPr/>
          <p:nvPr/>
        </p:nvGrpSpPr>
        <p:grpSpPr>
          <a:xfrm rot="-6595700">
            <a:off x="315981" y="4566197"/>
            <a:ext cx="348233" cy="305244"/>
            <a:chOff x="2064625" y="4197850"/>
            <a:chExt cx="147025" cy="128875"/>
          </a:xfrm>
        </p:grpSpPr>
        <p:sp>
          <p:nvSpPr>
            <p:cNvPr id="1395" name="Google Shape;1395;p30"/>
            <p:cNvSpPr/>
            <p:nvPr/>
          </p:nvSpPr>
          <p:spPr>
            <a:xfrm>
              <a:off x="2066575" y="4197850"/>
              <a:ext cx="145075" cy="123100"/>
            </a:xfrm>
            <a:custGeom>
              <a:avLst/>
              <a:gdLst/>
              <a:ahLst/>
              <a:cxnLst/>
              <a:rect l="l" t="t" r="r" b="b"/>
              <a:pathLst>
                <a:path w="5803" h="4924" extrusionOk="0">
                  <a:moveTo>
                    <a:pt x="1860" y="1"/>
                  </a:moveTo>
                  <a:cubicBezTo>
                    <a:pt x="1802" y="1"/>
                    <a:pt x="1745" y="15"/>
                    <a:pt x="1689" y="46"/>
                  </a:cubicBezTo>
                  <a:cubicBezTo>
                    <a:pt x="1600" y="81"/>
                    <a:pt x="1548" y="170"/>
                    <a:pt x="1494" y="241"/>
                  </a:cubicBezTo>
                  <a:cubicBezTo>
                    <a:pt x="1176" y="665"/>
                    <a:pt x="893" y="1089"/>
                    <a:pt x="646" y="1548"/>
                  </a:cubicBezTo>
                  <a:cubicBezTo>
                    <a:pt x="364" y="2042"/>
                    <a:pt x="116" y="2554"/>
                    <a:pt x="81" y="3119"/>
                  </a:cubicBezTo>
                  <a:cubicBezTo>
                    <a:pt x="1" y="4170"/>
                    <a:pt x="836" y="4923"/>
                    <a:pt x="1816" y="4923"/>
                  </a:cubicBezTo>
                  <a:cubicBezTo>
                    <a:pt x="1908" y="4923"/>
                    <a:pt x="2001" y="4917"/>
                    <a:pt x="2094" y="4903"/>
                  </a:cubicBezTo>
                  <a:cubicBezTo>
                    <a:pt x="2572" y="4833"/>
                    <a:pt x="2996" y="4638"/>
                    <a:pt x="3436" y="4444"/>
                  </a:cubicBezTo>
                  <a:cubicBezTo>
                    <a:pt x="3879" y="4232"/>
                    <a:pt x="4320" y="4020"/>
                    <a:pt x="4762" y="3825"/>
                  </a:cubicBezTo>
                  <a:cubicBezTo>
                    <a:pt x="5026" y="3702"/>
                    <a:pt x="5292" y="3578"/>
                    <a:pt x="5503" y="3366"/>
                  </a:cubicBezTo>
                  <a:cubicBezTo>
                    <a:pt x="5697" y="3154"/>
                    <a:pt x="5803" y="2819"/>
                    <a:pt x="5680" y="2572"/>
                  </a:cubicBezTo>
                  <a:cubicBezTo>
                    <a:pt x="5563" y="2289"/>
                    <a:pt x="5213" y="2164"/>
                    <a:pt x="4907" y="2164"/>
                  </a:cubicBezTo>
                  <a:cubicBezTo>
                    <a:pt x="4888" y="2164"/>
                    <a:pt x="4868" y="2164"/>
                    <a:pt x="4849" y="2165"/>
                  </a:cubicBezTo>
                  <a:cubicBezTo>
                    <a:pt x="4531" y="2201"/>
                    <a:pt x="4214" y="2342"/>
                    <a:pt x="3914" y="2448"/>
                  </a:cubicBezTo>
                  <a:cubicBezTo>
                    <a:pt x="3985" y="2201"/>
                    <a:pt x="4126" y="1972"/>
                    <a:pt x="4214" y="1725"/>
                  </a:cubicBezTo>
                  <a:cubicBezTo>
                    <a:pt x="4303" y="1494"/>
                    <a:pt x="4338" y="1195"/>
                    <a:pt x="4197" y="983"/>
                  </a:cubicBezTo>
                  <a:cubicBezTo>
                    <a:pt x="4080" y="807"/>
                    <a:pt x="3862" y="725"/>
                    <a:pt x="3646" y="725"/>
                  </a:cubicBezTo>
                  <a:cubicBezTo>
                    <a:pt x="3536" y="725"/>
                    <a:pt x="3426" y="746"/>
                    <a:pt x="3331" y="788"/>
                  </a:cubicBezTo>
                  <a:cubicBezTo>
                    <a:pt x="3031" y="929"/>
                    <a:pt x="2801" y="1176"/>
                    <a:pt x="2589" y="1424"/>
                  </a:cubicBezTo>
                  <a:cubicBezTo>
                    <a:pt x="2448" y="1141"/>
                    <a:pt x="2483" y="788"/>
                    <a:pt x="2395" y="488"/>
                  </a:cubicBezTo>
                  <a:cubicBezTo>
                    <a:pt x="2324" y="233"/>
                    <a:pt x="2094" y="1"/>
                    <a:pt x="186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2064625" y="4259750"/>
              <a:ext cx="20775" cy="54575"/>
            </a:xfrm>
            <a:custGeom>
              <a:avLst/>
              <a:gdLst/>
              <a:ahLst/>
              <a:cxnLst/>
              <a:rect l="l" t="t" r="r" b="b"/>
              <a:pathLst>
                <a:path w="831" h="2183" extrusionOk="0">
                  <a:moveTo>
                    <a:pt x="245" y="0"/>
                  </a:moveTo>
                  <a:cubicBezTo>
                    <a:pt x="240" y="0"/>
                    <a:pt x="235" y="2"/>
                    <a:pt x="230" y="7"/>
                  </a:cubicBezTo>
                  <a:lnTo>
                    <a:pt x="213" y="26"/>
                  </a:lnTo>
                  <a:cubicBezTo>
                    <a:pt x="124" y="148"/>
                    <a:pt x="88" y="308"/>
                    <a:pt x="71" y="449"/>
                  </a:cubicBezTo>
                  <a:cubicBezTo>
                    <a:pt x="1" y="909"/>
                    <a:pt x="71" y="1385"/>
                    <a:pt x="265" y="1792"/>
                  </a:cubicBezTo>
                  <a:cubicBezTo>
                    <a:pt x="326" y="1928"/>
                    <a:pt x="427" y="2183"/>
                    <a:pt x="566" y="2183"/>
                  </a:cubicBezTo>
                  <a:cubicBezTo>
                    <a:pt x="589" y="2183"/>
                    <a:pt x="612" y="2176"/>
                    <a:pt x="637" y="2162"/>
                  </a:cubicBezTo>
                  <a:cubicBezTo>
                    <a:pt x="795" y="2074"/>
                    <a:pt x="813" y="1686"/>
                    <a:pt x="813" y="1544"/>
                  </a:cubicBezTo>
                  <a:cubicBezTo>
                    <a:pt x="830" y="1262"/>
                    <a:pt x="813" y="979"/>
                    <a:pt x="743" y="714"/>
                  </a:cubicBezTo>
                  <a:cubicBezTo>
                    <a:pt x="654" y="449"/>
                    <a:pt x="512" y="184"/>
                    <a:pt x="283" y="26"/>
                  </a:cubicBezTo>
                  <a:cubicBezTo>
                    <a:pt x="270" y="13"/>
                    <a:pt x="258" y="0"/>
                    <a:pt x="24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074775" y="4307700"/>
              <a:ext cx="56525" cy="19025"/>
            </a:xfrm>
            <a:custGeom>
              <a:avLst/>
              <a:gdLst/>
              <a:ahLst/>
              <a:cxnLst/>
              <a:rect l="l" t="t" r="r" b="b"/>
              <a:pathLst>
                <a:path w="2261" h="761" extrusionOk="0">
                  <a:moveTo>
                    <a:pt x="1075" y="1"/>
                  </a:moveTo>
                  <a:cubicBezTo>
                    <a:pt x="886" y="1"/>
                    <a:pt x="696" y="23"/>
                    <a:pt x="513" y="67"/>
                  </a:cubicBezTo>
                  <a:cubicBezTo>
                    <a:pt x="337" y="102"/>
                    <a:pt x="0" y="156"/>
                    <a:pt x="71" y="368"/>
                  </a:cubicBezTo>
                  <a:cubicBezTo>
                    <a:pt x="142" y="526"/>
                    <a:pt x="495" y="615"/>
                    <a:pt x="636" y="668"/>
                  </a:cubicBezTo>
                  <a:cubicBezTo>
                    <a:pt x="857" y="726"/>
                    <a:pt x="1091" y="761"/>
                    <a:pt x="1326" y="761"/>
                  </a:cubicBezTo>
                  <a:cubicBezTo>
                    <a:pt x="1373" y="761"/>
                    <a:pt x="1420" y="759"/>
                    <a:pt x="1467" y="757"/>
                  </a:cubicBezTo>
                  <a:cubicBezTo>
                    <a:pt x="1749" y="738"/>
                    <a:pt x="2032" y="632"/>
                    <a:pt x="2244" y="439"/>
                  </a:cubicBezTo>
                  <a:cubicBezTo>
                    <a:pt x="2261" y="439"/>
                    <a:pt x="2261" y="420"/>
                    <a:pt x="2261" y="403"/>
                  </a:cubicBezTo>
                  <a:cubicBezTo>
                    <a:pt x="2261" y="385"/>
                    <a:pt x="2261" y="385"/>
                    <a:pt x="2244" y="368"/>
                  </a:cubicBezTo>
                  <a:cubicBezTo>
                    <a:pt x="2138" y="262"/>
                    <a:pt x="1997" y="191"/>
                    <a:pt x="1855" y="138"/>
                  </a:cubicBezTo>
                  <a:cubicBezTo>
                    <a:pt x="1608" y="45"/>
                    <a:pt x="1341" y="1"/>
                    <a:pt x="107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" name="Google Shape;1398;p30"/>
          <p:cNvGrpSpPr/>
          <p:nvPr/>
        </p:nvGrpSpPr>
        <p:grpSpPr>
          <a:xfrm rot="-2475074">
            <a:off x="8194368" y="4498693"/>
            <a:ext cx="589816" cy="207481"/>
            <a:chOff x="1874325" y="4387025"/>
            <a:chExt cx="249025" cy="87600"/>
          </a:xfrm>
        </p:grpSpPr>
        <p:sp>
          <p:nvSpPr>
            <p:cNvPr id="1399" name="Google Shape;1399;p30"/>
            <p:cNvSpPr/>
            <p:nvPr/>
          </p:nvSpPr>
          <p:spPr>
            <a:xfrm>
              <a:off x="1874325" y="4387025"/>
              <a:ext cx="249025" cy="87600"/>
            </a:xfrm>
            <a:custGeom>
              <a:avLst/>
              <a:gdLst/>
              <a:ahLst/>
              <a:cxnLst/>
              <a:rect l="l" t="t" r="r" b="b"/>
              <a:pathLst>
                <a:path w="9961" h="3504" extrusionOk="0">
                  <a:moveTo>
                    <a:pt x="8632" y="1"/>
                  </a:moveTo>
                  <a:cubicBezTo>
                    <a:pt x="8051" y="1"/>
                    <a:pt x="7282" y="86"/>
                    <a:pt x="6306" y="356"/>
                  </a:cubicBezTo>
                  <a:cubicBezTo>
                    <a:pt x="4151" y="974"/>
                    <a:pt x="1060" y="2404"/>
                    <a:pt x="107" y="2863"/>
                  </a:cubicBezTo>
                  <a:cubicBezTo>
                    <a:pt x="1" y="2917"/>
                    <a:pt x="19" y="3075"/>
                    <a:pt x="125" y="3111"/>
                  </a:cubicBezTo>
                  <a:cubicBezTo>
                    <a:pt x="605" y="3254"/>
                    <a:pt x="1594" y="3503"/>
                    <a:pt x="2804" y="3503"/>
                  </a:cubicBezTo>
                  <a:cubicBezTo>
                    <a:pt x="3685" y="3503"/>
                    <a:pt x="4683" y="3371"/>
                    <a:pt x="5687" y="2969"/>
                  </a:cubicBezTo>
                  <a:cubicBezTo>
                    <a:pt x="8107" y="2016"/>
                    <a:pt x="9466" y="798"/>
                    <a:pt x="9890" y="391"/>
                  </a:cubicBezTo>
                  <a:cubicBezTo>
                    <a:pt x="9961" y="320"/>
                    <a:pt x="9926" y="179"/>
                    <a:pt x="9838" y="162"/>
                  </a:cubicBezTo>
                  <a:cubicBezTo>
                    <a:pt x="9623" y="90"/>
                    <a:pt x="9227" y="1"/>
                    <a:pt x="86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1874775" y="4395725"/>
              <a:ext cx="247700" cy="66000"/>
            </a:xfrm>
            <a:custGeom>
              <a:avLst/>
              <a:gdLst/>
              <a:ahLst/>
              <a:cxnLst/>
              <a:rect l="l" t="t" r="r" b="b"/>
              <a:pathLst>
                <a:path w="9908" h="2640" extrusionOk="0">
                  <a:moveTo>
                    <a:pt x="9870" y="1"/>
                  </a:moveTo>
                  <a:cubicBezTo>
                    <a:pt x="9865" y="1"/>
                    <a:pt x="9860" y="3"/>
                    <a:pt x="9855" y="8"/>
                  </a:cubicBezTo>
                  <a:cubicBezTo>
                    <a:pt x="8054" y="1156"/>
                    <a:pt x="107" y="2551"/>
                    <a:pt x="18" y="2569"/>
                  </a:cubicBezTo>
                  <a:cubicBezTo>
                    <a:pt x="1" y="2569"/>
                    <a:pt x="1" y="2586"/>
                    <a:pt x="1" y="2621"/>
                  </a:cubicBezTo>
                  <a:cubicBezTo>
                    <a:pt x="1" y="2640"/>
                    <a:pt x="18" y="2640"/>
                    <a:pt x="36" y="2640"/>
                  </a:cubicBezTo>
                  <a:cubicBezTo>
                    <a:pt x="124" y="2621"/>
                    <a:pt x="8071" y="1227"/>
                    <a:pt x="9891" y="61"/>
                  </a:cubicBezTo>
                  <a:cubicBezTo>
                    <a:pt x="9908" y="61"/>
                    <a:pt x="9908" y="43"/>
                    <a:pt x="9908" y="26"/>
                  </a:cubicBezTo>
                  <a:cubicBezTo>
                    <a:pt x="9896" y="13"/>
                    <a:pt x="9883" y="1"/>
                    <a:pt x="98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-8100000">
            <a:off x="7647080" y="4591411"/>
            <a:ext cx="589822" cy="207483"/>
            <a:chOff x="1874325" y="4387025"/>
            <a:chExt cx="249025" cy="87600"/>
          </a:xfrm>
        </p:grpSpPr>
        <p:sp>
          <p:nvSpPr>
            <p:cNvPr id="1402" name="Google Shape;1402;p30"/>
            <p:cNvSpPr/>
            <p:nvPr/>
          </p:nvSpPr>
          <p:spPr>
            <a:xfrm>
              <a:off x="1874325" y="4387025"/>
              <a:ext cx="249025" cy="87600"/>
            </a:xfrm>
            <a:custGeom>
              <a:avLst/>
              <a:gdLst/>
              <a:ahLst/>
              <a:cxnLst/>
              <a:rect l="l" t="t" r="r" b="b"/>
              <a:pathLst>
                <a:path w="9961" h="3504" extrusionOk="0">
                  <a:moveTo>
                    <a:pt x="8632" y="1"/>
                  </a:moveTo>
                  <a:cubicBezTo>
                    <a:pt x="8051" y="1"/>
                    <a:pt x="7282" y="86"/>
                    <a:pt x="6306" y="356"/>
                  </a:cubicBezTo>
                  <a:cubicBezTo>
                    <a:pt x="4151" y="974"/>
                    <a:pt x="1060" y="2404"/>
                    <a:pt x="107" y="2863"/>
                  </a:cubicBezTo>
                  <a:cubicBezTo>
                    <a:pt x="1" y="2917"/>
                    <a:pt x="19" y="3075"/>
                    <a:pt x="125" y="3111"/>
                  </a:cubicBezTo>
                  <a:cubicBezTo>
                    <a:pt x="605" y="3254"/>
                    <a:pt x="1594" y="3503"/>
                    <a:pt x="2804" y="3503"/>
                  </a:cubicBezTo>
                  <a:cubicBezTo>
                    <a:pt x="3685" y="3503"/>
                    <a:pt x="4683" y="3371"/>
                    <a:pt x="5687" y="2969"/>
                  </a:cubicBezTo>
                  <a:cubicBezTo>
                    <a:pt x="8107" y="2016"/>
                    <a:pt x="9466" y="798"/>
                    <a:pt x="9890" y="391"/>
                  </a:cubicBezTo>
                  <a:cubicBezTo>
                    <a:pt x="9961" y="320"/>
                    <a:pt x="9926" y="179"/>
                    <a:pt x="9838" y="162"/>
                  </a:cubicBezTo>
                  <a:cubicBezTo>
                    <a:pt x="9623" y="90"/>
                    <a:pt x="9227" y="1"/>
                    <a:pt x="86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1874775" y="4395725"/>
              <a:ext cx="247700" cy="66000"/>
            </a:xfrm>
            <a:custGeom>
              <a:avLst/>
              <a:gdLst/>
              <a:ahLst/>
              <a:cxnLst/>
              <a:rect l="l" t="t" r="r" b="b"/>
              <a:pathLst>
                <a:path w="9908" h="2640" extrusionOk="0">
                  <a:moveTo>
                    <a:pt x="9870" y="1"/>
                  </a:moveTo>
                  <a:cubicBezTo>
                    <a:pt x="9865" y="1"/>
                    <a:pt x="9860" y="3"/>
                    <a:pt x="9855" y="8"/>
                  </a:cubicBezTo>
                  <a:cubicBezTo>
                    <a:pt x="8054" y="1156"/>
                    <a:pt x="107" y="2551"/>
                    <a:pt x="18" y="2569"/>
                  </a:cubicBezTo>
                  <a:cubicBezTo>
                    <a:pt x="1" y="2569"/>
                    <a:pt x="1" y="2586"/>
                    <a:pt x="1" y="2621"/>
                  </a:cubicBezTo>
                  <a:cubicBezTo>
                    <a:pt x="1" y="2640"/>
                    <a:pt x="18" y="2640"/>
                    <a:pt x="36" y="2640"/>
                  </a:cubicBezTo>
                  <a:cubicBezTo>
                    <a:pt x="124" y="2621"/>
                    <a:pt x="8071" y="1227"/>
                    <a:pt x="9891" y="61"/>
                  </a:cubicBezTo>
                  <a:cubicBezTo>
                    <a:pt x="9908" y="61"/>
                    <a:pt x="9908" y="43"/>
                    <a:pt x="9908" y="26"/>
                  </a:cubicBezTo>
                  <a:cubicBezTo>
                    <a:pt x="9896" y="13"/>
                    <a:pt x="9883" y="1"/>
                    <a:pt x="98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30"/>
          <p:cNvGrpSpPr/>
          <p:nvPr/>
        </p:nvGrpSpPr>
        <p:grpSpPr>
          <a:xfrm rot="10800000">
            <a:off x="442556" y="336189"/>
            <a:ext cx="327124" cy="322325"/>
            <a:chOff x="3828575" y="1069325"/>
            <a:chExt cx="185750" cy="183025"/>
          </a:xfrm>
        </p:grpSpPr>
        <p:sp>
          <p:nvSpPr>
            <p:cNvPr id="1405" name="Google Shape;1405;p30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0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9" name="Google Shape;1409;p31"/>
          <p:cNvGrpSpPr/>
          <p:nvPr/>
        </p:nvGrpSpPr>
        <p:grpSpPr>
          <a:xfrm rot="-1114098">
            <a:off x="7612510" y="1914532"/>
            <a:ext cx="881923" cy="802823"/>
            <a:chOff x="5429222" y="1072895"/>
            <a:chExt cx="1442398" cy="1313030"/>
          </a:xfrm>
        </p:grpSpPr>
        <p:sp>
          <p:nvSpPr>
            <p:cNvPr id="1410" name="Google Shape;1410;p31"/>
            <p:cNvSpPr/>
            <p:nvPr/>
          </p:nvSpPr>
          <p:spPr>
            <a:xfrm rot="-7570806">
              <a:off x="5806649" y="1087334"/>
              <a:ext cx="687545" cy="1284152"/>
            </a:xfrm>
            <a:custGeom>
              <a:avLst/>
              <a:gdLst/>
              <a:ahLst/>
              <a:cxnLst/>
              <a:rect l="l" t="t" r="r" b="b"/>
              <a:pathLst>
                <a:path w="11409" h="21309" extrusionOk="0">
                  <a:moveTo>
                    <a:pt x="4642" y="0"/>
                  </a:moveTo>
                  <a:cubicBezTo>
                    <a:pt x="4590" y="0"/>
                    <a:pt x="4538" y="4"/>
                    <a:pt x="4486" y="11"/>
                  </a:cubicBezTo>
                  <a:cubicBezTo>
                    <a:pt x="3744" y="135"/>
                    <a:pt x="3320" y="912"/>
                    <a:pt x="3144" y="1635"/>
                  </a:cubicBezTo>
                  <a:cubicBezTo>
                    <a:pt x="3002" y="2289"/>
                    <a:pt x="2967" y="2961"/>
                    <a:pt x="3073" y="3613"/>
                  </a:cubicBezTo>
                  <a:cubicBezTo>
                    <a:pt x="3161" y="4126"/>
                    <a:pt x="3320" y="4638"/>
                    <a:pt x="3462" y="5132"/>
                  </a:cubicBezTo>
                  <a:cubicBezTo>
                    <a:pt x="3690" y="5857"/>
                    <a:pt x="4008" y="6457"/>
                    <a:pt x="4220" y="7181"/>
                  </a:cubicBezTo>
                  <a:cubicBezTo>
                    <a:pt x="3761" y="6528"/>
                    <a:pt x="3179" y="5980"/>
                    <a:pt x="2525" y="5521"/>
                  </a:cubicBezTo>
                  <a:cubicBezTo>
                    <a:pt x="2138" y="5251"/>
                    <a:pt x="1649" y="5020"/>
                    <a:pt x="1199" y="5020"/>
                  </a:cubicBezTo>
                  <a:cubicBezTo>
                    <a:pt x="972" y="5020"/>
                    <a:pt x="755" y="5079"/>
                    <a:pt x="565" y="5221"/>
                  </a:cubicBezTo>
                  <a:cubicBezTo>
                    <a:pt x="0" y="5645"/>
                    <a:pt x="53" y="6493"/>
                    <a:pt x="229" y="7181"/>
                  </a:cubicBezTo>
                  <a:cubicBezTo>
                    <a:pt x="848" y="9707"/>
                    <a:pt x="2225" y="12019"/>
                    <a:pt x="4133" y="13785"/>
                  </a:cubicBezTo>
                  <a:cubicBezTo>
                    <a:pt x="3956" y="13697"/>
                    <a:pt x="3748" y="13644"/>
                    <a:pt x="3545" y="13644"/>
                  </a:cubicBezTo>
                  <a:cubicBezTo>
                    <a:pt x="3342" y="13644"/>
                    <a:pt x="3143" y="13697"/>
                    <a:pt x="2984" y="13821"/>
                  </a:cubicBezTo>
                  <a:cubicBezTo>
                    <a:pt x="2685" y="14051"/>
                    <a:pt x="2596" y="14492"/>
                    <a:pt x="2685" y="14880"/>
                  </a:cubicBezTo>
                  <a:cubicBezTo>
                    <a:pt x="2791" y="15252"/>
                    <a:pt x="3019" y="15587"/>
                    <a:pt x="3250" y="15888"/>
                  </a:cubicBezTo>
                  <a:cubicBezTo>
                    <a:pt x="4733" y="17901"/>
                    <a:pt x="6464" y="19719"/>
                    <a:pt x="8406" y="21309"/>
                  </a:cubicBezTo>
                  <a:cubicBezTo>
                    <a:pt x="10119" y="18872"/>
                    <a:pt x="11197" y="16011"/>
                    <a:pt x="11355" y="13027"/>
                  </a:cubicBezTo>
                  <a:cubicBezTo>
                    <a:pt x="11409" y="12267"/>
                    <a:pt x="11373" y="11437"/>
                    <a:pt x="10896" y="10837"/>
                  </a:cubicBezTo>
                  <a:cubicBezTo>
                    <a:pt x="10773" y="10696"/>
                    <a:pt x="10613" y="10554"/>
                    <a:pt x="10420" y="10519"/>
                  </a:cubicBezTo>
                  <a:cubicBezTo>
                    <a:pt x="10377" y="10509"/>
                    <a:pt x="10334" y="10504"/>
                    <a:pt x="10291" y="10504"/>
                  </a:cubicBezTo>
                  <a:cubicBezTo>
                    <a:pt x="10035" y="10504"/>
                    <a:pt x="9789" y="10675"/>
                    <a:pt x="9607" y="10872"/>
                  </a:cubicBezTo>
                  <a:cubicBezTo>
                    <a:pt x="9395" y="11119"/>
                    <a:pt x="9219" y="11348"/>
                    <a:pt x="8972" y="11543"/>
                  </a:cubicBezTo>
                  <a:cubicBezTo>
                    <a:pt x="9589" y="9370"/>
                    <a:pt x="10225" y="7164"/>
                    <a:pt x="10137" y="4920"/>
                  </a:cubicBezTo>
                  <a:cubicBezTo>
                    <a:pt x="10119" y="4284"/>
                    <a:pt x="9925" y="3526"/>
                    <a:pt x="9325" y="3349"/>
                  </a:cubicBezTo>
                  <a:cubicBezTo>
                    <a:pt x="9242" y="3323"/>
                    <a:pt x="9158" y="3311"/>
                    <a:pt x="9074" y="3311"/>
                  </a:cubicBezTo>
                  <a:cubicBezTo>
                    <a:pt x="8762" y="3311"/>
                    <a:pt x="8449" y="3476"/>
                    <a:pt x="8211" y="3684"/>
                  </a:cubicBezTo>
                  <a:cubicBezTo>
                    <a:pt x="7540" y="4267"/>
                    <a:pt x="7170" y="5115"/>
                    <a:pt x="7064" y="5998"/>
                  </a:cubicBezTo>
                  <a:cubicBezTo>
                    <a:pt x="7081" y="4691"/>
                    <a:pt x="6852" y="3384"/>
                    <a:pt x="6499" y="2113"/>
                  </a:cubicBezTo>
                  <a:cubicBezTo>
                    <a:pt x="6375" y="1600"/>
                    <a:pt x="6198" y="1089"/>
                    <a:pt x="5880" y="665"/>
                  </a:cubicBezTo>
                  <a:cubicBezTo>
                    <a:pt x="5578" y="283"/>
                    <a:pt x="5118" y="0"/>
                    <a:pt x="4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1"/>
            <p:cNvSpPr/>
            <p:nvPr/>
          </p:nvSpPr>
          <p:spPr>
            <a:xfrm rot="-7570806">
              <a:off x="6005102" y="1053087"/>
              <a:ext cx="246959" cy="1281802"/>
            </a:xfrm>
            <a:custGeom>
              <a:avLst/>
              <a:gdLst/>
              <a:ahLst/>
              <a:cxnLst/>
              <a:rect l="l" t="t" r="r" b="b"/>
              <a:pathLst>
                <a:path w="4098" h="21270" extrusionOk="0">
                  <a:moveTo>
                    <a:pt x="51" y="0"/>
                  </a:moveTo>
                  <a:cubicBezTo>
                    <a:pt x="46" y="0"/>
                    <a:pt x="41" y="2"/>
                    <a:pt x="36" y="7"/>
                  </a:cubicBezTo>
                  <a:cubicBezTo>
                    <a:pt x="18" y="7"/>
                    <a:pt x="1" y="26"/>
                    <a:pt x="18" y="43"/>
                  </a:cubicBezTo>
                  <a:cubicBezTo>
                    <a:pt x="53" y="219"/>
                    <a:pt x="3726" y="18126"/>
                    <a:pt x="4027" y="21235"/>
                  </a:cubicBezTo>
                  <a:cubicBezTo>
                    <a:pt x="4027" y="21253"/>
                    <a:pt x="4044" y="21270"/>
                    <a:pt x="4062" y="21270"/>
                  </a:cubicBezTo>
                  <a:cubicBezTo>
                    <a:pt x="4079" y="21253"/>
                    <a:pt x="4098" y="21235"/>
                    <a:pt x="4098" y="21218"/>
                  </a:cubicBezTo>
                  <a:cubicBezTo>
                    <a:pt x="3797" y="18110"/>
                    <a:pt x="124" y="202"/>
                    <a:pt x="88" y="26"/>
                  </a:cubicBezTo>
                  <a:cubicBezTo>
                    <a:pt x="76" y="13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1"/>
            <p:cNvSpPr/>
            <p:nvPr/>
          </p:nvSpPr>
          <p:spPr>
            <a:xfrm rot="-7570806">
              <a:off x="5747968" y="1915066"/>
              <a:ext cx="218214" cy="190975"/>
            </a:xfrm>
            <a:custGeom>
              <a:avLst/>
              <a:gdLst/>
              <a:ahLst/>
              <a:cxnLst/>
              <a:rect l="l" t="t" r="r" b="b"/>
              <a:pathLst>
                <a:path w="3621" h="3169" extrusionOk="0">
                  <a:moveTo>
                    <a:pt x="3569" y="1"/>
                  </a:moveTo>
                  <a:cubicBezTo>
                    <a:pt x="3557" y="1"/>
                    <a:pt x="3544" y="13"/>
                    <a:pt x="3532" y="25"/>
                  </a:cubicBezTo>
                  <a:lnTo>
                    <a:pt x="2490" y="3063"/>
                  </a:lnTo>
                  <a:lnTo>
                    <a:pt x="53" y="661"/>
                  </a:lnTo>
                  <a:cubicBezTo>
                    <a:pt x="44" y="653"/>
                    <a:pt x="35" y="648"/>
                    <a:pt x="27" y="648"/>
                  </a:cubicBezTo>
                  <a:cubicBezTo>
                    <a:pt x="18" y="648"/>
                    <a:pt x="9" y="653"/>
                    <a:pt x="0" y="661"/>
                  </a:cubicBezTo>
                  <a:lnTo>
                    <a:pt x="0" y="715"/>
                  </a:lnTo>
                  <a:lnTo>
                    <a:pt x="2490" y="3152"/>
                  </a:lnTo>
                  <a:cubicBezTo>
                    <a:pt x="2490" y="3169"/>
                    <a:pt x="2508" y="3169"/>
                    <a:pt x="2508" y="3169"/>
                  </a:cubicBezTo>
                  <a:lnTo>
                    <a:pt x="2525" y="3169"/>
                  </a:lnTo>
                  <a:lnTo>
                    <a:pt x="2544" y="3152"/>
                  </a:lnTo>
                  <a:lnTo>
                    <a:pt x="3603" y="44"/>
                  </a:lnTo>
                  <a:cubicBezTo>
                    <a:pt x="3620" y="25"/>
                    <a:pt x="3603" y="8"/>
                    <a:pt x="3585" y="8"/>
                  </a:cubicBezTo>
                  <a:cubicBezTo>
                    <a:pt x="3580" y="3"/>
                    <a:pt x="3575" y="1"/>
                    <a:pt x="356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1"/>
            <p:cNvSpPr/>
            <p:nvPr/>
          </p:nvSpPr>
          <p:spPr>
            <a:xfrm rot="-7570806">
              <a:off x="5797428" y="1521932"/>
              <a:ext cx="191638" cy="437934"/>
            </a:xfrm>
            <a:custGeom>
              <a:avLst/>
              <a:gdLst/>
              <a:ahLst/>
              <a:cxnLst/>
              <a:rect l="l" t="t" r="r" b="b"/>
              <a:pathLst>
                <a:path w="3180" h="7267" extrusionOk="0">
                  <a:moveTo>
                    <a:pt x="3147" y="1"/>
                  </a:moveTo>
                  <a:cubicBezTo>
                    <a:pt x="3134" y="1"/>
                    <a:pt x="3122" y="13"/>
                    <a:pt x="3109" y="26"/>
                  </a:cubicBezTo>
                  <a:lnTo>
                    <a:pt x="1" y="7213"/>
                  </a:lnTo>
                  <a:cubicBezTo>
                    <a:pt x="1" y="7232"/>
                    <a:pt x="1" y="7249"/>
                    <a:pt x="19" y="7267"/>
                  </a:cubicBezTo>
                  <a:lnTo>
                    <a:pt x="36" y="7267"/>
                  </a:lnTo>
                  <a:cubicBezTo>
                    <a:pt x="54" y="7267"/>
                    <a:pt x="54" y="7249"/>
                    <a:pt x="71" y="7232"/>
                  </a:cubicBezTo>
                  <a:lnTo>
                    <a:pt x="3180" y="62"/>
                  </a:lnTo>
                  <a:cubicBezTo>
                    <a:pt x="3180" y="43"/>
                    <a:pt x="3180" y="8"/>
                    <a:pt x="3163" y="8"/>
                  </a:cubicBezTo>
                  <a:cubicBezTo>
                    <a:pt x="3157" y="3"/>
                    <a:pt x="3152" y="1"/>
                    <a:pt x="31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1"/>
            <p:cNvSpPr/>
            <p:nvPr/>
          </p:nvSpPr>
          <p:spPr>
            <a:xfrm rot="-7570806">
              <a:off x="5836249" y="1460101"/>
              <a:ext cx="206523" cy="435764"/>
            </a:xfrm>
            <a:custGeom>
              <a:avLst/>
              <a:gdLst/>
              <a:ahLst/>
              <a:cxnLst/>
              <a:rect l="l" t="t" r="r" b="b"/>
              <a:pathLst>
                <a:path w="3427" h="7231" extrusionOk="0">
                  <a:moveTo>
                    <a:pt x="3390" y="1"/>
                  </a:moveTo>
                  <a:cubicBezTo>
                    <a:pt x="3373" y="1"/>
                    <a:pt x="3356" y="14"/>
                    <a:pt x="3356" y="25"/>
                  </a:cubicBezTo>
                  <a:lnTo>
                    <a:pt x="0" y="7179"/>
                  </a:lnTo>
                  <a:cubicBezTo>
                    <a:pt x="0" y="7195"/>
                    <a:pt x="0" y="7231"/>
                    <a:pt x="17" y="7231"/>
                  </a:cubicBezTo>
                  <a:lnTo>
                    <a:pt x="36" y="7231"/>
                  </a:lnTo>
                  <a:cubicBezTo>
                    <a:pt x="53" y="7231"/>
                    <a:pt x="71" y="7231"/>
                    <a:pt x="71" y="7214"/>
                  </a:cubicBezTo>
                  <a:lnTo>
                    <a:pt x="3426" y="61"/>
                  </a:lnTo>
                  <a:cubicBezTo>
                    <a:pt x="3426" y="44"/>
                    <a:pt x="3426" y="9"/>
                    <a:pt x="3408" y="9"/>
                  </a:cubicBezTo>
                  <a:cubicBezTo>
                    <a:pt x="3403" y="3"/>
                    <a:pt x="3397" y="1"/>
                    <a:pt x="3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1"/>
            <p:cNvSpPr/>
            <p:nvPr/>
          </p:nvSpPr>
          <p:spPr>
            <a:xfrm rot="-7570806">
              <a:off x="6027676" y="1604331"/>
              <a:ext cx="419373" cy="410574"/>
            </a:xfrm>
            <a:custGeom>
              <a:avLst/>
              <a:gdLst/>
              <a:ahLst/>
              <a:cxnLst/>
              <a:rect l="l" t="t" r="r" b="b"/>
              <a:pathLst>
                <a:path w="6959" h="6813" extrusionOk="0">
                  <a:moveTo>
                    <a:pt x="34" y="0"/>
                  </a:moveTo>
                  <a:cubicBezTo>
                    <a:pt x="23" y="0"/>
                    <a:pt x="10" y="4"/>
                    <a:pt x="1" y="13"/>
                  </a:cubicBezTo>
                  <a:lnTo>
                    <a:pt x="1" y="48"/>
                  </a:lnTo>
                  <a:lnTo>
                    <a:pt x="6907" y="6794"/>
                  </a:lnTo>
                  <a:cubicBezTo>
                    <a:pt x="6907" y="6813"/>
                    <a:pt x="6924" y="6813"/>
                    <a:pt x="6924" y="6813"/>
                  </a:cubicBezTo>
                  <a:cubicBezTo>
                    <a:pt x="6942" y="6813"/>
                    <a:pt x="6942" y="6813"/>
                    <a:pt x="6959" y="6794"/>
                  </a:cubicBezTo>
                  <a:lnTo>
                    <a:pt x="6959" y="6759"/>
                  </a:lnTo>
                  <a:lnTo>
                    <a:pt x="54" y="13"/>
                  </a:lnTo>
                  <a:cubicBezTo>
                    <a:pt x="54" y="4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1"/>
            <p:cNvSpPr/>
            <p:nvPr/>
          </p:nvSpPr>
          <p:spPr>
            <a:xfrm rot="-7570806">
              <a:off x="6096409" y="1223970"/>
              <a:ext cx="191638" cy="406597"/>
            </a:xfrm>
            <a:custGeom>
              <a:avLst/>
              <a:gdLst/>
              <a:ahLst/>
              <a:cxnLst/>
              <a:rect l="l" t="t" r="r" b="b"/>
              <a:pathLst>
                <a:path w="3180" h="6747" extrusionOk="0">
                  <a:moveTo>
                    <a:pt x="3162" y="1"/>
                  </a:moveTo>
                  <a:cubicBezTo>
                    <a:pt x="3144" y="1"/>
                    <a:pt x="3109" y="1"/>
                    <a:pt x="3109" y="18"/>
                  </a:cubicBezTo>
                  <a:lnTo>
                    <a:pt x="19" y="6693"/>
                  </a:lnTo>
                  <a:cubicBezTo>
                    <a:pt x="0" y="6711"/>
                    <a:pt x="19" y="6728"/>
                    <a:pt x="36" y="6728"/>
                  </a:cubicBezTo>
                  <a:cubicBezTo>
                    <a:pt x="36" y="6747"/>
                    <a:pt x="54" y="6747"/>
                    <a:pt x="54" y="6747"/>
                  </a:cubicBezTo>
                  <a:cubicBezTo>
                    <a:pt x="71" y="6747"/>
                    <a:pt x="71" y="6728"/>
                    <a:pt x="89" y="6711"/>
                  </a:cubicBezTo>
                  <a:lnTo>
                    <a:pt x="3179" y="53"/>
                  </a:lnTo>
                  <a:cubicBezTo>
                    <a:pt x="3179" y="36"/>
                    <a:pt x="3179" y="18"/>
                    <a:pt x="316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1"/>
            <p:cNvSpPr/>
            <p:nvPr/>
          </p:nvSpPr>
          <p:spPr>
            <a:xfrm rot="-7570806">
              <a:off x="6160463" y="1136588"/>
              <a:ext cx="202244" cy="416601"/>
            </a:xfrm>
            <a:custGeom>
              <a:avLst/>
              <a:gdLst/>
              <a:ahLst/>
              <a:cxnLst/>
              <a:rect l="l" t="t" r="r" b="b"/>
              <a:pathLst>
                <a:path w="3356" h="6913" extrusionOk="0">
                  <a:moveTo>
                    <a:pt x="3305" y="0"/>
                  </a:moveTo>
                  <a:cubicBezTo>
                    <a:pt x="3292" y="0"/>
                    <a:pt x="3280" y="13"/>
                    <a:pt x="3267" y="25"/>
                  </a:cubicBezTo>
                  <a:lnTo>
                    <a:pt x="18" y="6860"/>
                  </a:lnTo>
                  <a:cubicBezTo>
                    <a:pt x="1" y="6877"/>
                    <a:pt x="18" y="6895"/>
                    <a:pt x="36" y="6912"/>
                  </a:cubicBezTo>
                  <a:cubicBezTo>
                    <a:pt x="53" y="6912"/>
                    <a:pt x="71" y="6912"/>
                    <a:pt x="71" y="6895"/>
                  </a:cubicBezTo>
                  <a:lnTo>
                    <a:pt x="3338" y="43"/>
                  </a:lnTo>
                  <a:cubicBezTo>
                    <a:pt x="3356" y="25"/>
                    <a:pt x="3338" y="8"/>
                    <a:pt x="3321" y="8"/>
                  </a:cubicBezTo>
                  <a:cubicBezTo>
                    <a:pt x="3315" y="2"/>
                    <a:pt x="3310" y="0"/>
                    <a:pt x="330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1"/>
            <p:cNvSpPr/>
            <p:nvPr/>
          </p:nvSpPr>
          <p:spPr>
            <a:xfrm rot="-7570806">
              <a:off x="6280613" y="1414401"/>
              <a:ext cx="312948" cy="260880"/>
            </a:xfrm>
            <a:custGeom>
              <a:avLst/>
              <a:gdLst/>
              <a:ahLst/>
              <a:cxnLst/>
              <a:rect l="l" t="t" r="r" b="b"/>
              <a:pathLst>
                <a:path w="5193" h="4329" extrusionOk="0">
                  <a:moveTo>
                    <a:pt x="54" y="1"/>
                  </a:moveTo>
                  <a:cubicBezTo>
                    <a:pt x="35" y="1"/>
                    <a:pt x="19" y="1"/>
                    <a:pt x="0" y="19"/>
                  </a:cubicBezTo>
                  <a:cubicBezTo>
                    <a:pt x="0" y="19"/>
                    <a:pt x="0" y="54"/>
                    <a:pt x="19" y="54"/>
                  </a:cubicBezTo>
                  <a:lnTo>
                    <a:pt x="5140" y="4310"/>
                  </a:lnTo>
                  <a:cubicBezTo>
                    <a:pt x="5140" y="4328"/>
                    <a:pt x="5157" y="4328"/>
                    <a:pt x="5157" y="4328"/>
                  </a:cubicBezTo>
                  <a:cubicBezTo>
                    <a:pt x="5175" y="4328"/>
                    <a:pt x="5175" y="4328"/>
                    <a:pt x="5192" y="4310"/>
                  </a:cubicBezTo>
                  <a:cubicBezTo>
                    <a:pt x="5192" y="4293"/>
                    <a:pt x="5192" y="4274"/>
                    <a:pt x="5175" y="425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1"/>
            <p:cNvSpPr/>
            <p:nvPr/>
          </p:nvSpPr>
          <p:spPr>
            <a:xfrm rot="-7570806">
              <a:off x="5989335" y="1768267"/>
              <a:ext cx="125649" cy="137400"/>
            </a:xfrm>
            <a:custGeom>
              <a:avLst/>
              <a:gdLst/>
              <a:ahLst/>
              <a:cxnLst/>
              <a:rect l="l" t="t" r="r" b="b"/>
              <a:pathLst>
                <a:path w="2085" h="2280" extrusionOk="0">
                  <a:moveTo>
                    <a:pt x="19" y="0"/>
                  </a:moveTo>
                  <a:cubicBezTo>
                    <a:pt x="1" y="19"/>
                    <a:pt x="1" y="36"/>
                    <a:pt x="19" y="54"/>
                  </a:cubicBezTo>
                  <a:lnTo>
                    <a:pt x="2014" y="2261"/>
                  </a:lnTo>
                  <a:cubicBezTo>
                    <a:pt x="2014" y="2279"/>
                    <a:pt x="2033" y="2279"/>
                    <a:pt x="2033" y="2279"/>
                  </a:cubicBezTo>
                  <a:cubicBezTo>
                    <a:pt x="2050" y="2279"/>
                    <a:pt x="2050" y="2279"/>
                    <a:pt x="2068" y="2261"/>
                  </a:cubicBezTo>
                  <a:cubicBezTo>
                    <a:pt x="2085" y="2261"/>
                    <a:pt x="2085" y="2225"/>
                    <a:pt x="2068" y="2208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0" name="Google Shape;1420;p31"/>
          <p:cNvGrpSpPr/>
          <p:nvPr/>
        </p:nvGrpSpPr>
        <p:grpSpPr>
          <a:xfrm rot="8901192">
            <a:off x="7489241" y="11074"/>
            <a:ext cx="881909" cy="802811"/>
            <a:chOff x="5429222" y="1072895"/>
            <a:chExt cx="1442398" cy="1313030"/>
          </a:xfrm>
        </p:grpSpPr>
        <p:sp>
          <p:nvSpPr>
            <p:cNvPr id="1421" name="Google Shape;1421;p31"/>
            <p:cNvSpPr/>
            <p:nvPr/>
          </p:nvSpPr>
          <p:spPr>
            <a:xfrm rot="-7570806">
              <a:off x="5806649" y="1087334"/>
              <a:ext cx="687545" cy="1284152"/>
            </a:xfrm>
            <a:custGeom>
              <a:avLst/>
              <a:gdLst/>
              <a:ahLst/>
              <a:cxnLst/>
              <a:rect l="l" t="t" r="r" b="b"/>
              <a:pathLst>
                <a:path w="11409" h="21309" extrusionOk="0">
                  <a:moveTo>
                    <a:pt x="4642" y="0"/>
                  </a:moveTo>
                  <a:cubicBezTo>
                    <a:pt x="4590" y="0"/>
                    <a:pt x="4538" y="4"/>
                    <a:pt x="4486" y="11"/>
                  </a:cubicBezTo>
                  <a:cubicBezTo>
                    <a:pt x="3744" y="135"/>
                    <a:pt x="3320" y="912"/>
                    <a:pt x="3144" y="1635"/>
                  </a:cubicBezTo>
                  <a:cubicBezTo>
                    <a:pt x="3002" y="2289"/>
                    <a:pt x="2967" y="2961"/>
                    <a:pt x="3073" y="3613"/>
                  </a:cubicBezTo>
                  <a:cubicBezTo>
                    <a:pt x="3161" y="4126"/>
                    <a:pt x="3320" y="4638"/>
                    <a:pt x="3462" y="5132"/>
                  </a:cubicBezTo>
                  <a:cubicBezTo>
                    <a:pt x="3690" y="5857"/>
                    <a:pt x="4008" y="6457"/>
                    <a:pt x="4220" y="7181"/>
                  </a:cubicBezTo>
                  <a:cubicBezTo>
                    <a:pt x="3761" y="6528"/>
                    <a:pt x="3179" y="5980"/>
                    <a:pt x="2525" y="5521"/>
                  </a:cubicBezTo>
                  <a:cubicBezTo>
                    <a:pt x="2138" y="5251"/>
                    <a:pt x="1649" y="5020"/>
                    <a:pt x="1199" y="5020"/>
                  </a:cubicBezTo>
                  <a:cubicBezTo>
                    <a:pt x="972" y="5020"/>
                    <a:pt x="755" y="5079"/>
                    <a:pt x="565" y="5221"/>
                  </a:cubicBezTo>
                  <a:cubicBezTo>
                    <a:pt x="0" y="5645"/>
                    <a:pt x="53" y="6493"/>
                    <a:pt x="229" y="7181"/>
                  </a:cubicBezTo>
                  <a:cubicBezTo>
                    <a:pt x="848" y="9707"/>
                    <a:pt x="2225" y="12019"/>
                    <a:pt x="4133" y="13785"/>
                  </a:cubicBezTo>
                  <a:cubicBezTo>
                    <a:pt x="3956" y="13697"/>
                    <a:pt x="3748" y="13644"/>
                    <a:pt x="3545" y="13644"/>
                  </a:cubicBezTo>
                  <a:cubicBezTo>
                    <a:pt x="3342" y="13644"/>
                    <a:pt x="3143" y="13697"/>
                    <a:pt x="2984" y="13821"/>
                  </a:cubicBezTo>
                  <a:cubicBezTo>
                    <a:pt x="2685" y="14051"/>
                    <a:pt x="2596" y="14492"/>
                    <a:pt x="2685" y="14880"/>
                  </a:cubicBezTo>
                  <a:cubicBezTo>
                    <a:pt x="2791" y="15252"/>
                    <a:pt x="3019" y="15587"/>
                    <a:pt x="3250" y="15888"/>
                  </a:cubicBezTo>
                  <a:cubicBezTo>
                    <a:pt x="4733" y="17901"/>
                    <a:pt x="6464" y="19719"/>
                    <a:pt x="8406" y="21309"/>
                  </a:cubicBezTo>
                  <a:cubicBezTo>
                    <a:pt x="10119" y="18872"/>
                    <a:pt x="11197" y="16011"/>
                    <a:pt x="11355" y="13027"/>
                  </a:cubicBezTo>
                  <a:cubicBezTo>
                    <a:pt x="11409" y="12267"/>
                    <a:pt x="11373" y="11437"/>
                    <a:pt x="10896" y="10837"/>
                  </a:cubicBezTo>
                  <a:cubicBezTo>
                    <a:pt x="10773" y="10696"/>
                    <a:pt x="10613" y="10554"/>
                    <a:pt x="10420" y="10519"/>
                  </a:cubicBezTo>
                  <a:cubicBezTo>
                    <a:pt x="10377" y="10509"/>
                    <a:pt x="10334" y="10504"/>
                    <a:pt x="10291" y="10504"/>
                  </a:cubicBezTo>
                  <a:cubicBezTo>
                    <a:pt x="10035" y="10504"/>
                    <a:pt x="9789" y="10675"/>
                    <a:pt x="9607" y="10872"/>
                  </a:cubicBezTo>
                  <a:cubicBezTo>
                    <a:pt x="9395" y="11119"/>
                    <a:pt x="9219" y="11348"/>
                    <a:pt x="8972" y="11543"/>
                  </a:cubicBezTo>
                  <a:cubicBezTo>
                    <a:pt x="9589" y="9370"/>
                    <a:pt x="10225" y="7164"/>
                    <a:pt x="10137" y="4920"/>
                  </a:cubicBezTo>
                  <a:cubicBezTo>
                    <a:pt x="10119" y="4284"/>
                    <a:pt x="9925" y="3526"/>
                    <a:pt x="9325" y="3349"/>
                  </a:cubicBezTo>
                  <a:cubicBezTo>
                    <a:pt x="9242" y="3323"/>
                    <a:pt x="9158" y="3311"/>
                    <a:pt x="9074" y="3311"/>
                  </a:cubicBezTo>
                  <a:cubicBezTo>
                    <a:pt x="8762" y="3311"/>
                    <a:pt x="8449" y="3476"/>
                    <a:pt x="8211" y="3684"/>
                  </a:cubicBezTo>
                  <a:cubicBezTo>
                    <a:pt x="7540" y="4267"/>
                    <a:pt x="7170" y="5115"/>
                    <a:pt x="7064" y="5998"/>
                  </a:cubicBezTo>
                  <a:cubicBezTo>
                    <a:pt x="7081" y="4691"/>
                    <a:pt x="6852" y="3384"/>
                    <a:pt x="6499" y="2113"/>
                  </a:cubicBezTo>
                  <a:cubicBezTo>
                    <a:pt x="6375" y="1600"/>
                    <a:pt x="6198" y="1089"/>
                    <a:pt x="5880" y="665"/>
                  </a:cubicBezTo>
                  <a:cubicBezTo>
                    <a:pt x="5578" y="283"/>
                    <a:pt x="5118" y="0"/>
                    <a:pt x="4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1"/>
            <p:cNvSpPr/>
            <p:nvPr/>
          </p:nvSpPr>
          <p:spPr>
            <a:xfrm rot="-7570806">
              <a:off x="6005102" y="1053087"/>
              <a:ext cx="246959" cy="1281802"/>
            </a:xfrm>
            <a:custGeom>
              <a:avLst/>
              <a:gdLst/>
              <a:ahLst/>
              <a:cxnLst/>
              <a:rect l="l" t="t" r="r" b="b"/>
              <a:pathLst>
                <a:path w="4098" h="21270" extrusionOk="0">
                  <a:moveTo>
                    <a:pt x="51" y="0"/>
                  </a:moveTo>
                  <a:cubicBezTo>
                    <a:pt x="46" y="0"/>
                    <a:pt x="41" y="2"/>
                    <a:pt x="36" y="7"/>
                  </a:cubicBezTo>
                  <a:cubicBezTo>
                    <a:pt x="18" y="7"/>
                    <a:pt x="1" y="26"/>
                    <a:pt x="18" y="43"/>
                  </a:cubicBezTo>
                  <a:cubicBezTo>
                    <a:pt x="53" y="219"/>
                    <a:pt x="3726" y="18126"/>
                    <a:pt x="4027" y="21235"/>
                  </a:cubicBezTo>
                  <a:cubicBezTo>
                    <a:pt x="4027" y="21253"/>
                    <a:pt x="4044" y="21270"/>
                    <a:pt x="4062" y="21270"/>
                  </a:cubicBezTo>
                  <a:cubicBezTo>
                    <a:pt x="4079" y="21253"/>
                    <a:pt x="4098" y="21235"/>
                    <a:pt x="4098" y="21218"/>
                  </a:cubicBezTo>
                  <a:cubicBezTo>
                    <a:pt x="3797" y="18110"/>
                    <a:pt x="124" y="202"/>
                    <a:pt x="88" y="26"/>
                  </a:cubicBezTo>
                  <a:cubicBezTo>
                    <a:pt x="76" y="13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1"/>
            <p:cNvSpPr/>
            <p:nvPr/>
          </p:nvSpPr>
          <p:spPr>
            <a:xfrm rot="-7570806">
              <a:off x="5747968" y="1915066"/>
              <a:ext cx="218214" cy="190975"/>
            </a:xfrm>
            <a:custGeom>
              <a:avLst/>
              <a:gdLst/>
              <a:ahLst/>
              <a:cxnLst/>
              <a:rect l="l" t="t" r="r" b="b"/>
              <a:pathLst>
                <a:path w="3621" h="3169" extrusionOk="0">
                  <a:moveTo>
                    <a:pt x="3569" y="1"/>
                  </a:moveTo>
                  <a:cubicBezTo>
                    <a:pt x="3557" y="1"/>
                    <a:pt x="3544" y="13"/>
                    <a:pt x="3532" y="25"/>
                  </a:cubicBezTo>
                  <a:lnTo>
                    <a:pt x="2490" y="3063"/>
                  </a:lnTo>
                  <a:lnTo>
                    <a:pt x="53" y="661"/>
                  </a:lnTo>
                  <a:cubicBezTo>
                    <a:pt x="44" y="653"/>
                    <a:pt x="35" y="648"/>
                    <a:pt x="27" y="648"/>
                  </a:cubicBezTo>
                  <a:cubicBezTo>
                    <a:pt x="18" y="648"/>
                    <a:pt x="9" y="653"/>
                    <a:pt x="0" y="661"/>
                  </a:cubicBezTo>
                  <a:lnTo>
                    <a:pt x="0" y="715"/>
                  </a:lnTo>
                  <a:lnTo>
                    <a:pt x="2490" y="3152"/>
                  </a:lnTo>
                  <a:cubicBezTo>
                    <a:pt x="2490" y="3169"/>
                    <a:pt x="2508" y="3169"/>
                    <a:pt x="2508" y="3169"/>
                  </a:cubicBezTo>
                  <a:lnTo>
                    <a:pt x="2525" y="3169"/>
                  </a:lnTo>
                  <a:lnTo>
                    <a:pt x="2544" y="3152"/>
                  </a:lnTo>
                  <a:lnTo>
                    <a:pt x="3603" y="44"/>
                  </a:lnTo>
                  <a:cubicBezTo>
                    <a:pt x="3620" y="25"/>
                    <a:pt x="3603" y="8"/>
                    <a:pt x="3585" y="8"/>
                  </a:cubicBezTo>
                  <a:cubicBezTo>
                    <a:pt x="3580" y="3"/>
                    <a:pt x="3575" y="1"/>
                    <a:pt x="356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1"/>
            <p:cNvSpPr/>
            <p:nvPr/>
          </p:nvSpPr>
          <p:spPr>
            <a:xfrm rot="-7570806">
              <a:off x="5797428" y="1521932"/>
              <a:ext cx="191638" cy="437934"/>
            </a:xfrm>
            <a:custGeom>
              <a:avLst/>
              <a:gdLst/>
              <a:ahLst/>
              <a:cxnLst/>
              <a:rect l="l" t="t" r="r" b="b"/>
              <a:pathLst>
                <a:path w="3180" h="7267" extrusionOk="0">
                  <a:moveTo>
                    <a:pt x="3147" y="1"/>
                  </a:moveTo>
                  <a:cubicBezTo>
                    <a:pt x="3134" y="1"/>
                    <a:pt x="3122" y="13"/>
                    <a:pt x="3109" y="26"/>
                  </a:cubicBezTo>
                  <a:lnTo>
                    <a:pt x="1" y="7213"/>
                  </a:lnTo>
                  <a:cubicBezTo>
                    <a:pt x="1" y="7232"/>
                    <a:pt x="1" y="7249"/>
                    <a:pt x="19" y="7267"/>
                  </a:cubicBezTo>
                  <a:lnTo>
                    <a:pt x="36" y="7267"/>
                  </a:lnTo>
                  <a:cubicBezTo>
                    <a:pt x="54" y="7267"/>
                    <a:pt x="54" y="7249"/>
                    <a:pt x="71" y="7232"/>
                  </a:cubicBezTo>
                  <a:lnTo>
                    <a:pt x="3180" y="62"/>
                  </a:lnTo>
                  <a:cubicBezTo>
                    <a:pt x="3180" y="43"/>
                    <a:pt x="3180" y="8"/>
                    <a:pt x="3163" y="8"/>
                  </a:cubicBezTo>
                  <a:cubicBezTo>
                    <a:pt x="3157" y="3"/>
                    <a:pt x="3152" y="1"/>
                    <a:pt x="31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1"/>
            <p:cNvSpPr/>
            <p:nvPr/>
          </p:nvSpPr>
          <p:spPr>
            <a:xfrm rot="-7570806">
              <a:off x="5836249" y="1460101"/>
              <a:ext cx="206523" cy="435764"/>
            </a:xfrm>
            <a:custGeom>
              <a:avLst/>
              <a:gdLst/>
              <a:ahLst/>
              <a:cxnLst/>
              <a:rect l="l" t="t" r="r" b="b"/>
              <a:pathLst>
                <a:path w="3427" h="7231" extrusionOk="0">
                  <a:moveTo>
                    <a:pt x="3390" y="1"/>
                  </a:moveTo>
                  <a:cubicBezTo>
                    <a:pt x="3373" y="1"/>
                    <a:pt x="3356" y="14"/>
                    <a:pt x="3356" y="25"/>
                  </a:cubicBezTo>
                  <a:lnTo>
                    <a:pt x="0" y="7179"/>
                  </a:lnTo>
                  <a:cubicBezTo>
                    <a:pt x="0" y="7195"/>
                    <a:pt x="0" y="7231"/>
                    <a:pt x="17" y="7231"/>
                  </a:cubicBezTo>
                  <a:lnTo>
                    <a:pt x="36" y="7231"/>
                  </a:lnTo>
                  <a:cubicBezTo>
                    <a:pt x="53" y="7231"/>
                    <a:pt x="71" y="7231"/>
                    <a:pt x="71" y="7214"/>
                  </a:cubicBezTo>
                  <a:lnTo>
                    <a:pt x="3426" y="61"/>
                  </a:lnTo>
                  <a:cubicBezTo>
                    <a:pt x="3426" y="44"/>
                    <a:pt x="3426" y="9"/>
                    <a:pt x="3408" y="9"/>
                  </a:cubicBezTo>
                  <a:cubicBezTo>
                    <a:pt x="3403" y="3"/>
                    <a:pt x="3397" y="1"/>
                    <a:pt x="3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1"/>
            <p:cNvSpPr/>
            <p:nvPr/>
          </p:nvSpPr>
          <p:spPr>
            <a:xfrm rot="-7570806">
              <a:off x="6027676" y="1604331"/>
              <a:ext cx="419373" cy="410574"/>
            </a:xfrm>
            <a:custGeom>
              <a:avLst/>
              <a:gdLst/>
              <a:ahLst/>
              <a:cxnLst/>
              <a:rect l="l" t="t" r="r" b="b"/>
              <a:pathLst>
                <a:path w="6959" h="6813" extrusionOk="0">
                  <a:moveTo>
                    <a:pt x="34" y="0"/>
                  </a:moveTo>
                  <a:cubicBezTo>
                    <a:pt x="23" y="0"/>
                    <a:pt x="10" y="4"/>
                    <a:pt x="1" y="13"/>
                  </a:cubicBezTo>
                  <a:lnTo>
                    <a:pt x="1" y="48"/>
                  </a:lnTo>
                  <a:lnTo>
                    <a:pt x="6907" y="6794"/>
                  </a:lnTo>
                  <a:cubicBezTo>
                    <a:pt x="6907" y="6813"/>
                    <a:pt x="6924" y="6813"/>
                    <a:pt x="6924" y="6813"/>
                  </a:cubicBezTo>
                  <a:cubicBezTo>
                    <a:pt x="6942" y="6813"/>
                    <a:pt x="6942" y="6813"/>
                    <a:pt x="6959" y="6794"/>
                  </a:cubicBezTo>
                  <a:lnTo>
                    <a:pt x="6959" y="6759"/>
                  </a:lnTo>
                  <a:lnTo>
                    <a:pt x="54" y="13"/>
                  </a:lnTo>
                  <a:cubicBezTo>
                    <a:pt x="54" y="4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1"/>
            <p:cNvSpPr/>
            <p:nvPr/>
          </p:nvSpPr>
          <p:spPr>
            <a:xfrm rot="-7570806">
              <a:off x="6096409" y="1223970"/>
              <a:ext cx="191638" cy="406597"/>
            </a:xfrm>
            <a:custGeom>
              <a:avLst/>
              <a:gdLst/>
              <a:ahLst/>
              <a:cxnLst/>
              <a:rect l="l" t="t" r="r" b="b"/>
              <a:pathLst>
                <a:path w="3180" h="6747" extrusionOk="0">
                  <a:moveTo>
                    <a:pt x="3162" y="1"/>
                  </a:moveTo>
                  <a:cubicBezTo>
                    <a:pt x="3144" y="1"/>
                    <a:pt x="3109" y="1"/>
                    <a:pt x="3109" y="18"/>
                  </a:cubicBezTo>
                  <a:lnTo>
                    <a:pt x="19" y="6693"/>
                  </a:lnTo>
                  <a:cubicBezTo>
                    <a:pt x="0" y="6711"/>
                    <a:pt x="19" y="6728"/>
                    <a:pt x="36" y="6728"/>
                  </a:cubicBezTo>
                  <a:cubicBezTo>
                    <a:pt x="36" y="6747"/>
                    <a:pt x="54" y="6747"/>
                    <a:pt x="54" y="6747"/>
                  </a:cubicBezTo>
                  <a:cubicBezTo>
                    <a:pt x="71" y="6747"/>
                    <a:pt x="71" y="6728"/>
                    <a:pt x="89" y="6711"/>
                  </a:cubicBezTo>
                  <a:lnTo>
                    <a:pt x="3179" y="53"/>
                  </a:lnTo>
                  <a:cubicBezTo>
                    <a:pt x="3179" y="36"/>
                    <a:pt x="3179" y="18"/>
                    <a:pt x="316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1"/>
            <p:cNvSpPr/>
            <p:nvPr/>
          </p:nvSpPr>
          <p:spPr>
            <a:xfrm rot="-7570806">
              <a:off x="6160463" y="1136588"/>
              <a:ext cx="202244" cy="416601"/>
            </a:xfrm>
            <a:custGeom>
              <a:avLst/>
              <a:gdLst/>
              <a:ahLst/>
              <a:cxnLst/>
              <a:rect l="l" t="t" r="r" b="b"/>
              <a:pathLst>
                <a:path w="3356" h="6913" extrusionOk="0">
                  <a:moveTo>
                    <a:pt x="3305" y="0"/>
                  </a:moveTo>
                  <a:cubicBezTo>
                    <a:pt x="3292" y="0"/>
                    <a:pt x="3280" y="13"/>
                    <a:pt x="3267" y="25"/>
                  </a:cubicBezTo>
                  <a:lnTo>
                    <a:pt x="18" y="6860"/>
                  </a:lnTo>
                  <a:cubicBezTo>
                    <a:pt x="1" y="6877"/>
                    <a:pt x="18" y="6895"/>
                    <a:pt x="36" y="6912"/>
                  </a:cubicBezTo>
                  <a:cubicBezTo>
                    <a:pt x="53" y="6912"/>
                    <a:pt x="71" y="6912"/>
                    <a:pt x="71" y="6895"/>
                  </a:cubicBezTo>
                  <a:lnTo>
                    <a:pt x="3338" y="43"/>
                  </a:lnTo>
                  <a:cubicBezTo>
                    <a:pt x="3356" y="25"/>
                    <a:pt x="3338" y="8"/>
                    <a:pt x="3321" y="8"/>
                  </a:cubicBezTo>
                  <a:cubicBezTo>
                    <a:pt x="3315" y="2"/>
                    <a:pt x="3310" y="0"/>
                    <a:pt x="330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1"/>
            <p:cNvSpPr/>
            <p:nvPr/>
          </p:nvSpPr>
          <p:spPr>
            <a:xfrm rot="-7570806">
              <a:off x="6280613" y="1414401"/>
              <a:ext cx="312948" cy="260880"/>
            </a:xfrm>
            <a:custGeom>
              <a:avLst/>
              <a:gdLst/>
              <a:ahLst/>
              <a:cxnLst/>
              <a:rect l="l" t="t" r="r" b="b"/>
              <a:pathLst>
                <a:path w="5193" h="4329" extrusionOk="0">
                  <a:moveTo>
                    <a:pt x="54" y="1"/>
                  </a:moveTo>
                  <a:cubicBezTo>
                    <a:pt x="35" y="1"/>
                    <a:pt x="19" y="1"/>
                    <a:pt x="0" y="19"/>
                  </a:cubicBezTo>
                  <a:cubicBezTo>
                    <a:pt x="0" y="19"/>
                    <a:pt x="0" y="54"/>
                    <a:pt x="19" y="54"/>
                  </a:cubicBezTo>
                  <a:lnTo>
                    <a:pt x="5140" y="4310"/>
                  </a:lnTo>
                  <a:cubicBezTo>
                    <a:pt x="5140" y="4328"/>
                    <a:pt x="5157" y="4328"/>
                    <a:pt x="5157" y="4328"/>
                  </a:cubicBezTo>
                  <a:cubicBezTo>
                    <a:pt x="5175" y="4328"/>
                    <a:pt x="5175" y="4328"/>
                    <a:pt x="5192" y="4310"/>
                  </a:cubicBezTo>
                  <a:cubicBezTo>
                    <a:pt x="5192" y="4293"/>
                    <a:pt x="5192" y="4274"/>
                    <a:pt x="5175" y="425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1"/>
            <p:cNvSpPr/>
            <p:nvPr/>
          </p:nvSpPr>
          <p:spPr>
            <a:xfrm rot="-7570806">
              <a:off x="5989335" y="1768267"/>
              <a:ext cx="125649" cy="137400"/>
            </a:xfrm>
            <a:custGeom>
              <a:avLst/>
              <a:gdLst/>
              <a:ahLst/>
              <a:cxnLst/>
              <a:rect l="l" t="t" r="r" b="b"/>
              <a:pathLst>
                <a:path w="2085" h="2280" extrusionOk="0">
                  <a:moveTo>
                    <a:pt x="19" y="0"/>
                  </a:moveTo>
                  <a:cubicBezTo>
                    <a:pt x="1" y="19"/>
                    <a:pt x="1" y="36"/>
                    <a:pt x="19" y="54"/>
                  </a:cubicBezTo>
                  <a:lnTo>
                    <a:pt x="2014" y="2261"/>
                  </a:lnTo>
                  <a:cubicBezTo>
                    <a:pt x="2014" y="2279"/>
                    <a:pt x="2033" y="2279"/>
                    <a:pt x="2033" y="2279"/>
                  </a:cubicBezTo>
                  <a:cubicBezTo>
                    <a:pt x="2050" y="2279"/>
                    <a:pt x="2050" y="2279"/>
                    <a:pt x="2068" y="2261"/>
                  </a:cubicBezTo>
                  <a:cubicBezTo>
                    <a:pt x="2085" y="2261"/>
                    <a:pt x="2085" y="2225"/>
                    <a:pt x="2068" y="2208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31"/>
          <p:cNvGrpSpPr/>
          <p:nvPr/>
        </p:nvGrpSpPr>
        <p:grpSpPr>
          <a:xfrm rot="71566" flipH="1">
            <a:off x="6849606" y="239993"/>
            <a:ext cx="4280034" cy="1854907"/>
            <a:chOff x="-116896" y="1776300"/>
            <a:chExt cx="4304070" cy="1854877"/>
          </a:xfrm>
        </p:grpSpPr>
        <p:sp>
          <p:nvSpPr>
            <p:cNvPr id="1432" name="Google Shape;1432;p31"/>
            <p:cNvSpPr/>
            <p:nvPr/>
          </p:nvSpPr>
          <p:spPr>
            <a:xfrm flipH="1">
              <a:off x="-116896" y="2915042"/>
              <a:ext cx="3188045" cy="591469"/>
            </a:xfrm>
            <a:custGeom>
              <a:avLst/>
              <a:gdLst/>
              <a:ahLst/>
              <a:cxnLst/>
              <a:rect l="l" t="t" r="r" b="b"/>
              <a:pathLst>
                <a:path w="44240" h="11192" extrusionOk="0">
                  <a:moveTo>
                    <a:pt x="777" y="1"/>
                  </a:moveTo>
                  <a:cubicBezTo>
                    <a:pt x="493" y="1"/>
                    <a:pt x="234" y="180"/>
                    <a:pt x="125" y="454"/>
                  </a:cubicBezTo>
                  <a:cubicBezTo>
                    <a:pt x="0" y="824"/>
                    <a:pt x="195" y="1213"/>
                    <a:pt x="548" y="1354"/>
                  </a:cubicBezTo>
                  <a:cubicBezTo>
                    <a:pt x="4418" y="2752"/>
                    <a:pt x="8470" y="3459"/>
                    <a:pt x="12577" y="3459"/>
                  </a:cubicBezTo>
                  <a:cubicBezTo>
                    <a:pt x="12723" y="3459"/>
                    <a:pt x="12870" y="3458"/>
                    <a:pt x="13017" y="3456"/>
                  </a:cubicBezTo>
                  <a:cubicBezTo>
                    <a:pt x="13493" y="3456"/>
                    <a:pt x="13970" y="3438"/>
                    <a:pt x="14465" y="3438"/>
                  </a:cubicBezTo>
                  <a:cubicBezTo>
                    <a:pt x="15047" y="3402"/>
                    <a:pt x="15647" y="3385"/>
                    <a:pt x="16231" y="3385"/>
                  </a:cubicBezTo>
                  <a:cubicBezTo>
                    <a:pt x="17785" y="3402"/>
                    <a:pt x="19391" y="3544"/>
                    <a:pt x="20928" y="3668"/>
                  </a:cubicBezTo>
                  <a:cubicBezTo>
                    <a:pt x="22510" y="3811"/>
                    <a:pt x="24150" y="3956"/>
                    <a:pt x="25782" y="3956"/>
                  </a:cubicBezTo>
                  <a:cubicBezTo>
                    <a:pt x="25954" y="3956"/>
                    <a:pt x="26126" y="3954"/>
                    <a:pt x="26297" y="3951"/>
                  </a:cubicBezTo>
                  <a:cubicBezTo>
                    <a:pt x="27074" y="3951"/>
                    <a:pt x="27851" y="3897"/>
                    <a:pt x="28610" y="3845"/>
                  </a:cubicBezTo>
                  <a:cubicBezTo>
                    <a:pt x="29446" y="3787"/>
                    <a:pt x="30306" y="3729"/>
                    <a:pt x="31151" y="3729"/>
                  </a:cubicBezTo>
                  <a:cubicBezTo>
                    <a:pt x="31341" y="3729"/>
                    <a:pt x="31530" y="3732"/>
                    <a:pt x="31718" y="3739"/>
                  </a:cubicBezTo>
                  <a:cubicBezTo>
                    <a:pt x="33714" y="3774"/>
                    <a:pt x="35339" y="4215"/>
                    <a:pt x="36540" y="5010"/>
                  </a:cubicBezTo>
                  <a:cubicBezTo>
                    <a:pt x="37440" y="5611"/>
                    <a:pt x="38146" y="6458"/>
                    <a:pt x="38923" y="7341"/>
                  </a:cubicBezTo>
                  <a:cubicBezTo>
                    <a:pt x="39224" y="7695"/>
                    <a:pt x="39542" y="8065"/>
                    <a:pt x="39877" y="8418"/>
                  </a:cubicBezTo>
                  <a:cubicBezTo>
                    <a:pt x="40831" y="9442"/>
                    <a:pt x="41909" y="10325"/>
                    <a:pt x="43074" y="11085"/>
                  </a:cubicBezTo>
                  <a:cubicBezTo>
                    <a:pt x="43180" y="11156"/>
                    <a:pt x="43303" y="11191"/>
                    <a:pt x="43444" y="11191"/>
                  </a:cubicBezTo>
                  <a:cubicBezTo>
                    <a:pt x="43675" y="11191"/>
                    <a:pt x="43887" y="11085"/>
                    <a:pt x="44028" y="10873"/>
                  </a:cubicBezTo>
                  <a:cubicBezTo>
                    <a:pt x="44240" y="10555"/>
                    <a:pt x="44151" y="10113"/>
                    <a:pt x="43816" y="9920"/>
                  </a:cubicBezTo>
                  <a:cubicBezTo>
                    <a:pt x="42756" y="9230"/>
                    <a:pt x="41767" y="8401"/>
                    <a:pt x="40884" y="7464"/>
                  </a:cubicBezTo>
                  <a:cubicBezTo>
                    <a:pt x="40583" y="7146"/>
                    <a:pt x="40265" y="6776"/>
                    <a:pt x="39966" y="6423"/>
                  </a:cubicBezTo>
                  <a:cubicBezTo>
                    <a:pt x="39189" y="5522"/>
                    <a:pt x="38358" y="4568"/>
                    <a:pt x="37317" y="3862"/>
                  </a:cubicBezTo>
                  <a:cubicBezTo>
                    <a:pt x="35886" y="2908"/>
                    <a:pt x="34014" y="2396"/>
                    <a:pt x="31753" y="2343"/>
                  </a:cubicBezTo>
                  <a:cubicBezTo>
                    <a:pt x="31552" y="2336"/>
                    <a:pt x="31352" y="2333"/>
                    <a:pt x="31152" y="2333"/>
                  </a:cubicBezTo>
                  <a:cubicBezTo>
                    <a:pt x="30264" y="2333"/>
                    <a:pt x="29387" y="2391"/>
                    <a:pt x="28522" y="2449"/>
                  </a:cubicBezTo>
                  <a:cubicBezTo>
                    <a:pt x="27780" y="2502"/>
                    <a:pt x="27020" y="2555"/>
                    <a:pt x="26262" y="2573"/>
                  </a:cubicBezTo>
                  <a:cubicBezTo>
                    <a:pt x="26097" y="2576"/>
                    <a:pt x="25932" y="2578"/>
                    <a:pt x="25767" y="2578"/>
                  </a:cubicBezTo>
                  <a:cubicBezTo>
                    <a:pt x="24195" y="2578"/>
                    <a:pt x="22602" y="2434"/>
                    <a:pt x="21051" y="2291"/>
                  </a:cubicBezTo>
                  <a:cubicBezTo>
                    <a:pt x="19480" y="2149"/>
                    <a:pt x="17855" y="2008"/>
                    <a:pt x="16231" y="2008"/>
                  </a:cubicBezTo>
                  <a:cubicBezTo>
                    <a:pt x="15630" y="2008"/>
                    <a:pt x="15011" y="2025"/>
                    <a:pt x="14411" y="2043"/>
                  </a:cubicBezTo>
                  <a:cubicBezTo>
                    <a:pt x="13952" y="2060"/>
                    <a:pt x="13476" y="2060"/>
                    <a:pt x="12998" y="2079"/>
                  </a:cubicBezTo>
                  <a:cubicBezTo>
                    <a:pt x="12896" y="2079"/>
                    <a:pt x="12793" y="2080"/>
                    <a:pt x="12691" y="2080"/>
                  </a:cubicBezTo>
                  <a:cubicBezTo>
                    <a:pt x="8700" y="2080"/>
                    <a:pt x="4778" y="1408"/>
                    <a:pt x="1025" y="47"/>
                  </a:cubicBezTo>
                  <a:cubicBezTo>
                    <a:pt x="942" y="15"/>
                    <a:pt x="858" y="1"/>
                    <a:pt x="77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1"/>
            <p:cNvSpPr/>
            <p:nvPr/>
          </p:nvSpPr>
          <p:spPr>
            <a:xfrm flipH="1">
              <a:off x="2914478" y="2931478"/>
              <a:ext cx="1272696" cy="251924"/>
            </a:xfrm>
            <a:custGeom>
              <a:avLst/>
              <a:gdLst/>
              <a:ahLst/>
              <a:cxnLst/>
              <a:rect l="l" t="t" r="r" b="b"/>
              <a:pathLst>
                <a:path w="17661" h="4767" extrusionOk="0">
                  <a:moveTo>
                    <a:pt x="16952" y="1"/>
                  </a:moveTo>
                  <a:cubicBezTo>
                    <a:pt x="16941" y="1"/>
                    <a:pt x="16930" y="1"/>
                    <a:pt x="16918" y="2"/>
                  </a:cubicBezTo>
                  <a:cubicBezTo>
                    <a:pt x="15470" y="54"/>
                    <a:pt x="13933" y="108"/>
                    <a:pt x="12450" y="548"/>
                  </a:cubicBezTo>
                  <a:cubicBezTo>
                    <a:pt x="11691" y="760"/>
                    <a:pt x="10949" y="1097"/>
                    <a:pt x="10314" y="1520"/>
                  </a:cubicBezTo>
                  <a:cubicBezTo>
                    <a:pt x="9695" y="1944"/>
                    <a:pt x="9148" y="2333"/>
                    <a:pt x="8548" y="2474"/>
                  </a:cubicBezTo>
                  <a:cubicBezTo>
                    <a:pt x="8196" y="2564"/>
                    <a:pt x="7823" y="2593"/>
                    <a:pt x="7434" y="2593"/>
                  </a:cubicBezTo>
                  <a:cubicBezTo>
                    <a:pt x="6741" y="2593"/>
                    <a:pt x="5997" y="2502"/>
                    <a:pt x="5232" y="2502"/>
                  </a:cubicBezTo>
                  <a:cubicBezTo>
                    <a:pt x="4915" y="2502"/>
                    <a:pt x="4595" y="2517"/>
                    <a:pt x="4274" y="2562"/>
                  </a:cubicBezTo>
                  <a:cubicBezTo>
                    <a:pt x="2755" y="2738"/>
                    <a:pt x="1307" y="3357"/>
                    <a:pt x="141" y="4311"/>
                  </a:cubicBezTo>
                  <a:cubicBezTo>
                    <a:pt x="35" y="4398"/>
                    <a:pt x="0" y="4540"/>
                    <a:pt x="88" y="4664"/>
                  </a:cubicBezTo>
                  <a:cubicBezTo>
                    <a:pt x="142" y="4728"/>
                    <a:pt x="222" y="4767"/>
                    <a:pt x="300" y="4767"/>
                  </a:cubicBezTo>
                  <a:cubicBezTo>
                    <a:pt x="350" y="4767"/>
                    <a:pt x="399" y="4751"/>
                    <a:pt x="441" y="4716"/>
                  </a:cubicBezTo>
                  <a:cubicBezTo>
                    <a:pt x="1589" y="3887"/>
                    <a:pt x="2949" y="3392"/>
                    <a:pt x="4344" y="3303"/>
                  </a:cubicBezTo>
                  <a:cubicBezTo>
                    <a:pt x="4519" y="3285"/>
                    <a:pt x="4692" y="3278"/>
                    <a:pt x="4866" y="3278"/>
                  </a:cubicBezTo>
                  <a:cubicBezTo>
                    <a:pt x="5378" y="3278"/>
                    <a:pt x="5892" y="3344"/>
                    <a:pt x="6445" y="3409"/>
                  </a:cubicBezTo>
                  <a:cubicBezTo>
                    <a:pt x="6871" y="3451"/>
                    <a:pt x="7315" y="3499"/>
                    <a:pt x="7774" y="3499"/>
                  </a:cubicBezTo>
                  <a:cubicBezTo>
                    <a:pt x="8096" y="3499"/>
                    <a:pt x="8425" y="3475"/>
                    <a:pt x="8759" y="3409"/>
                  </a:cubicBezTo>
                  <a:cubicBezTo>
                    <a:pt x="9165" y="3322"/>
                    <a:pt x="9553" y="3180"/>
                    <a:pt x="9907" y="2985"/>
                  </a:cubicBezTo>
                  <a:cubicBezTo>
                    <a:pt x="10260" y="2809"/>
                    <a:pt x="10578" y="2615"/>
                    <a:pt x="10879" y="2439"/>
                  </a:cubicBezTo>
                  <a:cubicBezTo>
                    <a:pt x="11479" y="2085"/>
                    <a:pt x="12080" y="1838"/>
                    <a:pt x="12751" y="1697"/>
                  </a:cubicBezTo>
                  <a:cubicBezTo>
                    <a:pt x="13826" y="1439"/>
                    <a:pt x="14960" y="1390"/>
                    <a:pt x="16124" y="1390"/>
                  </a:cubicBezTo>
                  <a:cubicBezTo>
                    <a:pt x="16393" y="1390"/>
                    <a:pt x="16664" y="1393"/>
                    <a:pt x="16935" y="1396"/>
                  </a:cubicBezTo>
                  <a:lnTo>
                    <a:pt x="16971" y="1396"/>
                  </a:lnTo>
                  <a:cubicBezTo>
                    <a:pt x="17359" y="1379"/>
                    <a:pt x="17660" y="1061"/>
                    <a:pt x="17642" y="673"/>
                  </a:cubicBezTo>
                  <a:cubicBezTo>
                    <a:pt x="17625" y="295"/>
                    <a:pt x="17325" y="1"/>
                    <a:pt x="1695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1"/>
            <p:cNvSpPr/>
            <p:nvPr/>
          </p:nvSpPr>
          <p:spPr>
            <a:xfrm flipH="1">
              <a:off x="3483414" y="2761152"/>
              <a:ext cx="344891" cy="318618"/>
            </a:xfrm>
            <a:custGeom>
              <a:avLst/>
              <a:gdLst/>
              <a:ahLst/>
              <a:cxnLst/>
              <a:rect l="l" t="t" r="r" b="b"/>
              <a:pathLst>
                <a:path w="4786" h="6029" extrusionOk="0">
                  <a:moveTo>
                    <a:pt x="123" y="1"/>
                  </a:moveTo>
                  <a:cubicBezTo>
                    <a:pt x="97" y="1"/>
                    <a:pt x="70" y="10"/>
                    <a:pt x="52" y="27"/>
                  </a:cubicBezTo>
                  <a:cubicBezTo>
                    <a:pt x="0" y="63"/>
                    <a:pt x="0" y="133"/>
                    <a:pt x="36" y="169"/>
                  </a:cubicBezTo>
                  <a:lnTo>
                    <a:pt x="1272" y="1494"/>
                  </a:lnTo>
                  <a:lnTo>
                    <a:pt x="1907" y="2147"/>
                  </a:lnTo>
                  <a:cubicBezTo>
                    <a:pt x="2101" y="2377"/>
                    <a:pt x="2313" y="2589"/>
                    <a:pt x="2490" y="2818"/>
                  </a:cubicBezTo>
                  <a:cubicBezTo>
                    <a:pt x="2666" y="3048"/>
                    <a:pt x="2772" y="3260"/>
                    <a:pt x="2861" y="3542"/>
                  </a:cubicBezTo>
                  <a:cubicBezTo>
                    <a:pt x="2932" y="3825"/>
                    <a:pt x="3002" y="4143"/>
                    <a:pt x="3125" y="4442"/>
                  </a:cubicBezTo>
                  <a:cubicBezTo>
                    <a:pt x="3373" y="5026"/>
                    <a:pt x="3779" y="5556"/>
                    <a:pt x="4291" y="5961"/>
                  </a:cubicBezTo>
                  <a:lnTo>
                    <a:pt x="4309" y="5980"/>
                  </a:lnTo>
                  <a:cubicBezTo>
                    <a:pt x="4356" y="6013"/>
                    <a:pt x="4409" y="6028"/>
                    <a:pt x="4463" y="6028"/>
                  </a:cubicBezTo>
                  <a:cubicBezTo>
                    <a:pt x="4553" y="6028"/>
                    <a:pt x="4642" y="5986"/>
                    <a:pt x="4698" y="5909"/>
                  </a:cubicBezTo>
                  <a:cubicBezTo>
                    <a:pt x="4785" y="5785"/>
                    <a:pt x="4768" y="5591"/>
                    <a:pt x="4627" y="5502"/>
                  </a:cubicBezTo>
                  <a:cubicBezTo>
                    <a:pt x="4185" y="5184"/>
                    <a:pt x="3815" y="4743"/>
                    <a:pt x="3568" y="4231"/>
                  </a:cubicBezTo>
                  <a:cubicBezTo>
                    <a:pt x="3443" y="3983"/>
                    <a:pt x="3373" y="3719"/>
                    <a:pt x="3267" y="3418"/>
                  </a:cubicBezTo>
                  <a:cubicBezTo>
                    <a:pt x="3179" y="3119"/>
                    <a:pt x="3002" y="2801"/>
                    <a:pt x="2790" y="2570"/>
                  </a:cubicBezTo>
                  <a:cubicBezTo>
                    <a:pt x="2579" y="2323"/>
                    <a:pt x="2367" y="2111"/>
                    <a:pt x="2136" y="1918"/>
                  </a:cubicBezTo>
                  <a:lnTo>
                    <a:pt x="1501" y="1282"/>
                  </a:lnTo>
                  <a:lnTo>
                    <a:pt x="194" y="27"/>
                  </a:lnTo>
                  <a:cubicBezTo>
                    <a:pt x="176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 flipH="1">
              <a:off x="2973066" y="1776300"/>
              <a:ext cx="1139092" cy="1192081"/>
            </a:xfrm>
            <a:custGeom>
              <a:avLst/>
              <a:gdLst/>
              <a:ahLst/>
              <a:cxnLst/>
              <a:rect l="l" t="t" r="r" b="b"/>
              <a:pathLst>
                <a:path w="15807" h="22557" extrusionOk="0">
                  <a:moveTo>
                    <a:pt x="165" y="0"/>
                  </a:moveTo>
                  <a:cubicBezTo>
                    <a:pt x="133" y="0"/>
                    <a:pt x="101" y="10"/>
                    <a:pt x="71" y="33"/>
                  </a:cubicBezTo>
                  <a:cubicBezTo>
                    <a:pt x="19" y="85"/>
                    <a:pt x="0" y="191"/>
                    <a:pt x="54" y="245"/>
                  </a:cubicBezTo>
                  <a:cubicBezTo>
                    <a:pt x="742" y="1145"/>
                    <a:pt x="1307" y="2134"/>
                    <a:pt x="1714" y="3193"/>
                  </a:cubicBezTo>
                  <a:cubicBezTo>
                    <a:pt x="1908" y="3723"/>
                    <a:pt x="2084" y="4253"/>
                    <a:pt x="2190" y="4818"/>
                  </a:cubicBezTo>
                  <a:cubicBezTo>
                    <a:pt x="2314" y="5366"/>
                    <a:pt x="2385" y="5913"/>
                    <a:pt x="2437" y="6496"/>
                  </a:cubicBezTo>
                  <a:cubicBezTo>
                    <a:pt x="2508" y="7061"/>
                    <a:pt x="2597" y="7662"/>
                    <a:pt x="2861" y="8227"/>
                  </a:cubicBezTo>
                  <a:cubicBezTo>
                    <a:pt x="2986" y="8510"/>
                    <a:pt x="3162" y="8792"/>
                    <a:pt x="3374" y="9021"/>
                  </a:cubicBezTo>
                  <a:cubicBezTo>
                    <a:pt x="3586" y="9251"/>
                    <a:pt x="3833" y="9445"/>
                    <a:pt x="4080" y="9604"/>
                  </a:cubicBezTo>
                  <a:cubicBezTo>
                    <a:pt x="4575" y="9939"/>
                    <a:pt x="5105" y="10187"/>
                    <a:pt x="5564" y="10487"/>
                  </a:cubicBezTo>
                  <a:cubicBezTo>
                    <a:pt x="6040" y="10770"/>
                    <a:pt x="6429" y="11140"/>
                    <a:pt x="6746" y="11564"/>
                  </a:cubicBezTo>
                  <a:cubicBezTo>
                    <a:pt x="7401" y="12447"/>
                    <a:pt x="7789" y="13525"/>
                    <a:pt x="8265" y="14566"/>
                  </a:cubicBezTo>
                  <a:cubicBezTo>
                    <a:pt x="8512" y="15096"/>
                    <a:pt x="8778" y="15644"/>
                    <a:pt x="9113" y="16139"/>
                  </a:cubicBezTo>
                  <a:cubicBezTo>
                    <a:pt x="9202" y="16262"/>
                    <a:pt x="9273" y="16386"/>
                    <a:pt x="9379" y="16509"/>
                  </a:cubicBezTo>
                  <a:cubicBezTo>
                    <a:pt x="9466" y="16633"/>
                    <a:pt x="9572" y="16756"/>
                    <a:pt x="9678" y="16862"/>
                  </a:cubicBezTo>
                  <a:cubicBezTo>
                    <a:pt x="9873" y="17092"/>
                    <a:pt x="10102" y="17304"/>
                    <a:pt x="10332" y="17481"/>
                  </a:cubicBezTo>
                  <a:cubicBezTo>
                    <a:pt x="10773" y="17869"/>
                    <a:pt x="11250" y="18204"/>
                    <a:pt x="11691" y="18557"/>
                  </a:cubicBezTo>
                  <a:cubicBezTo>
                    <a:pt x="12134" y="18894"/>
                    <a:pt x="12557" y="19264"/>
                    <a:pt x="12946" y="19671"/>
                  </a:cubicBezTo>
                  <a:cubicBezTo>
                    <a:pt x="13723" y="20465"/>
                    <a:pt x="14394" y="21366"/>
                    <a:pt x="14924" y="22337"/>
                  </a:cubicBezTo>
                  <a:cubicBezTo>
                    <a:pt x="15006" y="22478"/>
                    <a:pt x="15152" y="22557"/>
                    <a:pt x="15302" y="22557"/>
                  </a:cubicBezTo>
                  <a:cubicBezTo>
                    <a:pt x="15377" y="22557"/>
                    <a:pt x="15454" y="22537"/>
                    <a:pt x="15524" y="22496"/>
                  </a:cubicBezTo>
                  <a:cubicBezTo>
                    <a:pt x="15736" y="22372"/>
                    <a:pt x="15807" y="22108"/>
                    <a:pt x="15682" y="21896"/>
                  </a:cubicBezTo>
                  <a:cubicBezTo>
                    <a:pt x="15100" y="20872"/>
                    <a:pt x="14359" y="19918"/>
                    <a:pt x="13511" y="19087"/>
                  </a:cubicBezTo>
                  <a:cubicBezTo>
                    <a:pt x="13087" y="18682"/>
                    <a:pt x="12645" y="18293"/>
                    <a:pt x="12169" y="17940"/>
                  </a:cubicBezTo>
                  <a:cubicBezTo>
                    <a:pt x="11691" y="17587"/>
                    <a:pt x="11232" y="17269"/>
                    <a:pt x="10791" y="16916"/>
                  </a:cubicBezTo>
                  <a:cubicBezTo>
                    <a:pt x="10579" y="16739"/>
                    <a:pt x="10384" y="16563"/>
                    <a:pt x="10191" y="16368"/>
                  </a:cubicBezTo>
                  <a:cubicBezTo>
                    <a:pt x="10102" y="16280"/>
                    <a:pt x="10014" y="16174"/>
                    <a:pt x="9925" y="16068"/>
                  </a:cubicBezTo>
                  <a:cubicBezTo>
                    <a:pt x="9838" y="15962"/>
                    <a:pt x="9767" y="15856"/>
                    <a:pt x="9696" y="15750"/>
                  </a:cubicBezTo>
                  <a:cubicBezTo>
                    <a:pt x="9379" y="15291"/>
                    <a:pt x="9113" y="14797"/>
                    <a:pt x="8884" y="14302"/>
                  </a:cubicBezTo>
                  <a:cubicBezTo>
                    <a:pt x="8390" y="13278"/>
                    <a:pt x="7966" y="12164"/>
                    <a:pt x="7224" y="11211"/>
                  </a:cubicBezTo>
                  <a:cubicBezTo>
                    <a:pt x="6852" y="10735"/>
                    <a:pt x="6376" y="10311"/>
                    <a:pt x="5863" y="10010"/>
                  </a:cubicBezTo>
                  <a:cubicBezTo>
                    <a:pt x="5352" y="9710"/>
                    <a:pt x="4822" y="9463"/>
                    <a:pt x="4363" y="9181"/>
                  </a:cubicBezTo>
                  <a:cubicBezTo>
                    <a:pt x="3904" y="8880"/>
                    <a:pt x="3515" y="8510"/>
                    <a:pt x="3303" y="8032"/>
                  </a:cubicBezTo>
                  <a:cubicBezTo>
                    <a:pt x="3073" y="7556"/>
                    <a:pt x="2967" y="6991"/>
                    <a:pt x="2880" y="6443"/>
                  </a:cubicBezTo>
                  <a:cubicBezTo>
                    <a:pt x="2809" y="5877"/>
                    <a:pt x="2738" y="5295"/>
                    <a:pt x="2597" y="4712"/>
                  </a:cubicBezTo>
                  <a:cubicBezTo>
                    <a:pt x="2456" y="4147"/>
                    <a:pt x="2279" y="3600"/>
                    <a:pt x="2067" y="3052"/>
                  </a:cubicBezTo>
                  <a:cubicBezTo>
                    <a:pt x="1625" y="1975"/>
                    <a:pt x="1025" y="951"/>
                    <a:pt x="283" y="50"/>
                  </a:cubicBezTo>
                  <a:cubicBezTo>
                    <a:pt x="252" y="19"/>
                    <a:pt x="210" y="0"/>
                    <a:pt x="16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 flipH="1">
              <a:off x="3132184" y="2197806"/>
              <a:ext cx="162933" cy="543484"/>
            </a:xfrm>
            <a:custGeom>
              <a:avLst/>
              <a:gdLst/>
              <a:ahLst/>
              <a:cxnLst/>
              <a:rect l="l" t="t" r="r" b="b"/>
              <a:pathLst>
                <a:path w="2261" h="10284" extrusionOk="0">
                  <a:moveTo>
                    <a:pt x="2097" y="1"/>
                  </a:moveTo>
                  <a:cubicBezTo>
                    <a:pt x="2034" y="1"/>
                    <a:pt x="1976" y="66"/>
                    <a:pt x="1961" y="145"/>
                  </a:cubicBezTo>
                  <a:lnTo>
                    <a:pt x="1784" y="2634"/>
                  </a:lnTo>
                  <a:lnTo>
                    <a:pt x="1695" y="3889"/>
                  </a:lnTo>
                  <a:cubicBezTo>
                    <a:pt x="1660" y="4313"/>
                    <a:pt x="1643" y="4718"/>
                    <a:pt x="1590" y="5107"/>
                  </a:cubicBezTo>
                  <a:cubicBezTo>
                    <a:pt x="1519" y="5514"/>
                    <a:pt x="1396" y="5832"/>
                    <a:pt x="1184" y="6166"/>
                  </a:cubicBezTo>
                  <a:cubicBezTo>
                    <a:pt x="972" y="6503"/>
                    <a:pt x="707" y="6873"/>
                    <a:pt x="530" y="7297"/>
                  </a:cubicBezTo>
                  <a:cubicBezTo>
                    <a:pt x="160" y="8109"/>
                    <a:pt x="0" y="9010"/>
                    <a:pt x="71" y="9910"/>
                  </a:cubicBezTo>
                  <a:lnTo>
                    <a:pt x="71" y="9929"/>
                  </a:lnTo>
                  <a:cubicBezTo>
                    <a:pt x="88" y="10145"/>
                    <a:pt x="262" y="10283"/>
                    <a:pt x="476" y="10283"/>
                  </a:cubicBezTo>
                  <a:cubicBezTo>
                    <a:pt x="488" y="10283"/>
                    <a:pt x="500" y="10283"/>
                    <a:pt x="513" y="10282"/>
                  </a:cubicBezTo>
                  <a:cubicBezTo>
                    <a:pt x="725" y="10247"/>
                    <a:pt x="883" y="10052"/>
                    <a:pt x="848" y="9840"/>
                  </a:cubicBezTo>
                  <a:cubicBezTo>
                    <a:pt x="760" y="9081"/>
                    <a:pt x="848" y="8286"/>
                    <a:pt x="1149" y="7544"/>
                  </a:cubicBezTo>
                  <a:cubicBezTo>
                    <a:pt x="1272" y="7191"/>
                    <a:pt x="1484" y="6856"/>
                    <a:pt x="1695" y="6484"/>
                  </a:cubicBezTo>
                  <a:cubicBezTo>
                    <a:pt x="1801" y="6291"/>
                    <a:pt x="1907" y="6079"/>
                    <a:pt x="1978" y="5849"/>
                  </a:cubicBezTo>
                  <a:cubicBezTo>
                    <a:pt x="2049" y="5637"/>
                    <a:pt x="2084" y="5408"/>
                    <a:pt x="2119" y="5196"/>
                  </a:cubicBezTo>
                  <a:cubicBezTo>
                    <a:pt x="2173" y="4754"/>
                    <a:pt x="2173" y="4330"/>
                    <a:pt x="2173" y="3906"/>
                  </a:cubicBezTo>
                  <a:lnTo>
                    <a:pt x="2208" y="2653"/>
                  </a:lnTo>
                  <a:lnTo>
                    <a:pt x="2261" y="145"/>
                  </a:lnTo>
                  <a:cubicBezTo>
                    <a:pt x="2261" y="74"/>
                    <a:pt x="2208" y="4"/>
                    <a:pt x="2119" y="4"/>
                  </a:cubicBezTo>
                  <a:cubicBezTo>
                    <a:pt x="2112" y="2"/>
                    <a:pt x="2104" y="1"/>
                    <a:pt x="209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 flipH="1">
              <a:off x="189885" y="2655036"/>
              <a:ext cx="996480" cy="462574"/>
            </a:xfrm>
            <a:custGeom>
              <a:avLst/>
              <a:gdLst/>
              <a:ahLst/>
              <a:cxnLst/>
              <a:rect l="l" t="t" r="r" b="b"/>
              <a:pathLst>
                <a:path w="13828" h="8753" extrusionOk="0">
                  <a:moveTo>
                    <a:pt x="13652" y="0"/>
                  </a:moveTo>
                  <a:cubicBezTo>
                    <a:pt x="13612" y="0"/>
                    <a:pt x="13572" y="14"/>
                    <a:pt x="13545" y="41"/>
                  </a:cubicBezTo>
                  <a:cubicBezTo>
                    <a:pt x="12662" y="959"/>
                    <a:pt x="11762" y="1877"/>
                    <a:pt x="10720" y="2495"/>
                  </a:cubicBezTo>
                  <a:cubicBezTo>
                    <a:pt x="10190" y="2812"/>
                    <a:pt x="9625" y="3024"/>
                    <a:pt x="9043" y="3149"/>
                  </a:cubicBezTo>
                  <a:cubicBezTo>
                    <a:pt x="8442" y="3272"/>
                    <a:pt x="7771" y="3342"/>
                    <a:pt x="7117" y="3589"/>
                  </a:cubicBezTo>
                  <a:cubicBezTo>
                    <a:pt x="6464" y="3837"/>
                    <a:pt x="5899" y="4173"/>
                    <a:pt x="5351" y="4508"/>
                  </a:cubicBezTo>
                  <a:lnTo>
                    <a:pt x="3709" y="5497"/>
                  </a:lnTo>
                  <a:lnTo>
                    <a:pt x="441" y="7458"/>
                  </a:lnTo>
                  <a:cubicBezTo>
                    <a:pt x="425" y="7475"/>
                    <a:pt x="406" y="7475"/>
                    <a:pt x="389" y="7493"/>
                  </a:cubicBezTo>
                  <a:cubicBezTo>
                    <a:pt x="88" y="7705"/>
                    <a:pt x="1" y="8146"/>
                    <a:pt x="230" y="8464"/>
                  </a:cubicBezTo>
                  <a:cubicBezTo>
                    <a:pt x="360" y="8648"/>
                    <a:pt x="577" y="8753"/>
                    <a:pt x="798" y="8753"/>
                  </a:cubicBezTo>
                  <a:cubicBezTo>
                    <a:pt x="938" y="8753"/>
                    <a:pt x="1079" y="8712"/>
                    <a:pt x="1202" y="8623"/>
                  </a:cubicBezTo>
                  <a:lnTo>
                    <a:pt x="4327" y="6433"/>
                  </a:lnTo>
                  <a:lnTo>
                    <a:pt x="5881" y="5339"/>
                  </a:lnTo>
                  <a:cubicBezTo>
                    <a:pt x="6411" y="4967"/>
                    <a:pt x="6905" y="4614"/>
                    <a:pt x="7435" y="4385"/>
                  </a:cubicBezTo>
                  <a:cubicBezTo>
                    <a:pt x="7965" y="4138"/>
                    <a:pt x="8565" y="4013"/>
                    <a:pt x="9201" y="3837"/>
                  </a:cubicBezTo>
                  <a:cubicBezTo>
                    <a:pt x="9855" y="3660"/>
                    <a:pt x="10491" y="3361"/>
                    <a:pt x="11021" y="2989"/>
                  </a:cubicBezTo>
                  <a:cubicBezTo>
                    <a:pt x="12116" y="2230"/>
                    <a:pt x="12963" y="1223"/>
                    <a:pt x="13776" y="252"/>
                  </a:cubicBezTo>
                  <a:cubicBezTo>
                    <a:pt x="13828" y="199"/>
                    <a:pt x="13828" y="93"/>
                    <a:pt x="13757" y="41"/>
                  </a:cubicBezTo>
                  <a:cubicBezTo>
                    <a:pt x="13731" y="14"/>
                    <a:pt x="13692" y="0"/>
                    <a:pt x="1365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 flipH="1">
              <a:off x="2129365" y="3042297"/>
              <a:ext cx="768691" cy="588880"/>
            </a:xfrm>
            <a:custGeom>
              <a:avLst/>
              <a:gdLst/>
              <a:ahLst/>
              <a:cxnLst/>
              <a:rect l="l" t="t" r="r" b="b"/>
              <a:pathLst>
                <a:path w="10667" h="11143" extrusionOk="0">
                  <a:moveTo>
                    <a:pt x="10196" y="1"/>
                  </a:moveTo>
                  <a:cubicBezTo>
                    <a:pt x="10177" y="1"/>
                    <a:pt x="10157" y="2"/>
                    <a:pt x="10137" y="5"/>
                  </a:cubicBezTo>
                  <a:cubicBezTo>
                    <a:pt x="7453" y="377"/>
                    <a:pt x="5086" y="2195"/>
                    <a:pt x="4062" y="4651"/>
                  </a:cubicBezTo>
                  <a:cubicBezTo>
                    <a:pt x="3815" y="5251"/>
                    <a:pt x="3621" y="5833"/>
                    <a:pt x="3233" y="6240"/>
                  </a:cubicBezTo>
                  <a:cubicBezTo>
                    <a:pt x="2844" y="6664"/>
                    <a:pt x="2296" y="6999"/>
                    <a:pt x="1820" y="7476"/>
                  </a:cubicBezTo>
                  <a:cubicBezTo>
                    <a:pt x="1342" y="7952"/>
                    <a:pt x="989" y="8518"/>
                    <a:pt x="706" y="9118"/>
                  </a:cubicBezTo>
                  <a:cubicBezTo>
                    <a:pt x="442" y="9702"/>
                    <a:pt x="230" y="10302"/>
                    <a:pt x="35" y="10902"/>
                  </a:cubicBezTo>
                  <a:cubicBezTo>
                    <a:pt x="0" y="11008"/>
                    <a:pt x="54" y="11096"/>
                    <a:pt x="141" y="11131"/>
                  </a:cubicBezTo>
                  <a:cubicBezTo>
                    <a:pt x="160" y="11139"/>
                    <a:pt x="180" y="11142"/>
                    <a:pt x="200" y="11142"/>
                  </a:cubicBezTo>
                  <a:cubicBezTo>
                    <a:pt x="273" y="11142"/>
                    <a:pt x="344" y="11095"/>
                    <a:pt x="372" y="11025"/>
                  </a:cubicBezTo>
                  <a:cubicBezTo>
                    <a:pt x="795" y="9843"/>
                    <a:pt x="1272" y="8642"/>
                    <a:pt x="2155" y="7830"/>
                  </a:cubicBezTo>
                  <a:cubicBezTo>
                    <a:pt x="2597" y="7423"/>
                    <a:pt x="3144" y="7105"/>
                    <a:pt x="3638" y="6629"/>
                  </a:cubicBezTo>
                  <a:cubicBezTo>
                    <a:pt x="3885" y="6381"/>
                    <a:pt x="4080" y="6081"/>
                    <a:pt x="4222" y="5781"/>
                  </a:cubicBezTo>
                  <a:cubicBezTo>
                    <a:pt x="4380" y="5480"/>
                    <a:pt x="4504" y="5181"/>
                    <a:pt x="4627" y="4898"/>
                  </a:cubicBezTo>
                  <a:cubicBezTo>
                    <a:pt x="5634" y="2690"/>
                    <a:pt x="7877" y="1119"/>
                    <a:pt x="10243" y="888"/>
                  </a:cubicBezTo>
                  <a:lnTo>
                    <a:pt x="10261" y="888"/>
                  </a:lnTo>
                  <a:cubicBezTo>
                    <a:pt x="10490" y="853"/>
                    <a:pt x="10667" y="624"/>
                    <a:pt x="10631" y="377"/>
                  </a:cubicBezTo>
                  <a:cubicBezTo>
                    <a:pt x="10599" y="167"/>
                    <a:pt x="10405" y="1"/>
                    <a:pt x="1019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31"/>
          <p:cNvGrpSpPr/>
          <p:nvPr/>
        </p:nvGrpSpPr>
        <p:grpSpPr>
          <a:xfrm rot="3634554">
            <a:off x="136426" y="4199074"/>
            <a:ext cx="881992" cy="802886"/>
            <a:chOff x="5429222" y="1072895"/>
            <a:chExt cx="1442398" cy="1313030"/>
          </a:xfrm>
        </p:grpSpPr>
        <p:sp>
          <p:nvSpPr>
            <p:cNvPr id="1440" name="Google Shape;1440;p31"/>
            <p:cNvSpPr/>
            <p:nvPr/>
          </p:nvSpPr>
          <p:spPr>
            <a:xfrm rot="-7570806">
              <a:off x="5806649" y="1087334"/>
              <a:ext cx="687545" cy="1284152"/>
            </a:xfrm>
            <a:custGeom>
              <a:avLst/>
              <a:gdLst/>
              <a:ahLst/>
              <a:cxnLst/>
              <a:rect l="l" t="t" r="r" b="b"/>
              <a:pathLst>
                <a:path w="11409" h="21309" extrusionOk="0">
                  <a:moveTo>
                    <a:pt x="4642" y="0"/>
                  </a:moveTo>
                  <a:cubicBezTo>
                    <a:pt x="4590" y="0"/>
                    <a:pt x="4538" y="4"/>
                    <a:pt x="4486" y="11"/>
                  </a:cubicBezTo>
                  <a:cubicBezTo>
                    <a:pt x="3744" y="135"/>
                    <a:pt x="3320" y="912"/>
                    <a:pt x="3144" y="1635"/>
                  </a:cubicBezTo>
                  <a:cubicBezTo>
                    <a:pt x="3002" y="2289"/>
                    <a:pt x="2967" y="2961"/>
                    <a:pt x="3073" y="3613"/>
                  </a:cubicBezTo>
                  <a:cubicBezTo>
                    <a:pt x="3161" y="4126"/>
                    <a:pt x="3320" y="4638"/>
                    <a:pt x="3462" y="5132"/>
                  </a:cubicBezTo>
                  <a:cubicBezTo>
                    <a:pt x="3690" y="5857"/>
                    <a:pt x="4008" y="6457"/>
                    <a:pt x="4220" y="7181"/>
                  </a:cubicBezTo>
                  <a:cubicBezTo>
                    <a:pt x="3761" y="6528"/>
                    <a:pt x="3179" y="5980"/>
                    <a:pt x="2525" y="5521"/>
                  </a:cubicBezTo>
                  <a:cubicBezTo>
                    <a:pt x="2138" y="5251"/>
                    <a:pt x="1649" y="5020"/>
                    <a:pt x="1199" y="5020"/>
                  </a:cubicBezTo>
                  <a:cubicBezTo>
                    <a:pt x="972" y="5020"/>
                    <a:pt x="755" y="5079"/>
                    <a:pt x="565" y="5221"/>
                  </a:cubicBezTo>
                  <a:cubicBezTo>
                    <a:pt x="0" y="5645"/>
                    <a:pt x="53" y="6493"/>
                    <a:pt x="229" y="7181"/>
                  </a:cubicBezTo>
                  <a:cubicBezTo>
                    <a:pt x="848" y="9707"/>
                    <a:pt x="2225" y="12019"/>
                    <a:pt x="4133" y="13785"/>
                  </a:cubicBezTo>
                  <a:cubicBezTo>
                    <a:pt x="3956" y="13697"/>
                    <a:pt x="3748" y="13644"/>
                    <a:pt x="3545" y="13644"/>
                  </a:cubicBezTo>
                  <a:cubicBezTo>
                    <a:pt x="3342" y="13644"/>
                    <a:pt x="3143" y="13697"/>
                    <a:pt x="2984" y="13821"/>
                  </a:cubicBezTo>
                  <a:cubicBezTo>
                    <a:pt x="2685" y="14051"/>
                    <a:pt x="2596" y="14492"/>
                    <a:pt x="2685" y="14880"/>
                  </a:cubicBezTo>
                  <a:cubicBezTo>
                    <a:pt x="2791" y="15252"/>
                    <a:pt x="3019" y="15587"/>
                    <a:pt x="3250" y="15888"/>
                  </a:cubicBezTo>
                  <a:cubicBezTo>
                    <a:pt x="4733" y="17901"/>
                    <a:pt x="6464" y="19719"/>
                    <a:pt x="8406" y="21309"/>
                  </a:cubicBezTo>
                  <a:cubicBezTo>
                    <a:pt x="10119" y="18872"/>
                    <a:pt x="11197" y="16011"/>
                    <a:pt x="11355" y="13027"/>
                  </a:cubicBezTo>
                  <a:cubicBezTo>
                    <a:pt x="11409" y="12267"/>
                    <a:pt x="11373" y="11437"/>
                    <a:pt x="10896" y="10837"/>
                  </a:cubicBezTo>
                  <a:cubicBezTo>
                    <a:pt x="10773" y="10696"/>
                    <a:pt x="10613" y="10554"/>
                    <a:pt x="10420" y="10519"/>
                  </a:cubicBezTo>
                  <a:cubicBezTo>
                    <a:pt x="10377" y="10509"/>
                    <a:pt x="10334" y="10504"/>
                    <a:pt x="10291" y="10504"/>
                  </a:cubicBezTo>
                  <a:cubicBezTo>
                    <a:pt x="10035" y="10504"/>
                    <a:pt x="9789" y="10675"/>
                    <a:pt x="9607" y="10872"/>
                  </a:cubicBezTo>
                  <a:cubicBezTo>
                    <a:pt x="9395" y="11119"/>
                    <a:pt x="9219" y="11348"/>
                    <a:pt x="8972" y="11543"/>
                  </a:cubicBezTo>
                  <a:cubicBezTo>
                    <a:pt x="9589" y="9370"/>
                    <a:pt x="10225" y="7164"/>
                    <a:pt x="10137" y="4920"/>
                  </a:cubicBezTo>
                  <a:cubicBezTo>
                    <a:pt x="10119" y="4284"/>
                    <a:pt x="9925" y="3526"/>
                    <a:pt x="9325" y="3349"/>
                  </a:cubicBezTo>
                  <a:cubicBezTo>
                    <a:pt x="9242" y="3323"/>
                    <a:pt x="9158" y="3311"/>
                    <a:pt x="9074" y="3311"/>
                  </a:cubicBezTo>
                  <a:cubicBezTo>
                    <a:pt x="8762" y="3311"/>
                    <a:pt x="8449" y="3476"/>
                    <a:pt x="8211" y="3684"/>
                  </a:cubicBezTo>
                  <a:cubicBezTo>
                    <a:pt x="7540" y="4267"/>
                    <a:pt x="7170" y="5115"/>
                    <a:pt x="7064" y="5998"/>
                  </a:cubicBezTo>
                  <a:cubicBezTo>
                    <a:pt x="7081" y="4691"/>
                    <a:pt x="6852" y="3384"/>
                    <a:pt x="6499" y="2113"/>
                  </a:cubicBezTo>
                  <a:cubicBezTo>
                    <a:pt x="6375" y="1600"/>
                    <a:pt x="6198" y="1089"/>
                    <a:pt x="5880" y="665"/>
                  </a:cubicBezTo>
                  <a:cubicBezTo>
                    <a:pt x="5578" y="283"/>
                    <a:pt x="5118" y="0"/>
                    <a:pt x="4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 rot="-7570806">
              <a:off x="6005102" y="1053087"/>
              <a:ext cx="246959" cy="1281802"/>
            </a:xfrm>
            <a:custGeom>
              <a:avLst/>
              <a:gdLst/>
              <a:ahLst/>
              <a:cxnLst/>
              <a:rect l="l" t="t" r="r" b="b"/>
              <a:pathLst>
                <a:path w="4098" h="21270" extrusionOk="0">
                  <a:moveTo>
                    <a:pt x="51" y="0"/>
                  </a:moveTo>
                  <a:cubicBezTo>
                    <a:pt x="46" y="0"/>
                    <a:pt x="41" y="2"/>
                    <a:pt x="36" y="7"/>
                  </a:cubicBezTo>
                  <a:cubicBezTo>
                    <a:pt x="18" y="7"/>
                    <a:pt x="1" y="26"/>
                    <a:pt x="18" y="43"/>
                  </a:cubicBezTo>
                  <a:cubicBezTo>
                    <a:pt x="53" y="219"/>
                    <a:pt x="3726" y="18126"/>
                    <a:pt x="4027" y="21235"/>
                  </a:cubicBezTo>
                  <a:cubicBezTo>
                    <a:pt x="4027" y="21253"/>
                    <a:pt x="4044" y="21270"/>
                    <a:pt x="4062" y="21270"/>
                  </a:cubicBezTo>
                  <a:cubicBezTo>
                    <a:pt x="4079" y="21253"/>
                    <a:pt x="4098" y="21235"/>
                    <a:pt x="4098" y="21218"/>
                  </a:cubicBezTo>
                  <a:cubicBezTo>
                    <a:pt x="3797" y="18110"/>
                    <a:pt x="124" y="202"/>
                    <a:pt x="88" y="26"/>
                  </a:cubicBezTo>
                  <a:cubicBezTo>
                    <a:pt x="76" y="13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 rot="-7570806">
              <a:off x="5747968" y="1915066"/>
              <a:ext cx="218214" cy="190975"/>
            </a:xfrm>
            <a:custGeom>
              <a:avLst/>
              <a:gdLst/>
              <a:ahLst/>
              <a:cxnLst/>
              <a:rect l="l" t="t" r="r" b="b"/>
              <a:pathLst>
                <a:path w="3621" h="3169" extrusionOk="0">
                  <a:moveTo>
                    <a:pt x="3569" y="1"/>
                  </a:moveTo>
                  <a:cubicBezTo>
                    <a:pt x="3557" y="1"/>
                    <a:pt x="3544" y="13"/>
                    <a:pt x="3532" y="25"/>
                  </a:cubicBezTo>
                  <a:lnTo>
                    <a:pt x="2490" y="3063"/>
                  </a:lnTo>
                  <a:lnTo>
                    <a:pt x="53" y="661"/>
                  </a:lnTo>
                  <a:cubicBezTo>
                    <a:pt x="44" y="653"/>
                    <a:pt x="35" y="648"/>
                    <a:pt x="27" y="648"/>
                  </a:cubicBezTo>
                  <a:cubicBezTo>
                    <a:pt x="18" y="648"/>
                    <a:pt x="9" y="653"/>
                    <a:pt x="0" y="661"/>
                  </a:cubicBezTo>
                  <a:lnTo>
                    <a:pt x="0" y="715"/>
                  </a:lnTo>
                  <a:lnTo>
                    <a:pt x="2490" y="3152"/>
                  </a:lnTo>
                  <a:cubicBezTo>
                    <a:pt x="2490" y="3169"/>
                    <a:pt x="2508" y="3169"/>
                    <a:pt x="2508" y="3169"/>
                  </a:cubicBezTo>
                  <a:lnTo>
                    <a:pt x="2525" y="3169"/>
                  </a:lnTo>
                  <a:lnTo>
                    <a:pt x="2544" y="3152"/>
                  </a:lnTo>
                  <a:lnTo>
                    <a:pt x="3603" y="44"/>
                  </a:lnTo>
                  <a:cubicBezTo>
                    <a:pt x="3620" y="25"/>
                    <a:pt x="3603" y="8"/>
                    <a:pt x="3585" y="8"/>
                  </a:cubicBezTo>
                  <a:cubicBezTo>
                    <a:pt x="3580" y="3"/>
                    <a:pt x="3575" y="1"/>
                    <a:pt x="356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 rot="-7570806">
              <a:off x="5797428" y="1521932"/>
              <a:ext cx="191638" cy="437934"/>
            </a:xfrm>
            <a:custGeom>
              <a:avLst/>
              <a:gdLst/>
              <a:ahLst/>
              <a:cxnLst/>
              <a:rect l="l" t="t" r="r" b="b"/>
              <a:pathLst>
                <a:path w="3180" h="7267" extrusionOk="0">
                  <a:moveTo>
                    <a:pt x="3147" y="1"/>
                  </a:moveTo>
                  <a:cubicBezTo>
                    <a:pt x="3134" y="1"/>
                    <a:pt x="3122" y="13"/>
                    <a:pt x="3109" y="26"/>
                  </a:cubicBezTo>
                  <a:lnTo>
                    <a:pt x="1" y="7213"/>
                  </a:lnTo>
                  <a:cubicBezTo>
                    <a:pt x="1" y="7232"/>
                    <a:pt x="1" y="7249"/>
                    <a:pt x="19" y="7267"/>
                  </a:cubicBezTo>
                  <a:lnTo>
                    <a:pt x="36" y="7267"/>
                  </a:lnTo>
                  <a:cubicBezTo>
                    <a:pt x="54" y="7267"/>
                    <a:pt x="54" y="7249"/>
                    <a:pt x="71" y="7232"/>
                  </a:cubicBezTo>
                  <a:lnTo>
                    <a:pt x="3180" y="62"/>
                  </a:lnTo>
                  <a:cubicBezTo>
                    <a:pt x="3180" y="43"/>
                    <a:pt x="3180" y="8"/>
                    <a:pt x="3163" y="8"/>
                  </a:cubicBezTo>
                  <a:cubicBezTo>
                    <a:pt x="3157" y="3"/>
                    <a:pt x="3152" y="1"/>
                    <a:pt x="31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 rot="-7570806">
              <a:off x="5836249" y="1460101"/>
              <a:ext cx="206523" cy="435764"/>
            </a:xfrm>
            <a:custGeom>
              <a:avLst/>
              <a:gdLst/>
              <a:ahLst/>
              <a:cxnLst/>
              <a:rect l="l" t="t" r="r" b="b"/>
              <a:pathLst>
                <a:path w="3427" h="7231" extrusionOk="0">
                  <a:moveTo>
                    <a:pt x="3390" y="1"/>
                  </a:moveTo>
                  <a:cubicBezTo>
                    <a:pt x="3373" y="1"/>
                    <a:pt x="3356" y="14"/>
                    <a:pt x="3356" y="25"/>
                  </a:cubicBezTo>
                  <a:lnTo>
                    <a:pt x="0" y="7179"/>
                  </a:lnTo>
                  <a:cubicBezTo>
                    <a:pt x="0" y="7195"/>
                    <a:pt x="0" y="7231"/>
                    <a:pt x="17" y="7231"/>
                  </a:cubicBezTo>
                  <a:lnTo>
                    <a:pt x="36" y="7231"/>
                  </a:lnTo>
                  <a:cubicBezTo>
                    <a:pt x="53" y="7231"/>
                    <a:pt x="71" y="7231"/>
                    <a:pt x="71" y="7214"/>
                  </a:cubicBezTo>
                  <a:lnTo>
                    <a:pt x="3426" y="61"/>
                  </a:lnTo>
                  <a:cubicBezTo>
                    <a:pt x="3426" y="44"/>
                    <a:pt x="3426" y="9"/>
                    <a:pt x="3408" y="9"/>
                  </a:cubicBezTo>
                  <a:cubicBezTo>
                    <a:pt x="3403" y="3"/>
                    <a:pt x="3397" y="1"/>
                    <a:pt x="3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 rot="-7570806">
              <a:off x="6027676" y="1604331"/>
              <a:ext cx="419373" cy="410574"/>
            </a:xfrm>
            <a:custGeom>
              <a:avLst/>
              <a:gdLst/>
              <a:ahLst/>
              <a:cxnLst/>
              <a:rect l="l" t="t" r="r" b="b"/>
              <a:pathLst>
                <a:path w="6959" h="6813" extrusionOk="0">
                  <a:moveTo>
                    <a:pt x="34" y="0"/>
                  </a:moveTo>
                  <a:cubicBezTo>
                    <a:pt x="23" y="0"/>
                    <a:pt x="10" y="4"/>
                    <a:pt x="1" y="13"/>
                  </a:cubicBezTo>
                  <a:lnTo>
                    <a:pt x="1" y="48"/>
                  </a:lnTo>
                  <a:lnTo>
                    <a:pt x="6907" y="6794"/>
                  </a:lnTo>
                  <a:cubicBezTo>
                    <a:pt x="6907" y="6813"/>
                    <a:pt x="6924" y="6813"/>
                    <a:pt x="6924" y="6813"/>
                  </a:cubicBezTo>
                  <a:cubicBezTo>
                    <a:pt x="6942" y="6813"/>
                    <a:pt x="6942" y="6813"/>
                    <a:pt x="6959" y="6794"/>
                  </a:cubicBezTo>
                  <a:lnTo>
                    <a:pt x="6959" y="6759"/>
                  </a:lnTo>
                  <a:lnTo>
                    <a:pt x="54" y="13"/>
                  </a:lnTo>
                  <a:cubicBezTo>
                    <a:pt x="54" y="4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 rot="-7570806">
              <a:off x="6096409" y="1223970"/>
              <a:ext cx="191638" cy="406597"/>
            </a:xfrm>
            <a:custGeom>
              <a:avLst/>
              <a:gdLst/>
              <a:ahLst/>
              <a:cxnLst/>
              <a:rect l="l" t="t" r="r" b="b"/>
              <a:pathLst>
                <a:path w="3180" h="6747" extrusionOk="0">
                  <a:moveTo>
                    <a:pt x="3162" y="1"/>
                  </a:moveTo>
                  <a:cubicBezTo>
                    <a:pt x="3144" y="1"/>
                    <a:pt x="3109" y="1"/>
                    <a:pt x="3109" y="18"/>
                  </a:cubicBezTo>
                  <a:lnTo>
                    <a:pt x="19" y="6693"/>
                  </a:lnTo>
                  <a:cubicBezTo>
                    <a:pt x="0" y="6711"/>
                    <a:pt x="19" y="6728"/>
                    <a:pt x="36" y="6728"/>
                  </a:cubicBezTo>
                  <a:cubicBezTo>
                    <a:pt x="36" y="6747"/>
                    <a:pt x="54" y="6747"/>
                    <a:pt x="54" y="6747"/>
                  </a:cubicBezTo>
                  <a:cubicBezTo>
                    <a:pt x="71" y="6747"/>
                    <a:pt x="71" y="6728"/>
                    <a:pt x="89" y="6711"/>
                  </a:cubicBezTo>
                  <a:lnTo>
                    <a:pt x="3179" y="53"/>
                  </a:lnTo>
                  <a:cubicBezTo>
                    <a:pt x="3179" y="36"/>
                    <a:pt x="3179" y="18"/>
                    <a:pt x="316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1"/>
            <p:cNvSpPr/>
            <p:nvPr/>
          </p:nvSpPr>
          <p:spPr>
            <a:xfrm rot="-7570806">
              <a:off x="6160463" y="1136588"/>
              <a:ext cx="202244" cy="416601"/>
            </a:xfrm>
            <a:custGeom>
              <a:avLst/>
              <a:gdLst/>
              <a:ahLst/>
              <a:cxnLst/>
              <a:rect l="l" t="t" r="r" b="b"/>
              <a:pathLst>
                <a:path w="3356" h="6913" extrusionOk="0">
                  <a:moveTo>
                    <a:pt x="3305" y="0"/>
                  </a:moveTo>
                  <a:cubicBezTo>
                    <a:pt x="3292" y="0"/>
                    <a:pt x="3280" y="13"/>
                    <a:pt x="3267" y="25"/>
                  </a:cubicBezTo>
                  <a:lnTo>
                    <a:pt x="18" y="6860"/>
                  </a:lnTo>
                  <a:cubicBezTo>
                    <a:pt x="1" y="6877"/>
                    <a:pt x="18" y="6895"/>
                    <a:pt x="36" y="6912"/>
                  </a:cubicBezTo>
                  <a:cubicBezTo>
                    <a:pt x="53" y="6912"/>
                    <a:pt x="71" y="6912"/>
                    <a:pt x="71" y="6895"/>
                  </a:cubicBezTo>
                  <a:lnTo>
                    <a:pt x="3338" y="43"/>
                  </a:lnTo>
                  <a:cubicBezTo>
                    <a:pt x="3356" y="25"/>
                    <a:pt x="3338" y="8"/>
                    <a:pt x="3321" y="8"/>
                  </a:cubicBezTo>
                  <a:cubicBezTo>
                    <a:pt x="3315" y="2"/>
                    <a:pt x="3310" y="0"/>
                    <a:pt x="330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1"/>
            <p:cNvSpPr/>
            <p:nvPr/>
          </p:nvSpPr>
          <p:spPr>
            <a:xfrm rot="-7570806">
              <a:off x="6280613" y="1414401"/>
              <a:ext cx="312948" cy="260880"/>
            </a:xfrm>
            <a:custGeom>
              <a:avLst/>
              <a:gdLst/>
              <a:ahLst/>
              <a:cxnLst/>
              <a:rect l="l" t="t" r="r" b="b"/>
              <a:pathLst>
                <a:path w="5193" h="4329" extrusionOk="0">
                  <a:moveTo>
                    <a:pt x="54" y="1"/>
                  </a:moveTo>
                  <a:cubicBezTo>
                    <a:pt x="35" y="1"/>
                    <a:pt x="19" y="1"/>
                    <a:pt x="0" y="19"/>
                  </a:cubicBezTo>
                  <a:cubicBezTo>
                    <a:pt x="0" y="19"/>
                    <a:pt x="0" y="54"/>
                    <a:pt x="19" y="54"/>
                  </a:cubicBezTo>
                  <a:lnTo>
                    <a:pt x="5140" y="4310"/>
                  </a:lnTo>
                  <a:cubicBezTo>
                    <a:pt x="5140" y="4328"/>
                    <a:pt x="5157" y="4328"/>
                    <a:pt x="5157" y="4328"/>
                  </a:cubicBezTo>
                  <a:cubicBezTo>
                    <a:pt x="5175" y="4328"/>
                    <a:pt x="5175" y="4328"/>
                    <a:pt x="5192" y="4310"/>
                  </a:cubicBezTo>
                  <a:cubicBezTo>
                    <a:pt x="5192" y="4293"/>
                    <a:pt x="5192" y="4274"/>
                    <a:pt x="5175" y="425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1"/>
            <p:cNvSpPr/>
            <p:nvPr/>
          </p:nvSpPr>
          <p:spPr>
            <a:xfrm rot="-7570806">
              <a:off x="5989335" y="1768267"/>
              <a:ext cx="125649" cy="137400"/>
            </a:xfrm>
            <a:custGeom>
              <a:avLst/>
              <a:gdLst/>
              <a:ahLst/>
              <a:cxnLst/>
              <a:rect l="l" t="t" r="r" b="b"/>
              <a:pathLst>
                <a:path w="2085" h="2280" extrusionOk="0">
                  <a:moveTo>
                    <a:pt x="19" y="0"/>
                  </a:moveTo>
                  <a:cubicBezTo>
                    <a:pt x="1" y="19"/>
                    <a:pt x="1" y="36"/>
                    <a:pt x="19" y="54"/>
                  </a:cubicBezTo>
                  <a:lnTo>
                    <a:pt x="2014" y="2261"/>
                  </a:lnTo>
                  <a:cubicBezTo>
                    <a:pt x="2014" y="2279"/>
                    <a:pt x="2033" y="2279"/>
                    <a:pt x="2033" y="2279"/>
                  </a:cubicBezTo>
                  <a:cubicBezTo>
                    <a:pt x="2050" y="2279"/>
                    <a:pt x="2050" y="2279"/>
                    <a:pt x="2068" y="2261"/>
                  </a:cubicBezTo>
                  <a:cubicBezTo>
                    <a:pt x="2085" y="2261"/>
                    <a:pt x="2085" y="2225"/>
                    <a:pt x="2068" y="2208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31"/>
          <p:cNvGrpSpPr/>
          <p:nvPr/>
        </p:nvGrpSpPr>
        <p:grpSpPr>
          <a:xfrm rot="10800000">
            <a:off x="442556" y="336189"/>
            <a:ext cx="327124" cy="322325"/>
            <a:chOff x="3828575" y="1069325"/>
            <a:chExt cx="185750" cy="183025"/>
          </a:xfrm>
        </p:grpSpPr>
        <p:sp>
          <p:nvSpPr>
            <p:cNvPr id="1451" name="Google Shape;1451;p31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1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1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31"/>
          <p:cNvGrpSpPr/>
          <p:nvPr/>
        </p:nvGrpSpPr>
        <p:grpSpPr>
          <a:xfrm rot="10800000">
            <a:off x="8348181" y="4439351"/>
            <a:ext cx="327124" cy="322325"/>
            <a:chOff x="3828575" y="1069325"/>
            <a:chExt cx="185750" cy="183025"/>
          </a:xfrm>
        </p:grpSpPr>
        <p:sp>
          <p:nvSpPr>
            <p:cNvPr id="1455" name="Google Shape;1455;p31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5041900" y="2608826"/>
            <a:ext cx="33078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121100" y="1505326"/>
            <a:ext cx="119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1"/>
          </p:nvPr>
        </p:nvSpPr>
        <p:spPr>
          <a:xfrm>
            <a:off x="5041900" y="3265874"/>
            <a:ext cx="23247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 rot="1916876">
            <a:off x="2929990" y="4045306"/>
            <a:ext cx="1219834" cy="1110497"/>
            <a:chOff x="5429222" y="1072895"/>
            <a:chExt cx="1442398" cy="1313030"/>
          </a:xfrm>
        </p:grpSpPr>
        <p:sp>
          <p:nvSpPr>
            <p:cNvPr id="51" name="Google Shape;51;p3"/>
            <p:cNvSpPr/>
            <p:nvPr/>
          </p:nvSpPr>
          <p:spPr>
            <a:xfrm rot="-7570806">
              <a:off x="5806649" y="1087334"/>
              <a:ext cx="687545" cy="1284152"/>
            </a:xfrm>
            <a:custGeom>
              <a:avLst/>
              <a:gdLst/>
              <a:ahLst/>
              <a:cxnLst/>
              <a:rect l="l" t="t" r="r" b="b"/>
              <a:pathLst>
                <a:path w="11409" h="21309" extrusionOk="0">
                  <a:moveTo>
                    <a:pt x="4642" y="0"/>
                  </a:moveTo>
                  <a:cubicBezTo>
                    <a:pt x="4590" y="0"/>
                    <a:pt x="4538" y="4"/>
                    <a:pt x="4486" y="11"/>
                  </a:cubicBezTo>
                  <a:cubicBezTo>
                    <a:pt x="3744" y="135"/>
                    <a:pt x="3320" y="912"/>
                    <a:pt x="3144" y="1635"/>
                  </a:cubicBezTo>
                  <a:cubicBezTo>
                    <a:pt x="3002" y="2289"/>
                    <a:pt x="2967" y="2961"/>
                    <a:pt x="3073" y="3613"/>
                  </a:cubicBezTo>
                  <a:cubicBezTo>
                    <a:pt x="3161" y="4126"/>
                    <a:pt x="3320" y="4638"/>
                    <a:pt x="3462" y="5132"/>
                  </a:cubicBezTo>
                  <a:cubicBezTo>
                    <a:pt x="3690" y="5857"/>
                    <a:pt x="4008" y="6457"/>
                    <a:pt x="4220" y="7181"/>
                  </a:cubicBezTo>
                  <a:cubicBezTo>
                    <a:pt x="3761" y="6528"/>
                    <a:pt x="3179" y="5980"/>
                    <a:pt x="2525" y="5521"/>
                  </a:cubicBezTo>
                  <a:cubicBezTo>
                    <a:pt x="2138" y="5251"/>
                    <a:pt x="1649" y="5020"/>
                    <a:pt x="1199" y="5020"/>
                  </a:cubicBezTo>
                  <a:cubicBezTo>
                    <a:pt x="972" y="5020"/>
                    <a:pt x="755" y="5079"/>
                    <a:pt x="565" y="5221"/>
                  </a:cubicBezTo>
                  <a:cubicBezTo>
                    <a:pt x="0" y="5645"/>
                    <a:pt x="53" y="6493"/>
                    <a:pt x="229" y="7181"/>
                  </a:cubicBezTo>
                  <a:cubicBezTo>
                    <a:pt x="848" y="9707"/>
                    <a:pt x="2225" y="12019"/>
                    <a:pt x="4133" y="13785"/>
                  </a:cubicBezTo>
                  <a:cubicBezTo>
                    <a:pt x="3956" y="13697"/>
                    <a:pt x="3748" y="13644"/>
                    <a:pt x="3545" y="13644"/>
                  </a:cubicBezTo>
                  <a:cubicBezTo>
                    <a:pt x="3342" y="13644"/>
                    <a:pt x="3143" y="13697"/>
                    <a:pt x="2984" y="13821"/>
                  </a:cubicBezTo>
                  <a:cubicBezTo>
                    <a:pt x="2685" y="14051"/>
                    <a:pt x="2596" y="14492"/>
                    <a:pt x="2685" y="14880"/>
                  </a:cubicBezTo>
                  <a:cubicBezTo>
                    <a:pt x="2791" y="15252"/>
                    <a:pt x="3019" y="15587"/>
                    <a:pt x="3250" y="15888"/>
                  </a:cubicBezTo>
                  <a:cubicBezTo>
                    <a:pt x="4733" y="17901"/>
                    <a:pt x="6464" y="19719"/>
                    <a:pt x="8406" y="21309"/>
                  </a:cubicBezTo>
                  <a:cubicBezTo>
                    <a:pt x="10119" y="18872"/>
                    <a:pt x="11197" y="16011"/>
                    <a:pt x="11355" y="13027"/>
                  </a:cubicBezTo>
                  <a:cubicBezTo>
                    <a:pt x="11409" y="12267"/>
                    <a:pt x="11373" y="11437"/>
                    <a:pt x="10896" y="10837"/>
                  </a:cubicBezTo>
                  <a:cubicBezTo>
                    <a:pt x="10773" y="10696"/>
                    <a:pt x="10613" y="10554"/>
                    <a:pt x="10420" y="10519"/>
                  </a:cubicBezTo>
                  <a:cubicBezTo>
                    <a:pt x="10377" y="10509"/>
                    <a:pt x="10334" y="10504"/>
                    <a:pt x="10291" y="10504"/>
                  </a:cubicBezTo>
                  <a:cubicBezTo>
                    <a:pt x="10035" y="10504"/>
                    <a:pt x="9789" y="10675"/>
                    <a:pt x="9607" y="10872"/>
                  </a:cubicBezTo>
                  <a:cubicBezTo>
                    <a:pt x="9395" y="11119"/>
                    <a:pt x="9219" y="11348"/>
                    <a:pt x="8972" y="11543"/>
                  </a:cubicBezTo>
                  <a:cubicBezTo>
                    <a:pt x="9589" y="9370"/>
                    <a:pt x="10225" y="7164"/>
                    <a:pt x="10137" y="4920"/>
                  </a:cubicBezTo>
                  <a:cubicBezTo>
                    <a:pt x="10119" y="4284"/>
                    <a:pt x="9925" y="3526"/>
                    <a:pt x="9325" y="3349"/>
                  </a:cubicBezTo>
                  <a:cubicBezTo>
                    <a:pt x="9242" y="3323"/>
                    <a:pt x="9158" y="3311"/>
                    <a:pt x="9074" y="3311"/>
                  </a:cubicBezTo>
                  <a:cubicBezTo>
                    <a:pt x="8762" y="3311"/>
                    <a:pt x="8449" y="3476"/>
                    <a:pt x="8211" y="3684"/>
                  </a:cubicBezTo>
                  <a:cubicBezTo>
                    <a:pt x="7540" y="4267"/>
                    <a:pt x="7170" y="5115"/>
                    <a:pt x="7064" y="5998"/>
                  </a:cubicBezTo>
                  <a:cubicBezTo>
                    <a:pt x="7081" y="4691"/>
                    <a:pt x="6852" y="3384"/>
                    <a:pt x="6499" y="2113"/>
                  </a:cubicBezTo>
                  <a:cubicBezTo>
                    <a:pt x="6375" y="1600"/>
                    <a:pt x="6198" y="1089"/>
                    <a:pt x="5880" y="665"/>
                  </a:cubicBezTo>
                  <a:cubicBezTo>
                    <a:pt x="5578" y="283"/>
                    <a:pt x="5118" y="0"/>
                    <a:pt x="4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-7570806">
              <a:off x="6005102" y="1053087"/>
              <a:ext cx="246959" cy="1281802"/>
            </a:xfrm>
            <a:custGeom>
              <a:avLst/>
              <a:gdLst/>
              <a:ahLst/>
              <a:cxnLst/>
              <a:rect l="l" t="t" r="r" b="b"/>
              <a:pathLst>
                <a:path w="4098" h="21270" extrusionOk="0">
                  <a:moveTo>
                    <a:pt x="51" y="0"/>
                  </a:moveTo>
                  <a:cubicBezTo>
                    <a:pt x="46" y="0"/>
                    <a:pt x="41" y="2"/>
                    <a:pt x="36" y="7"/>
                  </a:cubicBezTo>
                  <a:cubicBezTo>
                    <a:pt x="18" y="7"/>
                    <a:pt x="1" y="26"/>
                    <a:pt x="18" y="43"/>
                  </a:cubicBezTo>
                  <a:cubicBezTo>
                    <a:pt x="53" y="219"/>
                    <a:pt x="3726" y="18126"/>
                    <a:pt x="4027" y="21235"/>
                  </a:cubicBezTo>
                  <a:cubicBezTo>
                    <a:pt x="4027" y="21253"/>
                    <a:pt x="4044" y="21270"/>
                    <a:pt x="4062" y="21270"/>
                  </a:cubicBezTo>
                  <a:cubicBezTo>
                    <a:pt x="4079" y="21253"/>
                    <a:pt x="4098" y="21235"/>
                    <a:pt x="4098" y="21218"/>
                  </a:cubicBezTo>
                  <a:cubicBezTo>
                    <a:pt x="3797" y="18110"/>
                    <a:pt x="124" y="202"/>
                    <a:pt x="88" y="26"/>
                  </a:cubicBezTo>
                  <a:cubicBezTo>
                    <a:pt x="76" y="13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-7570806">
              <a:off x="5747968" y="1915066"/>
              <a:ext cx="218214" cy="190975"/>
            </a:xfrm>
            <a:custGeom>
              <a:avLst/>
              <a:gdLst/>
              <a:ahLst/>
              <a:cxnLst/>
              <a:rect l="l" t="t" r="r" b="b"/>
              <a:pathLst>
                <a:path w="3621" h="3169" extrusionOk="0">
                  <a:moveTo>
                    <a:pt x="3569" y="1"/>
                  </a:moveTo>
                  <a:cubicBezTo>
                    <a:pt x="3557" y="1"/>
                    <a:pt x="3544" y="13"/>
                    <a:pt x="3532" y="25"/>
                  </a:cubicBezTo>
                  <a:lnTo>
                    <a:pt x="2490" y="3063"/>
                  </a:lnTo>
                  <a:lnTo>
                    <a:pt x="53" y="661"/>
                  </a:lnTo>
                  <a:cubicBezTo>
                    <a:pt x="44" y="653"/>
                    <a:pt x="35" y="648"/>
                    <a:pt x="27" y="648"/>
                  </a:cubicBezTo>
                  <a:cubicBezTo>
                    <a:pt x="18" y="648"/>
                    <a:pt x="9" y="653"/>
                    <a:pt x="0" y="661"/>
                  </a:cubicBezTo>
                  <a:lnTo>
                    <a:pt x="0" y="715"/>
                  </a:lnTo>
                  <a:lnTo>
                    <a:pt x="2490" y="3152"/>
                  </a:lnTo>
                  <a:cubicBezTo>
                    <a:pt x="2490" y="3169"/>
                    <a:pt x="2508" y="3169"/>
                    <a:pt x="2508" y="3169"/>
                  </a:cubicBezTo>
                  <a:lnTo>
                    <a:pt x="2525" y="3169"/>
                  </a:lnTo>
                  <a:lnTo>
                    <a:pt x="2544" y="3152"/>
                  </a:lnTo>
                  <a:lnTo>
                    <a:pt x="3603" y="44"/>
                  </a:lnTo>
                  <a:cubicBezTo>
                    <a:pt x="3620" y="25"/>
                    <a:pt x="3603" y="8"/>
                    <a:pt x="3585" y="8"/>
                  </a:cubicBezTo>
                  <a:cubicBezTo>
                    <a:pt x="3580" y="3"/>
                    <a:pt x="3575" y="1"/>
                    <a:pt x="356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-7570806">
              <a:off x="5797428" y="1521932"/>
              <a:ext cx="191638" cy="437934"/>
            </a:xfrm>
            <a:custGeom>
              <a:avLst/>
              <a:gdLst/>
              <a:ahLst/>
              <a:cxnLst/>
              <a:rect l="l" t="t" r="r" b="b"/>
              <a:pathLst>
                <a:path w="3180" h="7267" extrusionOk="0">
                  <a:moveTo>
                    <a:pt x="3147" y="1"/>
                  </a:moveTo>
                  <a:cubicBezTo>
                    <a:pt x="3134" y="1"/>
                    <a:pt x="3122" y="13"/>
                    <a:pt x="3109" y="26"/>
                  </a:cubicBezTo>
                  <a:lnTo>
                    <a:pt x="1" y="7213"/>
                  </a:lnTo>
                  <a:cubicBezTo>
                    <a:pt x="1" y="7232"/>
                    <a:pt x="1" y="7249"/>
                    <a:pt x="19" y="7267"/>
                  </a:cubicBezTo>
                  <a:lnTo>
                    <a:pt x="36" y="7267"/>
                  </a:lnTo>
                  <a:cubicBezTo>
                    <a:pt x="54" y="7267"/>
                    <a:pt x="54" y="7249"/>
                    <a:pt x="71" y="7232"/>
                  </a:cubicBezTo>
                  <a:lnTo>
                    <a:pt x="3180" y="62"/>
                  </a:lnTo>
                  <a:cubicBezTo>
                    <a:pt x="3180" y="43"/>
                    <a:pt x="3180" y="8"/>
                    <a:pt x="3163" y="8"/>
                  </a:cubicBezTo>
                  <a:cubicBezTo>
                    <a:pt x="3157" y="3"/>
                    <a:pt x="3152" y="1"/>
                    <a:pt x="31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-7570806">
              <a:off x="5836249" y="1460101"/>
              <a:ext cx="206523" cy="435764"/>
            </a:xfrm>
            <a:custGeom>
              <a:avLst/>
              <a:gdLst/>
              <a:ahLst/>
              <a:cxnLst/>
              <a:rect l="l" t="t" r="r" b="b"/>
              <a:pathLst>
                <a:path w="3427" h="7231" extrusionOk="0">
                  <a:moveTo>
                    <a:pt x="3390" y="1"/>
                  </a:moveTo>
                  <a:cubicBezTo>
                    <a:pt x="3373" y="1"/>
                    <a:pt x="3356" y="14"/>
                    <a:pt x="3356" y="25"/>
                  </a:cubicBezTo>
                  <a:lnTo>
                    <a:pt x="0" y="7179"/>
                  </a:lnTo>
                  <a:cubicBezTo>
                    <a:pt x="0" y="7195"/>
                    <a:pt x="0" y="7231"/>
                    <a:pt x="17" y="7231"/>
                  </a:cubicBezTo>
                  <a:lnTo>
                    <a:pt x="36" y="7231"/>
                  </a:lnTo>
                  <a:cubicBezTo>
                    <a:pt x="53" y="7231"/>
                    <a:pt x="71" y="7231"/>
                    <a:pt x="71" y="7214"/>
                  </a:cubicBezTo>
                  <a:lnTo>
                    <a:pt x="3426" y="61"/>
                  </a:lnTo>
                  <a:cubicBezTo>
                    <a:pt x="3426" y="44"/>
                    <a:pt x="3426" y="9"/>
                    <a:pt x="3408" y="9"/>
                  </a:cubicBezTo>
                  <a:cubicBezTo>
                    <a:pt x="3403" y="3"/>
                    <a:pt x="3397" y="1"/>
                    <a:pt x="3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7570806">
              <a:off x="6027676" y="1604331"/>
              <a:ext cx="419373" cy="410574"/>
            </a:xfrm>
            <a:custGeom>
              <a:avLst/>
              <a:gdLst/>
              <a:ahLst/>
              <a:cxnLst/>
              <a:rect l="l" t="t" r="r" b="b"/>
              <a:pathLst>
                <a:path w="6959" h="6813" extrusionOk="0">
                  <a:moveTo>
                    <a:pt x="34" y="0"/>
                  </a:moveTo>
                  <a:cubicBezTo>
                    <a:pt x="23" y="0"/>
                    <a:pt x="10" y="4"/>
                    <a:pt x="1" y="13"/>
                  </a:cubicBezTo>
                  <a:lnTo>
                    <a:pt x="1" y="48"/>
                  </a:lnTo>
                  <a:lnTo>
                    <a:pt x="6907" y="6794"/>
                  </a:lnTo>
                  <a:cubicBezTo>
                    <a:pt x="6907" y="6813"/>
                    <a:pt x="6924" y="6813"/>
                    <a:pt x="6924" y="6813"/>
                  </a:cubicBezTo>
                  <a:cubicBezTo>
                    <a:pt x="6942" y="6813"/>
                    <a:pt x="6942" y="6813"/>
                    <a:pt x="6959" y="6794"/>
                  </a:cubicBezTo>
                  <a:lnTo>
                    <a:pt x="6959" y="6759"/>
                  </a:lnTo>
                  <a:lnTo>
                    <a:pt x="54" y="13"/>
                  </a:lnTo>
                  <a:cubicBezTo>
                    <a:pt x="54" y="4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-7570806">
              <a:off x="6096409" y="1223970"/>
              <a:ext cx="191638" cy="406597"/>
            </a:xfrm>
            <a:custGeom>
              <a:avLst/>
              <a:gdLst/>
              <a:ahLst/>
              <a:cxnLst/>
              <a:rect l="l" t="t" r="r" b="b"/>
              <a:pathLst>
                <a:path w="3180" h="6747" extrusionOk="0">
                  <a:moveTo>
                    <a:pt x="3162" y="1"/>
                  </a:moveTo>
                  <a:cubicBezTo>
                    <a:pt x="3144" y="1"/>
                    <a:pt x="3109" y="1"/>
                    <a:pt x="3109" y="18"/>
                  </a:cubicBezTo>
                  <a:lnTo>
                    <a:pt x="19" y="6693"/>
                  </a:lnTo>
                  <a:cubicBezTo>
                    <a:pt x="0" y="6711"/>
                    <a:pt x="19" y="6728"/>
                    <a:pt x="36" y="6728"/>
                  </a:cubicBezTo>
                  <a:cubicBezTo>
                    <a:pt x="36" y="6747"/>
                    <a:pt x="54" y="6747"/>
                    <a:pt x="54" y="6747"/>
                  </a:cubicBezTo>
                  <a:cubicBezTo>
                    <a:pt x="71" y="6747"/>
                    <a:pt x="71" y="6728"/>
                    <a:pt x="89" y="6711"/>
                  </a:cubicBezTo>
                  <a:lnTo>
                    <a:pt x="3179" y="53"/>
                  </a:lnTo>
                  <a:cubicBezTo>
                    <a:pt x="3179" y="36"/>
                    <a:pt x="3179" y="18"/>
                    <a:pt x="316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-7570806">
              <a:off x="6160463" y="1136588"/>
              <a:ext cx="202244" cy="416601"/>
            </a:xfrm>
            <a:custGeom>
              <a:avLst/>
              <a:gdLst/>
              <a:ahLst/>
              <a:cxnLst/>
              <a:rect l="l" t="t" r="r" b="b"/>
              <a:pathLst>
                <a:path w="3356" h="6913" extrusionOk="0">
                  <a:moveTo>
                    <a:pt x="3305" y="0"/>
                  </a:moveTo>
                  <a:cubicBezTo>
                    <a:pt x="3292" y="0"/>
                    <a:pt x="3280" y="13"/>
                    <a:pt x="3267" y="25"/>
                  </a:cubicBezTo>
                  <a:lnTo>
                    <a:pt x="18" y="6860"/>
                  </a:lnTo>
                  <a:cubicBezTo>
                    <a:pt x="1" y="6877"/>
                    <a:pt x="18" y="6895"/>
                    <a:pt x="36" y="6912"/>
                  </a:cubicBezTo>
                  <a:cubicBezTo>
                    <a:pt x="53" y="6912"/>
                    <a:pt x="71" y="6912"/>
                    <a:pt x="71" y="6895"/>
                  </a:cubicBezTo>
                  <a:lnTo>
                    <a:pt x="3338" y="43"/>
                  </a:lnTo>
                  <a:cubicBezTo>
                    <a:pt x="3356" y="25"/>
                    <a:pt x="3338" y="8"/>
                    <a:pt x="3321" y="8"/>
                  </a:cubicBezTo>
                  <a:cubicBezTo>
                    <a:pt x="3315" y="2"/>
                    <a:pt x="3310" y="0"/>
                    <a:pt x="330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rot="-7570806">
              <a:off x="6280613" y="1414401"/>
              <a:ext cx="312948" cy="260880"/>
            </a:xfrm>
            <a:custGeom>
              <a:avLst/>
              <a:gdLst/>
              <a:ahLst/>
              <a:cxnLst/>
              <a:rect l="l" t="t" r="r" b="b"/>
              <a:pathLst>
                <a:path w="5193" h="4329" extrusionOk="0">
                  <a:moveTo>
                    <a:pt x="54" y="1"/>
                  </a:moveTo>
                  <a:cubicBezTo>
                    <a:pt x="35" y="1"/>
                    <a:pt x="19" y="1"/>
                    <a:pt x="0" y="19"/>
                  </a:cubicBezTo>
                  <a:cubicBezTo>
                    <a:pt x="0" y="19"/>
                    <a:pt x="0" y="54"/>
                    <a:pt x="19" y="54"/>
                  </a:cubicBezTo>
                  <a:lnTo>
                    <a:pt x="5140" y="4310"/>
                  </a:lnTo>
                  <a:cubicBezTo>
                    <a:pt x="5140" y="4328"/>
                    <a:pt x="5157" y="4328"/>
                    <a:pt x="5157" y="4328"/>
                  </a:cubicBezTo>
                  <a:cubicBezTo>
                    <a:pt x="5175" y="4328"/>
                    <a:pt x="5175" y="4328"/>
                    <a:pt x="5192" y="4310"/>
                  </a:cubicBezTo>
                  <a:cubicBezTo>
                    <a:pt x="5192" y="4293"/>
                    <a:pt x="5192" y="4274"/>
                    <a:pt x="5175" y="425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-7570806">
              <a:off x="5989335" y="1768267"/>
              <a:ext cx="125649" cy="137400"/>
            </a:xfrm>
            <a:custGeom>
              <a:avLst/>
              <a:gdLst/>
              <a:ahLst/>
              <a:cxnLst/>
              <a:rect l="l" t="t" r="r" b="b"/>
              <a:pathLst>
                <a:path w="2085" h="2280" extrusionOk="0">
                  <a:moveTo>
                    <a:pt x="19" y="0"/>
                  </a:moveTo>
                  <a:cubicBezTo>
                    <a:pt x="1" y="19"/>
                    <a:pt x="1" y="36"/>
                    <a:pt x="19" y="54"/>
                  </a:cubicBezTo>
                  <a:lnTo>
                    <a:pt x="2014" y="2261"/>
                  </a:lnTo>
                  <a:cubicBezTo>
                    <a:pt x="2014" y="2279"/>
                    <a:pt x="2033" y="2279"/>
                    <a:pt x="2033" y="2279"/>
                  </a:cubicBezTo>
                  <a:cubicBezTo>
                    <a:pt x="2050" y="2279"/>
                    <a:pt x="2050" y="2279"/>
                    <a:pt x="2068" y="2261"/>
                  </a:cubicBezTo>
                  <a:cubicBezTo>
                    <a:pt x="2085" y="2261"/>
                    <a:pt x="2085" y="2225"/>
                    <a:pt x="2068" y="2208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6393614" y="382332"/>
            <a:ext cx="3548347" cy="1512802"/>
            <a:chOff x="237650" y="676925"/>
            <a:chExt cx="1613325" cy="687825"/>
          </a:xfrm>
        </p:grpSpPr>
        <p:sp>
          <p:nvSpPr>
            <p:cNvPr id="62" name="Google Shape;62;p3"/>
            <p:cNvSpPr/>
            <p:nvPr/>
          </p:nvSpPr>
          <p:spPr>
            <a:xfrm>
              <a:off x="398400" y="704525"/>
              <a:ext cx="1452575" cy="381600"/>
            </a:xfrm>
            <a:custGeom>
              <a:avLst/>
              <a:gdLst/>
              <a:ahLst/>
              <a:cxnLst/>
              <a:rect l="l" t="t" r="r" b="b"/>
              <a:pathLst>
                <a:path w="58103" h="15264" extrusionOk="0">
                  <a:moveTo>
                    <a:pt x="57342" y="0"/>
                  </a:moveTo>
                  <a:cubicBezTo>
                    <a:pt x="57272" y="0"/>
                    <a:pt x="57201" y="0"/>
                    <a:pt x="57149" y="17"/>
                  </a:cubicBezTo>
                  <a:cubicBezTo>
                    <a:pt x="48176" y="2042"/>
                    <a:pt x="24483" y="7207"/>
                    <a:pt x="21312" y="7207"/>
                  </a:cubicBezTo>
                  <a:cubicBezTo>
                    <a:pt x="21275" y="7207"/>
                    <a:pt x="21241" y="7207"/>
                    <a:pt x="21210" y="7205"/>
                  </a:cubicBezTo>
                  <a:cubicBezTo>
                    <a:pt x="20627" y="7170"/>
                    <a:pt x="20062" y="7116"/>
                    <a:pt x="19532" y="7081"/>
                  </a:cubicBezTo>
                  <a:cubicBezTo>
                    <a:pt x="18783" y="7013"/>
                    <a:pt x="18062" y="6948"/>
                    <a:pt x="17305" y="6948"/>
                  </a:cubicBezTo>
                  <a:cubicBezTo>
                    <a:pt x="15509" y="6948"/>
                    <a:pt x="13501" y="7313"/>
                    <a:pt x="10385" y="8865"/>
                  </a:cubicBezTo>
                  <a:cubicBezTo>
                    <a:pt x="5280" y="11408"/>
                    <a:pt x="547" y="13862"/>
                    <a:pt x="495" y="13898"/>
                  </a:cubicBezTo>
                  <a:cubicBezTo>
                    <a:pt x="142" y="14074"/>
                    <a:pt x="0" y="14517"/>
                    <a:pt x="177" y="14870"/>
                  </a:cubicBezTo>
                  <a:cubicBezTo>
                    <a:pt x="314" y="15120"/>
                    <a:pt x="576" y="15264"/>
                    <a:pt x="842" y="15264"/>
                  </a:cubicBezTo>
                  <a:cubicBezTo>
                    <a:pt x="952" y="15264"/>
                    <a:pt x="1063" y="15239"/>
                    <a:pt x="1166" y="15188"/>
                  </a:cubicBezTo>
                  <a:cubicBezTo>
                    <a:pt x="1201" y="15152"/>
                    <a:pt x="5934" y="12697"/>
                    <a:pt x="11037" y="10154"/>
                  </a:cubicBezTo>
                  <a:cubicBezTo>
                    <a:pt x="13886" y="8742"/>
                    <a:pt x="15675" y="8399"/>
                    <a:pt x="17319" y="8399"/>
                  </a:cubicBezTo>
                  <a:cubicBezTo>
                    <a:pt x="18018" y="8399"/>
                    <a:pt x="18691" y="8461"/>
                    <a:pt x="19408" y="8529"/>
                  </a:cubicBezTo>
                  <a:cubicBezTo>
                    <a:pt x="19956" y="8564"/>
                    <a:pt x="20521" y="8618"/>
                    <a:pt x="21139" y="8653"/>
                  </a:cubicBezTo>
                  <a:cubicBezTo>
                    <a:pt x="21177" y="8655"/>
                    <a:pt x="21219" y="8656"/>
                    <a:pt x="21264" y="8656"/>
                  </a:cubicBezTo>
                  <a:cubicBezTo>
                    <a:pt x="25311" y="8656"/>
                    <a:pt x="56139" y="1727"/>
                    <a:pt x="57467" y="1430"/>
                  </a:cubicBezTo>
                  <a:cubicBezTo>
                    <a:pt x="57855" y="1342"/>
                    <a:pt x="58102" y="954"/>
                    <a:pt x="58013" y="565"/>
                  </a:cubicBezTo>
                  <a:cubicBezTo>
                    <a:pt x="57943" y="247"/>
                    <a:pt x="57660" y="17"/>
                    <a:pt x="5734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18250" y="892825"/>
              <a:ext cx="172675" cy="223550"/>
            </a:xfrm>
            <a:custGeom>
              <a:avLst/>
              <a:gdLst/>
              <a:ahLst/>
              <a:cxnLst/>
              <a:rect l="l" t="t" r="r" b="b"/>
              <a:pathLst>
                <a:path w="6907" h="8942" extrusionOk="0">
                  <a:moveTo>
                    <a:pt x="6587" y="0"/>
                  </a:moveTo>
                  <a:cubicBezTo>
                    <a:pt x="6564" y="0"/>
                    <a:pt x="6541" y="3"/>
                    <a:pt x="6518" y="8"/>
                  </a:cubicBezTo>
                  <a:cubicBezTo>
                    <a:pt x="6040" y="133"/>
                    <a:pt x="5616" y="361"/>
                    <a:pt x="5228" y="644"/>
                  </a:cubicBezTo>
                  <a:cubicBezTo>
                    <a:pt x="4839" y="927"/>
                    <a:pt x="4486" y="1263"/>
                    <a:pt x="4168" y="1616"/>
                  </a:cubicBezTo>
                  <a:cubicBezTo>
                    <a:pt x="3532" y="2322"/>
                    <a:pt x="3021" y="3081"/>
                    <a:pt x="2544" y="3858"/>
                  </a:cubicBezTo>
                  <a:cubicBezTo>
                    <a:pt x="1573" y="5431"/>
                    <a:pt x="742" y="7055"/>
                    <a:pt x="19" y="8732"/>
                  </a:cubicBezTo>
                  <a:cubicBezTo>
                    <a:pt x="0" y="8803"/>
                    <a:pt x="19" y="8892"/>
                    <a:pt x="89" y="8927"/>
                  </a:cubicBezTo>
                  <a:cubicBezTo>
                    <a:pt x="108" y="8937"/>
                    <a:pt x="129" y="8941"/>
                    <a:pt x="149" y="8941"/>
                  </a:cubicBezTo>
                  <a:cubicBezTo>
                    <a:pt x="205" y="8941"/>
                    <a:pt x="262" y="8908"/>
                    <a:pt x="301" y="8857"/>
                  </a:cubicBezTo>
                  <a:cubicBezTo>
                    <a:pt x="1114" y="7249"/>
                    <a:pt x="2032" y="5678"/>
                    <a:pt x="3038" y="4176"/>
                  </a:cubicBezTo>
                  <a:cubicBezTo>
                    <a:pt x="3532" y="3434"/>
                    <a:pt x="4062" y="2711"/>
                    <a:pt x="4681" y="2075"/>
                  </a:cubicBezTo>
                  <a:cubicBezTo>
                    <a:pt x="5282" y="1439"/>
                    <a:pt x="5988" y="962"/>
                    <a:pt x="6730" y="538"/>
                  </a:cubicBezTo>
                  <a:cubicBezTo>
                    <a:pt x="6853" y="486"/>
                    <a:pt x="6906" y="344"/>
                    <a:pt x="6871" y="220"/>
                  </a:cubicBezTo>
                  <a:cubicBezTo>
                    <a:pt x="6841" y="85"/>
                    <a:pt x="6720" y="0"/>
                    <a:pt x="658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31500" y="1007800"/>
              <a:ext cx="78175" cy="189300"/>
            </a:xfrm>
            <a:custGeom>
              <a:avLst/>
              <a:gdLst/>
              <a:ahLst/>
              <a:cxnLst/>
              <a:rect l="l" t="t" r="r" b="b"/>
              <a:pathLst>
                <a:path w="3127" h="7572" extrusionOk="0">
                  <a:moveTo>
                    <a:pt x="2244" y="1"/>
                  </a:moveTo>
                  <a:cubicBezTo>
                    <a:pt x="2244" y="1"/>
                    <a:pt x="813" y="2527"/>
                    <a:pt x="353" y="4133"/>
                  </a:cubicBezTo>
                  <a:cubicBezTo>
                    <a:pt x="0" y="5353"/>
                    <a:pt x="337" y="6801"/>
                    <a:pt x="530" y="7453"/>
                  </a:cubicBezTo>
                  <a:cubicBezTo>
                    <a:pt x="550" y="7531"/>
                    <a:pt x="617" y="7572"/>
                    <a:pt x="686" y="7572"/>
                  </a:cubicBezTo>
                  <a:cubicBezTo>
                    <a:pt x="742" y="7572"/>
                    <a:pt x="799" y="7545"/>
                    <a:pt x="831" y="7489"/>
                  </a:cubicBezTo>
                  <a:cubicBezTo>
                    <a:pt x="1114" y="7048"/>
                    <a:pt x="1660" y="6094"/>
                    <a:pt x="2261" y="4557"/>
                  </a:cubicBezTo>
                  <a:cubicBezTo>
                    <a:pt x="3127" y="2315"/>
                    <a:pt x="2244" y="1"/>
                    <a:pt x="2244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46975" y="1006925"/>
              <a:ext cx="41950" cy="190750"/>
            </a:xfrm>
            <a:custGeom>
              <a:avLst/>
              <a:gdLst/>
              <a:ahLst/>
              <a:cxnLst/>
              <a:rect l="l" t="t" r="r" b="b"/>
              <a:pathLst>
                <a:path w="1678" h="7630" extrusionOk="0">
                  <a:moveTo>
                    <a:pt x="1625" y="0"/>
                  </a:moveTo>
                  <a:cubicBezTo>
                    <a:pt x="1606" y="0"/>
                    <a:pt x="1589" y="19"/>
                    <a:pt x="1589" y="36"/>
                  </a:cubicBezTo>
                  <a:lnTo>
                    <a:pt x="17" y="7594"/>
                  </a:lnTo>
                  <a:cubicBezTo>
                    <a:pt x="0" y="7613"/>
                    <a:pt x="17" y="7630"/>
                    <a:pt x="35" y="7630"/>
                  </a:cubicBezTo>
                  <a:cubicBezTo>
                    <a:pt x="52" y="7630"/>
                    <a:pt x="71" y="7630"/>
                    <a:pt x="88" y="7594"/>
                  </a:cubicBezTo>
                  <a:lnTo>
                    <a:pt x="1660" y="54"/>
                  </a:lnTo>
                  <a:cubicBezTo>
                    <a:pt x="1677" y="36"/>
                    <a:pt x="1660" y="19"/>
                    <a:pt x="164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36375" y="1146450"/>
              <a:ext cx="35750" cy="16250"/>
            </a:xfrm>
            <a:custGeom>
              <a:avLst/>
              <a:gdLst/>
              <a:ahLst/>
              <a:cxnLst/>
              <a:rect l="l" t="t" r="r" b="b"/>
              <a:pathLst>
                <a:path w="1430" h="650" extrusionOk="0">
                  <a:moveTo>
                    <a:pt x="865" y="0"/>
                  </a:moveTo>
                  <a:lnTo>
                    <a:pt x="17" y="530"/>
                  </a:lnTo>
                  <a:cubicBezTo>
                    <a:pt x="0" y="548"/>
                    <a:pt x="0" y="565"/>
                    <a:pt x="0" y="584"/>
                  </a:cubicBezTo>
                  <a:cubicBezTo>
                    <a:pt x="17" y="601"/>
                    <a:pt x="36" y="601"/>
                    <a:pt x="53" y="601"/>
                  </a:cubicBezTo>
                  <a:lnTo>
                    <a:pt x="865" y="71"/>
                  </a:lnTo>
                  <a:lnTo>
                    <a:pt x="1359" y="636"/>
                  </a:lnTo>
                  <a:cubicBezTo>
                    <a:pt x="1369" y="645"/>
                    <a:pt x="1377" y="650"/>
                    <a:pt x="1386" y="650"/>
                  </a:cubicBezTo>
                  <a:cubicBezTo>
                    <a:pt x="1395" y="650"/>
                    <a:pt x="1404" y="645"/>
                    <a:pt x="1413" y="636"/>
                  </a:cubicBezTo>
                  <a:cubicBezTo>
                    <a:pt x="1430" y="619"/>
                    <a:pt x="1430" y="601"/>
                    <a:pt x="1413" y="584"/>
                  </a:cubicBezTo>
                  <a:lnTo>
                    <a:pt x="900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36375" y="1105825"/>
              <a:ext cx="51650" cy="19350"/>
            </a:xfrm>
            <a:custGeom>
              <a:avLst/>
              <a:gdLst/>
              <a:ahLst/>
              <a:cxnLst/>
              <a:rect l="l" t="t" r="r" b="b"/>
              <a:pathLst>
                <a:path w="2066" h="774" extrusionOk="0">
                  <a:moveTo>
                    <a:pt x="1201" y="0"/>
                  </a:moveTo>
                  <a:lnTo>
                    <a:pt x="17" y="707"/>
                  </a:lnTo>
                  <a:cubicBezTo>
                    <a:pt x="0" y="707"/>
                    <a:pt x="0" y="742"/>
                    <a:pt x="0" y="760"/>
                  </a:cubicBezTo>
                  <a:cubicBezTo>
                    <a:pt x="9" y="769"/>
                    <a:pt x="18" y="773"/>
                    <a:pt x="26" y="773"/>
                  </a:cubicBezTo>
                  <a:cubicBezTo>
                    <a:pt x="35" y="773"/>
                    <a:pt x="44" y="769"/>
                    <a:pt x="53" y="760"/>
                  </a:cubicBezTo>
                  <a:lnTo>
                    <a:pt x="1201" y="89"/>
                  </a:lnTo>
                  <a:lnTo>
                    <a:pt x="2013" y="742"/>
                  </a:lnTo>
                  <a:cubicBezTo>
                    <a:pt x="2030" y="742"/>
                    <a:pt x="2049" y="742"/>
                    <a:pt x="2066" y="725"/>
                  </a:cubicBezTo>
                  <a:cubicBezTo>
                    <a:pt x="2066" y="707"/>
                    <a:pt x="2066" y="690"/>
                    <a:pt x="2049" y="671"/>
                  </a:cubicBezTo>
                  <a:lnTo>
                    <a:pt x="1236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48275" y="1069625"/>
              <a:ext cx="49050" cy="21550"/>
            </a:xfrm>
            <a:custGeom>
              <a:avLst/>
              <a:gdLst/>
              <a:ahLst/>
              <a:cxnLst/>
              <a:rect l="l" t="t" r="r" b="b"/>
              <a:pathLst>
                <a:path w="1962" h="862" extrusionOk="0">
                  <a:moveTo>
                    <a:pt x="1060" y="0"/>
                  </a:moveTo>
                  <a:lnTo>
                    <a:pt x="19" y="601"/>
                  </a:lnTo>
                  <a:cubicBezTo>
                    <a:pt x="0" y="619"/>
                    <a:pt x="0" y="636"/>
                    <a:pt x="19" y="654"/>
                  </a:cubicBezTo>
                  <a:cubicBezTo>
                    <a:pt x="19" y="671"/>
                    <a:pt x="54" y="671"/>
                    <a:pt x="71" y="671"/>
                  </a:cubicBezTo>
                  <a:lnTo>
                    <a:pt x="1078" y="89"/>
                  </a:lnTo>
                  <a:lnTo>
                    <a:pt x="1891" y="848"/>
                  </a:lnTo>
                  <a:cubicBezTo>
                    <a:pt x="1899" y="857"/>
                    <a:pt x="1908" y="862"/>
                    <a:pt x="1917" y="862"/>
                  </a:cubicBezTo>
                  <a:cubicBezTo>
                    <a:pt x="1926" y="862"/>
                    <a:pt x="1934" y="857"/>
                    <a:pt x="1943" y="848"/>
                  </a:cubicBezTo>
                  <a:cubicBezTo>
                    <a:pt x="1961" y="831"/>
                    <a:pt x="1961" y="813"/>
                    <a:pt x="1943" y="796"/>
                  </a:cubicBezTo>
                  <a:lnTo>
                    <a:pt x="1095" y="19"/>
                  </a:lnTo>
                  <a:cubicBezTo>
                    <a:pt x="1095" y="0"/>
                    <a:pt x="1078" y="0"/>
                    <a:pt x="10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64175" y="1040475"/>
              <a:ext cx="34025" cy="18475"/>
            </a:xfrm>
            <a:custGeom>
              <a:avLst/>
              <a:gdLst/>
              <a:ahLst/>
              <a:cxnLst/>
              <a:rect l="l" t="t" r="r" b="b"/>
              <a:pathLst>
                <a:path w="1361" h="739" extrusionOk="0">
                  <a:moveTo>
                    <a:pt x="636" y="1"/>
                  </a:moveTo>
                  <a:lnTo>
                    <a:pt x="18" y="372"/>
                  </a:lnTo>
                  <a:cubicBezTo>
                    <a:pt x="0" y="389"/>
                    <a:pt x="0" y="408"/>
                    <a:pt x="18" y="424"/>
                  </a:cubicBezTo>
                  <a:cubicBezTo>
                    <a:pt x="18" y="443"/>
                    <a:pt x="54" y="443"/>
                    <a:pt x="71" y="443"/>
                  </a:cubicBezTo>
                  <a:lnTo>
                    <a:pt x="654" y="71"/>
                  </a:lnTo>
                  <a:lnTo>
                    <a:pt x="1307" y="725"/>
                  </a:lnTo>
                  <a:cubicBezTo>
                    <a:pt x="1316" y="734"/>
                    <a:pt x="1325" y="738"/>
                    <a:pt x="1334" y="738"/>
                  </a:cubicBezTo>
                  <a:cubicBezTo>
                    <a:pt x="1343" y="738"/>
                    <a:pt x="1351" y="734"/>
                    <a:pt x="1361" y="725"/>
                  </a:cubicBezTo>
                  <a:lnTo>
                    <a:pt x="1361" y="672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21775" y="991500"/>
              <a:ext cx="160525" cy="111825"/>
            </a:xfrm>
            <a:custGeom>
              <a:avLst/>
              <a:gdLst/>
              <a:ahLst/>
              <a:cxnLst/>
              <a:rect l="l" t="t" r="r" b="b"/>
              <a:pathLst>
                <a:path w="6421" h="4473" extrusionOk="0">
                  <a:moveTo>
                    <a:pt x="6421" y="0"/>
                  </a:moveTo>
                  <a:cubicBezTo>
                    <a:pt x="6421" y="0"/>
                    <a:pt x="3648" y="848"/>
                    <a:pt x="2199" y="1695"/>
                  </a:cubicBezTo>
                  <a:cubicBezTo>
                    <a:pt x="1104" y="2331"/>
                    <a:pt x="363" y="3638"/>
                    <a:pt x="63" y="4220"/>
                  </a:cubicBezTo>
                  <a:cubicBezTo>
                    <a:pt x="0" y="4347"/>
                    <a:pt x="92" y="4473"/>
                    <a:pt x="213" y="4473"/>
                  </a:cubicBezTo>
                  <a:cubicBezTo>
                    <a:pt x="227" y="4473"/>
                    <a:pt x="242" y="4471"/>
                    <a:pt x="257" y="4467"/>
                  </a:cubicBezTo>
                  <a:cubicBezTo>
                    <a:pt x="751" y="4344"/>
                    <a:pt x="1794" y="4027"/>
                    <a:pt x="3294" y="3320"/>
                  </a:cubicBezTo>
                  <a:cubicBezTo>
                    <a:pt x="5467" y="2278"/>
                    <a:pt x="6421" y="0"/>
                    <a:pt x="642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22875" y="990600"/>
              <a:ext cx="160325" cy="111900"/>
            </a:xfrm>
            <a:custGeom>
              <a:avLst/>
              <a:gdLst/>
              <a:ahLst/>
              <a:cxnLst/>
              <a:rect l="l" t="t" r="r" b="b"/>
              <a:pathLst>
                <a:path w="6413" h="4476" extrusionOk="0">
                  <a:moveTo>
                    <a:pt x="6359" y="1"/>
                  </a:moveTo>
                  <a:lnTo>
                    <a:pt x="19" y="4416"/>
                  </a:lnTo>
                  <a:cubicBezTo>
                    <a:pt x="1" y="4416"/>
                    <a:pt x="1" y="4451"/>
                    <a:pt x="1" y="4451"/>
                  </a:cubicBezTo>
                  <a:cubicBezTo>
                    <a:pt x="14" y="4463"/>
                    <a:pt x="26" y="4476"/>
                    <a:pt x="39" y="4476"/>
                  </a:cubicBezTo>
                  <a:cubicBezTo>
                    <a:pt x="44" y="4476"/>
                    <a:pt x="49" y="4473"/>
                    <a:pt x="55" y="4468"/>
                  </a:cubicBezTo>
                  <a:lnTo>
                    <a:pt x="6394" y="71"/>
                  </a:lnTo>
                  <a:cubicBezTo>
                    <a:pt x="6412" y="53"/>
                    <a:pt x="6412" y="36"/>
                    <a:pt x="6394" y="18"/>
                  </a:cubicBezTo>
                  <a:cubicBezTo>
                    <a:pt x="6394" y="1"/>
                    <a:pt x="6394" y="1"/>
                    <a:pt x="637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9650" y="1066975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55" y="0"/>
                  </a:moveTo>
                  <a:cubicBezTo>
                    <a:pt x="36" y="0"/>
                    <a:pt x="19" y="0"/>
                    <a:pt x="1" y="19"/>
                  </a:cubicBezTo>
                  <a:cubicBezTo>
                    <a:pt x="1" y="54"/>
                    <a:pt x="19" y="71"/>
                    <a:pt x="36" y="71"/>
                  </a:cubicBezTo>
                  <a:lnTo>
                    <a:pt x="990" y="248"/>
                  </a:lnTo>
                  <a:lnTo>
                    <a:pt x="955" y="989"/>
                  </a:lnTo>
                  <a:cubicBezTo>
                    <a:pt x="955" y="1008"/>
                    <a:pt x="973" y="1025"/>
                    <a:pt x="990" y="1025"/>
                  </a:cubicBezTo>
                  <a:cubicBezTo>
                    <a:pt x="1008" y="1025"/>
                    <a:pt x="1025" y="1025"/>
                    <a:pt x="1025" y="989"/>
                  </a:cubicBezTo>
                  <a:lnTo>
                    <a:pt x="1061" y="231"/>
                  </a:lnTo>
                  <a:cubicBezTo>
                    <a:pt x="1061" y="212"/>
                    <a:pt x="1044" y="195"/>
                    <a:pt x="1025" y="195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64850" y="1040475"/>
              <a:ext cx="38425" cy="35550"/>
            </a:xfrm>
            <a:custGeom>
              <a:avLst/>
              <a:gdLst/>
              <a:ahLst/>
              <a:cxnLst/>
              <a:rect l="l" t="t" r="r" b="b"/>
              <a:pathLst>
                <a:path w="1537" h="1422" extrusionOk="0">
                  <a:moveTo>
                    <a:pt x="36" y="1"/>
                  </a:moveTo>
                  <a:cubicBezTo>
                    <a:pt x="17" y="1"/>
                    <a:pt x="0" y="19"/>
                    <a:pt x="0" y="36"/>
                  </a:cubicBezTo>
                  <a:cubicBezTo>
                    <a:pt x="0" y="54"/>
                    <a:pt x="17" y="71"/>
                    <a:pt x="36" y="71"/>
                  </a:cubicBezTo>
                  <a:lnTo>
                    <a:pt x="1342" y="372"/>
                  </a:lnTo>
                  <a:lnTo>
                    <a:pt x="1465" y="1397"/>
                  </a:lnTo>
                  <a:cubicBezTo>
                    <a:pt x="1465" y="1408"/>
                    <a:pt x="1474" y="1421"/>
                    <a:pt x="1486" y="1421"/>
                  </a:cubicBezTo>
                  <a:cubicBezTo>
                    <a:pt x="1491" y="1421"/>
                    <a:pt x="1496" y="1419"/>
                    <a:pt x="1501" y="1413"/>
                  </a:cubicBezTo>
                  <a:cubicBezTo>
                    <a:pt x="1536" y="1413"/>
                    <a:pt x="1536" y="1397"/>
                    <a:pt x="1536" y="1378"/>
                  </a:cubicBezTo>
                  <a:lnTo>
                    <a:pt x="1395" y="337"/>
                  </a:lnTo>
                  <a:cubicBezTo>
                    <a:pt x="1395" y="319"/>
                    <a:pt x="1395" y="302"/>
                    <a:pt x="1378" y="302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00175" y="1020625"/>
              <a:ext cx="32675" cy="37550"/>
            </a:xfrm>
            <a:custGeom>
              <a:avLst/>
              <a:gdLst/>
              <a:ahLst/>
              <a:cxnLst/>
              <a:rect l="l" t="t" r="r" b="b"/>
              <a:pathLst>
                <a:path w="1307" h="1502" extrusionOk="0">
                  <a:moveTo>
                    <a:pt x="35" y="1"/>
                  </a:moveTo>
                  <a:cubicBezTo>
                    <a:pt x="17" y="1"/>
                    <a:pt x="0" y="18"/>
                    <a:pt x="0" y="36"/>
                  </a:cubicBezTo>
                  <a:cubicBezTo>
                    <a:pt x="0" y="53"/>
                    <a:pt x="17" y="71"/>
                    <a:pt x="35" y="71"/>
                  </a:cubicBezTo>
                  <a:lnTo>
                    <a:pt x="1166" y="335"/>
                  </a:lnTo>
                  <a:lnTo>
                    <a:pt x="1236" y="1466"/>
                  </a:lnTo>
                  <a:cubicBezTo>
                    <a:pt x="1236" y="1484"/>
                    <a:pt x="1253" y="1501"/>
                    <a:pt x="1272" y="1501"/>
                  </a:cubicBezTo>
                  <a:cubicBezTo>
                    <a:pt x="1289" y="1501"/>
                    <a:pt x="1307" y="1484"/>
                    <a:pt x="1307" y="1466"/>
                  </a:cubicBezTo>
                  <a:lnTo>
                    <a:pt x="1236" y="319"/>
                  </a:lnTo>
                  <a:cubicBezTo>
                    <a:pt x="1236" y="300"/>
                    <a:pt x="1218" y="283"/>
                    <a:pt x="1201" y="283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35475" y="1006050"/>
              <a:ext cx="20350" cy="29625"/>
            </a:xfrm>
            <a:custGeom>
              <a:avLst/>
              <a:gdLst/>
              <a:ahLst/>
              <a:cxnLst/>
              <a:rect l="l" t="t" r="r" b="b"/>
              <a:pathLst>
                <a:path w="814" h="1185" extrusionOk="0">
                  <a:moveTo>
                    <a:pt x="53" y="0"/>
                  </a:moveTo>
                  <a:cubicBezTo>
                    <a:pt x="36" y="0"/>
                    <a:pt x="18" y="19"/>
                    <a:pt x="1" y="35"/>
                  </a:cubicBezTo>
                  <a:cubicBezTo>
                    <a:pt x="1" y="54"/>
                    <a:pt x="18" y="71"/>
                    <a:pt x="36" y="89"/>
                  </a:cubicBezTo>
                  <a:lnTo>
                    <a:pt x="707" y="212"/>
                  </a:lnTo>
                  <a:lnTo>
                    <a:pt x="743" y="1149"/>
                  </a:lnTo>
                  <a:cubicBezTo>
                    <a:pt x="743" y="1166"/>
                    <a:pt x="760" y="1184"/>
                    <a:pt x="778" y="1184"/>
                  </a:cubicBezTo>
                  <a:cubicBezTo>
                    <a:pt x="795" y="1184"/>
                    <a:pt x="813" y="1166"/>
                    <a:pt x="813" y="1149"/>
                  </a:cubicBezTo>
                  <a:lnTo>
                    <a:pt x="778" y="195"/>
                  </a:lnTo>
                  <a:cubicBezTo>
                    <a:pt x="778" y="177"/>
                    <a:pt x="778" y="160"/>
                    <a:pt x="760" y="160"/>
                  </a:cubicBezTo>
                  <a:lnTo>
                    <a:pt x="53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58650" y="954050"/>
              <a:ext cx="104225" cy="112525"/>
            </a:xfrm>
            <a:custGeom>
              <a:avLst/>
              <a:gdLst/>
              <a:ahLst/>
              <a:cxnLst/>
              <a:rect l="l" t="t" r="r" b="b"/>
              <a:pathLst>
                <a:path w="4169" h="4501" extrusionOk="0">
                  <a:moveTo>
                    <a:pt x="3877" y="0"/>
                  </a:moveTo>
                  <a:cubicBezTo>
                    <a:pt x="3826" y="0"/>
                    <a:pt x="3774" y="16"/>
                    <a:pt x="3727" y="50"/>
                  </a:cubicBezTo>
                  <a:cubicBezTo>
                    <a:pt x="3303" y="333"/>
                    <a:pt x="2915" y="615"/>
                    <a:pt x="2543" y="950"/>
                  </a:cubicBezTo>
                  <a:cubicBezTo>
                    <a:pt x="2190" y="1268"/>
                    <a:pt x="1837" y="1604"/>
                    <a:pt x="1519" y="1974"/>
                  </a:cubicBezTo>
                  <a:cubicBezTo>
                    <a:pt x="1201" y="2327"/>
                    <a:pt x="919" y="2734"/>
                    <a:pt x="654" y="3140"/>
                  </a:cubicBezTo>
                  <a:cubicBezTo>
                    <a:pt x="389" y="3547"/>
                    <a:pt x="195" y="3987"/>
                    <a:pt x="19" y="4430"/>
                  </a:cubicBezTo>
                  <a:cubicBezTo>
                    <a:pt x="0" y="4447"/>
                    <a:pt x="19" y="4482"/>
                    <a:pt x="36" y="4500"/>
                  </a:cubicBezTo>
                  <a:cubicBezTo>
                    <a:pt x="54" y="4500"/>
                    <a:pt x="89" y="4500"/>
                    <a:pt x="106" y="4465"/>
                  </a:cubicBezTo>
                  <a:cubicBezTo>
                    <a:pt x="318" y="4041"/>
                    <a:pt x="548" y="3634"/>
                    <a:pt x="831" y="3246"/>
                  </a:cubicBezTo>
                  <a:cubicBezTo>
                    <a:pt x="1114" y="2876"/>
                    <a:pt x="1413" y="2522"/>
                    <a:pt x="1749" y="2186"/>
                  </a:cubicBezTo>
                  <a:cubicBezTo>
                    <a:pt x="2084" y="1868"/>
                    <a:pt x="2456" y="1550"/>
                    <a:pt x="2826" y="1268"/>
                  </a:cubicBezTo>
                  <a:cubicBezTo>
                    <a:pt x="3197" y="1004"/>
                    <a:pt x="3603" y="738"/>
                    <a:pt x="3991" y="526"/>
                  </a:cubicBezTo>
                  <a:lnTo>
                    <a:pt x="3991" y="509"/>
                  </a:lnTo>
                  <a:lnTo>
                    <a:pt x="4010" y="509"/>
                  </a:lnTo>
                  <a:cubicBezTo>
                    <a:pt x="4133" y="420"/>
                    <a:pt x="4168" y="262"/>
                    <a:pt x="4097" y="121"/>
                  </a:cubicBezTo>
                  <a:cubicBezTo>
                    <a:pt x="4043" y="43"/>
                    <a:pt x="3961" y="0"/>
                    <a:pt x="387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97050" y="1039175"/>
              <a:ext cx="186800" cy="325150"/>
            </a:xfrm>
            <a:custGeom>
              <a:avLst/>
              <a:gdLst/>
              <a:ahLst/>
              <a:cxnLst/>
              <a:rect l="l" t="t" r="r" b="b"/>
              <a:pathLst>
                <a:path w="7472" h="13006" extrusionOk="0">
                  <a:moveTo>
                    <a:pt x="7083" y="0"/>
                  </a:moveTo>
                  <a:cubicBezTo>
                    <a:pt x="7083" y="0"/>
                    <a:pt x="3144" y="3832"/>
                    <a:pt x="1432" y="6516"/>
                  </a:cubicBezTo>
                  <a:cubicBezTo>
                    <a:pt x="142" y="8548"/>
                    <a:pt x="1" y="11409"/>
                    <a:pt x="19" y="12680"/>
                  </a:cubicBezTo>
                  <a:cubicBezTo>
                    <a:pt x="19" y="12877"/>
                    <a:pt x="173" y="13005"/>
                    <a:pt x="339" y="13005"/>
                  </a:cubicBezTo>
                  <a:cubicBezTo>
                    <a:pt x="411" y="13005"/>
                    <a:pt x="485" y="12981"/>
                    <a:pt x="549" y="12928"/>
                  </a:cubicBezTo>
                  <a:cubicBezTo>
                    <a:pt x="1291" y="12257"/>
                    <a:pt x="2791" y="10825"/>
                    <a:pt x="4698" y="8301"/>
                  </a:cubicBezTo>
                  <a:cubicBezTo>
                    <a:pt x="7472" y="4680"/>
                    <a:pt x="7083" y="0"/>
                    <a:pt x="708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00150" y="1037400"/>
              <a:ext cx="176175" cy="327350"/>
            </a:xfrm>
            <a:custGeom>
              <a:avLst/>
              <a:gdLst/>
              <a:ahLst/>
              <a:cxnLst/>
              <a:rect l="l" t="t" r="r" b="b"/>
              <a:pathLst>
                <a:path w="7047" h="13094" extrusionOk="0">
                  <a:moveTo>
                    <a:pt x="6976" y="1"/>
                  </a:moveTo>
                  <a:cubicBezTo>
                    <a:pt x="6941" y="1"/>
                    <a:pt x="6924" y="18"/>
                    <a:pt x="6905" y="36"/>
                  </a:cubicBezTo>
                  <a:lnTo>
                    <a:pt x="18" y="12999"/>
                  </a:lnTo>
                  <a:cubicBezTo>
                    <a:pt x="1" y="13034"/>
                    <a:pt x="18" y="13069"/>
                    <a:pt x="36" y="13086"/>
                  </a:cubicBezTo>
                  <a:cubicBezTo>
                    <a:pt x="47" y="13092"/>
                    <a:pt x="59" y="13094"/>
                    <a:pt x="71" y="13094"/>
                  </a:cubicBezTo>
                  <a:cubicBezTo>
                    <a:pt x="100" y="13094"/>
                    <a:pt x="129" y="13081"/>
                    <a:pt x="142" y="13069"/>
                  </a:cubicBezTo>
                  <a:lnTo>
                    <a:pt x="7030" y="107"/>
                  </a:lnTo>
                  <a:cubicBezTo>
                    <a:pt x="7047" y="71"/>
                    <a:pt x="7030" y="18"/>
                    <a:pt x="699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99700" y="1276250"/>
              <a:ext cx="64950" cy="36850"/>
            </a:xfrm>
            <a:custGeom>
              <a:avLst/>
              <a:gdLst/>
              <a:ahLst/>
              <a:cxnLst/>
              <a:rect l="l" t="t" r="r" b="b"/>
              <a:pathLst>
                <a:path w="2598" h="1474" extrusionOk="0">
                  <a:moveTo>
                    <a:pt x="1873" y="0"/>
                  </a:moveTo>
                  <a:lnTo>
                    <a:pt x="54" y="530"/>
                  </a:lnTo>
                  <a:cubicBezTo>
                    <a:pt x="19" y="548"/>
                    <a:pt x="1" y="584"/>
                    <a:pt x="1" y="619"/>
                  </a:cubicBezTo>
                  <a:cubicBezTo>
                    <a:pt x="19" y="654"/>
                    <a:pt x="54" y="671"/>
                    <a:pt x="90" y="671"/>
                  </a:cubicBezTo>
                  <a:lnTo>
                    <a:pt x="1856" y="141"/>
                  </a:lnTo>
                  <a:lnTo>
                    <a:pt x="2456" y="1431"/>
                  </a:lnTo>
                  <a:cubicBezTo>
                    <a:pt x="2469" y="1457"/>
                    <a:pt x="2491" y="1473"/>
                    <a:pt x="2516" y="1473"/>
                  </a:cubicBezTo>
                  <a:cubicBezTo>
                    <a:pt x="2525" y="1473"/>
                    <a:pt x="2534" y="1471"/>
                    <a:pt x="2544" y="1467"/>
                  </a:cubicBezTo>
                  <a:cubicBezTo>
                    <a:pt x="2579" y="1448"/>
                    <a:pt x="2597" y="1396"/>
                    <a:pt x="2579" y="1361"/>
                  </a:cubicBezTo>
                  <a:lnTo>
                    <a:pt x="1962" y="35"/>
                  </a:lnTo>
                  <a:cubicBezTo>
                    <a:pt x="1943" y="19"/>
                    <a:pt x="1926" y="0"/>
                    <a:pt x="189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18700" y="1206475"/>
              <a:ext cx="95400" cy="45125"/>
            </a:xfrm>
            <a:custGeom>
              <a:avLst/>
              <a:gdLst/>
              <a:ahLst/>
              <a:cxnLst/>
              <a:rect l="l" t="t" r="r" b="b"/>
              <a:pathLst>
                <a:path w="3816" h="1805" extrusionOk="0">
                  <a:moveTo>
                    <a:pt x="2579" y="1"/>
                  </a:moveTo>
                  <a:lnTo>
                    <a:pt x="71" y="672"/>
                  </a:lnTo>
                  <a:cubicBezTo>
                    <a:pt x="36" y="672"/>
                    <a:pt x="1" y="707"/>
                    <a:pt x="18" y="743"/>
                  </a:cubicBezTo>
                  <a:cubicBezTo>
                    <a:pt x="18" y="772"/>
                    <a:pt x="54" y="801"/>
                    <a:pt x="86" y="801"/>
                  </a:cubicBezTo>
                  <a:cubicBezTo>
                    <a:pt x="94" y="801"/>
                    <a:pt x="100" y="799"/>
                    <a:pt x="107" y="796"/>
                  </a:cubicBezTo>
                  <a:lnTo>
                    <a:pt x="2561" y="161"/>
                  </a:lnTo>
                  <a:lnTo>
                    <a:pt x="3691" y="1767"/>
                  </a:lnTo>
                  <a:cubicBezTo>
                    <a:pt x="3702" y="1789"/>
                    <a:pt x="3720" y="1804"/>
                    <a:pt x="3741" y="1804"/>
                  </a:cubicBezTo>
                  <a:cubicBezTo>
                    <a:pt x="3753" y="1804"/>
                    <a:pt x="3767" y="1799"/>
                    <a:pt x="3780" y="1785"/>
                  </a:cubicBezTo>
                  <a:cubicBezTo>
                    <a:pt x="3815" y="1767"/>
                    <a:pt x="3815" y="1732"/>
                    <a:pt x="3797" y="1696"/>
                  </a:cubicBezTo>
                  <a:lnTo>
                    <a:pt x="2650" y="36"/>
                  </a:lnTo>
                  <a:cubicBezTo>
                    <a:pt x="2631" y="19"/>
                    <a:pt x="2614" y="1"/>
                    <a:pt x="259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1525" y="1145125"/>
              <a:ext cx="86550" cy="50525"/>
            </a:xfrm>
            <a:custGeom>
              <a:avLst/>
              <a:gdLst/>
              <a:ahLst/>
              <a:cxnLst/>
              <a:rect l="l" t="t" r="r" b="b"/>
              <a:pathLst>
                <a:path w="3462" h="2021" extrusionOk="0">
                  <a:moveTo>
                    <a:pt x="2244" y="1"/>
                  </a:moveTo>
                  <a:lnTo>
                    <a:pt x="54" y="548"/>
                  </a:lnTo>
                  <a:cubicBezTo>
                    <a:pt x="18" y="548"/>
                    <a:pt x="0" y="583"/>
                    <a:pt x="0" y="637"/>
                  </a:cubicBezTo>
                  <a:cubicBezTo>
                    <a:pt x="14" y="662"/>
                    <a:pt x="36" y="679"/>
                    <a:pt x="61" y="679"/>
                  </a:cubicBezTo>
                  <a:cubicBezTo>
                    <a:pt x="70" y="679"/>
                    <a:pt x="80" y="676"/>
                    <a:pt x="89" y="672"/>
                  </a:cubicBezTo>
                  <a:lnTo>
                    <a:pt x="2225" y="159"/>
                  </a:lnTo>
                  <a:lnTo>
                    <a:pt x="3339" y="1979"/>
                  </a:lnTo>
                  <a:cubicBezTo>
                    <a:pt x="3351" y="2005"/>
                    <a:pt x="3373" y="2021"/>
                    <a:pt x="3398" y="2021"/>
                  </a:cubicBezTo>
                  <a:cubicBezTo>
                    <a:pt x="3407" y="2021"/>
                    <a:pt x="3417" y="2019"/>
                    <a:pt x="3426" y="2014"/>
                  </a:cubicBezTo>
                  <a:cubicBezTo>
                    <a:pt x="3461" y="1979"/>
                    <a:pt x="3461" y="1943"/>
                    <a:pt x="3444" y="1908"/>
                  </a:cubicBezTo>
                  <a:lnTo>
                    <a:pt x="2331" y="36"/>
                  </a:lnTo>
                  <a:cubicBezTo>
                    <a:pt x="2314" y="18"/>
                    <a:pt x="2296" y="1"/>
                    <a:pt x="227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08775" y="1094350"/>
              <a:ext cx="58725" cy="43125"/>
            </a:xfrm>
            <a:custGeom>
              <a:avLst/>
              <a:gdLst/>
              <a:ahLst/>
              <a:cxnLst/>
              <a:rect l="l" t="t" r="r" b="b"/>
              <a:pathLst>
                <a:path w="2349" h="1725" extrusionOk="0">
                  <a:moveTo>
                    <a:pt x="1378" y="0"/>
                  </a:moveTo>
                  <a:lnTo>
                    <a:pt x="53" y="372"/>
                  </a:lnTo>
                  <a:cubicBezTo>
                    <a:pt x="17" y="372"/>
                    <a:pt x="0" y="424"/>
                    <a:pt x="17" y="459"/>
                  </a:cubicBezTo>
                  <a:cubicBezTo>
                    <a:pt x="17" y="485"/>
                    <a:pt x="36" y="502"/>
                    <a:pt x="60" y="502"/>
                  </a:cubicBezTo>
                  <a:cubicBezTo>
                    <a:pt x="69" y="502"/>
                    <a:pt x="78" y="500"/>
                    <a:pt x="88" y="495"/>
                  </a:cubicBezTo>
                  <a:lnTo>
                    <a:pt x="1360" y="141"/>
                  </a:lnTo>
                  <a:lnTo>
                    <a:pt x="2207" y="1696"/>
                  </a:lnTo>
                  <a:cubicBezTo>
                    <a:pt x="2218" y="1716"/>
                    <a:pt x="2235" y="1725"/>
                    <a:pt x="2254" y="1725"/>
                  </a:cubicBezTo>
                  <a:cubicBezTo>
                    <a:pt x="2267" y="1725"/>
                    <a:pt x="2282" y="1721"/>
                    <a:pt x="2296" y="1714"/>
                  </a:cubicBezTo>
                  <a:cubicBezTo>
                    <a:pt x="2332" y="1696"/>
                    <a:pt x="2348" y="1660"/>
                    <a:pt x="2332" y="1625"/>
                  </a:cubicBezTo>
                  <a:lnTo>
                    <a:pt x="1449" y="36"/>
                  </a:lnTo>
                  <a:cubicBezTo>
                    <a:pt x="1449" y="19"/>
                    <a:pt x="1430" y="0"/>
                    <a:pt x="139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39900" y="887300"/>
              <a:ext cx="329375" cy="33600"/>
            </a:xfrm>
            <a:custGeom>
              <a:avLst/>
              <a:gdLst/>
              <a:ahLst/>
              <a:cxnLst/>
              <a:rect l="l" t="t" r="r" b="b"/>
              <a:pathLst>
                <a:path w="13175" h="1344" extrusionOk="0">
                  <a:moveTo>
                    <a:pt x="12998" y="0"/>
                  </a:moveTo>
                  <a:cubicBezTo>
                    <a:pt x="11920" y="142"/>
                    <a:pt x="10896" y="424"/>
                    <a:pt x="9836" y="565"/>
                  </a:cubicBezTo>
                  <a:cubicBezTo>
                    <a:pt x="8777" y="724"/>
                    <a:pt x="7700" y="813"/>
                    <a:pt x="6622" y="830"/>
                  </a:cubicBezTo>
                  <a:cubicBezTo>
                    <a:pt x="6164" y="849"/>
                    <a:pt x="5705" y="857"/>
                    <a:pt x="5244" y="857"/>
                  </a:cubicBezTo>
                  <a:cubicBezTo>
                    <a:pt x="3555" y="857"/>
                    <a:pt x="1851" y="743"/>
                    <a:pt x="159" y="618"/>
                  </a:cubicBezTo>
                  <a:cubicBezTo>
                    <a:pt x="150" y="616"/>
                    <a:pt x="141" y="615"/>
                    <a:pt x="132" y="615"/>
                  </a:cubicBezTo>
                  <a:cubicBezTo>
                    <a:pt x="71" y="615"/>
                    <a:pt x="17" y="664"/>
                    <a:pt x="17" y="742"/>
                  </a:cubicBezTo>
                  <a:cubicBezTo>
                    <a:pt x="0" y="813"/>
                    <a:pt x="53" y="883"/>
                    <a:pt x="142" y="900"/>
                  </a:cubicBezTo>
                  <a:cubicBezTo>
                    <a:pt x="2183" y="1170"/>
                    <a:pt x="4259" y="1344"/>
                    <a:pt x="6350" y="1344"/>
                  </a:cubicBezTo>
                  <a:cubicBezTo>
                    <a:pt x="6447" y="1344"/>
                    <a:pt x="6544" y="1343"/>
                    <a:pt x="6641" y="1342"/>
                  </a:cubicBezTo>
                  <a:cubicBezTo>
                    <a:pt x="7736" y="1307"/>
                    <a:pt x="8830" y="1237"/>
                    <a:pt x="9907" y="1095"/>
                  </a:cubicBezTo>
                  <a:cubicBezTo>
                    <a:pt x="10985" y="936"/>
                    <a:pt x="12080" y="777"/>
                    <a:pt x="13086" y="283"/>
                  </a:cubicBezTo>
                  <a:cubicBezTo>
                    <a:pt x="13140" y="248"/>
                    <a:pt x="13175" y="194"/>
                    <a:pt x="13175" y="123"/>
                  </a:cubicBezTo>
                  <a:cubicBezTo>
                    <a:pt x="13157" y="53"/>
                    <a:pt x="13086" y="0"/>
                    <a:pt x="1299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37650" y="853575"/>
              <a:ext cx="358575" cy="97675"/>
            </a:xfrm>
            <a:custGeom>
              <a:avLst/>
              <a:gdLst/>
              <a:ahLst/>
              <a:cxnLst/>
              <a:rect l="l" t="t" r="r" b="b"/>
              <a:pathLst>
                <a:path w="14343" h="3907" extrusionOk="0">
                  <a:moveTo>
                    <a:pt x="5367" y="0"/>
                  </a:moveTo>
                  <a:cubicBezTo>
                    <a:pt x="3307" y="0"/>
                    <a:pt x="1235" y="852"/>
                    <a:pt x="249" y="1314"/>
                  </a:cubicBezTo>
                  <a:cubicBezTo>
                    <a:pt x="1" y="1420"/>
                    <a:pt x="19" y="1773"/>
                    <a:pt x="249" y="1879"/>
                  </a:cubicBezTo>
                  <a:cubicBezTo>
                    <a:pt x="1132" y="2268"/>
                    <a:pt x="3021" y="2991"/>
                    <a:pt x="6023" y="3662"/>
                  </a:cubicBezTo>
                  <a:cubicBezTo>
                    <a:pt x="6797" y="3835"/>
                    <a:pt x="7559" y="3906"/>
                    <a:pt x="8289" y="3906"/>
                  </a:cubicBezTo>
                  <a:cubicBezTo>
                    <a:pt x="11657" y="3906"/>
                    <a:pt x="14342" y="2391"/>
                    <a:pt x="14342" y="2391"/>
                  </a:cubicBezTo>
                  <a:cubicBezTo>
                    <a:pt x="14342" y="2391"/>
                    <a:pt x="9344" y="466"/>
                    <a:pt x="6271" y="59"/>
                  </a:cubicBezTo>
                  <a:cubicBezTo>
                    <a:pt x="5972" y="19"/>
                    <a:pt x="5670" y="0"/>
                    <a:pt x="536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38125" y="891700"/>
              <a:ext cx="359850" cy="23425"/>
            </a:xfrm>
            <a:custGeom>
              <a:avLst/>
              <a:gdLst/>
              <a:ahLst/>
              <a:cxnLst/>
              <a:rect l="l" t="t" r="r" b="b"/>
              <a:pathLst>
                <a:path w="14394" h="937" extrusionOk="0">
                  <a:moveTo>
                    <a:pt x="71" y="1"/>
                  </a:moveTo>
                  <a:cubicBezTo>
                    <a:pt x="35" y="1"/>
                    <a:pt x="0" y="18"/>
                    <a:pt x="0" y="53"/>
                  </a:cubicBezTo>
                  <a:cubicBezTo>
                    <a:pt x="0" y="107"/>
                    <a:pt x="18" y="124"/>
                    <a:pt x="54" y="124"/>
                  </a:cubicBezTo>
                  <a:lnTo>
                    <a:pt x="14305" y="936"/>
                  </a:lnTo>
                  <a:cubicBezTo>
                    <a:pt x="14358" y="936"/>
                    <a:pt x="14375" y="901"/>
                    <a:pt x="14375" y="866"/>
                  </a:cubicBezTo>
                  <a:cubicBezTo>
                    <a:pt x="14394" y="830"/>
                    <a:pt x="14358" y="795"/>
                    <a:pt x="14323" y="795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01275" y="861700"/>
              <a:ext cx="34000" cy="65625"/>
            </a:xfrm>
            <a:custGeom>
              <a:avLst/>
              <a:gdLst/>
              <a:ahLst/>
              <a:cxnLst/>
              <a:rect l="l" t="t" r="r" b="b"/>
              <a:pathLst>
                <a:path w="1360" h="2625" extrusionOk="0">
                  <a:moveTo>
                    <a:pt x="71" y="0"/>
                  </a:moveTo>
                  <a:cubicBezTo>
                    <a:pt x="52" y="0"/>
                    <a:pt x="35" y="17"/>
                    <a:pt x="17" y="17"/>
                  </a:cubicBezTo>
                  <a:cubicBezTo>
                    <a:pt x="0" y="52"/>
                    <a:pt x="0" y="88"/>
                    <a:pt x="17" y="123"/>
                  </a:cubicBezTo>
                  <a:lnTo>
                    <a:pt x="1201" y="1465"/>
                  </a:lnTo>
                  <a:lnTo>
                    <a:pt x="318" y="2508"/>
                  </a:lnTo>
                  <a:cubicBezTo>
                    <a:pt x="283" y="2543"/>
                    <a:pt x="283" y="2578"/>
                    <a:pt x="318" y="2614"/>
                  </a:cubicBezTo>
                  <a:cubicBezTo>
                    <a:pt x="332" y="2621"/>
                    <a:pt x="347" y="2625"/>
                    <a:pt x="360" y="2625"/>
                  </a:cubicBezTo>
                  <a:cubicBezTo>
                    <a:pt x="379" y="2625"/>
                    <a:pt x="396" y="2616"/>
                    <a:pt x="406" y="2595"/>
                  </a:cubicBezTo>
                  <a:lnTo>
                    <a:pt x="1342" y="1500"/>
                  </a:lnTo>
                  <a:cubicBezTo>
                    <a:pt x="1359" y="1483"/>
                    <a:pt x="1359" y="1448"/>
                    <a:pt x="1324" y="1413"/>
                  </a:cubicBezTo>
                  <a:lnTo>
                    <a:pt x="123" y="35"/>
                  </a:lnTo>
                  <a:cubicBezTo>
                    <a:pt x="106" y="17"/>
                    <a:pt x="88" y="0"/>
                    <a:pt x="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67500" y="851975"/>
              <a:ext cx="43700" cy="94225"/>
            </a:xfrm>
            <a:custGeom>
              <a:avLst/>
              <a:gdLst/>
              <a:ahLst/>
              <a:cxnLst/>
              <a:rect l="l" t="t" r="r" b="b"/>
              <a:pathLst>
                <a:path w="1748" h="3769" extrusionOk="0">
                  <a:moveTo>
                    <a:pt x="35" y="0"/>
                  </a:moveTo>
                  <a:cubicBezTo>
                    <a:pt x="0" y="36"/>
                    <a:pt x="0" y="71"/>
                    <a:pt x="35" y="106"/>
                  </a:cubicBezTo>
                  <a:lnTo>
                    <a:pt x="1607" y="2014"/>
                  </a:lnTo>
                  <a:lnTo>
                    <a:pt x="636" y="3655"/>
                  </a:lnTo>
                  <a:cubicBezTo>
                    <a:pt x="601" y="3691"/>
                    <a:pt x="618" y="3744"/>
                    <a:pt x="653" y="3761"/>
                  </a:cubicBezTo>
                  <a:cubicBezTo>
                    <a:pt x="662" y="3766"/>
                    <a:pt x="672" y="3769"/>
                    <a:pt x="681" y="3769"/>
                  </a:cubicBezTo>
                  <a:cubicBezTo>
                    <a:pt x="706" y="3769"/>
                    <a:pt x="728" y="3752"/>
                    <a:pt x="742" y="3726"/>
                  </a:cubicBezTo>
                  <a:lnTo>
                    <a:pt x="1748" y="2049"/>
                  </a:lnTo>
                  <a:cubicBezTo>
                    <a:pt x="1748" y="2014"/>
                    <a:pt x="1748" y="1995"/>
                    <a:pt x="1731" y="1960"/>
                  </a:cubicBezTo>
                  <a:lnTo>
                    <a:pt x="123" y="17"/>
                  </a:lnTo>
                  <a:cubicBezTo>
                    <a:pt x="123" y="0"/>
                    <a:pt x="106" y="0"/>
                    <a:pt x="8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41675" y="863000"/>
              <a:ext cx="37975" cy="90400"/>
            </a:xfrm>
            <a:custGeom>
              <a:avLst/>
              <a:gdLst/>
              <a:ahLst/>
              <a:cxnLst/>
              <a:rect l="l" t="t" r="r" b="b"/>
              <a:pathLst>
                <a:path w="1519" h="3616" extrusionOk="0">
                  <a:moveTo>
                    <a:pt x="88" y="0"/>
                  </a:moveTo>
                  <a:cubicBezTo>
                    <a:pt x="71" y="0"/>
                    <a:pt x="52" y="0"/>
                    <a:pt x="35" y="19"/>
                  </a:cubicBezTo>
                  <a:cubicBezTo>
                    <a:pt x="0" y="36"/>
                    <a:pt x="0" y="89"/>
                    <a:pt x="17" y="106"/>
                  </a:cubicBezTo>
                  <a:lnTo>
                    <a:pt x="1359" y="1802"/>
                  </a:lnTo>
                  <a:lnTo>
                    <a:pt x="194" y="3515"/>
                  </a:lnTo>
                  <a:cubicBezTo>
                    <a:pt x="177" y="3532"/>
                    <a:pt x="177" y="3586"/>
                    <a:pt x="212" y="3603"/>
                  </a:cubicBezTo>
                  <a:cubicBezTo>
                    <a:pt x="227" y="3611"/>
                    <a:pt x="242" y="3615"/>
                    <a:pt x="255" y="3615"/>
                  </a:cubicBezTo>
                  <a:cubicBezTo>
                    <a:pt x="274" y="3615"/>
                    <a:pt x="290" y="3607"/>
                    <a:pt x="300" y="3586"/>
                  </a:cubicBezTo>
                  <a:lnTo>
                    <a:pt x="1500" y="1837"/>
                  </a:lnTo>
                  <a:cubicBezTo>
                    <a:pt x="1519" y="1802"/>
                    <a:pt x="1519" y="1766"/>
                    <a:pt x="1500" y="1749"/>
                  </a:cubicBezTo>
                  <a:lnTo>
                    <a:pt x="123" y="36"/>
                  </a:lnTo>
                  <a:cubicBezTo>
                    <a:pt x="123" y="19"/>
                    <a:pt x="106" y="0"/>
                    <a:pt x="8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05250" y="882425"/>
              <a:ext cx="30025" cy="64325"/>
            </a:xfrm>
            <a:custGeom>
              <a:avLst/>
              <a:gdLst/>
              <a:ahLst/>
              <a:cxnLst/>
              <a:rect l="l" t="t" r="r" b="b"/>
              <a:pathLst>
                <a:path w="1201" h="2573" extrusionOk="0">
                  <a:moveTo>
                    <a:pt x="264" y="0"/>
                  </a:moveTo>
                  <a:cubicBezTo>
                    <a:pt x="247" y="0"/>
                    <a:pt x="229" y="0"/>
                    <a:pt x="212" y="19"/>
                  </a:cubicBezTo>
                  <a:cubicBezTo>
                    <a:pt x="194" y="36"/>
                    <a:pt x="177" y="89"/>
                    <a:pt x="212" y="106"/>
                  </a:cubicBezTo>
                  <a:lnTo>
                    <a:pt x="1041" y="1095"/>
                  </a:lnTo>
                  <a:lnTo>
                    <a:pt x="17" y="2456"/>
                  </a:lnTo>
                  <a:cubicBezTo>
                    <a:pt x="0" y="2491"/>
                    <a:pt x="0" y="2526"/>
                    <a:pt x="35" y="2562"/>
                  </a:cubicBezTo>
                  <a:cubicBezTo>
                    <a:pt x="50" y="2569"/>
                    <a:pt x="64" y="2573"/>
                    <a:pt x="78" y="2573"/>
                  </a:cubicBezTo>
                  <a:cubicBezTo>
                    <a:pt x="97" y="2573"/>
                    <a:pt x="113" y="2564"/>
                    <a:pt x="123" y="2543"/>
                  </a:cubicBezTo>
                  <a:lnTo>
                    <a:pt x="1183" y="1131"/>
                  </a:lnTo>
                  <a:cubicBezTo>
                    <a:pt x="1201" y="1095"/>
                    <a:pt x="1201" y="1060"/>
                    <a:pt x="1166" y="1043"/>
                  </a:cubicBezTo>
                  <a:lnTo>
                    <a:pt x="318" y="19"/>
                  </a:lnTo>
                  <a:cubicBezTo>
                    <a:pt x="300" y="19"/>
                    <a:pt x="283" y="0"/>
                    <a:pt x="26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110975" y="730450"/>
              <a:ext cx="483475" cy="62625"/>
            </a:xfrm>
            <a:custGeom>
              <a:avLst/>
              <a:gdLst/>
              <a:ahLst/>
              <a:cxnLst/>
              <a:rect l="l" t="t" r="r" b="b"/>
              <a:pathLst>
                <a:path w="19339" h="2505" extrusionOk="0">
                  <a:moveTo>
                    <a:pt x="176" y="0"/>
                  </a:moveTo>
                  <a:cubicBezTo>
                    <a:pt x="114" y="0"/>
                    <a:pt x="50" y="34"/>
                    <a:pt x="36" y="93"/>
                  </a:cubicBezTo>
                  <a:cubicBezTo>
                    <a:pt x="1" y="181"/>
                    <a:pt x="36" y="251"/>
                    <a:pt x="124" y="287"/>
                  </a:cubicBezTo>
                  <a:cubicBezTo>
                    <a:pt x="1626" y="870"/>
                    <a:pt x="3180" y="1329"/>
                    <a:pt x="4769" y="1683"/>
                  </a:cubicBezTo>
                  <a:cubicBezTo>
                    <a:pt x="6359" y="2018"/>
                    <a:pt x="7965" y="2265"/>
                    <a:pt x="9590" y="2406"/>
                  </a:cubicBezTo>
                  <a:cubicBezTo>
                    <a:pt x="10461" y="2473"/>
                    <a:pt x="11336" y="2504"/>
                    <a:pt x="12215" y="2504"/>
                  </a:cubicBezTo>
                  <a:cubicBezTo>
                    <a:pt x="12958" y="2504"/>
                    <a:pt x="13702" y="2482"/>
                    <a:pt x="14447" y="2441"/>
                  </a:cubicBezTo>
                  <a:lnTo>
                    <a:pt x="15665" y="2335"/>
                  </a:lnTo>
                  <a:lnTo>
                    <a:pt x="16884" y="2212"/>
                  </a:lnTo>
                  <a:cubicBezTo>
                    <a:pt x="17273" y="2159"/>
                    <a:pt x="17678" y="2088"/>
                    <a:pt x="18085" y="2001"/>
                  </a:cubicBezTo>
                  <a:cubicBezTo>
                    <a:pt x="18473" y="1895"/>
                    <a:pt x="18862" y="1789"/>
                    <a:pt x="19250" y="1647"/>
                  </a:cubicBezTo>
                  <a:cubicBezTo>
                    <a:pt x="19303" y="1629"/>
                    <a:pt x="19338" y="1577"/>
                    <a:pt x="19338" y="1506"/>
                  </a:cubicBezTo>
                  <a:cubicBezTo>
                    <a:pt x="19338" y="1435"/>
                    <a:pt x="19286" y="1365"/>
                    <a:pt x="19197" y="1365"/>
                  </a:cubicBezTo>
                  <a:cubicBezTo>
                    <a:pt x="19138" y="1362"/>
                    <a:pt x="19079" y="1361"/>
                    <a:pt x="19021" y="1361"/>
                  </a:cubicBezTo>
                  <a:cubicBezTo>
                    <a:pt x="18664" y="1361"/>
                    <a:pt x="18328" y="1405"/>
                    <a:pt x="17979" y="1435"/>
                  </a:cubicBezTo>
                  <a:cubicBezTo>
                    <a:pt x="17590" y="1471"/>
                    <a:pt x="17183" y="1523"/>
                    <a:pt x="16795" y="1594"/>
                  </a:cubicBezTo>
                  <a:lnTo>
                    <a:pt x="15612" y="1735"/>
                  </a:lnTo>
                  <a:lnTo>
                    <a:pt x="14412" y="1841"/>
                  </a:lnTo>
                  <a:cubicBezTo>
                    <a:pt x="13617" y="1894"/>
                    <a:pt x="12818" y="1920"/>
                    <a:pt x="12018" y="1920"/>
                  </a:cubicBezTo>
                  <a:cubicBezTo>
                    <a:pt x="11219" y="1920"/>
                    <a:pt x="10420" y="1894"/>
                    <a:pt x="9625" y="1841"/>
                  </a:cubicBezTo>
                  <a:cubicBezTo>
                    <a:pt x="6429" y="1647"/>
                    <a:pt x="3267" y="1012"/>
                    <a:pt x="213" y="4"/>
                  </a:cubicBezTo>
                  <a:cubicBezTo>
                    <a:pt x="201" y="1"/>
                    <a:pt x="189" y="0"/>
                    <a:pt x="1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94200" y="676925"/>
              <a:ext cx="294050" cy="95050"/>
            </a:xfrm>
            <a:custGeom>
              <a:avLst/>
              <a:gdLst/>
              <a:ahLst/>
              <a:cxnLst/>
              <a:rect l="l" t="t" r="r" b="b"/>
              <a:pathLst>
                <a:path w="11762" h="3802" extrusionOk="0">
                  <a:moveTo>
                    <a:pt x="3562" y="1"/>
                  </a:moveTo>
                  <a:cubicBezTo>
                    <a:pt x="2220" y="1"/>
                    <a:pt x="939" y="315"/>
                    <a:pt x="247" y="521"/>
                  </a:cubicBezTo>
                  <a:cubicBezTo>
                    <a:pt x="35" y="574"/>
                    <a:pt x="0" y="857"/>
                    <a:pt x="177" y="980"/>
                  </a:cubicBezTo>
                  <a:cubicBezTo>
                    <a:pt x="866" y="1422"/>
                    <a:pt x="2331" y="2270"/>
                    <a:pt x="4716" y="3205"/>
                  </a:cubicBezTo>
                  <a:cubicBezTo>
                    <a:pt x="5875" y="3652"/>
                    <a:pt x="7045" y="3801"/>
                    <a:pt x="8089" y="3801"/>
                  </a:cubicBezTo>
                  <a:cubicBezTo>
                    <a:pt x="10176" y="3801"/>
                    <a:pt x="11762" y="3205"/>
                    <a:pt x="11762" y="3205"/>
                  </a:cubicBezTo>
                  <a:cubicBezTo>
                    <a:pt x="11762" y="3205"/>
                    <a:pt x="7876" y="980"/>
                    <a:pt x="5387" y="238"/>
                  </a:cubicBezTo>
                  <a:cubicBezTo>
                    <a:pt x="4800" y="66"/>
                    <a:pt x="4175" y="1"/>
                    <a:pt x="3562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94650" y="693450"/>
              <a:ext cx="294950" cy="65125"/>
            </a:xfrm>
            <a:custGeom>
              <a:avLst/>
              <a:gdLst/>
              <a:ahLst/>
              <a:cxnLst/>
              <a:rect l="l" t="t" r="r" b="b"/>
              <a:pathLst>
                <a:path w="11798" h="2605" extrusionOk="0">
                  <a:moveTo>
                    <a:pt x="53" y="1"/>
                  </a:moveTo>
                  <a:cubicBezTo>
                    <a:pt x="36" y="1"/>
                    <a:pt x="17" y="19"/>
                    <a:pt x="0" y="54"/>
                  </a:cubicBezTo>
                  <a:cubicBezTo>
                    <a:pt x="0" y="90"/>
                    <a:pt x="17" y="107"/>
                    <a:pt x="53" y="125"/>
                  </a:cubicBezTo>
                  <a:lnTo>
                    <a:pt x="11727" y="2598"/>
                  </a:lnTo>
                  <a:cubicBezTo>
                    <a:pt x="11736" y="2602"/>
                    <a:pt x="11746" y="2604"/>
                    <a:pt x="11754" y="2604"/>
                  </a:cubicBezTo>
                  <a:cubicBezTo>
                    <a:pt x="11778" y="2604"/>
                    <a:pt x="11797" y="2588"/>
                    <a:pt x="11797" y="2562"/>
                  </a:cubicBezTo>
                  <a:cubicBezTo>
                    <a:pt x="11797" y="2527"/>
                    <a:pt x="11779" y="2492"/>
                    <a:pt x="11762" y="2492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948925" y="677150"/>
              <a:ext cx="25650" cy="55075"/>
            </a:xfrm>
            <a:custGeom>
              <a:avLst/>
              <a:gdLst/>
              <a:ahLst/>
              <a:cxnLst/>
              <a:rect l="l" t="t" r="r" b="b"/>
              <a:pathLst>
                <a:path w="1026" h="2203" extrusionOk="0">
                  <a:moveTo>
                    <a:pt x="107" y="0"/>
                  </a:moveTo>
                  <a:cubicBezTo>
                    <a:pt x="72" y="17"/>
                    <a:pt x="72" y="52"/>
                    <a:pt x="90" y="88"/>
                  </a:cubicBezTo>
                  <a:lnTo>
                    <a:pt x="884" y="1342"/>
                  </a:lnTo>
                  <a:lnTo>
                    <a:pt x="19" y="2101"/>
                  </a:lnTo>
                  <a:cubicBezTo>
                    <a:pt x="1" y="2119"/>
                    <a:pt x="1" y="2155"/>
                    <a:pt x="19" y="2190"/>
                  </a:cubicBezTo>
                  <a:cubicBezTo>
                    <a:pt x="28" y="2198"/>
                    <a:pt x="41" y="2203"/>
                    <a:pt x="54" y="2203"/>
                  </a:cubicBezTo>
                  <a:cubicBezTo>
                    <a:pt x="67" y="2203"/>
                    <a:pt x="81" y="2198"/>
                    <a:pt x="90" y="2190"/>
                  </a:cubicBezTo>
                  <a:lnTo>
                    <a:pt x="990" y="1395"/>
                  </a:lnTo>
                  <a:cubicBezTo>
                    <a:pt x="1025" y="1378"/>
                    <a:pt x="1025" y="1359"/>
                    <a:pt x="1008" y="1324"/>
                  </a:cubicBezTo>
                  <a:lnTo>
                    <a:pt x="177" y="17"/>
                  </a:lnTo>
                  <a:cubicBezTo>
                    <a:pt x="177" y="0"/>
                    <a:pt x="161" y="0"/>
                    <a:pt x="14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06800" y="677150"/>
              <a:ext cx="30025" cy="80225"/>
            </a:xfrm>
            <a:custGeom>
              <a:avLst/>
              <a:gdLst/>
              <a:ahLst/>
              <a:cxnLst/>
              <a:rect l="l" t="t" r="r" b="b"/>
              <a:pathLst>
                <a:path w="1201" h="3209" extrusionOk="0">
                  <a:moveTo>
                    <a:pt x="71" y="0"/>
                  </a:moveTo>
                  <a:cubicBezTo>
                    <a:pt x="52" y="0"/>
                    <a:pt x="52" y="0"/>
                    <a:pt x="35" y="17"/>
                  </a:cubicBezTo>
                  <a:cubicBezTo>
                    <a:pt x="17" y="35"/>
                    <a:pt x="0" y="71"/>
                    <a:pt x="17" y="88"/>
                  </a:cubicBezTo>
                  <a:lnTo>
                    <a:pt x="1077" y="1872"/>
                  </a:lnTo>
                  <a:lnTo>
                    <a:pt x="71" y="3108"/>
                  </a:lnTo>
                  <a:cubicBezTo>
                    <a:pt x="35" y="3144"/>
                    <a:pt x="52" y="3179"/>
                    <a:pt x="71" y="3196"/>
                  </a:cubicBezTo>
                  <a:cubicBezTo>
                    <a:pt x="78" y="3204"/>
                    <a:pt x="88" y="3208"/>
                    <a:pt x="99" y="3208"/>
                  </a:cubicBezTo>
                  <a:cubicBezTo>
                    <a:pt x="114" y="3208"/>
                    <a:pt x="131" y="3199"/>
                    <a:pt x="141" y="3179"/>
                  </a:cubicBezTo>
                  <a:lnTo>
                    <a:pt x="1183" y="1907"/>
                  </a:lnTo>
                  <a:cubicBezTo>
                    <a:pt x="1201" y="1889"/>
                    <a:pt x="1201" y="1872"/>
                    <a:pt x="1201" y="1854"/>
                  </a:cubicBezTo>
                  <a:lnTo>
                    <a:pt x="123" y="35"/>
                  </a:lnTo>
                  <a:cubicBezTo>
                    <a:pt x="106" y="17"/>
                    <a:pt x="88" y="0"/>
                    <a:pt x="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59300" y="696100"/>
              <a:ext cx="33600" cy="75325"/>
            </a:xfrm>
            <a:custGeom>
              <a:avLst/>
              <a:gdLst/>
              <a:ahLst/>
              <a:cxnLst/>
              <a:rect l="l" t="t" r="r" b="b"/>
              <a:pathLst>
                <a:path w="1344" h="3013" extrusionOk="0">
                  <a:moveTo>
                    <a:pt x="337" y="1"/>
                  </a:moveTo>
                  <a:cubicBezTo>
                    <a:pt x="302" y="19"/>
                    <a:pt x="302" y="54"/>
                    <a:pt x="319" y="90"/>
                  </a:cubicBezTo>
                  <a:lnTo>
                    <a:pt x="1202" y="1644"/>
                  </a:lnTo>
                  <a:lnTo>
                    <a:pt x="19" y="2915"/>
                  </a:lnTo>
                  <a:cubicBezTo>
                    <a:pt x="1" y="2932"/>
                    <a:pt x="1" y="2968"/>
                    <a:pt x="19" y="2986"/>
                  </a:cubicBezTo>
                  <a:cubicBezTo>
                    <a:pt x="37" y="3004"/>
                    <a:pt x="55" y="3013"/>
                    <a:pt x="70" y="3013"/>
                  </a:cubicBezTo>
                  <a:cubicBezTo>
                    <a:pt x="85" y="3013"/>
                    <a:pt x="98" y="3004"/>
                    <a:pt x="107" y="2986"/>
                  </a:cubicBezTo>
                  <a:lnTo>
                    <a:pt x="1326" y="1696"/>
                  </a:lnTo>
                  <a:cubicBezTo>
                    <a:pt x="1343" y="1679"/>
                    <a:pt x="1343" y="1644"/>
                    <a:pt x="1326" y="1625"/>
                  </a:cubicBezTo>
                  <a:lnTo>
                    <a:pt x="408" y="19"/>
                  </a:lnTo>
                  <a:cubicBezTo>
                    <a:pt x="408" y="1"/>
                    <a:pt x="389" y="1"/>
                    <a:pt x="37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9225" y="720825"/>
              <a:ext cx="29150" cy="52475"/>
            </a:xfrm>
            <a:custGeom>
              <a:avLst/>
              <a:gdLst/>
              <a:ahLst/>
              <a:cxnLst/>
              <a:rect l="l" t="t" r="r" b="b"/>
              <a:pathLst>
                <a:path w="1166" h="2099" extrusionOk="0">
                  <a:moveTo>
                    <a:pt x="495" y="1"/>
                  </a:moveTo>
                  <a:cubicBezTo>
                    <a:pt x="459" y="19"/>
                    <a:pt x="459" y="54"/>
                    <a:pt x="476" y="90"/>
                  </a:cubicBezTo>
                  <a:lnTo>
                    <a:pt x="1025" y="990"/>
                  </a:lnTo>
                  <a:lnTo>
                    <a:pt x="17" y="1997"/>
                  </a:lnTo>
                  <a:cubicBezTo>
                    <a:pt x="0" y="2032"/>
                    <a:pt x="0" y="2068"/>
                    <a:pt x="17" y="2085"/>
                  </a:cubicBezTo>
                  <a:cubicBezTo>
                    <a:pt x="26" y="2094"/>
                    <a:pt x="40" y="2098"/>
                    <a:pt x="53" y="2098"/>
                  </a:cubicBezTo>
                  <a:cubicBezTo>
                    <a:pt x="66" y="2098"/>
                    <a:pt x="79" y="2094"/>
                    <a:pt x="88" y="2085"/>
                  </a:cubicBezTo>
                  <a:lnTo>
                    <a:pt x="1147" y="1043"/>
                  </a:lnTo>
                  <a:cubicBezTo>
                    <a:pt x="1166" y="1025"/>
                    <a:pt x="1166" y="990"/>
                    <a:pt x="1147" y="973"/>
                  </a:cubicBezTo>
                  <a:lnTo>
                    <a:pt x="565" y="19"/>
                  </a:lnTo>
                  <a:cubicBezTo>
                    <a:pt x="565" y="1"/>
                    <a:pt x="547" y="1"/>
                    <a:pt x="53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8122761" y="4297985"/>
            <a:ext cx="544965" cy="389653"/>
            <a:chOff x="2377650" y="912450"/>
            <a:chExt cx="328075" cy="234575"/>
          </a:xfrm>
        </p:grpSpPr>
        <p:sp>
          <p:nvSpPr>
            <p:cNvPr id="98" name="Google Shape;98;p3"/>
            <p:cNvSpPr/>
            <p:nvPr/>
          </p:nvSpPr>
          <p:spPr>
            <a:xfrm>
              <a:off x="2377650" y="1021600"/>
              <a:ext cx="327625" cy="125425"/>
            </a:xfrm>
            <a:custGeom>
              <a:avLst/>
              <a:gdLst/>
              <a:ahLst/>
              <a:cxnLst/>
              <a:rect l="l" t="t" r="r" b="b"/>
              <a:pathLst>
                <a:path w="13105" h="5017" extrusionOk="0">
                  <a:moveTo>
                    <a:pt x="139" y="0"/>
                  </a:moveTo>
                  <a:cubicBezTo>
                    <a:pt x="90" y="0"/>
                    <a:pt x="49" y="33"/>
                    <a:pt x="35" y="85"/>
                  </a:cubicBezTo>
                  <a:cubicBezTo>
                    <a:pt x="0" y="138"/>
                    <a:pt x="35" y="226"/>
                    <a:pt x="89" y="244"/>
                  </a:cubicBezTo>
                  <a:cubicBezTo>
                    <a:pt x="160" y="280"/>
                    <a:pt x="6958" y="3211"/>
                    <a:pt x="12946" y="5012"/>
                  </a:cubicBezTo>
                  <a:cubicBezTo>
                    <a:pt x="12958" y="5015"/>
                    <a:pt x="12969" y="5017"/>
                    <a:pt x="12981" y="5017"/>
                  </a:cubicBezTo>
                  <a:cubicBezTo>
                    <a:pt x="13038" y="5017"/>
                    <a:pt x="13090" y="4982"/>
                    <a:pt x="13104" y="4923"/>
                  </a:cubicBezTo>
                  <a:lnTo>
                    <a:pt x="13104" y="4888"/>
                  </a:lnTo>
                  <a:cubicBezTo>
                    <a:pt x="13104" y="4836"/>
                    <a:pt x="13069" y="4782"/>
                    <a:pt x="13016" y="4765"/>
                  </a:cubicBezTo>
                  <a:cubicBezTo>
                    <a:pt x="7047" y="2981"/>
                    <a:pt x="266" y="49"/>
                    <a:pt x="195" y="14"/>
                  </a:cubicBezTo>
                  <a:cubicBezTo>
                    <a:pt x="176" y="4"/>
                    <a:pt x="157" y="0"/>
                    <a:pt x="139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442550" y="913175"/>
              <a:ext cx="263175" cy="232875"/>
            </a:xfrm>
            <a:custGeom>
              <a:avLst/>
              <a:gdLst/>
              <a:ahLst/>
              <a:cxnLst/>
              <a:rect l="l" t="t" r="r" b="b"/>
              <a:pathLst>
                <a:path w="10527" h="9315" extrusionOk="0">
                  <a:moveTo>
                    <a:pt x="151" y="0"/>
                  </a:moveTo>
                  <a:cubicBezTo>
                    <a:pt x="117" y="0"/>
                    <a:pt x="83" y="13"/>
                    <a:pt x="53" y="42"/>
                  </a:cubicBezTo>
                  <a:cubicBezTo>
                    <a:pt x="1" y="77"/>
                    <a:pt x="1" y="166"/>
                    <a:pt x="53" y="218"/>
                  </a:cubicBezTo>
                  <a:cubicBezTo>
                    <a:pt x="107" y="272"/>
                    <a:pt x="5387" y="5464"/>
                    <a:pt x="10314" y="9296"/>
                  </a:cubicBezTo>
                  <a:cubicBezTo>
                    <a:pt x="10340" y="9308"/>
                    <a:pt x="10365" y="9314"/>
                    <a:pt x="10388" y="9314"/>
                  </a:cubicBezTo>
                  <a:cubicBezTo>
                    <a:pt x="10431" y="9314"/>
                    <a:pt x="10468" y="9295"/>
                    <a:pt x="10491" y="9260"/>
                  </a:cubicBezTo>
                  <a:cubicBezTo>
                    <a:pt x="10508" y="9243"/>
                    <a:pt x="10526" y="9208"/>
                    <a:pt x="10526" y="9190"/>
                  </a:cubicBezTo>
                  <a:cubicBezTo>
                    <a:pt x="10526" y="9154"/>
                    <a:pt x="10508" y="9119"/>
                    <a:pt x="10473" y="9084"/>
                  </a:cubicBezTo>
                  <a:cubicBezTo>
                    <a:pt x="5546" y="5269"/>
                    <a:pt x="283" y="77"/>
                    <a:pt x="230" y="25"/>
                  </a:cubicBezTo>
                  <a:cubicBezTo>
                    <a:pt x="206" y="9"/>
                    <a:pt x="179" y="0"/>
                    <a:pt x="15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389125" y="1004275"/>
              <a:ext cx="95850" cy="89675"/>
            </a:xfrm>
            <a:custGeom>
              <a:avLst/>
              <a:gdLst/>
              <a:ahLst/>
              <a:cxnLst/>
              <a:rect l="l" t="t" r="r" b="b"/>
              <a:pathLst>
                <a:path w="3834" h="3587" extrusionOk="0">
                  <a:moveTo>
                    <a:pt x="1914" y="0"/>
                  </a:moveTo>
                  <a:cubicBezTo>
                    <a:pt x="1043" y="0"/>
                    <a:pt x="270" y="637"/>
                    <a:pt x="142" y="1538"/>
                  </a:cubicBezTo>
                  <a:cubicBezTo>
                    <a:pt x="0" y="2527"/>
                    <a:pt x="690" y="3427"/>
                    <a:pt x="1679" y="3568"/>
                  </a:cubicBezTo>
                  <a:cubicBezTo>
                    <a:pt x="1764" y="3580"/>
                    <a:pt x="1848" y="3586"/>
                    <a:pt x="1932" y="3586"/>
                  </a:cubicBezTo>
                  <a:cubicBezTo>
                    <a:pt x="2804" y="3586"/>
                    <a:pt x="3579" y="2934"/>
                    <a:pt x="3692" y="2032"/>
                  </a:cubicBezTo>
                  <a:cubicBezTo>
                    <a:pt x="3833" y="1060"/>
                    <a:pt x="3162" y="142"/>
                    <a:pt x="2173" y="19"/>
                  </a:cubicBezTo>
                  <a:cubicBezTo>
                    <a:pt x="2086" y="6"/>
                    <a:pt x="2000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441675" y="912450"/>
              <a:ext cx="99350" cy="93175"/>
            </a:xfrm>
            <a:custGeom>
              <a:avLst/>
              <a:gdLst/>
              <a:ahLst/>
              <a:cxnLst/>
              <a:rect l="l" t="t" r="r" b="b"/>
              <a:pathLst>
                <a:path w="3974" h="3727" extrusionOk="0">
                  <a:moveTo>
                    <a:pt x="2000" y="1"/>
                  </a:moveTo>
                  <a:cubicBezTo>
                    <a:pt x="1082" y="1"/>
                    <a:pt x="288" y="671"/>
                    <a:pt x="159" y="1608"/>
                  </a:cubicBezTo>
                  <a:cubicBezTo>
                    <a:pt x="1" y="2614"/>
                    <a:pt x="724" y="3568"/>
                    <a:pt x="1731" y="3709"/>
                  </a:cubicBezTo>
                  <a:cubicBezTo>
                    <a:pt x="1819" y="3721"/>
                    <a:pt x="1906" y="3727"/>
                    <a:pt x="1992" y="3727"/>
                  </a:cubicBezTo>
                  <a:cubicBezTo>
                    <a:pt x="2910" y="3727"/>
                    <a:pt x="3703" y="3056"/>
                    <a:pt x="3832" y="2119"/>
                  </a:cubicBezTo>
                  <a:cubicBezTo>
                    <a:pt x="3973" y="1114"/>
                    <a:pt x="3267" y="160"/>
                    <a:pt x="2261" y="19"/>
                  </a:cubicBezTo>
                  <a:cubicBezTo>
                    <a:pt x="2173" y="6"/>
                    <a:pt x="2086" y="1"/>
                    <a:pt x="2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3"/>
          <p:cNvSpPr/>
          <p:nvPr/>
        </p:nvSpPr>
        <p:spPr>
          <a:xfrm rot="10800000">
            <a:off x="611342" y="218005"/>
            <a:ext cx="760443" cy="455464"/>
          </a:xfrm>
          <a:custGeom>
            <a:avLst/>
            <a:gdLst/>
            <a:ahLst/>
            <a:cxnLst/>
            <a:rect l="l" t="t" r="r" b="b"/>
            <a:pathLst>
              <a:path w="17272" h="10345" extrusionOk="0">
                <a:moveTo>
                  <a:pt x="2752" y="1"/>
                </a:moveTo>
                <a:cubicBezTo>
                  <a:pt x="2661" y="1"/>
                  <a:pt x="2568" y="4"/>
                  <a:pt x="2476" y="12"/>
                </a:cubicBezTo>
                <a:cubicBezTo>
                  <a:pt x="1027" y="154"/>
                  <a:pt x="1" y="1563"/>
                  <a:pt x="685" y="2951"/>
                </a:cubicBezTo>
                <a:cubicBezTo>
                  <a:pt x="906" y="3415"/>
                  <a:pt x="1249" y="3817"/>
                  <a:pt x="1611" y="4180"/>
                </a:cubicBezTo>
                <a:cubicBezTo>
                  <a:pt x="3624" y="6192"/>
                  <a:pt x="6260" y="7460"/>
                  <a:pt x="8917" y="8386"/>
                </a:cubicBezTo>
                <a:cubicBezTo>
                  <a:pt x="10186" y="8829"/>
                  <a:pt x="11493" y="9212"/>
                  <a:pt x="12822" y="9553"/>
                </a:cubicBezTo>
                <a:cubicBezTo>
                  <a:pt x="14030" y="9856"/>
                  <a:pt x="15258" y="10258"/>
                  <a:pt x="16526" y="10318"/>
                </a:cubicBezTo>
                <a:cubicBezTo>
                  <a:pt x="16615" y="10327"/>
                  <a:pt x="16718" y="10345"/>
                  <a:pt x="16814" y="10345"/>
                </a:cubicBezTo>
                <a:cubicBezTo>
                  <a:pt x="16955" y="10345"/>
                  <a:pt x="17081" y="10305"/>
                  <a:pt x="17129" y="10138"/>
                </a:cubicBezTo>
                <a:cubicBezTo>
                  <a:pt x="17271" y="9674"/>
                  <a:pt x="16284" y="9010"/>
                  <a:pt x="16023" y="8748"/>
                </a:cubicBezTo>
                <a:cubicBezTo>
                  <a:pt x="15379" y="8144"/>
                  <a:pt x="14754" y="7521"/>
                  <a:pt x="14110" y="6917"/>
                </a:cubicBezTo>
                <a:cubicBezTo>
                  <a:pt x="11292" y="4260"/>
                  <a:pt x="8273" y="1603"/>
                  <a:pt x="4529" y="355"/>
                </a:cubicBezTo>
                <a:cubicBezTo>
                  <a:pt x="3953" y="162"/>
                  <a:pt x="3360" y="1"/>
                  <a:pt x="2752" y="1"/>
                </a:cubicBezTo>
                <a:close/>
              </a:path>
            </a:pathLst>
          </a:custGeom>
          <a:solidFill>
            <a:srgbClr val="ABB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 rot="10800000">
            <a:off x="329488" y="317438"/>
            <a:ext cx="281864" cy="766695"/>
          </a:xfrm>
          <a:custGeom>
            <a:avLst/>
            <a:gdLst/>
            <a:ahLst/>
            <a:cxnLst/>
            <a:rect l="l" t="t" r="r" b="b"/>
            <a:pathLst>
              <a:path w="6402" h="17414" extrusionOk="0">
                <a:moveTo>
                  <a:pt x="5268" y="1"/>
                </a:moveTo>
                <a:cubicBezTo>
                  <a:pt x="4814" y="1"/>
                  <a:pt x="4346" y="332"/>
                  <a:pt x="4007" y="686"/>
                </a:cubicBezTo>
                <a:cubicBezTo>
                  <a:pt x="2759" y="2035"/>
                  <a:pt x="2075" y="3785"/>
                  <a:pt x="1571" y="5537"/>
                </a:cubicBezTo>
                <a:cubicBezTo>
                  <a:pt x="988" y="7590"/>
                  <a:pt x="604" y="9703"/>
                  <a:pt x="464" y="11837"/>
                </a:cubicBezTo>
                <a:cubicBezTo>
                  <a:pt x="403" y="12703"/>
                  <a:pt x="1" y="17252"/>
                  <a:pt x="907" y="17413"/>
                </a:cubicBezTo>
                <a:cubicBezTo>
                  <a:pt x="1732" y="14998"/>
                  <a:pt x="2416" y="12561"/>
                  <a:pt x="3382" y="10186"/>
                </a:cubicBezTo>
                <a:cubicBezTo>
                  <a:pt x="4348" y="7851"/>
                  <a:pt x="5335" y="5516"/>
                  <a:pt x="6020" y="3061"/>
                </a:cubicBezTo>
                <a:cubicBezTo>
                  <a:pt x="6221" y="2357"/>
                  <a:pt x="6401" y="1592"/>
                  <a:pt x="6200" y="887"/>
                </a:cubicBezTo>
                <a:cubicBezTo>
                  <a:pt x="6120" y="565"/>
                  <a:pt x="5959" y="243"/>
                  <a:pt x="5677" y="103"/>
                </a:cubicBezTo>
                <a:cubicBezTo>
                  <a:pt x="5545" y="32"/>
                  <a:pt x="5407" y="1"/>
                  <a:pt x="5268" y="1"/>
                </a:cubicBezTo>
                <a:close/>
              </a:path>
            </a:pathLst>
          </a:custGeom>
          <a:solidFill>
            <a:srgbClr val="ABB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6388792">
            <a:off x="595628" y="4389284"/>
            <a:ext cx="358922" cy="673067"/>
            <a:chOff x="5167125" y="1772450"/>
            <a:chExt cx="203800" cy="382175"/>
          </a:xfrm>
        </p:grpSpPr>
        <p:sp>
          <p:nvSpPr>
            <p:cNvPr id="105" name="Google Shape;105;p3"/>
            <p:cNvSpPr/>
            <p:nvPr/>
          </p:nvSpPr>
          <p:spPr>
            <a:xfrm>
              <a:off x="5167125" y="1773500"/>
              <a:ext cx="203800" cy="379100"/>
            </a:xfrm>
            <a:custGeom>
              <a:avLst/>
              <a:gdLst/>
              <a:ahLst/>
              <a:cxnLst/>
              <a:rect l="l" t="t" r="r" b="b"/>
              <a:pathLst>
                <a:path w="8152" h="15164" extrusionOk="0">
                  <a:moveTo>
                    <a:pt x="7703" y="0"/>
                  </a:moveTo>
                  <a:cubicBezTo>
                    <a:pt x="7613" y="0"/>
                    <a:pt x="7521" y="34"/>
                    <a:pt x="7448" y="108"/>
                  </a:cubicBezTo>
                  <a:cubicBezTo>
                    <a:pt x="6643" y="892"/>
                    <a:pt x="5011" y="2623"/>
                    <a:pt x="2958" y="5583"/>
                  </a:cubicBezTo>
                  <a:cubicBezTo>
                    <a:pt x="0" y="9869"/>
                    <a:pt x="685" y="15164"/>
                    <a:pt x="685" y="15164"/>
                  </a:cubicBezTo>
                  <a:cubicBezTo>
                    <a:pt x="685" y="15164"/>
                    <a:pt x="4992" y="10594"/>
                    <a:pt x="6783" y="7435"/>
                  </a:cubicBezTo>
                  <a:cubicBezTo>
                    <a:pt x="8132" y="5059"/>
                    <a:pt x="8151" y="1799"/>
                    <a:pt x="8071" y="349"/>
                  </a:cubicBezTo>
                  <a:cubicBezTo>
                    <a:pt x="8058" y="135"/>
                    <a:pt x="7883" y="0"/>
                    <a:pt x="770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82225" y="1772450"/>
              <a:ext cx="183175" cy="382175"/>
            </a:xfrm>
            <a:custGeom>
              <a:avLst/>
              <a:gdLst/>
              <a:ahLst/>
              <a:cxnLst/>
              <a:rect l="l" t="t" r="r" b="b"/>
              <a:pathLst>
                <a:path w="7327" h="15287" extrusionOk="0">
                  <a:moveTo>
                    <a:pt x="7234" y="1"/>
                  </a:moveTo>
                  <a:cubicBezTo>
                    <a:pt x="7205" y="1"/>
                    <a:pt x="7180" y="19"/>
                    <a:pt x="7166" y="48"/>
                  </a:cubicBezTo>
                  <a:lnTo>
                    <a:pt x="19" y="15185"/>
                  </a:lnTo>
                  <a:cubicBezTo>
                    <a:pt x="0" y="15225"/>
                    <a:pt x="19" y="15266"/>
                    <a:pt x="60" y="15286"/>
                  </a:cubicBezTo>
                  <a:lnTo>
                    <a:pt x="81" y="15286"/>
                  </a:lnTo>
                  <a:cubicBezTo>
                    <a:pt x="121" y="15286"/>
                    <a:pt x="140" y="15266"/>
                    <a:pt x="161" y="15246"/>
                  </a:cubicBezTo>
                  <a:lnTo>
                    <a:pt x="7306" y="129"/>
                  </a:lnTo>
                  <a:cubicBezTo>
                    <a:pt x="7327" y="89"/>
                    <a:pt x="7306" y="29"/>
                    <a:pt x="7266" y="8"/>
                  </a:cubicBezTo>
                  <a:cubicBezTo>
                    <a:pt x="7255" y="3"/>
                    <a:pt x="7244" y="1"/>
                    <a:pt x="723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294400" y="1834850"/>
              <a:ext cx="75525" cy="41000"/>
            </a:xfrm>
            <a:custGeom>
              <a:avLst/>
              <a:gdLst/>
              <a:ahLst/>
              <a:cxnLst/>
              <a:rect l="l" t="t" r="r" b="b"/>
              <a:pathLst>
                <a:path w="3021" h="1640" extrusionOk="0">
                  <a:moveTo>
                    <a:pt x="94" y="0"/>
                  </a:moveTo>
                  <a:cubicBezTo>
                    <a:pt x="83" y="0"/>
                    <a:pt x="73" y="3"/>
                    <a:pt x="62" y="8"/>
                  </a:cubicBezTo>
                  <a:cubicBezTo>
                    <a:pt x="22" y="29"/>
                    <a:pt x="1" y="89"/>
                    <a:pt x="22" y="129"/>
                  </a:cubicBezTo>
                  <a:lnTo>
                    <a:pt x="806" y="1599"/>
                  </a:lnTo>
                  <a:cubicBezTo>
                    <a:pt x="827" y="1639"/>
                    <a:pt x="846" y="1639"/>
                    <a:pt x="887" y="1639"/>
                  </a:cubicBezTo>
                  <a:lnTo>
                    <a:pt x="907" y="1639"/>
                  </a:lnTo>
                  <a:lnTo>
                    <a:pt x="2940" y="934"/>
                  </a:lnTo>
                  <a:cubicBezTo>
                    <a:pt x="2980" y="934"/>
                    <a:pt x="3020" y="874"/>
                    <a:pt x="3001" y="834"/>
                  </a:cubicBezTo>
                  <a:cubicBezTo>
                    <a:pt x="2986" y="805"/>
                    <a:pt x="2960" y="786"/>
                    <a:pt x="2932" y="786"/>
                  </a:cubicBezTo>
                  <a:cubicBezTo>
                    <a:pt x="2921" y="786"/>
                    <a:pt x="2910" y="788"/>
                    <a:pt x="2899" y="794"/>
                  </a:cubicBezTo>
                  <a:lnTo>
                    <a:pt x="907" y="1478"/>
                  </a:lnTo>
                  <a:lnTo>
                    <a:pt x="162" y="48"/>
                  </a:lnTo>
                  <a:cubicBezTo>
                    <a:pt x="148" y="19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241600" y="1907675"/>
              <a:ext cx="109725" cy="49700"/>
            </a:xfrm>
            <a:custGeom>
              <a:avLst/>
              <a:gdLst/>
              <a:ahLst/>
              <a:cxnLst/>
              <a:rect l="l" t="t" r="r" b="b"/>
              <a:pathLst>
                <a:path w="4389" h="1988" extrusionOk="0">
                  <a:moveTo>
                    <a:pt x="81" y="1"/>
                  </a:moveTo>
                  <a:cubicBezTo>
                    <a:pt x="64" y="1"/>
                    <a:pt x="49" y="6"/>
                    <a:pt x="40" y="14"/>
                  </a:cubicBezTo>
                  <a:cubicBezTo>
                    <a:pt x="0" y="34"/>
                    <a:pt x="0" y="95"/>
                    <a:pt x="20" y="114"/>
                  </a:cubicBezTo>
                  <a:lnTo>
                    <a:pt x="1409" y="1947"/>
                  </a:lnTo>
                  <a:cubicBezTo>
                    <a:pt x="1429" y="1966"/>
                    <a:pt x="1449" y="1987"/>
                    <a:pt x="1469" y="1987"/>
                  </a:cubicBezTo>
                  <a:cubicBezTo>
                    <a:pt x="1490" y="1987"/>
                    <a:pt x="1490" y="1987"/>
                    <a:pt x="1509" y="1966"/>
                  </a:cubicBezTo>
                  <a:lnTo>
                    <a:pt x="4327" y="1101"/>
                  </a:lnTo>
                  <a:cubicBezTo>
                    <a:pt x="4367" y="1080"/>
                    <a:pt x="4388" y="1040"/>
                    <a:pt x="4367" y="1000"/>
                  </a:cubicBezTo>
                  <a:cubicBezTo>
                    <a:pt x="4367" y="967"/>
                    <a:pt x="4341" y="935"/>
                    <a:pt x="4309" y="935"/>
                  </a:cubicBezTo>
                  <a:cubicBezTo>
                    <a:pt x="4302" y="935"/>
                    <a:pt x="4294" y="936"/>
                    <a:pt x="4287" y="940"/>
                  </a:cubicBezTo>
                  <a:lnTo>
                    <a:pt x="1509" y="1805"/>
                  </a:lnTo>
                  <a:lnTo>
                    <a:pt x="140" y="34"/>
                  </a:lnTo>
                  <a:cubicBezTo>
                    <a:pt x="129" y="10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205850" y="1973100"/>
              <a:ext cx="100650" cy="55725"/>
            </a:xfrm>
            <a:custGeom>
              <a:avLst/>
              <a:gdLst/>
              <a:ahLst/>
              <a:cxnLst/>
              <a:rect l="l" t="t" r="r" b="b"/>
              <a:pathLst>
                <a:path w="4026" h="2229" extrusionOk="0">
                  <a:moveTo>
                    <a:pt x="90" y="0"/>
                  </a:moveTo>
                  <a:cubicBezTo>
                    <a:pt x="74" y="0"/>
                    <a:pt x="57" y="5"/>
                    <a:pt x="41" y="14"/>
                  </a:cubicBezTo>
                  <a:cubicBezTo>
                    <a:pt x="0" y="34"/>
                    <a:pt x="0" y="95"/>
                    <a:pt x="21" y="135"/>
                  </a:cubicBezTo>
                  <a:lnTo>
                    <a:pt x="1390" y="2207"/>
                  </a:lnTo>
                  <a:cubicBezTo>
                    <a:pt x="1409" y="2228"/>
                    <a:pt x="1430" y="2228"/>
                    <a:pt x="1470" y="2228"/>
                  </a:cubicBezTo>
                  <a:lnTo>
                    <a:pt x="1490" y="2228"/>
                  </a:lnTo>
                  <a:lnTo>
                    <a:pt x="3966" y="1504"/>
                  </a:lnTo>
                  <a:cubicBezTo>
                    <a:pt x="4007" y="1483"/>
                    <a:pt x="4026" y="1443"/>
                    <a:pt x="4007" y="1402"/>
                  </a:cubicBezTo>
                  <a:cubicBezTo>
                    <a:pt x="4007" y="1362"/>
                    <a:pt x="3945" y="1343"/>
                    <a:pt x="3905" y="1343"/>
                  </a:cubicBezTo>
                  <a:lnTo>
                    <a:pt x="1490" y="2067"/>
                  </a:lnTo>
                  <a:lnTo>
                    <a:pt x="142" y="34"/>
                  </a:lnTo>
                  <a:cubicBezTo>
                    <a:pt x="130" y="10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186725" y="2040150"/>
              <a:ext cx="68450" cy="48050"/>
            </a:xfrm>
            <a:custGeom>
              <a:avLst/>
              <a:gdLst/>
              <a:ahLst/>
              <a:cxnLst/>
              <a:rect l="l" t="t" r="r" b="b"/>
              <a:pathLst>
                <a:path w="2738" h="1922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1" y="49"/>
                    <a:pt x="0" y="89"/>
                    <a:pt x="21" y="129"/>
                  </a:cubicBezTo>
                  <a:lnTo>
                    <a:pt x="1108" y="1881"/>
                  </a:lnTo>
                  <a:cubicBezTo>
                    <a:pt x="1128" y="1921"/>
                    <a:pt x="1148" y="1921"/>
                    <a:pt x="1168" y="1921"/>
                  </a:cubicBezTo>
                  <a:lnTo>
                    <a:pt x="1208" y="1921"/>
                  </a:lnTo>
                  <a:lnTo>
                    <a:pt x="2678" y="1438"/>
                  </a:lnTo>
                  <a:cubicBezTo>
                    <a:pt x="2719" y="1417"/>
                    <a:pt x="2738" y="1377"/>
                    <a:pt x="2738" y="1337"/>
                  </a:cubicBezTo>
                  <a:cubicBezTo>
                    <a:pt x="2719" y="1297"/>
                    <a:pt x="2678" y="1277"/>
                    <a:pt x="2638" y="1277"/>
                  </a:cubicBezTo>
                  <a:lnTo>
                    <a:pt x="1208" y="1760"/>
                  </a:lnTo>
                  <a:lnTo>
                    <a:pt x="161" y="49"/>
                  </a:lnTo>
                  <a:cubicBezTo>
                    <a:pt x="147" y="19"/>
                    <a:pt x="122" y="1"/>
                    <a:pt x="9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3"/>
          <p:cNvGrpSpPr/>
          <p:nvPr/>
        </p:nvGrpSpPr>
        <p:grpSpPr>
          <a:xfrm rot="2700000">
            <a:off x="454514" y="3951714"/>
            <a:ext cx="303319" cy="568852"/>
            <a:chOff x="5167125" y="1772450"/>
            <a:chExt cx="203800" cy="382175"/>
          </a:xfrm>
        </p:grpSpPr>
        <p:sp>
          <p:nvSpPr>
            <p:cNvPr id="112" name="Google Shape;112;p3"/>
            <p:cNvSpPr/>
            <p:nvPr/>
          </p:nvSpPr>
          <p:spPr>
            <a:xfrm>
              <a:off x="5167125" y="1773500"/>
              <a:ext cx="203800" cy="379100"/>
            </a:xfrm>
            <a:custGeom>
              <a:avLst/>
              <a:gdLst/>
              <a:ahLst/>
              <a:cxnLst/>
              <a:rect l="l" t="t" r="r" b="b"/>
              <a:pathLst>
                <a:path w="8152" h="15164" extrusionOk="0">
                  <a:moveTo>
                    <a:pt x="7703" y="0"/>
                  </a:moveTo>
                  <a:cubicBezTo>
                    <a:pt x="7613" y="0"/>
                    <a:pt x="7521" y="34"/>
                    <a:pt x="7448" y="108"/>
                  </a:cubicBezTo>
                  <a:cubicBezTo>
                    <a:pt x="6643" y="892"/>
                    <a:pt x="5011" y="2623"/>
                    <a:pt x="2958" y="5583"/>
                  </a:cubicBezTo>
                  <a:cubicBezTo>
                    <a:pt x="0" y="9869"/>
                    <a:pt x="685" y="15164"/>
                    <a:pt x="685" y="15164"/>
                  </a:cubicBezTo>
                  <a:cubicBezTo>
                    <a:pt x="685" y="15164"/>
                    <a:pt x="4992" y="10594"/>
                    <a:pt x="6783" y="7435"/>
                  </a:cubicBezTo>
                  <a:cubicBezTo>
                    <a:pt x="8132" y="5059"/>
                    <a:pt x="8151" y="1799"/>
                    <a:pt x="8071" y="349"/>
                  </a:cubicBezTo>
                  <a:cubicBezTo>
                    <a:pt x="8058" y="135"/>
                    <a:pt x="7883" y="0"/>
                    <a:pt x="770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182225" y="1772450"/>
              <a:ext cx="183175" cy="382175"/>
            </a:xfrm>
            <a:custGeom>
              <a:avLst/>
              <a:gdLst/>
              <a:ahLst/>
              <a:cxnLst/>
              <a:rect l="l" t="t" r="r" b="b"/>
              <a:pathLst>
                <a:path w="7327" h="15287" extrusionOk="0">
                  <a:moveTo>
                    <a:pt x="7234" y="1"/>
                  </a:moveTo>
                  <a:cubicBezTo>
                    <a:pt x="7205" y="1"/>
                    <a:pt x="7180" y="19"/>
                    <a:pt x="7166" y="48"/>
                  </a:cubicBezTo>
                  <a:lnTo>
                    <a:pt x="19" y="15185"/>
                  </a:lnTo>
                  <a:cubicBezTo>
                    <a:pt x="0" y="15225"/>
                    <a:pt x="19" y="15266"/>
                    <a:pt x="60" y="15286"/>
                  </a:cubicBezTo>
                  <a:lnTo>
                    <a:pt x="81" y="15286"/>
                  </a:lnTo>
                  <a:cubicBezTo>
                    <a:pt x="121" y="15286"/>
                    <a:pt x="140" y="15266"/>
                    <a:pt x="161" y="15246"/>
                  </a:cubicBezTo>
                  <a:lnTo>
                    <a:pt x="7306" y="129"/>
                  </a:lnTo>
                  <a:cubicBezTo>
                    <a:pt x="7327" y="89"/>
                    <a:pt x="7306" y="29"/>
                    <a:pt x="7266" y="8"/>
                  </a:cubicBezTo>
                  <a:cubicBezTo>
                    <a:pt x="7255" y="3"/>
                    <a:pt x="7244" y="1"/>
                    <a:pt x="723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294400" y="1834850"/>
              <a:ext cx="75525" cy="41000"/>
            </a:xfrm>
            <a:custGeom>
              <a:avLst/>
              <a:gdLst/>
              <a:ahLst/>
              <a:cxnLst/>
              <a:rect l="l" t="t" r="r" b="b"/>
              <a:pathLst>
                <a:path w="3021" h="1640" extrusionOk="0">
                  <a:moveTo>
                    <a:pt x="94" y="0"/>
                  </a:moveTo>
                  <a:cubicBezTo>
                    <a:pt x="83" y="0"/>
                    <a:pt x="73" y="3"/>
                    <a:pt x="62" y="8"/>
                  </a:cubicBezTo>
                  <a:cubicBezTo>
                    <a:pt x="22" y="29"/>
                    <a:pt x="1" y="89"/>
                    <a:pt x="22" y="129"/>
                  </a:cubicBezTo>
                  <a:lnTo>
                    <a:pt x="806" y="1599"/>
                  </a:lnTo>
                  <a:cubicBezTo>
                    <a:pt x="827" y="1639"/>
                    <a:pt x="846" y="1639"/>
                    <a:pt x="887" y="1639"/>
                  </a:cubicBezTo>
                  <a:lnTo>
                    <a:pt x="907" y="1639"/>
                  </a:lnTo>
                  <a:lnTo>
                    <a:pt x="2940" y="934"/>
                  </a:lnTo>
                  <a:cubicBezTo>
                    <a:pt x="2980" y="934"/>
                    <a:pt x="3020" y="874"/>
                    <a:pt x="3001" y="834"/>
                  </a:cubicBezTo>
                  <a:cubicBezTo>
                    <a:pt x="2986" y="805"/>
                    <a:pt x="2960" y="786"/>
                    <a:pt x="2932" y="786"/>
                  </a:cubicBezTo>
                  <a:cubicBezTo>
                    <a:pt x="2921" y="786"/>
                    <a:pt x="2910" y="788"/>
                    <a:pt x="2899" y="794"/>
                  </a:cubicBezTo>
                  <a:lnTo>
                    <a:pt x="907" y="1478"/>
                  </a:lnTo>
                  <a:lnTo>
                    <a:pt x="162" y="48"/>
                  </a:lnTo>
                  <a:cubicBezTo>
                    <a:pt x="148" y="19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241600" y="1907675"/>
              <a:ext cx="109725" cy="49700"/>
            </a:xfrm>
            <a:custGeom>
              <a:avLst/>
              <a:gdLst/>
              <a:ahLst/>
              <a:cxnLst/>
              <a:rect l="l" t="t" r="r" b="b"/>
              <a:pathLst>
                <a:path w="4389" h="1988" extrusionOk="0">
                  <a:moveTo>
                    <a:pt x="81" y="1"/>
                  </a:moveTo>
                  <a:cubicBezTo>
                    <a:pt x="64" y="1"/>
                    <a:pt x="49" y="6"/>
                    <a:pt x="40" y="14"/>
                  </a:cubicBezTo>
                  <a:cubicBezTo>
                    <a:pt x="0" y="34"/>
                    <a:pt x="0" y="95"/>
                    <a:pt x="20" y="114"/>
                  </a:cubicBezTo>
                  <a:lnTo>
                    <a:pt x="1409" y="1947"/>
                  </a:lnTo>
                  <a:cubicBezTo>
                    <a:pt x="1429" y="1966"/>
                    <a:pt x="1449" y="1987"/>
                    <a:pt x="1469" y="1987"/>
                  </a:cubicBezTo>
                  <a:cubicBezTo>
                    <a:pt x="1490" y="1987"/>
                    <a:pt x="1490" y="1987"/>
                    <a:pt x="1509" y="1966"/>
                  </a:cubicBezTo>
                  <a:lnTo>
                    <a:pt x="4327" y="1101"/>
                  </a:lnTo>
                  <a:cubicBezTo>
                    <a:pt x="4367" y="1080"/>
                    <a:pt x="4388" y="1040"/>
                    <a:pt x="4367" y="1000"/>
                  </a:cubicBezTo>
                  <a:cubicBezTo>
                    <a:pt x="4367" y="967"/>
                    <a:pt x="4341" y="935"/>
                    <a:pt x="4309" y="935"/>
                  </a:cubicBezTo>
                  <a:cubicBezTo>
                    <a:pt x="4302" y="935"/>
                    <a:pt x="4294" y="936"/>
                    <a:pt x="4287" y="940"/>
                  </a:cubicBezTo>
                  <a:lnTo>
                    <a:pt x="1509" y="1805"/>
                  </a:lnTo>
                  <a:lnTo>
                    <a:pt x="140" y="34"/>
                  </a:lnTo>
                  <a:cubicBezTo>
                    <a:pt x="129" y="10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205850" y="1973100"/>
              <a:ext cx="100650" cy="55725"/>
            </a:xfrm>
            <a:custGeom>
              <a:avLst/>
              <a:gdLst/>
              <a:ahLst/>
              <a:cxnLst/>
              <a:rect l="l" t="t" r="r" b="b"/>
              <a:pathLst>
                <a:path w="4026" h="2229" extrusionOk="0">
                  <a:moveTo>
                    <a:pt x="90" y="0"/>
                  </a:moveTo>
                  <a:cubicBezTo>
                    <a:pt x="74" y="0"/>
                    <a:pt x="57" y="5"/>
                    <a:pt x="41" y="14"/>
                  </a:cubicBezTo>
                  <a:cubicBezTo>
                    <a:pt x="0" y="34"/>
                    <a:pt x="0" y="95"/>
                    <a:pt x="21" y="135"/>
                  </a:cubicBezTo>
                  <a:lnTo>
                    <a:pt x="1390" y="2207"/>
                  </a:lnTo>
                  <a:cubicBezTo>
                    <a:pt x="1409" y="2228"/>
                    <a:pt x="1430" y="2228"/>
                    <a:pt x="1470" y="2228"/>
                  </a:cubicBezTo>
                  <a:lnTo>
                    <a:pt x="1490" y="2228"/>
                  </a:lnTo>
                  <a:lnTo>
                    <a:pt x="3966" y="1504"/>
                  </a:lnTo>
                  <a:cubicBezTo>
                    <a:pt x="4007" y="1483"/>
                    <a:pt x="4026" y="1443"/>
                    <a:pt x="4007" y="1402"/>
                  </a:cubicBezTo>
                  <a:cubicBezTo>
                    <a:pt x="4007" y="1362"/>
                    <a:pt x="3945" y="1343"/>
                    <a:pt x="3905" y="1343"/>
                  </a:cubicBezTo>
                  <a:lnTo>
                    <a:pt x="1490" y="2067"/>
                  </a:lnTo>
                  <a:lnTo>
                    <a:pt x="142" y="34"/>
                  </a:lnTo>
                  <a:cubicBezTo>
                    <a:pt x="130" y="10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86725" y="2040150"/>
              <a:ext cx="68450" cy="48050"/>
            </a:xfrm>
            <a:custGeom>
              <a:avLst/>
              <a:gdLst/>
              <a:ahLst/>
              <a:cxnLst/>
              <a:rect l="l" t="t" r="r" b="b"/>
              <a:pathLst>
                <a:path w="2738" h="1922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1" y="49"/>
                    <a:pt x="0" y="89"/>
                    <a:pt x="21" y="129"/>
                  </a:cubicBezTo>
                  <a:lnTo>
                    <a:pt x="1108" y="1881"/>
                  </a:lnTo>
                  <a:cubicBezTo>
                    <a:pt x="1128" y="1921"/>
                    <a:pt x="1148" y="1921"/>
                    <a:pt x="1168" y="1921"/>
                  </a:cubicBezTo>
                  <a:lnTo>
                    <a:pt x="1208" y="1921"/>
                  </a:lnTo>
                  <a:lnTo>
                    <a:pt x="2678" y="1438"/>
                  </a:lnTo>
                  <a:cubicBezTo>
                    <a:pt x="2719" y="1417"/>
                    <a:pt x="2738" y="1377"/>
                    <a:pt x="2738" y="1337"/>
                  </a:cubicBezTo>
                  <a:cubicBezTo>
                    <a:pt x="2719" y="1297"/>
                    <a:pt x="2678" y="1277"/>
                    <a:pt x="2638" y="1277"/>
                  </a:cubicBezTo>
                  <a:lnTo>
                    <a:pt x="1208" y="1760"/>
                  </a:lnTo>
                  <a:lnTo>
                    <a:pt x="161" y="49"/>
                  </a:lnTo>
                  <a:cubicBezTo>
                    <a:pt x="147" y="19"/>
                    <a:pt x="122" y="1"/>
                    <a:pt x="9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 rot="-10473913">
            <a:off x="8594407" y="3388129"/>
            <a:ext cx="358916" cy="673055"/>
            <a:chOff x="5167125" y="1772450"/>
            <a:chExt cx="203800" cy="382175"/>
          </a:xfrm>
        </p:grpSpPr>
        <p:sp>
          <p:nvSpPr>
            <p:cNvPr id="119" name="Google Shape;119;p3"/>
            <p:cNvSpPr/>
            <p:nvPr/>
          </p:nvSpPr>
          <p:spPr>
            <a:xfrm>
              <a:off x="5167125" y="1773500"/>
              <a:ext cx="203800" cy="379100"/>
            </a:xfrm>
            <a:custGeom>
              <a:avLst/>
              <a:gdLst/>
              <a:ahLst/>
              <a:cxnLst/>
              <a:rect l="l" t="t" r="r" b="b"/>
              <a:pathLst>
                <a:path w="8152" h="15164" extrusionOk="0">
                  <a:moveTo>
                    <a:pt x="7703" y="0"/>
                  </a:moveTo>
                  <a:cubicBezTo>
                    <a:pt x="7613" y="0"/>
                    <a:pt x="7521" y="34"/>
                    <a:pt x="7448" y="108"/>
                  </a:cubicBezTo>
                  <a:cubicBezTo>
                    <a:pt x="6643" y="892"/>
                    <a:pt x="5011" y="2623"/>
                    <a:pt x="2958" y="5583"/>
                  </a:cubicBezTo>
                  <a:cubicBezTo>
                    <a:pt x="0" y="9869"/>
                    <a:pt x="685" y="15164"/>
                    <a:pt x="685" y="15164"/>
                  </a:cubicBezTo>
                  <a:cubicBezTo>
                    <a:pt x="685" y="15164"/>
                    <a:pt x="4992" y="10594"/>
                    <a:pt x="6783" y="7435"/>
                  </a:cubicBezTo>
                  <a:cubicBezTo>
                    <a:pt x="8132" y="5059"/>
                    <a:pt x="8151" y="1799"/>
                    <a:pt x="8071" y="349"/>
                  </a:cubicBezTo>
                  <a:cubicBezTo>
                    <a:pt x="8058" y="135"/>
                    <a:pt x="7883" y="0"/>
                    <a:pt x="770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82225" y="1772450"/>
              <a:ext cx="183175" cy="382175"/>
            </a:xfrm>
            <a:custGeom>
              <a:avLst/>
              <a:gdLst/>
              <a:ahLst/>
              <a:cxnLst/>
              <a:rect l="l" t="t" r="r" b="b"/>
              <a:pathLst>
                <a:path w="7327" h="15287" extrusionOk="0">
                  <a:moveTo>
                    <a:pt x="7234" y="1"/>
                  </a:moveTo>
                  <a:cubicBezTo>
                    <a:pt x="7205" y="1"/>
                    <a:pt x="7180" y="19"/>
                    <a:pt x="7166" y="48"/>
                  </a:cubicBezTo>
                  <a:lnTo>
                    <a:pt x="19" y="15185"/>
                  </a:lnTo>
                  <a:cubicBezTo>
                    <a:pt x="0" y="15225"/>
                    <a:pt x="19" y="15266"/>
                    <a:pt x="60" y="15286"/>
                  </a:cubicBezTo>
                  <a:lnTo>
                    <a:pt x="81" y="15286"/>
                  </a:lnTo>
                  <a:cubicBezTo>
                    <a:pt x="121" y="15286"/>
                    <a:pt x="140" y="15266"/>
                    <a:pt x="161" y="15246"/>
                  </a:cubicBezTo>
                  <a:lnTo>
                    <a:pt x="7306" y="129"/>
                  </a:lnTo>
                  <a:cubicBezTo>
                    <a:pt x="7327" y="89"/>
                    <a:pt x="7306" y="29"/>
                    <a:pt x="7266" y="8"/>
                  </a:cubicBezTo>
                  <a:cubicBezTo>
                    <a:pt x="7255" y="3"/>
                    <a:pt x="7244" y="1"/>
                    <a:pt x="723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294400" y="1834850"/>
              <a:ext cx="75525" cy="41000"/>
            </a:xfrm>
            <a:custGeom>
              <a:avLst/>
              <a:gdLst/>
              <a:ahLst/>
              <a:cxnLst/>
              <a:rect l="l" t="t" r="r" b="b"/>
              <a:pathLst>
                <a:path w="3021" h="1640" extrusionOk="0">
                  <a:moveTo>
                    <a:pt x="94" y="0"/>
                  </a:moveTo>
                  <a:cubicBezTo>
                    <a:pt x="83" y="0"/>
                    <a:pt x="73" y="3"/>
                    <a:pt x="62" y="8"/>
                  </a:cubicBezTo>
                  <a:cubicBezTo>
                    <a:pt x="22" y="29"/>
                    <a:pt x="1" y="89"/>
                    <a:pt x="22" y="129"/>
                  </a:cubicBezTo>
                  <a:lnTo>
                    <a:pt x="806" y="1599"/>
                  </a:lnTo>
                  <a:cubicBezTo>
                    <a:pt x="827" y="1639"/>
                    <a:pt x="846" y="1639"/>
                    <a:pt x="887" y="1639"/>
                  </a:cubicBezTo>
                  <a:lnTo>
                    <a:pt x="907" y="1639"/>
                  </a:lnTo>
                  <a:lnTo>
                    <a:pt x="2940" y="934"/>
                  </a:lnTo>
                  <a:cubicBezTo>
                    <a:pt x="2980" y="934"/>
                    <a:pt x="3020" y="874"/>
                    <a:pt x="3001" y="834"/>
                  </a:cubicBezTo>
                  <a:cubicBezTo>
                    <a:pt x="2986" y="805"/>
                    <a:pt x="2960" y="786"/>
                    <a:pt x="2932" y="786"/>
                  </a:cubicBezTo>
                  <a:cubicBezTo>
                    <a:pt x="2921" y="786"/>
                    <a:pt x="2910" y="788"/>
                    <a:pt x="2899" y="794"/>
                  </a:cubicBezTo>
                  <a:lnTo>
                    <a:pt x="907" y="1478"/>
                  </a:lnTo>
                  <a:lnTo>
                    <a:pt x="162" y="48"/>
                  </a:lnTo>
                  <a:cubicBezTo>
                    <a:pt x="148" y="19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241600" y="1907675"/>
              <a:ext cx="109725" cy="49700"/>
            </a:xfrm>
            <a:custGeom>
              <a:avLst/>
              <a:gdLst/>
              <a:ahLst/>
              <a:cxnLst/>
              <a:rect l="l" t="t" r="r" b="b"/>
              <a:pathLst>
                <a:path w="4389" h="1988" extrusionOk="0">
                  <a:moveTo>
                    <a:pt x="81" y="1"/>
                  </a:moveTo>
                  <a:cubicBezTo>
                    <a:pt x="64" y="1"/>
                    <a:pt x="49" y="6"/>
                    <a:pt x="40" y="14"/>
                  </a:cubicBezTo>
                  <a:cubicBezTo>
                    <a:pt x="0" y="34"/>
                    <a:pt x="0" y="95"/>
                    <a:pt x="20" y="114"/>
                  </a:cubicBezTo>
                  <a:lnTo>
                    <a:pt x="1409" y="1947"/>
                  </a:lnTo>
                  <a:cubicBezTo>
                    <a:pt x="1429" y="1966"/>
                    <a:pt x="1449" y="1987"/>
                    <a:pt x="1469" y="1987"/>
                  </a:cubicBezTo>
                  <a:cubicBezTo>
                    <a:pt x="1490" y="1987"/>
                    <a:pt x="1490" y="1987"/>
                    <a:pt x="1509" y="1966"/>
                  </a:cubicBezTo>
                  <a:lnTo>
                    <a:pt x="4327" y="1101"/>
                  </a:lnTo>
                  <a:cubicBezTo>
                    <a:pt x="4367" y="1080"/>
                    <a:pt x="4388" y="1040"/>
                    <a:pt x="4367" y="1000"/>
                  </a:cubicBezTo>
                  <a:cubicBezTo>
                    <a:pt x="4367" y="967"/>
                    <a:pt x="4341" y="935"/>
                    <a:pt x="4309" y="935"/>
                  </a:cubicBezTo>
                  <a:cubicBezTo>
                    <a:pt x="4302" y="935"/>
                    <a:pt x="4294" y="936"/>
                    <a:pt x="4287" y="940"/>
                  </a:cubicBezTo>
                  <a:lnTo>
                    <a:pt x="1509" y="1805"/>
                  </a:lnTo>
                  <a:lnTo>
                    <a:pt x="140" y="34"/>
                  </a:lnTo>
                  <a:cubicBezTo>
                    <a:pt x="129" y="10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205850" y="1973100"/>
              <a:ext cx="100650" cy="55725"/>
            </a:xfrm>
            <a:custGeom>
              <a:avLst/>
              <a:gdLst/>
              <a:ahLst/>
              <a:cxnLst/>
              <a:rect l="l" t="t" r="r" b="b"/>
              <a:pathLst>
                <a:path w="4026" h="2229" extrusionOk="0">
                  <a:moveTo>
                    <a:pt x="90" y="0"/>
                  </a:moveTo>
                  <a:cubicBezTo>
                    <a:pt x="74" y="0"/>
                    <a:pt x="57" y="5"/>
                    <a:pt x="41" y="14"/>
                  </a:cubicBezTo>
                  <a:cubicBezTo>
                    <a:pt x="0" y="34"/>
                    <a:pt x="0" y="95"/>
                    <a:pt x="21" y="135"/>
                  </a:cubicBezTo>
                  <a:lnTo>
                    <a:pt x="1390" y="2207"/>
                  </a:lnTo>
                  <a:cubicBezTo>
                    <a:pt x="1409" y="2228"/>
                    <a:pt x="1430" y="2228"/>
                    <a:pt x="1470" y="2228"/>
                  </a:cubicBezTo>
                  <a:lnTo>
                    <a:pt x="1490" y="2228"/>
                  </a:lnTo>
                  <a:lnTo>
                    <a:pt x="3966" y="1504"/>
                  </a:lnTo>
                  <a:cubicBezTo>
                    <a:pt x="4007" y="1483"/>
                    <a:pt x="4026" y="1443"/>
                    <a:pt x="4007" y="1402"/>
                  </a:cubicBezTo>
                  <a:cubicBezTo>
                    <a:pt x="4007" y="1362"/>
                    <a:pt x="3945" y="1343"/>
                    <a:pt x="3905" y="1343"/>
                  </a:cubicBezTo>
                  <a:lnTo>
                    <a:pt x="1490" y="2067"/>
                  </a:lnTo>
                  <a:lnTo>
                    <a:pt x="142" y="34"/>
                  </a:lnTo>
                  <a:cubicBezTo>
                    <a:pt x="130" y="10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86725" y="2040150"/>
              <a:ext cx="68450" cy="48050"/>
            </a:xfrm>
            <a:custGeom>
              <a:avLst/>
              <a:gdLst/>
              <a:ahLst/>
              <a:cxnLst/>
              <a:rect l="l" t="t" r="r" b="b"/>
              <a:pathLst>
                <a:path w="2738" h="1922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1" y="49"/>
                    <a:pt x="0" y="89"/>
                    <a:pt x="21" y="129"/>
                  </a:cubicBezTo>
                  <a:lnTo>
                    <a:pt x="1108" y="1881"/>
                  </a:lnTo>
                  <a:cubicBezTo>
                    <a:pt x="1128" y="1921"/>
                    <a:pt x="1148" y="1921"/>
                    <a:pt x="1168" y="1921"/>
                  </a:cubicBezTo>
                  <a:lnTo>
                    <a:pt x="1208" y="1921"/>
                  </a:lnTo>
                  <a:lnTo>
                    <a:pt x="2678" y="1438"/>
                  </a:lnTo>
                  <a:cubicBezTo>
                    <a:pt x="2719" y="1417"/>
                    <a:pt x="2738" y="1377"/>
                    <a:pt x="2738" y="1337"/>
                  </a:cubicBezTo>
                  <a:cubicBezTo>
                    <a:pt x="2719" y="1297"/>
                    <a:pt x="2678" y="1277"/>
                    <a:pt x="2638" y="1277"/>
                  </a:cubicBezTo>
                  <a:lnTo>
                    <a:pt x="1208" y="1760"/>
                  </a:lnTo>
                  <a:lnTo>
                    <a:pt x="161" y="49"/>
                  </a:lnTo>
                  <a:cubicBezTo>
                    <a:pt x="147" y="19"/>
                    <a:pt x="122" y="1"/>
                    <a:pt x="9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51B8D4-1FCC-41D4-B74D-A77895451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E8CCA5-4E95-44B5-BC7B-A3C81497F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9848B-BDC0-4BBF-BA3F-8F7F9781B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CDFE-28F8-4822-89F9-F9F109A1E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270E8F-26C8-43EC-BCCB-3BEF6436B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57F6A-CF07-4B49-9BD6-B8F2912A3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307F14-E6F2-4140-A7FE-798FD4455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358E-025A-467E-A11F-5FB2929D1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70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DDDF7D-5200-4461-8CF6-FB913F43A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FF5075-1636-471D-8963-06D6B1039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26A9BF-0221-4FB5-B594-76BE92EAC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D8D9-DBFC-48CD-8E11-9D3C83871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697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C1195-ADCD-4DAF-8347-C32BD4E11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966AC-0D28-46E2-AC06-77303580A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56C52-E8B1-49EF-BF99-91BC43600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713F-2EA7-479F-8A4A-B3544DFC5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78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B6BCB0-AD68-4AF7-871D-534B4E900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5F559C-6939-437E-A356-38F2DE64B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1B0D28-96BC-4AD2-8D2F-8B63860CC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25B70-33BC-4103-854D-D4E82A61E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394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FDF21B-A79A-4457-BD0E-1F309922D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02242D-4F79-4860-A8ED-325E4C094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57DE1C-3F68-4E15-918E-C62D47DFE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F750F-A3EF-4B09-981D-1FB4C18E3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864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9A888A-BCF2-41E0-BB5A-A921B7417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63B925-BEC7-4DDA-AD58-DFFD44AE1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296C0A-511C-41F3-A398-CC969553C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32C5-C730-469F-81CF-F8F9F746B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906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3DC243-D4AA-4DF1-9FE8-3D1C29E6A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5C1F5-6A22-4EB0-838A-CB39D68E5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67AA82-3635-4393-8DE2-359323ECA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AB05-3470-43D7-B8A1-B9803B124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802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0F0B3-018A-4382-96EC-85B1B17B4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C1317-85F9-4812-A82F-CEE2C5399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BC829-8998-4894-822C-0F3F889C5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24BF-3D32-4304-952A-55229C087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00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21742B-E13A-4CF4-B532-AB79966F2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38CB4-A4E4-44CC-B475-694B949EA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F2CC37-20B7-4D1B-AA4E-F642A4329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3EB6F-4C75-4475-81E1-619902567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63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720000" y="1247675"/>
            <a:ext cx="77040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-998653" y="2436707"/>
            <a:ext cx="2741339" cy="1890837"/>
            <a:chOff x="1899925" y="3063975"/>
            <a:chExt cx="1552375" cy="1070750"/>
          </a:xfrm>
        </p:grpSpPr>
        <p:sp>
          <p:nvSpPr>
            <p:cNvPr id="129" name="Google Shape;129;p4"/>
            <p:cNvSpPr/>
            <p:nvPr/>
          </p:nvSpPr>
          <p:spPr>
            <a:xfrm>
              <a:off x="2575425" y="3924050"/>
              <a:ext cx="154550" cy="206900"/>
            </a:xfrm>
            <a:custGeom>
              <a:avLst/>
              <a:gdLst/>
              <a:ahLst/>
              <a:cxnLst/>
              <a:rect l="l" t="t" r="r" b="b"/>
              <a:pathLst>
                <a:path w="6182" h="8276" extrusionOk="0">
                  <a:moveTo>
                    <a:pt x="1012" y="1"/>
                  </a:moveTo>
                  <a:cubicBezTo>
                    <a:pt x="921" y="1"/>
                    <a:pt x="852" y="146"/>
                    <a:pt x="743" y="331"/>
                  </a:cubicBezTo>
                  <a:cubicBezTo>
                    <a:pt x="601" y="597"/>
                    <a:pt x="495" y="880"/>
                    <a:pt x="389" y="1162"/>
                  </a:cubicBezTo>
                  <a:lnTo>
                    <a:pt x="283" y="1480"/>
                  </a:lnTo>
                  <a:cubicBezTo>
                    <a:pt x="161" y="1939"/>
                    <a:pt x="90" y="2415"/>
                    <a:pt x="72" y="2893"/>
                  </a:cubicBezTo>
                  <a:cubicBezTo>
                    <a:pt x="1" y="3811"/>
                    <a:pt x="107" y="4729"/>
                    <a:pt x="267" y="5648"/>
                  </a:cubicBezTo>
                  <a:cubicBezTo>
                    <a:pt x="283" y="5806"/>
                    <a:pt x="319" y="5983"/>
                    <a:pt x="354" y="6159"/>
                  </a:cubicBezTo>
                  <a:cubicBezTo>
                    <a:pt x="460" y="6849"/>
                    <a:pt x="620" y="7590"/>
                    <a:pt x="1096" y="8102"/>
                  </a:cubicBezTo>
                  <a:cubicBezTo>
                    <a:pt x="1183" y="8189"/>
                    <a:pt x="1293" y="8275"/>
                    <a:pt x="1408" y="8275"/>
                  </a:cubicBezTo>
                  <a:cubicBezTo>
                    <a:pt x="1433" y="8275"/>
                    <a:pt x="1459" y="8271"/>
                    <a:pt x="1484" y="8262"/>
                  </a:cubicBezTo>
                  <a:cubicBezTo>
                    <a:pt x="1555" y="8226"/>
                    <a:pt x="1609" y="8137"/>
                    <a:pt x="1644" y="8050"/>
                  </a:cubicBezTo>
                  <a:cubicBezTo>
                    <a:pt x="1856" y="7555"/>
                    <a:pt x="1979" y="6990"/>
                    <a:pt x="1997" y="6442"/>
                  </a:cubicBezTo>
                  <a:cubicBezTo>
                    <a:pt x="2085" y="6849"/>
                    <a:pt x="2244" y="7237"/>
                    <a:pt x="2509" y="7555"/>
                  </a:cubicBezTo>
                  <a:cubicBezTo>
                    <a:pt x="2583" y="7644"/>
                    <a:pt x="2694" y="7744"/>
                    <a:pt x="2800" y="7744"/>
                  </a:cubicBezTo>
                  <a:cubicBezTo>
                    <a:pt x="2821" y="7744"/>
                    <a:pt x="2842" y="7740"/>
                    <a:pt x="2862" y="7732"/>
                  </a:cubicBezTo>
                  <a:cubicBezTo>
                    <a:pt x="2968" y="7696"/>
                    <a:pt x="3003" y="7572"/>
                    <a:pt x="3022" y="7449"/>
                  </a:cubicBezTo>
                  <a:cubicBezTo>
                    <a:pt x="3109" y="7025"/>
                    <a:pt x="3074" y="6583"/>
                    <a:pt x="2951" y="6178"/>
                  </a:cubicBezTo>
                  <a:lnTo>
                    <a:pt x="2951" y="6178"/>
                  </a:lnTo>
                  <a:cubicBezTo>
                    <a:pt x="3109" y="6390"/>
                    <a:pt x="3250" y="6618"/>
                    <a:pt x="3410" y="6830"/>
                  </a:cubicBezTo>
                  <a:cubicBezTo>
                    <a:pt x="3516" y="6990"/>
                    <a:pt x="3622" y="7148"/>
                    <a:pt x="3799" y="7237"/>
                  </a:cubicBezTo>
                  <a:cubicBezTo>
                    <a:pt x="3870" y="7285"/>
                    <a:pt x="3955" y="7311"/>
                    <a:pt x="4039" y="7311"/>
                  </a:cubicBezTo>
                  <a:cubicBezTo>
                    <a:pt x="4142" y="7311"/>
                    <a:pt x="4242" y="7272"/>
                    <a:pt x="4310" y="7184"/>
                  </a:cubicBezTo>
                  <a:cubicBezTo>
                    <a:pt x="4416" y="7078"/>
                    <a:pt x="4416" y="6901"/>
                    <a:pt x="4399" y="6743"/>
                  </a:cubicBezTo>
                  <a:cubicBezTo>
                    <a:pt x="4345" y="6354"/>
                    <a:pt x="4239" y="5966"/>
                    <a:pt x="4081" y="5594"/>
                  </a:cubicBezTo>
                  <a:lnTo>
                    <a:pt x="4081" y="5594"/>
                  </a:lnTo>
                  <a:cubicBezTo>
                    <a:pt x="4293" y="5912"/>
                    <a:pt x="4540" y="6195"/>
                    <a:pt x="4823" y="6442"/>
                  </a:cubicBezTo>
                  <a:cubicBezTo>
                    <a:pt x="4924" y="6521"/>
                    <a:pt x="5061" y="6593"/>
                    <a:pt x="5175" y="6593"/>
                  </a:cubicBezTo>
                  <a:cubicBezTo>
                    <a:pt x="5239" y="6593"/>
                    <a:pt x="5296" y="6570"/>
                    <a:pt x="5334" y="6512"/>
                  </a:cubicBezTo>
                  <a:cubicBezTo>
                    <a:pt x="5388" y="6442"/>
                    <a:pt x="5388" y="6354"/>
                    <a:pt x="5370" y="6284"/>
                  </a:cubicBezTo>
                  <a:cubicBezTo>
                    <a:pt x="5317" y="5824"/>
                    <a:pt x="5052" y="5418"/>
                    <a:pt x="4788" y="5029"/>
                  </a:cubicBezTo>
                  <a:lnTo>
                    <a:pt x="4788" y="5029"/>
                  </a:lnTo>
                  <a:cubicBezTo>
                    <a:pt x="5105" y="5312"/>
                    <a:pt x="5440" y="5577"/>
                    <a:pt x="5812" y="5789"/>
                  </a:cubicBezTo>
                  <a:cubicBezTo>
                    <a:pt x="5867" y="5826"/>
                    <a:pt x="5942" y="5853"/>
                    <a:pt x="6010" y="5853"/>
                  </a:cubicBezTo>
                  <a:cubicBezTo>
                    <a:pt x="6073" y="5853"/>
                    <a:pt x="6131" y="5830"/>
                    <a:pt x="6165" y="5771"/>
                  </a:cubicBezTo>
                  <a:cubicBezTo>
                    <a:pt x="6182" y="5718"/>
                    <a:pt x="6165" y="5665"/>
                    <a:pt x="6147" y="5612"/>
                  </a:cubicBezTo>
                  <a:cubicBezTo>
                    <a:pt x="6005" y="5206"/>
                    <a:pt x="5723" y="4888"/>
                    <a:pt x="5440" y="4570"/>
                  </a:cubicBezTo>
                  <a:cubicBezTo>
                    <a:pt x="4964" y="4058"/>
                    <a:pt x="4434" y="3599"/>
                    <a:pt x="3886" y="3140"/>
                  </a:cubicBezTo>
                  <a:cubicBezTo>
                    <a:pt x="3869" y="3105"/>
                    <a:pt x="3834" y="3086"/>
                    <a:pt x="3799" y="3051"/>
                  </a:cubicBezTo>
                  <a:cubicBezTo>
                    <a:pt x="3092" y="2434"/>
                    <a:pt x="2456" y="1798"/>
                    <a:pt x="1873" y="1092"/>
                  </a:cubicBezTo>
                  <a:cubicBezTo>
                    <a:pt x="1644" y="809"/>
                    <a:pt x="1432" y="508"/>
                    <a:pt x="1220" y="190"/>
                  </a:cubicBezTo>
                  <a:cubicBezTo>
                    <a:pt x="1132" y="56"/>
                    <a:pt x="1068" y="1"/>
                    <a:pt x="1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575425" y="3924050"/>
              <a:ext cx="109100" cy="145175"/>
            </a:xfrm>
            <a:custGeom>
              <a:avLst/>
              <a:gdLst/>
              <a:ahLst/>
              <a:cxnLst/>
              <a:rect l="l" t="t" r="r" b="b"/>
              <a:pathLst>
                <a:path w="4364" h="5807" extrusionOk="0">
                  <a:moveTo>
                    <a:pt x="1012" y="1"/>
                  </a:moveTo>
                  <a:cubicBezTo>
                    <a:pt x="921" y="1"/>
                    <a:pt x="852" y="146"/>
                    <a:pt x="743" y="331"/>
                  </a:cubicBezTo>
                  <a:cubicBezTo>
                    <a:pt x="601" y="597"/>
                    <a:pt x="495" y="880"/>
                    <a:pt x="389" y="1162"/>
                  </a:cubicBezTo>
                  <a:lnTo>
                    <a:pt x="283" y="1480"/>
                  </a:lnTo>
                  <a:cubicBezTo>
                    <a:pt x="161" y="1939"/>
                    <a:pt x="90" y="2415"/>
                    <a:pt x="72" y="2893"/>
                  </a:cubicBezTo>
                  <a:cubicBezTo>
                    <a:pt x="1" y="3811"/>
                    <a:pt x="107" y="4729"/>
                    <a:pt x="267" y="5648"/>
                  </a:cubicBezTo>
                  <a:cubicBezTo>
                    <a:pt x="495" y="5206"/>
                    <a:pt x="566" y="4694"/>
                    <a:pt x="620" y="4200"/>
                  </a:cubicBezTo>
                  <a:cubicBezTo>
                    <a:pt x="726" y="4640"/>
                    <a:pt x="902" y="5047"/>
                    <a:pt x="1131" y="5453"/>
                  </a:cubicBezTo>
                  <a:cubicBezTo>
                    <a:pt x="1185" y="5559"/>
                    <a:pt x="1256" y="5683"/>
                    <a:pt x="1378" y="5754"/>
                  </a:cubicBezTo>
                  <a:cubicBezTo>
                    <a:pt x="1431" y="5789"/>
                    <a:pt x="1498" y="5807"/>
                    <a:pt x="1562" y="5807"/>
                  </a:cubicBezTo>
                  <a:cubicBezTo>
                    <a:pt x="1626" y="5807"/>
                    <a:pt x="1688" y="5789"/>
                    <a:pt x="1732" y="5754"/>
                  </a:cubicBezTo>
                  <a:cubicBezTo>
                    <a:pt x="1785" y="5700"/>
                    <a:pt x="1821" y="5629"/>
                    <a:pt x="1838" y="5559"/>
                  </a:cubicBezTo>
                  <a:cubicBezTo>
                    <a:pt x="2033" y="4994"/>
                    <a:pt x="1891" y="4358"/>
                    <a:pt x="1750" y="3776"/>
                  </a:cubicBezTo>
                  <a:lnTo>
                    <a:pt x="1750" y="3776"/>
                  </a:lnTo>
                  <a:cubicBezTo>
                    <a:pt x="1908" y="4217"/>
                    <a:pt x="2139" y="4640"/>
                    <a:pt x="2456" y="4994"/>
                  </a:cubicBezTo>
                  <a:cubicBezTo>
                    <a:pt x="2572" y="5153"/>
                    <a:pt x="2746" y="5300"/>
                    <a:pt x="2931" y="5300"/>
                  </a:cubicBezTo>
                  <a:cubicBezTo>
                    <a:pt x="2973" y="5300"/>
                    <a:pt x="3015" y="5293"/>
                    <a:pt x="3057" y="5276"/>
                  </a:cubicBezTo>
                  <a:cubicBezTo>
                    <a:pt x="3269" y="5170"/>
                    <a:pt x="3286" y="4852"/>
                    <a:pt x="3233" y="4605"/>
                  </a:cubicBezTo>
                  <a:cubicBezTo>
                    <a:pt x="3127" y="4058"/>
                    <a:pt x="2933" y="3529"/>
                    <a:pt x="2633" y="3051"/>
                  </a:cubicBezTo>
                  <a:lnTo>
                    <a:pt x="2633" y="3051"/>
                  </a:lnTo>
                  <a:cubicBezTo>
                    <a:pt x="2862" y="3352"/>
                    <a:pt x="3109" y="3635"/>
                    <a:pt x="3375" y="3917"/>
                  </a:cubicBezTo>
                  <a:cubicBezTo>
                    <a:pt x="3568" y="4111"/>
                    <a:pt x="3763" y="4323"/>
                    <a:pt x="4010" y="4412"/>
                  </a:cubicBezTo>
                  <a:cubicBezTo>
                    <a:pt x="4052" y="4421"/>
                    <a:pt x="4093" y="4432"/>
                    <a:pt x="4134" y="4432"/>
                  </a:cubicBezTo>
                  <a:cubicBezTo>
                    <a:pt x="4163" y="4432"/>
                    <a:pt x="4193" y="4426"/>
                    <a:pt x="4222" y="4412"/>
                  </a:cubicBezTo>
                  <a:cubicBezTo>
                    <a:pt x="4293" y="4376"/>
                    <a:pt x="4328" y="4287"/>
                    <a:pt x="4345" y="4200"/>
                  </a:cubicBezTo>
                  <a:cubicBezTo>
                    <a:pt x="4364" y="3882"/>
                    <a:pt x="4204" y="3599"/>
                    <a:pt x="4027" y="3334"/>
                  </a:cubicBezTo>
                  <a:cubicBezTo>
                    <a:pt x="3992" y="3263"/>
                    <a:pt x="3940" y="3192"/>
                    <a:pt x="3886" y="3140"/>
                  </a:cubicBezTo>
                  <a:cubicBezTo>
                    <a:pt x="3869" y="3105"/>
                    <a:pt x="3834" y="3086"/>
                    <a:pt x="3799" y="3051"/>
                  </a:cubicBezTo>
                  <a:cubicBezTo>
                    <a:pt x="3092" y="2434"/>
                    <a:pt x="2456" y="1798"/>
                    <a:pt x="1873" y="1092"/>
                  </a:cubicBezTo>
                  <a:cubicBezTo>
                    <a:pt x="1644" y="809"/>
                    <a:pt x="1432" y="508"/>
                    <a:pt x="1220" y="190"/>
                  </a:cubicBezTo>
                  <a:cubicBezTo>
                    <a:pt x="1132" y="56"/>
                    <a:pt x="1068" y="1"/>
                    <a:pt x="1012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582500" y="3924050"/>
              <a:ext cx="39750" cy="37475"/>
            </a:xfrm>
            <a:custGeom>
              <a:avLst/>
              <a:gdLst/>
              <a:ahLst/>
              <a:cxnLst/>
              <a:rect l="l" t="t" r="r" b="b"/>
              <a:pathLst>
                <a:path w="1590" h="1499" extrusionOk="0">
                  <a:moveTo>
                    <a:pt x="729" y="1"/>
                  </a:moveTo>
                  <a:cubicBezTo>
                    <a:pt x="638" y="1"/>
                    <a:pt x="569" y="146"/>
                    <a:pt x="460" y="331"/>
                  </a:cubicBezTo>
                  <a:cubicBezTo>
                    <a:pt x="318" y="597"/>
                    <a:pt x="212" y="880"/>
                    <a:pt x="106" y="1162"/>
                  </a:cubicBezTo>
                  <a:lnTo>
                    <a:pt x="0" y="1480"/>
                  </a:lnTo>
                  <a:lnTo>
                    <a:pt x="36" y="1480"/>
                  </a:lnTo>
                  <a:cubicBezTo>
                    <a:pt x="90" y="1480"/>
                    <a:pt x="125" y="1445"/>
                    <a:pt x="142" y="1409"/>
                  </a:cubicBezTo>
                  <a:cubicBezTo>
                    <a:pt x="301" y="1214"/>
                    <a:pt x="407" y="1002"/>
                    <a:pt x="460" y="774"/>
                  </a:cubicBezTo>
                  <a:cubicBezTo>
                    <a:pt x="460" y="1002"/>
                    <a:pt x="478" y="1250"/>
                    <a:pt x="619" y="1426"/>
                  </a:cubicBezTo>
                  <a:cubicBezTo>
                    <a:pt x="636" y="1462"/>
                    <a:pt x="655" y="1480"/>
                    <a:pt x="690" y="1497"/>
                  </a:cubicBezTo>
                  <a:cubicBezTo>
                    <a:pt x="697" y="1498"/>
                    <a:pt x="704" y="1499"/>
                    <a:pt x="711" y="1499"/>
                  </a:cubicBezTo>
                  <a:cubicBezTo>
                    <a:pt x="805" y="1499"/>
                    <a:pt x="867" y="1385"/>
                    <a:pt x="867" y="1303"/>
                  </a:cubicBezTo>
                  <a:cubicBezTo>
                    <a:pt x="902" y="1073"/>
                    <a:pt x="902" y="844"/>
                    <a:pt x="867" y="614"/>
                  </a:cubicBezTo>
                  <a:lnTo>
                    <a:pt x="867" y="614"/>
                  </a:lnTo>
                  <a:cubicBezTo>
                    <a:pt x="973" y="791"/>
                    <a:pt x="1095" y="950"/>
                    <a:pt x="1237" y="1092"/>
                  </a:cubicBezTo>
                  <a:cubicBezTo>
                    <a:pt x="1272" y="1144"/>
                    <a:pt x="1326" y="1197"/>
                    <a:pt x="1378" y="1214"/>
                  </a:cubicBezTo>
                  <a:cubicBezTo>
                    <a:pt x="1402" y="1230"/>
                    <a:pt x="1430" y="1239"/>
                    <a:pt x="1458" y="1239"/>
                  </a:cubicBezTo>
                  <a:cubicBezTo>
                    <a:pt x="1492" y="1239"/>
                    <a:pt x="1526" y="1226"/>
                    <a:pt x="1555" y="1197"/>
                  </a:cubicBezTo>
                  <a:cubicBezTo>
                    <a:pt x="1590" y="1162"/>
                    <a:pt x="1590" y="1127"/>
                    <a:pt x="1590" y="1092"/>
                  </a:cubicBezTo>
                  <a:cubicBezTo>
                    <a:pt x="1361" y="809"/>
                    <a:pt x="1149" y="508"/>
                    <a:pt x="937" y="190"/>
                  </a:cubicBezTo>
                  <a:cubicBezTo>
                    <a:pt x="849" y="56"/>
                    <a:pt x="785" y="1"/>
                    <a:pt x="72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550300" y="3690925"/>
              <a:ext cx="56075" cy="262200"/>
            </a:xfrm>
            <a:custGeom>
              <a:avLst/>
              <a:gdLst/>
              <a:ahLst/>
              <a:cxnLst/>
              <a:rect l="l" t="t" r="r" b="b"/>
              <a:pathLst>
                <a:path w="2243" h="10488" extrusionOk="0">
                  <a:moveTo>
                    <a:pt x="360" y="1"/>
                  </a:moveTo>
                  <a:cubicBezTo>
                    <a:pt x="284" y="1"/>
                    <a:pt x="207" y="28"/>
                    <a:pt x="141" y="85"/>
                  </a:cubicBezTo>
                  <a:cubicBezTo>
                    <a:pt x="17" y="191"/>
                    <a:pt x="0" y="403"/>
                    <a:pt x="123" y="527"/>
                  </a:cubicBezTo>
                  <a:cubicBezTo>
                    <a:pt x="653" y="1127"/>
                    <a:pt x="971" y="1886"/>
                    <a:pt x="1183" y="2698"/>
                  </a:cubicBezTo>
                  <a:cubicBezTo>
                    <a:pt x="1378" y="3511"/>
                    <a:pt x="1465" y="4358"/>
                    <a:pt x="1571" y="5206"/>
                  </a:cubicBezTo>
                  <a:cubicBezTo>
                    <a:pt x="1766" y="6901"/>
                    <a:pt x="1872" y="8615"/>
                    <a:pt x="1872" y="10327"/>
                  </a:cubicBezTo>
                  <a:cubicBezTo>
                    <a:pt x="1872" y="10417"/>
                    <a:pt x="1943" y="10487"/>
                    <a:pt x="2030" y="10487"/>
                  </a:cubicBezTo>
                  <a:cubicBezTo>
                    <a:pt x="2119" y="10487"/>
                    <a:pt x="2190" y="10417"/>
                    <a:pt x="2207" y="10327"/>
                  </a:cubicBezTo>
                  <a:cubicBezTo>
                    <a:pt x="2242" y="8615"/>
                    <a:pt x="2190" y="6884"/>
                    <a:pt x="2049" y="5154"/>
                  </a:cubicBezTo>
                  <a:cubicBezTo>
                    <a:pt x="1978" y="4306"/>
                    <a:pt x="1907" y="3440"/>
                    <a:pt x="1731" y="2575"/>
                  </a:cubicBezTo>
                  <a:cubicBezTo>
                    <a:pt x="1536" y="1709"/>
                    <a:pt x="1218" y="826"/>
                    <a:pt x="600" y="103"/>
                  </a:cubicBezTo>
                  <a:cubicBezTo>
                    <a:pt x="534" y="36"/>
                    <a:pt x="447" y="1"/>
                    <a:pt x="3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404600" y="3727050"/>
              <a:ext cx="195575" cy="406475"/>
            </a:xfrm>
            <a:custGeom>
              <a:avLst/>
              <a:gdLst/>
              <a:ahLst/>
              <a:cxnLst/>
              <a:rect l="l" t="t" r="r" b="b"/>
              <a:pathLst>
                <a:path w="7823" h="16259" extrusionOk="0">
                  <a:moveTo>
                    <a:pt x="6587" y="0"/>
                  </a:moveTo>
                  <a:lnTo>
                    <a:pt x="6587" y="0"/>
                  </a:lnTo>
                  <a:cubicBezTo>
                    <a:pt x="6586" y="0"/>
                    <a:pt x="2666" y="5122"/>
                    <a:pt x="1147" y="8548"/>
                  </a:cubicBezTo>
                  <a:cubicBezTo>
                    <a:pt x="0" y="11126"/>
                    <a:pt x="335" y="14463"/>
                    <a:pt x="565" y="15930"/>
                  </a:cubicBezTo>
                  <a:cubicBezTo>
                    <a:pt x="587" y="16139"/>
                    <a:pt x="754" y="16259"/>
                    <a:pt x="928" y="16259"/>
                  </a:cubicBezTo>
                  <a:cubicBezTo>
                    <a:pt x="1032" y="16259"/>
                    <a:pt x="1139" y="16216"/>
                    <a:pt x="1218" y="16123"/>
                  </a:cubicBezTo>
                  <a:cubicBezTo>
                    <a:pt x="1960" y="15240"/>
                    <a:pt x="3462" y="13298"/>
                    <a:pt x="5245" y="10066"/>
                  </a:cubicBezTo>
                  <a:cubicBezTo>
                    <a:pt x="7823" y="5369"/>
                    <a:pt x="6587" y="0"/>
                    <a:pt x="658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423125" y="3725150"/>
              <a:ext cx="148375" cy="409575"/>
            </a:xfrm>
            <a:custGeom>
              <a:avLst/>
              <a:gdLst/>
              <a:ahLst/>
              <a:cxnLst/>
              <a:rect l="l" t="t" r="r" b="b"/>
              <a:pathLst>
                <a:path w="5935" h="16383" extrusionOk="0">
                  <a:moveTo>
                    <a:pt x="5853" y="0"/>
                  </a:moveTo>
                  <a:cubicBezTo>
                    <a:pt x="5816" y="0"/>
                    <a:pt x="5790" y="29"/>
                    <a:pt x="5775" y="58"/>
                  </a:cubicBezTo>
                  <a:lnTo>
                    <a:pt x="1" y="16270"/>
                  </a:lnTo>
                  <a:cubicBezTo>
                    <a:pt x="1" y="16288"/>
                    <a:pt x="1" y="16323"/>
                    <a:pt x="18" y="16340"/>
                  </a:cubicBezTo>
                  <a:cubicBezTo>
                    <a:pt x="18" y="16359"/>
                    <a:pt x="36" y="16376"/>
                    <a:pt x="53" y="16376"/>
                  </a:cubicBezTo>
                  <a:cubicBezTo>
                    <a:pt x="67" y="16380"/>
                    <a:pt x="79" y="16383"/>
                    <a:pt x="90" y="16383"/>
                  </a:cubicBezTo>
                  <a:cubicBezTo>
                    <a:pt x="124" y="16383"/>
                    <a:pt x="146" y="16363"/>
                    <a:pt x="159" y="16323"/>
                  </a:cubicBezTo>
                  <a:lnTo>
                    <a:pt x="5916" y="111"/>
                  </a:lnTo>
                  <a:cubicBezTo>
                    <a:pt x="5935" y="76"/>
                    <a:pt x="5916" y="22"/>
                    <a:pt x="5881" y="6"/>
                  </a:cubicBezTo>
                  <a:cubicBezTo>
                    <a:pt x="5871" y="2"/>
                    <a:pt x="5862" y="0"/>
                    <a:pt x="58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409900" y="4024000"/>
              <a:ext cx="79025" cy="39975"/>
            </a:xfrm>
            <a:custGeom>
              <a:avLst/>
              <a:gdLst/>
              <a:ahLst/>
              <a:cxnLst/>
              <a:rect l="l" t="t" r="r" b="b"/>
              <a:pathLst>
                <a:path w="3161" h="1599" extrusionOk="0">
                  <a:moveTo>
                    <a:pt x="2112" y="0"/>
                  </a:moveTo>
                  <a:cubicBezTo>
                    <a:pt x="2103" y="0"/>
                    <a:pt x="2093" y="2"/>
                    <a:pt x="2084" y="7"/>
                  </a:cubicBezTo>
                  <a:lnTo>
                    <a:pt x="52" y="943"/>
                  </a:lnTo>
                  <a:cubicBezTo>
                    <a:pt x="17" y="960"/>
                    <a:pt x="0" y="1014"/>
                    <a:pt x="17" y="1049"/>
                  </a:cubicBezTo>
                  <a:cubicBezTo>
                    <a:pt x="31" y="1075"/>
                    <a:pt x="62" y="1091"/>
                    <a:pt x="92" y="1091"/>
                  </a:cubicBezTo>
                  <a:cubicBezTo>
                    <a:pt x="103" y="1091"/>
                    <a:pt x="114" y="1089"/>
                    <a:pt x="123" y="1085"/>
                  </a:cubicBezTo>
                  <a:lnTo>
                    <a:pt x="2084" y="183"/>
                  </a:lnTo>
                  <a:lnTo>
                    <a:pt x="3002" y="1561"/>
                  </a:lnTo>
                  <a:cubicBezTo>
                    <a:pt x="3013" y="1583"/>
                    <a:pt x="3038" y="1598"/>
                    <a:pt x="3063" y="1598"/>
                  </a:cubicBezTo>
                  <a:cubicBezTo>
                    <a:pt x="3079" y="1598"/>
                    <a:pt x="3095" y="1593"/>
                    <a:pt x="3108" y="1579"/>
                  </a:cubicBezTo>
                  <a:cubicBezTo>
                    <a:pt x="3144" y="1561"/>
                    <a:pt x="3161" y="1509"/>
                    <a:pt x="3144" y="1473"/>
                  </a:cubicBezTo>
                  <a:lnTo>
                    <a:pt x="2190" y="42"/>
                  </a:lnTo>
                  <a:cubicBezTo>
                    <a:pt x="2164" y="16"/>
                    <a:pt x="2138" y="0"/>
                    <a:pt x="211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20900" y="3937000"/>
              <a:ext cx="114825" cy="47300"/>
            </a:xfrm>
            <a:custGeom>
              <a:avLst/>
              <a:gdLst/>
              <a:ahLst/>
              <a:cxnLst/>
              <a:rect l="l" t="t" r="r" b="b"/>
              <a:pathLst>
                <a:path w="4593" h="1892" extrusionOk="0">
                  <a:moveTo>
                    <a:pt x="2885" y="1"/>
                  </a:moveTo>
                  <a:cubicBezTo>
                    <a:pt x="2876" y="1"/>
                    <a:pt x="2867" y="3"/>
                    <a:pt x="2862" y="8"/>
                  </a:cubicBezTo>
                  <a:lnTo>
                    <a:pt x="55" y="1209"/>
                  </a:lnTo>
                  <a:cubicBezTo>
                    <a:pt x="19" y="1226"/>
                    <a:pt x="1" y="1280"/>
                    <a:pt x="19" y="1315"/>
                  </a:cubicBezTo>
                  <a:cubicBezTo>
                    <a:pt x="32" y="1341"/>
                    <a:pt x="64" y="1357"/>
                    <a:pt x="94" y="1357"/>
                  </a:cubicBezTo>
                  <a:cubicBezTo>
                    <a:pt x="105" y="1357"/>
                    <a:pt x="116" y="1355"/>
                    <a:pt x="125" y="1351"/>
                  </a:cubicBezTo>
                  <a:lnTo>
                    <a:pt x="2862" y="185"/>
                  </a:lnTo>
                  <a:lnTo>
                    <a:pt x="4451" y="1862"/>
                  </a:lnTo>
                  <a:cubicBezTo>
                    <a:pt x="4462" y="1883"/>
                    <a:pt x="4485" y="1891"/>
                    <a:pt x="4509" y="1891"/>
                  </a:cubicBezTo>
                  <a:cubicBezTo>
                    <a:pt x="4525" y="1891"/>
                    <a:pt x="4543" y="1887"/>
                    <a:pt x="4557" y="1880"/>
                  </a:cubicBezTo>
                  <a:cubicBezTo>
                    <a:pt x="4593" y="1845"/>
                    <a:pt x="4593" y="1791"/>
                    <a:pt x="4557" y="1756"/>
                  </a:cubicBezTo>
                  <a:lnTo>
                    <a:pt x="2951" y="25"/>
                  </a:lnTo>
                  <a:cubicBezTo>
                    <a:pt x="2938" y="13"/>
                    <a:pt x="2908" y="1"/>
                    <a:pt x="288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58875" y="3859925"/>
              <a:ext cx="106875" cy="53650"/>
            </a:xfrm>
            <a:custGeom>
              <a:avLst/>
              <a:gdLst/>
              <a:ahLst/>
              <a:cxnLst/>
              <a:rect l="l" t="t" r="r" b="b"/>
              <a:pathLst>
                <a:path w="4275" h="2146" extrusionOk="0">
                  <a:moveTo>
                    <a:pt x="2527" y="0"/>
                  </a:moveTo>
                  <a:lnTo>
                    <a:pt x="71" y="1007"/>
                  </a:lnTo>
                  <a:cubicBezTo>
                    <a:pt x="36" y="1024"/>
                    <a:pt x="1" y="1078"/>
                    <a:pt x="19" y="1113"/>
                  </a:cubicBezTo>
                  <a:cubicBezTo>
                    <a:pt x="32" y="1153"/>
                    <a:pt x="65" y="1173"/>
                    <a:pt x="96" y="1173"/>
                  </a:cubicBezTo>
                  <a:cubicBezTo>
                    <a:pt x="106" y="1173"/>
                    <a:pt x="116" y="1170"/>
                    <a:pt x="125" y="1166"/>
                  </a:cubicBezTo>
                  <a:lnTo>
                    <a:pt x="2527" y="177"/>
                  </a:lnTo>
                  <a:lnTo>
                    <a:pt x="4116" y="2119"/>
                  </a:lnTo>
                  <a:cubicBezTo>
                    <a:pt x="4134" y="2137"/>
                    <a:pt x="4156" y="2146"/>
                    <a:pt x="4178" y="2146"/>
                  </a:cubicBezTo>
                  <a:cubicBezTo>
                    <a:pt x="4200" y="2146"/>
                    <a:pt x="4221" y="2137"/>
                    <a:pt x="4239" y="2119"/>
                  </a:cubicBezTo>
                  <a:cubicBezTo>
                    <a:pt x="4257" y="2102"/>
                    <a:pt x="4274" y="2049"/>
                    <a:pt x="4239" y="2013"/>
                  </a:cubicBezTo>
                  <a:lnTo>
                    <a:pt x="2614" y="35"/>
                  </a:lnTo>
                  <a:cubicBezTo>
                    <a:pt x="2597" y="0"/>
                    <a:pt x="2562" y="0"/>
                    <a:pt x="25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504375" y="3796500"/>
              <a:ext cx="73725" cy="46450"/>
            </a:xfrm>
            <a:custGeom>
              <a:avLst/>
              <a:gdLst/>
              <a:ahLst/>
              <a:cxnLst/>
              <a:rect l="l" t="t" r="r" b="b"/>
              <a:pathLst>
                <a:path w="2949" h="1858" extrusionOk="0">
                  <a:moveTo>
                    <a:pt x="1579" y="0"/>
                  </a:moveTo>
                  <a:cubicBezTo>
                    <a:pt x="1566" y="0"/>
                    <a:pt x="1551" y="5"/>
                    <a:pt x="1536" y="12"/>
                  </a:cubicBezTo>
                  <a:lnTo>
                    <a:pt x="71" y="665"/>
                  </a:lnTo>
                  <a:cubicBezTo>
                    <a:pt x="36" y="684"/>
                    <a:pt x="0" y="736"/>
                    <a:pt x="36" y="771"/>
                  </a:cubicBezTo>
                  <a:cubicBezTo>
                    <a:pt x="48" y="797"/>
                    <a:pt x="70" y="814"/>
                    <a:pt x="102" y="814"/>
                  </a:cubicBezTo>
                  <a:cubicBezTo>
                    <a:pt x="114" y="814"/>
                    <a:pt x="127" y="811"/>
                    <a:pt x="142" y="806"/>
                  </a:cubicBezTo>
                  <a:lnTo>
                    <a:pt x="1536" y="189"/>
                  </a:lnTo>
                  <a:lnTo>
                    <a:pt x="2791" y="1831"/>
                  </a:lnTo>
                  <a:cubicBezTo>
                    <a:pt x="2799" y="1848"/>
                    <a:pt x="2817" y="1857"/>
                    <a:pt x="2837" y="1857"/>
                  </a:cubicBezTo>
                  <a:cubicBezTo>
                    <a:pt x="2857" y="1857"/>
                    <a:pt x="2879" y="1848"/>
                    <a:pt x="2897" y="1831"/>
                  </a:cubicBezTo>
                  <a:cubicBezTo>
                    <a:pt x="2932" y="1814"/>
                    <a:pt x="2949" y="1760"/>
                    <a:pt x="2914" y="1725"/>
                  </a:cubicBezTo>
                  <a:lnTo>
                    <a:pt x="1625" y="29"/>
                  </a:lnTo>
                  <a:cubicBezTo>
                    <a:pt x="1614" y="9"/>
                    <a:pt x="1598" y="0"/>
                    <a:pt x="157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263300" y="3569000"/>
              <a:ext cx="157625" cy="205675"/>
            </a:xfrm>
            <a:custGeom>
              <a:avLst/>
              <a:gdLst/>
              <a:ahLst/>
              <a:cxnLst/>
              <a:rect l="l" t="t" r="r" b="b"/>
              <a:pathLst>
                <a:path w="6305" h="8227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442" y="5845"/>
                    <a:pt x="477" y="6021"/>
                    <a:pt x="512" y="6181"/>
                  </a:cubicBezTo>
                  <a:cubicBezTo>
                    <a:pt x="689" y="6869"/>
                    <a:pt x="884" y="7594"/>
                    <a:pt x="1395" y="8070"/>
                  </a:cubicBezTo>
                  <a:cubicBezTo>
                    <a:pt x="1474" y="8148"/>
                    <a:pt x="1591" y="8227"/>
                    <a:pt x="1697" y="8227"/>
                  </a:cubicBezTo>
                  <a:cubicBezTo>
                    <a:pt x="1734" y="8227"/>
                    <a:pt x="1770" y="8217"/>
                    <a:pt x="1802" y="8194"/>
                  </a:cubicBezTo>
                  <a:cubicBezTo>
                    <a:pt x="1873" y="8159"/>
                    <a:pt x="1908" y="8070"/>
                    <a:pt x="1944" y="7999"/>
                  </a:cubicBezTo>
                  <a:cubicBezTo>
                    <a:pt x="2120" y="7469"/>
                    <a:pt x="2208" y="6904"/>
                    <a:pt x="2191" y="6357"/>
                  </a:cubicBezTo>
                  <a:lnTo>
                    <a:pt x="2191" y="6357"/>
                  </a:lnTo>
                  <a:cubicBezTo>
                    <a:pt x="2297" y="6763"/>
                    <a:pt x="2490" y="7135"/>
                    <a:pt x="2773" y="7434"/>
                  </a:cubicBezTo>
                  <a:cubicBezTo>
                    <a:pt x="2842" y="7516"/>
                    <a:pt x="2942" y="7598"/>
                    <a:pt x="3049" y="7598"/>
                  </a:cubicBezTo>
                  <a:cubicBezTo>
                    <a:pt x="3081" y="7598"/>
                    <a:pt x="3113" y="7591"/>
                    <a:pt x="3144" y="7575"/>
                  </a:cubicBezTo>
                  <a:cubicBezTo>
                    <a:pt x="3232" y="7540"/>
                    <a:pt x="3267" y="7399"/>
                    <a:pt x="3286" y="7293"/>
                  </a:cubicBezTo>
                  <a:cubicBezTo>
                    <a:pt x="3321" y="6869"/>
                    <a:pt x="3267" y="6428"/>
                    <a:pt x="3126" y="6021"/>
                  </a:cubicBezTo>
                  <a:lnTo>
                    <a:pt x="3126" y="6021"/>
                  </a:lnTo>
                  <a:cubicBezTo>
                    <a:pt x="3286" y="6233"/>
                    <a:pt x="3444" y="6445"/>
                    <a:pt x="3621" y="6657"/>
                  </a:cubicBezTo>
                  <a:cubicBezTo>
                    <a:pt x="3726" y="6798"/>
                    <a:pt x="3868" y="6958"/>
                    <a:pt x="4027" y="7029"/>
                  </a:cubicBezTo>
                  <a:cubicBezTo>
                    <a:pt x="4096" y="7063"/>
                    <a:pt x="4174" y="7081"/>
                    <a:pt x="4249" y="7081"/>
                  </a:cubicBezTo>
                  <a:cubicBezTo>
                    <a:pt x="4367" y="7081"/>
                    <a:pt x="4482" y="7037"/>
                    <a:pt x="4557" y="6940"/>
                  </a:cubicBezTo>
                  <a:cubicBezTo>
                    <a:pt x="4645" y="6817"/>
                    <a:pt x="4628" y="6640"/>
                    <a:pt x="4593" y="6480"/>
                  </a:cubicBezTo>
                  <a:cubicBezTo>
                    <a:pt x="4522" y="6092"/>
                    <a:pt x="4398" y="5722"/>
                    <a:pt x="4204" y="5369"/>
                  </a:cubicBezTo>
                  <a:lnTo>
                    <a:pt x="4204" y="5369"/>
                  </a:lnTo>
                  <a:cubicBezTo>
                    <a:pt x="4433" y="5668"/>
                    <a:pt x="4699" y="5934"/>
                    <a:pt x="4998" y="6163"/>
                  </a:cubicBezTo>
                  <a:cubicBezTo>
                    <a:pt x="5092" y="6225"/>
                    <a:pt x="5222" y="6281"/>
                    <a:pt x="5335" y="6281"/>
                  </a:cubicBezTo>
                  <a:cubicBezTo>
                    <a:pt x="5414" y="6281"/>
                    <a:pt x="5484" y="6254"/>
                    <a:pt x="5528" y="6181"/>
                  </a:cubicBezTo>
                  <a:cubicBezTo>
                    <a:pt x="5563" y="6127"/>
                    <a:pt x="5563" y="6040"/>
                    <a:pt x="5546" y="5951"/>
                  </a:cubicBezTo>
                  <a:cubicBezTo>
                    <a:pt x="5440" y="5510"/>
                    <a:pt x="5158" y="5121"/>
                    <a:pt x="4875" y="4750"/>
                  </a:cubicBezTo>
                  <a:lnTo>
                    <a:pt x="4875" y="4750"/>
                  </a:lnTo>
                  <a:cubicBezTo>
                    <a:pt x="5193" y="5015"/>
                    <a:pt x="5563" y="5244"/>
                    <a:pt x="5935" y="5439"/>
                  </a:cubicBezTo>
                  <a:cubicBezTo>
                    <a:pt x="5996" y="5465"/>
                    <a:pt x="6071" y="5487"/>
                    <a:pt x="6137" y="5487"/>
                  </a:cubicBezTo>
                  <a:cubicBezTo>
                    <a:pt x="6204" y="5487"/>
                    <a:pt x="6261" y="5465"/>
                    <a:pt x="6288" y="5404"/>
                  </a:cubicBezTo>
                  <a:cubicBezTo>
                    <a:pt x="6305" y="5350"/>
                    <a:pt x="6288" y="5280"/>
                    <a:pt x="6253" y="5227"/>
                  </a:cubicBezTo>
                  <a:cubicBezTo>
                    <a:pt x="6093" y="4856"/>
                    <a:pt x="5793" y="4538"/>
                    <a:pt x="5493" y="4255"/>
                  </a:cubicBezTo>
                  <a:cubicBezTo>
                    <a:pt x="4963" y="3779"/>
                    <a:pt x="4416" y="3355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263300" y="3569000"/>
              <a:ext cx="109525" cy="143875"/>
            </a:xfrm>
            <a:custGeom>
              <a:avLst/>
              <a:gdLst/>
              <a:ahLst/>
              <a:cxnLst/>
              <a:rect l="l" t="t" r="r" b="b"/>
              <a:pathLst>
                <a:path w="4381" h="5755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601" y="5244"/>
                    <a:pt x="618" y="4714"/>
                    <a:pt x="654" y="4220"/>
                  </a:cubicBezTo>
                  <a:cubicBezTo>
                    <a:pt x="795" y="4644"/>
                    <a:pt x="990" y="5051"/>
                    <a:pt x="1237" y="5421"/>
                  </a:cubicBezTo>
                  <a:cubicBezTo>
                    <a:pt x="1308" y="5527"/>
                    <a:pt x="1395" y="5651"/>
                    <a:pt x="1501" y="5703"/>
                  </a:cubicBezTo>
                  <a:cubicBezTo>
                    <a:pt x="1560" y="5737"/>
                    <a:pt x="1627" y="5754"/>
                    <a:pt x="1690" y="5754"/>
                  </a:cubicBezTo>
                  <a:cubicBezTo>
                    <a:pt x="1760" y="5754"/>
                    <a:pt x="1826" y="5733"/>
                    <a:pt x="1873" y="5686"/>
                  </a:cubicBezTo>
                  <a:cubicBezTo>
                    <a:pt x="1925" y="5633"/>
                    <a:pt x="1944" y="5562"/>
                    <a:pt x="1960" y="5491"/>
                  </a:cubicBezTo>
                  <a:cubicBezTo>
                    <a:pt x="2120" y="4909"/>
                    <a:pt x="1944" y="4291"/>
                    <a:pt x="1749" y="3708"/>
                  </a:cubicBezTo>
                  <a:lnTo>
                    <a:pt x="1749" y="3708"/>
                  </a:lnTo>
                  <a:cubicBezTo>
                    <a:pt x="1944" y="4149"/>
                    <a:pt x="2208" y="4556"/>
                    <a:pt x="2526" y="4891"/>
                  </a:cubicBezTo>
                  <a:cubicBezTo>
                    <a:pt x="2663" y="5028"/>
                    <a:pt x="2833" y="5155"/>
                    <a:pt x="3001" y="5155"/>
                  </a:cubicBezTo>
                  <a:cubicBezTo>
                    <a:pt x="3049" y="5155"/>
                    <a:pt x="3097" y="5145"/>
                    <a:pt x="3144" y="5121"/>
                  </a:cubicBezTo>
                  <a:cubicBezTo>
                    <a:pt x="3373" y="4997"/>
                    <a:pt x="3356" y="4679"/>
                    <a:pt x="3303" y="4450"/>
                  </a:cubicBezTo>
                  <a:cubicBezTo>
                    <a:pt x="3144" y="3902"/>
                    <a:pt x="2897" y="3391"/>
                    <a:pt x="2579" y="2931"/>
                  </a:cubicBezTo>
                  <a:lnTo>
                    <a:pt x="2579" y="2931"/>
                  </a:lnTo>
                  <a:cubicBezTo>
                    <a:pt x="2827" y="3214"/>
                    <a:pt x="3109" y="3478"/>
                    <a:pt x="3392" y="3744"/>
                  </a:cubicBezTo>
                  <a:cubicBezTo>
                    <a:pt x="3585" y="3937"/>
                    <a:pt x="3797" y="4114"/>
                    <a:pt x="4044" y="4185"/>
                  </a:cubicBezTo>
                  <a:cubicBezTo>
                    <a:pt x="4085" y="4195"/>
                    <a:pt x="4131" y="4205"/>
                    <a:pt x="4174" y="4205"/>
                  </a:cubicBezTo>
                  <a:cubicBezTo>
                    <a:pt x="4205" y="4205"/>
                    <a:pt x="4234" y="4200"/>
                    <a:pt x="4256" y="4185"/>
                  </a:cubicBezTo>
                  <a:cubicBezTo>
                    <a:pt x="4327" y="4132"/>
                    <a:pt x="4362" y="4043"/>
                    <a:pt x="4362" y="3956"/>
                  </a:cubicBezTo>
                  <a:cubicBezTo>
                    <a:pt x="4381" y="3638"/>
                    <a:pt x="4186" y="3355"/>
                    <a:pt x="3992" y="3108"/>
                  </a:cubicBezTo>
                  <a:cubicBezTo>
                    <a:pt x="3938" y="3054"/>
                    <a:pt x="3886" y="2984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266850" y="3569000"/>
              <a:ext cx="38875" cy="38400"/>
            </a:xfrm>
            <a:custGeom>
              <a:avLst/>
              <a:gdLst/>
              <a:ahLst/>
              <a:cxnLst/>
              <a:rect l="l" t="t" r="r" b="b"/>
              <a:pathLst>
                <a:path w="1555" h="1536" extrusionOk="0">
                  <a:moveTo>
                    <a:pt x="613" y="1"/>
                  </a:moveTo>
                  <a:cubicBezTo>
                    <a:pt x="522" y="1"/>
                    <a:pt x="471" y="152"/>
                    <a:pt x="370" y="353"/>
                  </a:cubicBezTo>
                  <a:cubicBezTo>
                    <a:pt x="247" y="617"/>
                    <a:pt x="141" y="900"/>
                    <a:pt x="71" y="1201"/>
                  </a:cubicBezTo>
                  <a:cubicBezTo>
                    <a:pt x="36" y="1307"/>
                    <a:pt x="17" y="1413"/>
                    <a:pt x="0" y="1536"/>
                  </a:cubicBezTo>
                  <a:lnTo>
                    <a:pt x="17" y="1536"/>
                  </a:lnTo>
                  <a:cubicBezTo>
                    <a:pt x="71" y="1519"/>
                    <a:pt x="106" y="1483"/>
                    <a:pt x="123" y="1448"/>
                  </a:cubicBezTo>
                  <a:cubicBezTo>
                    <a:pt x="264" y="1253"/>
                    <a:pt x="353" y="1024"/>
                    <a:pt x="406" y="777"/>
                  </a:cubicBezTo>
                  <a:cubicBezTo>
                    <a:pt x="424" y="1006"/>
                    <a:pt x="441" y="1253"/>
                    <a:pt x="582" y="1430"/>
                  </a:cubicBezTo>
                  <a:cubicBezTo>
                    <a:pt x="618" y="1465"/>
                    <a:pt x="653" y="1483"/>
                    <a:pt x="688" y="1500"/>
                  </a:cubicBezTo>
                  <a:cubicBezTo>
                    <a:pt x="694" y="1501"/>
                    <a:pt x="699" y="1502"/>
                    <a:pt x="704" y="1502"/>
                  </a:cubicBezTo>
                  <a:cubicBezTo>
                    <a:pt x="783" y="1502"/>
                    <a:pt x="831" y="1372"/>
                    <a:pt x="848" y="1288"/>
                  </a:cubicBezTo>
                  <a:cubicBezTo>
                    <a:pt x="865" y="1059"/>
                    <a:pt x="848" y="829"/>
                    <a:pt x="794" y="600"/>
                  </a:cubicBezTo>
                  <a:lnTo>
                    <a:pt x="794" y="600"/>
                  </a:lnTo>
                  <a:cubicBezTo>
                    <a:pt x="919" y="759"/>
                    <a:pt x="1041" y="918"/>
                    <a:pt x="1183" y="1059"/>
                  </a:cubicBezTo>
                  <a:cubicBezTo>
                    <a:pt x="1236" y="1095"/>
                    <a:pt x="1272" y="1147"/>
                    <a:pt x="1342" y="1165"/>
                  </a:cubicBezTo>
                  <a:cubicBezTo>
                    <a:pt x="1361" y="1172"/>
                    <a:pt x="1385" y="1175"/>
                    <a:pt x="1409" y="1175"/>
                  </a:cubicBezTo>
                  <a:cubicBezTo>
                    <a:pt x="1452" y="1175"/>
                    <a:pt x="1496" y="1163"/>
                    <a:pt x="1519" y="1130"/>
                  </a:cubicBezTo>
                  <a:cubicBezTo>
                    <a:pt x="1554" y="1112"/>
                    <a:pt x="1554" y="1059"/>
                    <a:pt x="1554" y="1024"/>
                  </a:cubicBezTo>
                  <a:cubicBezTo>
                    <a:pt x="1307" y="759"/>
                    <a:pt x="1060" y="476"/>
                    <a:pt x="830" y="176"/>
                  </a:cubicBezTo>
                  <a:cubicBezTo>
                    <a:pt x="732" y="52"/>
                    <a:pt x="666" y="1"/>
                    <a:pt x="61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01725" y="3220450"/>
              <a:ext cx="195175" cy="391825"/>
            </a:xfrm>
            <a:custGeom>
              <a:avLst/>
              <a:gdLst/>
              <a:ahLst/>
              <a:cxnLst/>
              <a:rect l="l" t="t" r="r" b="b"/>
              <a:pathLst>
                <a:path w="7807" h="15673" extrusionOk="0">
                  <a:moveTo>
                    <a:pt x="462" y="0"/>
                  </a:moveTo>
                  <a:cubicBezTo>
                    <a:pt x="349" y="0"/>
                    <a:pt x="235" y="45"/>
                    <a:pt x="159" y="132"/>
                  </a:cubicBezTo>
                  <a:cubicBezTo>
                    <a:pt x="0" y="308"/>
                    <a:pt x="17" y="572"/>
                    <a:pt x="194" y="714"/>
                  </a:cubicBezTo>
                  <a:cubicBezTo>
                    <a:pt x="2261" y="2533"/>
                    <a:pt x="3797" y="4987"/>
                    <a:pt x="4486" y="7690"/>
                  </a:cubicBezTo>
                  <a:cubicBezTo>
                    <a:pt x="4663" y="8361"/>
                    <a:pt x="4750" y="9049"/>
                    <a:pt x="4910" y="9756"/>
                  </a:cubicBezTo>
                  <a:cubicBezTo>
                    <a:pt x="5068" y="10480"/>
                    <a:pt x="5386" y="11152"/>
                    <a:pt x="5739" y="11787"/>
                  </a:cubicBezTo>
                  <a:cubicBezTo>
                    <a:pt x="6092" y="12405"/>
                    <a:pt x="6481" y="13005"/>
                    <a:pt x="6817" y="13606"/>
                  </a:cubicBezTo>
                  <a:cubicBezTo>
                    <a:pt x="6975" y="13923"/>
                    <a:pt x="7135" y="14224"/>
                    <a:pt x="7258" y="14559"/>
                  </a:cubicBezTo>
                  <a:cubicBezTo>
                    <a:pt x="7382" y="14877"/>
                    <a:pt x="7470" y="15213"/>
                    <a:pt x="7524" y="15548"/>
                  </a:cubicBezTo>
                  <a:cubicBezTo>
                    <a:pt x="7540" y="15619"/>
                    <a:pt x="7611" y="15673"/>
                    <a:pt x="7682" y="15673"/>
                  </a:cubicBezTo>
                  <a:cubicBezTo>
                    <a:pt x="7752" y="15654"/>
                    <a:pt x="7806" y="15584"/>
                    <a:pt x="7788" y="15513"/>
                  </a:cubicBezTo>
                  <a:cubicBezTo>
                    <a:pt x="7752" y="15160"/>
                    <a:pt x="7665" y="14790"/>
                    <a:pt x="7540" y="14453"/>
                  </a:cubicBezTo>
                  <a:cubicBezTo>
                    <a:pt x="7418" y="14100"/>
                    <a:pt x="7276" y="13782"/>
                    <a:pt x="7117" y="13447"/>
                  </a:cubicBezTo>
                  <a:cubicBezTo>
                    <a:pt x="6799" y="12812"/>
                    <a:pt x="6429" y="12211"/>
                    <a:pt x="6092" y="11592"/>
                  </a:cubicBezTo>
                  <a:cubicBezTo>
                    <a:pt x="5774" y="10957"/>
                    <a:pt x="5510" y="10339"/>
                    <a:pt x="5386" y="9650"/>
                  </a:cubicBezTo>
                  <a:cubicBezTo>
                    <a:pt x="5245" y="8979"/>
                    <a:pt x="5174" y="8255"/>
                    <a:pt x="5016" y="7549"/>
                  </a:cubicBezTo>
                  <a:cubicBezTo>
                    <a:pt x="4397" y="4723"/>
                    <a:pt x="2878" y="2091"/>
                    <a:pt x="742" y="113"/>
                  </a:cubicBezTo>
                  <a:cubicBezTo>
                    <a:pt x="742" y="96"/>
                    <a:pt x="742" y="96"/>
                    <a:pt x="724" y="96"/>
                  </a:cubicBezTo>
                  <a:cubicBezTo>
                    <a:pt x="651" y="32"/>
                    <a:pt x="557" y="0"/>
                    <a:pt x="46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095550" y="3288200"/>
              <a:ext cx="99325" cy="263975"/>
            </a:xfrm>
            <a:custGeom>
              <a:avLst/>
              <a:gdLst/>
              <a:ahLst/>
              <a:cxnLst/>
              <a:rect l="l" t="t" r="r" b="b"/>
              <a:pathLst>
                <a:path w="3973" h="10559" extrusionOk="0">
                  <a:moveTo>
                    <a:pt x="2525" y="0"/>
                  </a:moveTo>
                  <a:cubicBezTo>
                    <a:pt x="2525" y="0"/>
                    <a:pt x="812" y="3603"/>
                    <a:pt x="353" y="5863"/>
                  </a:cubicBezTo>
                  <a:cubicBezTo>
                    <a:pt x="0" y="7575"/>
                    <a:pt x="617" y="9536"/>
                    <a:pt x="954" y="10401"/>
                  </a:cubicBezTo>
                  <a:cubicBezTo>
                    <a:pt x="991" y="10505"/>
                    <a:pt x="1080" y="10559"/>
                    <a:pt x="1170" y="10559"/>
                  </a:cubicBezTo>
                  <a:cubicBezTo>
                    <a:pt x="1248" y="10559"/>
                    <a:pt x="1328" y="10519"/>
                    <a:pt x="1378" y="10436"/>
                  </a:cubicBezTo>
                  <a:cubicBezTo>
                    <a:pt x="1712" y="9801"/>
                    <a:pt x="2348" y="8442"/>
                    <a:pt x="3019" y="6252"/>
                  </a:cubicBezTo>
                  <a:cubicBezTo>
                    <a:pt x="3973" y="3090"/>
                    <a:pt x="2525" y="0"/>
                    <a:pt x="252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122900" y="3287125"/>
              <a:ext cx="37125" cy="266000"/>
            </a:xfrm>
            <a:custGeom>
              <a:avLst/>
              <a:gdLst/>
              <a:ahLst/>
              <a:cxnLst/>
              <a:rect l="l" t="t" r="r" b="b"/>
              <a:pathLst>
                <a:path w="1485" h="10640" extrusionOk="0">
                  <a:moveTo>
                    <a:pt x="1424" y="0"/>
                  </a:moveTo>
                  <a:cubicBezTo>
                    <a:pt x="1405" y="0"/>
                    <a:pt x="1395" y="17"/>
                    <a:pt x="1395" y="43"/>
                  </a:cubicBezTo>
                  <a:lnTo>
                    <a:pt x="1" y="10585"/>
                  </a:lnTo>
                  <a:lnTo>
                    <a:pt x="1" y="10604"/>
                  </a:lnTo>
                  <a:cubicBezTo>
                    <a:pt x="18" y="10621"/>
                    <a:pt x="36" y="10639"/>
                    <a:pt x="53" y="10639"/>
                  </a:cubicBezTo>
                  <a:cubicBezTo>
                    <a:pt x="72" y="10639"/>
                    <a:pt x="107" y="10621"/>
                    <a:pt x="107" y="10585"/>
                  </a:cubicBezTo>
                  <a:lnTo>
                    <a:pt x="1484" y="60"/>
                  </a:lnTo>
                  <a:cubicBezTo>
                    <a:pt x="1484" y="25"/>
                    <a:pt x="1466" y="8"/>
                    <a:pt x="1449" y="8"/>
                  </a:cubicBezTo>
                  <a:cubicBezTo>
                    <a:pt x="1440" y="3"/>
                    <a:pt x="1431" y="0"/>
                    <a:pt x="142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104375" y="3481225"/>
              <a:ext cx="49000" cy="23200"/>
            </a:xfrm>
            <a:custGeom>
              <a:avLst/>
              <a:gdLst/>
              <a:ahLst/>
              <a:cxnLst/>
              <a:rect l="l" t="t" r="r" b="b"/>
              <a:pathLst>
                <a:path w="1960" h="928" extrusionOk="0">
                  <a:moveTo>
                    <a:pt x="1154" y="0"/>
                  </a:moveTo>
                  <a:cubicBezTo>
                    <a:pt x="1143" y="0"/>
                    <a:pt x="1130" y="5"/>
                    <a:pt x="1112" y="14"/>
                  </a:cubicBezTo>
                  <a:lnTo>
                    <a:pt x="17" y="843"/>
                  </a:lnTo>
                  <a:cubicBezTo>
                    <a:pt x="0" y="843"/>
                    <a:pt x="0" y="879"/>
                    <a:pt x="0" y="897"/>
                  </a:cubicBezTo>
                  <a:lnTo>
                    <a:pt x="17" y="914"/>
                  </a:lnTo>
                  <a:cubicBezTo>
                    <a:pt x="17" y="923"/>
                    <a:pt x="26" y="928"/>
                    <a:pt x="37" y="928"/>
                  </a:cubicBezTo>
                  <a:cubicBezTo>
                    <a:pt x="48" y="928"/>
                    <a:pt x="62" y="923"/>
                    <a:pt x="71" y="914"/>
                  </a:cubicBezTo>
                  <a:lnTo>
                    <a:pt x="1147" y="120"/>
                  </a:lnTo>
                  <a:lnTo>
                    <a:pt x="1872" y="827"/>
                  </a:lnTo>
                  <a:cubicBezTo>
                    <a:pt x="1881" y="844"/>
                    <a:pt x="1894" y="853"/>
                    <a:pt x="1907" y="853"/>
                  </a:cubicBezTo>
                  <a:cubicBezTo>
                    <a:pt x="1920" y="853"/>
                    <a:pt x="1934" y="844"/>
                    <a:pt x="1943" y="827"/>
                  </a:cubicBezTo>
                  <a:cubicBezTo>
                    <a:pt x="1960" y="808"/>
                    <a:pt x="1960" y="773"/>
                    <a:pt x="1943" y="756"/>
                  </a:cubicBezTo>
                  <a:lnTo>
                    <a:pt x="1183" y="14"/>
                  </a:lnTo>
                  <a:cubicBezTo>
                    <a:pt x="1174" y="5"/>
                    <a:pt x="1165" y="0"/>
                    <a:pt x="115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100375" y="3425050"/>
              <a:ext cx="71125" cy="29475"/>
            </a:xfrm>
            <a:custGeom>
              <a:avLst/>
              <a:gdLst/>
              <a:ahLst/>
              <a:cxnLst/>
              <a:rect l="l" t="t" r="r" b="b"/>
              <a:pathLst>
                <a:path w="2845" h="1179" extrusionOk="0">
                  <a:moveTo>
                    <a:pt x="1573" y="1"/>
                  </a:moveTo>
                  <a:lnTo>
                    <a:pt x="36" y="1096"/>
                  </a:lnTo>
                  <a:cubicBezTo>
                    <a:pt x="1" y="1096"/>
                    <a:pt x="1" y="1131"/>
                    <a:pt x="19" y="1148"/>
                  </a:cubicBezTo>
                  <a:lnTo>
                    <a:pt x="19" y="1166"/>
                  </a:lnTo>
                  <a:cubicBezTo>
                    <a:pt x="27" y="1175"/>
                    <a:pt x="41" y="1179"/>
                    <a:pt x="54" y="1179"/>
                  </a:cubicBezTo>
                  <a:cubicBezTo>
                    <a:pt x="67" y="1179"/>
                    <a:pt x="80" y="1175"/>
                    <a:pt x="90" y="1166"/>
                  </a:cubicBezTo>
                  <a:lnTo>
                    <a:pt x="1590" y="107"/>
                  </a:lnTo>
                  <a:lnTo>
                    <a:pt x="2756" y="919"/>
                  </a:lnTo>
                  <a:cubicBezTo>
                    <a:pt x="2770" y="926"/>
                    <a:pt x="2784" y="930"/>
                    <a:pt x="2797" y="930"/>
                  </a:cubicBezTo>
                  <a:cubicBezTo>
                    <a:pt x="2814" y="930"/>
                    <a:pt x="2826" y="921"/>
                    <a:pt x="2826" y="901"/>
                  </a:cubicBezTo>
                  <a:cubicBezTo>
                    <a:pt x="2845" y="884"/>
                    <a:pt x="2845" y="848"/>
                    <a:pt x="2826" y="830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112750" y="3374375"/>
              <a:ext cx="67575" cy="27175"/>
            </a:xfrm>
            <a:custGeom>
              <a:avLst/>
              <a:gdLst/>
              <a:ahLst/>
              <a:cxnLst/>
              <a:rect l="l" t="t" r="r" b="b"/>
              <a:pathLst>
                <a:path w="2703" h="1087" extrusionOk="0">
                  <a:moveTo>
                    <a:pt x="1422" y="1"/>
                  </a:moveTo>
                  <a:cubicBezTo>
                    <a:pt x="1413" y="1"/>
                    <a:pt x="1404" y="5"/>
                    <a:pt x="1396" y="14"/>
                  </a:cubicBezTo>
                  <a:lnTo>
                    <a:pt x="35" y="933"/>
                  </a:lnTo>
                  <a:cubicBezTo>
                    <a:pt x="18" y="950"/>
                    <a:pt x="0" y="985"/>
                    <a:pt x="18" y="1003"/>
                  </a:cubicBezTo>
                  <a:cubicBezTo>
                    <a:pt x="28" y="1024"/>
                    <a:pt x="44" y="1032"/>
                    <a:pt x="60" y="1032"/>
                  </a:cubicBezTo>
                  <a:cubicBezTo>
                    <a:pt x="71" y="1032"/>
                    <a:pt x="81" y="1028"/>
                    <a:pt x="89" y="1020"/>
                  </a:cubicBezTo>
                  <a:lnTo>
                    <a:pt x="1413" y="120"/>
                  </a:lnTo>
                  <a:lnTo>
                    <a:pt x="2614" y="1074"/>
                  </a:lnTo>
                  <a:cubicBezTo>
                    <a:pt x="2631" y="1082"/>
                    <a:pt x="2645" y="1087"/>
                    <a:pt x="2656" y="1087"/>
                  </a:cubicBezTo>
                  <a:cubicBezTo>
                    <a:pt x="2667" y="1087"/>
                    <a:pt x="2676" y="1082"/>
                    <a:pt x="2684" y="1074"/>
                  </a:cubicBezTo>
                  <a:cubicBezTo>
                    <a:pt x="2703" y="1056"/>
                    <a:pt x="2703" y="1020"/>
                    <a:pt x="2684" y="1003"/>
                  </a:cubicBezTo>
                  <a:lnTo>
                    <a:pt x="1448" y="14"/>
                  </a:lnTo>
                  <a:cubicBezTo>
                    <a:pt x="1440" y="5"/>
                    <a:pt x="1431" y="1"/>
                    <a:pt x="142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131275" y="3333325"/>
              <a:ext cx="47725" cy="24075"/>
            </a:xfrm>
            <a:custGeom>
              <a:avLst/>
              <a:gdLst/>
              <a:ahLst/>
              <a:cxnLst/>
              <a:rect l="l" t="t" r="r" b="b"/>
              <a:pathLst>
                <a:path w="1909" h="963" extrusionOk="0">
                  <a:moveTo>
                    <a:pt x="849" y="1"/>
                  </a:moveTo>
                  <a:cubicBezTo>
                    <a:pt x="836" y="1"/>
                    <a:pt x="822" y="5"/>
                    <a:pt x="813" y="13"/>
                  </a:cubicBezTo>
                  <a:lnTo>
                    <a:pt x="19" y="597"/>
                  </a:lnTo>
                  <a:cubicBezTo>
                    <a:pt x="1" y="614"/>
                    <a:pt x="1" y="649"/>
                    <a:pt x="1" y="667"/>
                  </a:cubicBezTo>
                  <a:cubicBezTo>
                    <a:pt x="14" y="679"/>
                    <a:pt x="35" y="692"/>
                    <a:pt x="53" y="692"/>
                  </a:cubicBezTo>
                  <a:cubicBezTo>
                    <a:pt x="60" y="692"/>
                    <a:pt x="66" y="690"/>
                    <a:pt x="71" y="684"/>
                  </a:cubicBezTo>
                  <a:lnTo>
                    <a:pt x="848" y="119"/>
                  </a:lnTo>
                  <a:lnTo>
                    <a:pt x="1821" y="950"/>
                  </a:lnTo>
                  <a:cubicBezTo>
                    <a:pt x="1829" y="958"/>
                    <a:pt x="1838" y="963"/>
                    <a:pt x="1847" y="963"/>
                  </a:cubicBezTo>
                  <a:cubicBezTo>
                    <a:pt x="1855" y="963"/>
                    <a:pt x="1864" y="958"/>
                    <a:pt x="1873" y="950"/>
                  </a:cubicBezTo>
                  <a:cubicBezTo>
                    <a:pt x="1908" y="932"/>
                    <a:pt x="1891" y="896"/>
                    <a:pt x="1873" y="879"/>
                  </a:cubicBezTo>
                  <a:lnTo>
                    <a:pt x="884" y="13"/>
                  </a:lnTo>
                  <a:cubicBezTo>
                    <a:pt x="875" y="5"/>
                    <a:pt x="862" y="1"/>
                    <a:pt x="84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899925" y="3063975"/>
              <a:ext cx="1128975" cy="868275"/>
            </a:xfrm>
            <a:custGeom>
              <a:avLst/>
              <a:gdLst/>
              <a:ahLst/>
              <a:cxnLst/>
              <a:rect l="l" t="t" r="r" b="b"/>
              <a:pathLst>
                <a:path w="45159" h="34731" extrusionOk="0">
                  <a:moveTo>
                    <a:pt x="771" y="1"/>
                  </a:moveTo>
                  <a:cubicBezTo>
                    <a:pt x="549" y="1"/>
                    <a:pt x="332" y="111"/>
                    <a:pt x="196" y="316"/>
                  </a:cubicBezTo>
                  <a:cubicBezTo>
                    <a:pt x="1" y="633"/>
                    <a:pt x="90" y="1057"/>
                    <a:pt x="408" y="1251"/>
                  </a:cubicBezTo>
                  <a:cubicBezTo>
                    <a:pt x="4470" y="3829"/>
                    <a:pt x="8284" y="6814"/>
                    <a:pt x="11781" y="10135"/>
                  </a:cubicBezTo>
                  <a:cubicBezTo>
                    <a:pt x="13529" y="11795"/>
                    <a:pt x="15189" y="13542"/>
                    <a:pt x="16778" y="15379"/>
                  </a:cubicBezTo>
                  <a:lnTo>
                    <a:pt x="17362" y="16068"/>
                  </a:lnTo>
                  <a:lnTo>
                    <a:pt x="17944" y="16756"/>
                  </a:lnTo>
                  <a:cubicBezTo>
                    <a:pt x="18332" y="17216"/>
                    <a:pt x="18704" y="17693"/>
                    <a:pt x="19074" y="18169"/>
                  </a:cubicBezTo>
                  <a:cubicBezTo>
                    <a:pt x="19816" y="19123"/>
                    <a:pt x="20522" y="20112"/>
                    <a:pt x="21317" y="21049"/>
                  </a:cubicBezTo>
                  <a:cubicBezTo>
                    <a:pt x="21706" y="21525"/>
                    <a:pt x="22111" y="22002"/>
                    <a:pt x="22554" y="22443"/>
                  </a:cubicBezTo>
                  <a:cubicBezTo>
                    <a:pt x="22994" y="22885"/>
                    <a:pt x="23454" y="23291"/>
                    <a:pt x="23931" y="23679"/>
                  </a:cubicBezTo>
                  <a:cubicBezTo>
                    <a:pt x="24866" y="24475"/>
                    <a:pt x="25820" y="25198"/>
                    <a:pt x="26562" y="26099"/>
                  </a:cubicBezTo>
                  <a:cubicBezTo>
                    <a:pt x="27303" y="26982"/>
                    <a:pt x="27763" y="28113"/>
                    <a:pt x="28434" y="29172"/>
                  </a:cubicBezTo>
                  <a:cubicBezTo>
                    <a:pt x="29088" y="30232"/>
                    <a:pt x="29953" y="31167"/>
                    <a:pt x="30906" y="31944"/>
                  </a:cubicBezTo>
                  <a:cubicBezTo>
                    <a:pt x="31860" y="32740"/>
                    <a:pt x="32955" y="33375"/>
                    <a:pt x="34103" y="33816"/>
                  </a:cubicBezTo>
                  <a:cubicBezTo>
                    <a:pt x="35269" y="34275"/>
                    <a:pt x="36487" y="34522"/>
                    <a:pt x="37706" y="34628"/>
                  </a:cubicBezTo>
                  <a:cubicBezTo>
                    <a:pt x="38420" y="34700"/>
                    <a:pt x="39134" y="34730"/>
                    <a:pt x="39846" y="34730"/>
                  </a:cubicBezTo>
                  <a:cubicBezTo>
                    <a:pt x="41584" y="34730"/>
                    <a:pt x="43314" y="34552"/>
                    <a:pt x="45017" y="34364"/>
                  </a:cubicBezTo>
                  <a:cubicBezTo>
                    <a:pt x="45105" y="34346"/>
                    <a:pt x="45159" y="34275"/>
                    <a:pt x="45159" y="34188"/>
                  </a:cubicBezTo>
                  <a:cubicBezTo>
                    <a:pt x="45142" y="34124"/>
                    <a:pt x="45083" y="34061"/>
                    <a:pt x="45008" y="34061"/>
                  </a:cubicBezTo>
                  <a:cubicBezTo>
                    <a:pt x="45000" y="34061"/>
                    <a:pt x="44991" y="34062"/>
                    <a:pt x="44982" y="34063"/>
                  </a:cubicBezTo>
                  <a:cubicBezTo>
                    <a:pt x="43435" y="34212"/>
                    <a:pt x="41874" y="34338"/>
                    <a:pt x="40321" y="34338"/>
                  </a:cubicBezTo>
                  <a:cubicBezTo>
                    <a:pt x="39463" y="34338"/>
                    <a:pt x="38607" y="34299"/>
                    <a:pt x="37758" y="34205"/>
                  </a:cubicBezTo>
                  <a:cubicBezTo>
                    <a:pt x="36576" y="34063"/>
                    <a:pt x="35392" y="33799"/>
                    <a:pt x="34297" y="33357"/>
                  </a:cubicBezTo>
                  <a:cubicBezTo>
                    <a:pt x="33202" y="32916"/>
                    <a:pt x="32178" y="32280"/>
                    <a:pt x="31259" y="31520"/>
                  </a:cubicBezTo>
                  <a:cubicBezTo>
                    <a:pt x="30376" y="30743"/>
                    <a:pt x="29582" y="29843"/>
                    <a:pt x="28964" y="28836"/>
                  </a:cubicBezTo>
                  <a:cubicBezTo>
                    <a:pt x="28363" y="27830"/>
                    <a:pt x="27922" y="26664"/>
                    <a:pt x="27110" y="25657"/>
                  </a:cubicBezTo>
                  <a:cubicBezTo>
                    <a:pt x="26315" y="24651"/>
                    <a:pt x="25344" y="23891"/>
                    <a:pt x="24426" y="23097"/>
                  </a:cubicBezTo>
                  <a:cubicBezTo>
                    <a:pt x="23966" y="22709"/>
                    <a:pt x="23543" y="22302"/>
                    <a:pt x="23136" y="21878"/>
                  </a:cubicBezTo>
                  <a:cubicBezTo>
                    <a:pt x="22712" y="21454"/>
                    <a:pt x="22342" y="20995"/>
                    <a:pt x="21970" y="20536"/>
                  </a:cubicBezTo>
                  <a:cubicBezTo>
                    <a:pt x="21211" y="19600"/>
                    <a:pt x="20522" y="18593"/>
                    <a:pt x="19780" y="17622"/>
                  </a:cubicBezTo>
                  <a:cubicBezTo>
                    <a:pt x="19410" y="17145"/>
                    <a:pt x="19039" y="16650"/>
                    <a:pt x="18668" y="16174"/>
                  </a:cubicBezTo>
                  <a:lnTo>
                    <a:pt x="18085" y="15450"/>
                  </a:lnTo>
                  <a:lnTo>
                    <a:pt x="17503" y="14743"/>
                  </a:lnTo>
                  <a:cubicBezTo>
                    <a:pt x="15949" y="12871"/>
                    <a:pt x="14289" y="11070"/>
                    <a:pt x="12540" y="9358"/>
                  </a:cubicBezTo>
                  <a:cubicBezTo>
                    <a:pt x="9061" y="5913"/>
                    <a:pt x="5247" y="2823"/>
                    <a:pt x="1149" y="121"/>
                  </a:cubicBezTo>
                  <a:lnTo>
                    <a:pt x="1131" y="104"/>
                  </a:lnTo>
                  <a:cubicBezTo>
                    <a:pt x="1018" y="34"/>
                    <a:pt x="894" y="1"/>
                    <a:pt x="7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72150" y="3824850"/>
              <a:ext cx="459175" cy="63525"/>
            </a:xfrm>
            <a:custGeom>
              <a:avLst/>
              <a:gdLst/>
              <a:ahLst/>
              <a:cxnLst/>
              <a:rect l="l" t="t" r="r" b="b"/>
              <a:pathLst>
                <a:path w="18367" h="2541" extrusionOk="0">
                  <a:moveTo>
                    <a:pt x="18060" y="1"/>
                  </a:moveTo>
                  <a:cubicBezTo>
                    <a:pt x="18038" y="1"/>
                    <a:pt x="18016" y="3"/>
                    <a:pt x="17995" y="9"/>
                  </a:cubicBezTo>
                  <a:cubicBezTo>
                    <a:pt x="17289" y="185"/>
                    <a:pt x="16530" y="273"/>
                    <a:pt x="15788" y="344"/>
                  </a:cubicBezTo>
                  <a:cubicBezTo>
                    <a:pt x="15047" y="414"/>
                    <a:pt x="14287" y="485"/>
                    <a:pt x="13528" y="539"/>
                  </a:cubicBezTo>
                  <a:cubicBezTo>
                    <a:pt x="12786" y="609"/>
                    <a:pt x="12026" y="661"/>
                    <a:pt x="11267" y="767"/>
                  </a:cubicBezTo>
                  <a:cubicBezTo>
                    <a:pt x="10490" y="873"/>
                    <a:pt x="9749" y="1068"/>
                    <a:pt x="9024" y="1280"/>
                  </a:cubicBezTo>
                  <a:cubicBezTo>
                    <a:pt x="7576" y="1686"/>
                    <a:pt x="6111" y="2022"/>
                    <a:pt x="4627" y="2093"/>
                  </a:cubicBezTo>
                  <a:cubicBezTo>
                    <a:pt x="4493" y="2097"/>
                    <a:pt x="4359" y="2100"/>
                    <a:pt x="4224" y="2100"/>
                  </a:cubicBezTo>
                  <a:cubicBezTo>
                    <a:pt x="2871" y="2100"/>
                    <a:pt x="1508" y="1854"/>
                    <a:pt x="335" y="1227"/>
                  </a:cubicBezTo>
                  <a:cubicBezTo>
                    <a:pt x="301" y="1210"/>
                    <a:pt x="266" y="1202"/>
                    <a:pt x="231" y="1202"/>
                  </a:cubicBezTo>
                  <a:cubicBezTo>
                    <a:pt x="158" y="1202"/>
                    <a:pt x="89" y="1238"/>
                    <a:pt x="52" y="1297"/>
                  </a:cubicBezTo>
                  <a:cubicBezTo>
                    <a:pt x="0" y="1403"/>
                    <a:pt x="36" y="1527"/>
                    <a:pt x="141" y="1598"/>
                  </a:cubicBezTo>
                  <a:cubicBezTo>
                    <a:pt x="1399" y="2275"/>
                    <a:pt x="2834" y="2540"/>
                    <a:pt x="4230" y="2540"/>
                  </a:cubicBezTo>
                  <a:cubicBezTo>
                    <a:pt x="4363" y="2540"/>
                    <a:pt x="4495" y="2538"/>
                    <a:pt x="4627" y="2533"/>
                  </a:cubicBezTo>
                  <a:cubicBezTo>
                    <a:pt x="6181" y="2498"/>
                    <a:pt x="7682" y="2145"/>
                    <a:pt x="9148" y="1756"/>
                  </a:cubicBezTo>
                  <a:cubicBezTo>
                    <a:pt x="9872" y="1544"/>
                    <a:pt x="10596" y="1368"/>
                    <a:pt x="11338" y="1262"/>
                  </a:cubicBezTo>
                  <a:cubicBezTo>
                    <a:pt x="12061" y="1174"/>
                    <a:pt x="12822" y="1121"/>
                    <a:pt x="13580" y="1068"/>
                  </a:cubicBezTo>
                  <a:cubicBezTo>
                    <a:pt x="14322" y="998"/>
                    <a:pt x="15082" y="944"/>
                    <a:pt x="15841" y="873"/>
                  </a:cubicBezTo>
                  <a:cubicBezTo>
                    <a:pt x="16601" y="803"/>
                    <a:pt x="17359" y="715"/>
                    <a:pt x="18120" y="539"/>
                  </a:cubicBezTo>
                  <a:lnTo>
                    <a:pt x="18137" y="539"/>
                  </a:lnTo>
                  <a:cubicBezTo>
                    <a:pt x="18278" y="503"/>
                    <a:pt x="18367" y="344"/>
                    <a:pt x="18331" y="202"/>
                  </a:cubicBezTo>
                  <a:cubicBezTo>
                    <a:pt x="18301" y="82"/>
                    <a:pt x="18182" y="1"/>
                    <a:pt x="180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826200" y="3742750"/>
              <a:ext cx="179750" cy="139775"/>
            </a:xfrm>
            <a:custGeom>
              <a:avLst/>
              <a:gdLst/>
              <a:ahLst/>
              <a:cxnLst/>
              <a:rect l="l" t="t" r="r" b="b"/>
              <a:pathLst>
                <a:path w="7190" h="5591" extrusionOk="0">
                  <a:moveTo>
                    <a:pt x="7069" y="0"/>
                  </a:moveTo>
                  <a:cubicBezTo>
                    <a:pt x="7032" y="0"/>
                    <a:pt x="6997" y="14"/>
                    <a:pt x="6977" y="43"/>
                  </a:cubicBezTo>
                  <a:cubicBezTo>
                    <a:pt x="6005" y="1084"/>
                    <a:pt x="4875" y="1967"/>
                    <a:pt x="3728" y="2815"/>
                  </a:cubicBezTo>
                  <a:cubicBezTo>
                    <a:pt x="3163" y="3239"/>
                    <a:pt x="2562" y="3663"/>
                    <a:pt x="1979" y="4070"/>
                  </a:cubicBezTo>
                  <a:cubicBezTo>
                    <a:pt x="1397" y="4475"/>
                    <a:pt x="813" y="4882"/>
                    <a:pt x="178" y="5146"/>
                  </a:cubicBezTo>
                  <a:lnTo>
                    <a:pt x="161" y="5146"/>
                  </a:lnTo>
                  <a:cubicBezTo>
                    <a:pt x="55" y="5200"/>
                    <a:pt x="1" y="5341"/>
                    <a:pt x="55" y="5447"/>
                  </a:cubicBezTo>
                  <a:cubicBezTo>
                    <a:pt x="93" y="5538"/>
                    <a:pt x="180" y="5591"/>
                    <a:pt x="266" y="5591"/>
                  </a:cubicBezTo>
                  <a:cubicBezTo>
                    <a:pt x="296" y="5591"/>
                    <a:pt x="326" y="5584"/>
                    <a:pt x="354" y="5570"/>
                  </a:cubicBezTo>
                  <a:cubicBezTo>
                    <a:pt x="1044" y="5252"/>
                    <a:pt x="1644" y="4828"/>
                    <a:pt x="2226" y="4405"/>
                  </a:cubicBezTo>
                  <a:cubicBezTo>
                    <a:pt x="2791" y="3981"/>
                    <a:pt x="3375" y="3540"/>
                    <a:pt x="3940" y="3098"/>
                  </a:cubicBezTo>
                  <a:cubicBezTo>
                    <a:pt x="5087" y="2215"/>
                    <a:pt x="6200" y="1279"/>
                    <a:pt x="7154" y="201"/>
                  </a:cubicBezTo>
                  <a:cubicBezTo>
                    <a:pt x="7189" y="149"/>
                    <a:pt x="7189" y="79"/>
                    <a:pt x="7154" y="25"/>
                  </a:cubicBezTo>
                  <a:cubicBezTo>
                    <a:pt x="7130" y="9"/>
                    <a:pt x="7099" y="0"/>
                    <a:pt x="706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027525" y="3736850"/>
              <a:ext cx="424775" cy="112550"/>
            </a:xfrm>
            <a:custGeom>
              <a:avLst/>
              <a:gdLst/>
              <a:ahLst/>
              <a:cxnLst/>
              <a:rect l="l" t="t" r="r" b="b"/>
              <a:pathLst>
                <a:path w="16991" h="4502" extrusionOk="0">
                  <a:moveTo>
                    <a:pt x="11500" y="0"/>
                  </a:moveTo>
                  <a:cubicBezTo>
                    <a:pt x="10821" y="0"/>
                    <a:pt x="10085" y="15"/>
                    <a:pt x="9290" y="49"/>
                  </a:cubicBezTo>
                  <a:cubicBezTo>
                    <a:pt x="3940" y="279"/>
                    <a:pt x="1" y="4129"/>
                    <a:pt x="1" y="4129"/>
                  </a:cubicBezTo>
                  <a:cubicBezTo>
                    <a:pt x="1" y="4129"/>
                    <a:pt x="3480" y="4502"/>
                    <a:pt x="6796" y="4502"/>
                  </a:cubicBezTo>
                  <a:cubicBezTo>
                    <a:pt x="7987" y="4502"/>
                    <a:pt x="9158" y="4453"/>
                    <a:pt x="10138" y="4323"/>
                  </a:cubicBezTo>
                  <a:cubicBezTo>
                    <a:pt x="12928" y="3953"/>
                    <a:pt x="15596" y="1956"/>
                    <a:pt x="16743" y="986"/>
                  </a:cubicBezTo>
                  <a:cubicBezTo>
                    <a:pt x="16990" y="774"/>
                    <a:pt x="16884" y="367"/>
                    <a:pt x="16566" y="332"/>
                  </a:cubicBezTo>
                  <a:cubicBezTo>
                    <a:pt x="15666" y="193"/>
                    <a:pt x="13971" y="0"/>
                    <a:pt x="1150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025350" y="3750000"/>
              <a:ext cx="425625" cy="92025"/>
            </a:xfrm>
            <a:custGeom>
              <a:avLst/>
              <a:gdLst/>
              <a:ahLst/>
              <a:cxnLst/>
              <a:rect l="l" t="t" r="r" b="b"/>
              <a:pathLst>
                <a:path w="17025" h="3681" extrusionOk="0">
                  <a:moveTo>
                    <a:pt x="16919" y="0"/>
                  </a:moveTo>
                  <a:lnTo>
                    <a:pt x="71" y="3533"/>
                  </a:lnTo>
                  <a:cubicBezTo>
                    <a:pt x="36" y="3533"/>
                    <a:pt x="0" y="3568"/>
                    <a:pt x="17" y="3620"/>
                  </a:cubicBezTo>
                  <a:lnTo>
                    <a:pt x="17" y="3638"/>
                  </a:lnTo>
                  <a:cubicBezTo>
                    <a:pt x="31" y="3664"/>
                    <a:pt x="53" y="3680"/>
                    <a:pt x="78" y="3680"/>
                  </a:cubicBezTo>
                  <a:cubicBezTo>
                    <a:pt x="88" y="3680"/>
                    <a:pt x="97" y="3678"/>
                    <a:pt x="106" y="3674"/>
                  </a:cubicBezTo>
                  <a:lnTo>
                    <a:pt x="16954" y="159"/>
                  </a:lnTo>
                  <a:cubicBezTo>
                    <a:pt x="17006" y="159"/>
                    <a:pt x="17025" y="106"/>
                    <a:pt x="17025" y="71"/>
                  </a:cubicBezTo>
                  <a:cubicBezTo>
                    <a:pt x="17006" y="17"/>
                    <a:pt x="16971" y="0"/>
                    <a:pt x="169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336175" y="3734375"/>
              <a:ext cx="50775" cy="74200"/>
            </a:xfrm>
            <a:custGeom>
              <a:avLst/>
              <a:gdLst/>
              <a:ahLst/>
              <a:cxnLst/>
              <a:rect l="l" t="t" r="r" b="b"/>
              <a:pathLst>
                <a:path w="2031" h="2968" extrusionOk="0">
                  <a:moveTo>
                    <a:pt x="817" y="0"/>
                  </a:moveTo>
                  <a:cubicBezTo>
                    <a:pt x="786" y="0"/>
                    <a:pt x="754" y="16"/>
                    <a:pt x="742" y="42"/>
                  </a:cubicBezTo>
                  <a:lnTo>
                    <a:pt x="17" y="1614"/>
                  </a:lnTo>
                  <a:cubicBezTo>
                    <a:pt x="0" y="1631"/>
                    <a:pt x="0" y="1650"/>
                    <a:pt x="17" y="1685"/>
                  </a:cubicBezTo>
                  <a:cubicBezTo>
                    <a:pt x="17" y="1685"/>
                    <a:pt x="35" y="1702"/>
                    <a:pt x="35" y="1720"/>
                  </a:cubicBezTo>
                  <a:lnTo>
                    <a:pt x="1889" y="2957"/>
                  </a:lnTo>
                  <a:cubicBezTo>
                    <a:pt x="1904" y="2964"/>
                    <a:pt x="1921" y="2968"/>
                    <a:pt x="1938" y="2968"/>
                  </a:cubicBezTo>
                  <a:cubicBezTo>
                    <a:pt x="1962" y="2968"/>
                    <a:pt x="1985" y="2959"/>
                    <a:pt x="1995" y="2938"/>
                  </a:cubicBezTo>
                  <a:cubicBezTo>
                    <a:pt x="2030" y="2886"/>
                    <a:pt x="2013" y="2851"/>
                    <a:pt x="1978" y="2815"/>
                  </a:cubicBezTo>
                  <a:lnTo>
                    <a:pt x="194" y="1614"/>
                  </a:lnTo>
                  <a:lnTo>
                    <a:pt x="883" y="113"/>
                  </a:lnTo>
                  <a:cubicBezTo>
                    <a:pt x="900" y="77"/>
                    <a:pt x="883" y="25"/>
                    <a:pt x="848" y="7"/>
                  </a:cubicBezTo>
                  <a:cubicBezTo>
                    <a:pt x="838" y="2"/>
                    <a:pt x="828" y="0"/>
                    <a:pt x="81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246100" y="3735750"/>
              <a:ext cx="66250" cy="105250"/>
            </a:xfrm>
            <a:custGeom>
              <a:avLst/>
              <a:gdLst/>
              <a:ahLst/>
              <a:cxnLst/>
              <a:rect l="l" t="t" r="r" b="b"/>
              <a:pathLst>
                <a:path w="2650" h="4210" extrusionOk="0">
                  <a:moveTo>
                    <a:pt x="721" y="0"/>
                  </a:moveTo>
                  <a:cubicBezTo>
                    <a:pt x="688" y="0"/>
                    <a:pt x="650" y="29"/>
                    <a:pt x="636" y="58"/>
                  </a:cubicBezTo>
                  <a:lnTo>
                    <a:pt x="17" y="2336"/>
                  </a:lnTo>
                  <a:cubicBezTo>
                    <a:pt x="0" y="2353"/>
                    <a:pt x="0" y="2372"/>
                    <a:pt x="17" y="2389"/>
                  </a:cubicBezTo>
                  <a:cubicBezTo>
                    <a:pt x="17" y="2407"/>
                    <a:pt x="36" y="2424"/>
                    <a:pt x="36" y="2424"/>
                  </a:cubicBezTo>
                  <a:lnTo>
                    <a:pt x="2525" y="4190"/>
                  </a:lnTo>
                  <a:cubicBezTo>
                    <a:pt x="2539" y="4204"/>
                    <a:pt x="2552" y="4210"/>
                    <a:pt x="2566" y="4210"/>
                  </a:cubicBezTo>
                  <a:cubicBezTo>
                    <a:pt x="2588" y="4210"/>
                    <a:pt x="2609" y="4195"/>
                    <a:pt x="2631" y="4173"/>
                  </a:cubicBezTo>
                  <a:cubicBezTo>
                    <a:pt x="2649" y="4138"/>
                    <a:pt x="2649" y="4084"/>
                    <a:pt x="2614" y="4067"/>
                  </a:cubicBezTo>
                  <a:lnTo>
                    <a:pt x="177" y="2336"/>
                  </a:lnTo>
                  <a:lnTo>
                    <a:pt x="794" y="111"/>
                  </a:lnTo>
                  <a:cubicBezTo>
                    <a:pt x="813" y="58"/>
                    <a:pt x="794" y="22"/>
                    <a:pt x="742" y="5"/>
                  </a:cubicBezTo>
                  <a:cubicBezTo>
                    <a:pt x="735" y="2"/>
                    <a:pt x="728" y="0"/>
                    <a:pt x="72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164850" y="3747175"/>
              <a:ext cx="57850" cy="103800"/>
            </a:xfrm>
            <a:custGeom>
              <a:avLst/>
              <a:gdLst/>
              <a:ahLst/>
              <a:cxnLst/>
              <a:rect l="l" t="t" r="r" b="b"/>
              <a:pathLst>
                <a:path w="2314" h="4152" extrusionOk="0">
                  <a:moveTo>
                    <a:pt x="925" y="1"/>
                  </a:moveTo>
                  <a:cubicBezTo>
                    <a:pt x="895" y="1"/>
                    <a:pt x="861" y="21"/>
                    <a:pt x="849" y="60"/>
                  </a:cubicBezTo>
                  <a:lnTo>
                    <a:pt x="1" y="2480"/>
                  </a:lnTo>
                  <a:cubicBezTo>
                    <a:pt x="1" y="2497"/>
                    <a:pt x="1" y="2515"/>
                    <a:pt x="18" y="2532"/>
                  </a:cubicBezTo>
                  <a:cubicBezTo>
                    <a:pt x="18" y="2551"/>
                    <a:pt x="18" y="2551"/>
                    <a:pt x="36" y="2568"/>
                  </a:cubicBezTo>
                  <a:lnTo>
                    <a:pt x="2172" y="4140"/>
                  </a:lnTo>
                  <a:cubicBezTo>
                    <a:pt x="2187" y="4147"/>
                    <a:pt x="2204" y="4151"/>
                    <a:pt x="2221" y="4151"/>
                  </a:cubicBezTo>
                  <a:cubicBezTo>
                    <a:pt x="2246" y="4151"/>
                    <a:pt x="2268" y="4142"/>
                    <a:pt x="2278" y="4122"/>
                  </a:cubicBezTo>
                  <a:cubicBezTo>
                    <a:pt x="2314" y="4086"/>
                    <a:pt x="2297" y="4034"/>
                    <a:pt x="2261" y="4016"/>
                  </a:cubicBezTo>
                  <a:lnTo>
                    <a:pt x="178" y="2462"/>
                  </a:lnTo>
                  <a:lnTo>
                    <a:pt x="1007" y="113"/>
                  </a:lnTo>
                  <a:cubicBezTo>
                    <a:pt x="1025" y="60"/>
                    <a:pt x="990" y="24"/>
                    <a:pt x="955" y="8"/>
                  </a:cubicBezTo>
                  <a:cubicBezTo>
                    <a:pt x="946" y="3"/>
                    <a:pt x="936" y="1"/>
                    <a:pt x="9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099950" y="3773275"/>
              <a:ext cx="37575" cy="76550"/>
            </a:xfrm>
            <a:custGeom>
              <a:avLst/>
              <a:gdLst/>
              <a:ahLst/>
              <a:cxnLst/>
              <a:rect l="l" t="t" r="r" b="b"/>
              <a:pathLst>
                <a:path w="1503" h="3062" extrusionOk="0">
                  <a:moveTo>
                    <a:pt x="863" y="0"/>
                  </a:moveTo>
                  <a:cubicBezTo>
                    <a:pt x="830" y="0"/>
                    <a:pt x="792" y="29"/>
                    <a:pt x="777" y="58"/>
                  </a:cubicBezTo>
                  <a:lnTo>
                    <a:pt x="0" y="2036"/>
                  </a:lnTo>
                  <a:lnTo>
                    <a:pt x="0" y="2107"/>
                  </a:lnTo>
                  <a:cubicBezTo>
                    <a:pt x="19" y="2107"/>
                    <a:pt x="19" y="2124"/>
                    <a:pt x="36" y="2142"/>
                  </a:cubicBezTo>
                  <a:lnTo>
                    <a:pt x="1361" y="3042"/>
                  </a:lnTo>
                  <a:cubicBezTo>
                    <a:pt x="1374" y="3056"/>
                    <a:pt x="1391" y="3062"/>
                    <a:pt x="1406" y="3062"/>
                  </a:cubicBezTo>
                  <a:cubicBezTo>
                    <a:pt x="1431" y="3062"/>
                    <a:pt x="1455" y="3047"/>
                    <a:pt x="1467" y="3025"/>
                  </a:cubicBezTo>
                  <a:cubicBezTo>
                    <a:pt x="1502" y="2990"/>
                    <a:pt x="1484" y="2936"/>
                    <a:pt x="1448" y="2919"/>
                  </a:cubicBezTo>
                  <a:lnTo>
                    <a:pt x="177" y="2036"/>
                  </a:lnTo>
                  <a:lnTo>
                    <a:pt x="937" y="111"/>
                  </a:lnTo>
                  <a:cubicBezTo>
                    <a:pt x="954" y="75"/>
                    <a:pt x="937" y="23"/>
                    <a:pt x="883" y="5"/>
                  </a:cubicBezTo>
                  <a:cubicBezTo>
                    <a:pt x="877" y="2"/>
                    <a:pt x="870" y="0"/>
                    <a:pt x="86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951175" y="3539275"/>
              <a:ext cx="263850" cy="256200"/>
            </a:xfrm>
            <a:custGeom>
              <a:avLst/>
              <a:gdLst/>
              <a:ahLst/>
              <a:cxnLst/>
              <a:rect l="l" t="t" r="r" b="b"/>
              <a:pathLst>
                <a:path w="10554" h="10248" extrusionOk="0">
                  <a:moveTo>
                    <a:pt x="10064" y="0"/>
                  </a:moveTo>
                  <a:cubicBezTo>
                    <a:pt x="10023" y="0"/>
                    <a:pt x="9982" y="8"/>
                    <a:pt x="9942" y="23"/>
                  </a:cubicBezTo>
                  <a:cubicBezTo>
                    <a:pt x="8972" y="376"/>
                    <a:pt x="6994" y="1224"/>
                    <a:pt x="4345" y="2955"/>
                  </a:cubicBezTo>
                  <a:cubicBezTo>
                    <a:pt x="477" y="5480"/>
                    <a:pt x="0" y="10248"/>
                    <a:pt x="0" y="10248"/>
                  </a:cubicBezTo>
                  <a:cubicBezTo>
                    <a:pt x="0" y="10248"/>
                    <a:pt x="5228" y="8006"/>
                    <a:pt x="7682" y="5992"/>
                  </a:cubicBezTo>
                  <a:cubicBezTo>
                    <a:pt x="9537" y="4491"/>
                    <a:pt x="10260" y="1736"/>
                    <a:pt x="10508" y="464"/>
                  </a:cubicBezTo>
                  <a:cubicBezTo>
                    <a:pt x="10553" y="239"/>
                    <a:pt x="10304" y="0"/>
                    <a:pt x="1006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948950" y="3540500"/>
              <a:ext cx="262725" cy="256650"/>
            </a:xfrm>
            <a:custGeom>
              <a:avLst/>
              <a:gdLst/>
              <a:ahLst/>
              <a:cxnLst/>
              <a:rect l="l" t="t" r="r" b="b"/>
              <a:pathLst>
                <a:path w="10509" h="10266" extrusionOk="0">
                  <a:moveTo>
                    <a:pt x="10431" y="0"/>
                  </a:moveTo>
                  <a:cubicBezTo>
                    <a:pt x="10411" y="0"/>
                    <a:pt x="10394" y="9"/>
                    <a:pt x="10385" y="27"/>
                  </a:cubicBezTo>
                  <a:lnTo>
                    <a:pt x="36" y="10146"/>
                  </a:lnTo>
                  <a:cubicBezTo>
                    <a:pt x="0" y="10163"/>
                    <a:pt x="0" y="10199"/>
                    <a:pt x="19" y="10217"/>
                  </a:cubicBezTo>
                  <a:cubicBezTo>
                    <a:pt x="19" y="10234"/>
                    <a:pt x="19" y="10234"/>
                    <a:pt x="36" y="10252"/>
                  </a:cubicBezTo>
                  <a:cubicBezTo>
                    <a:pt x="45" y="10261"/>
                    <a:pt x="63" y="10265"/>
                    <a:pt x="82" y="10265"/>
                  </a:cubicBezTo>
                  <a:cubicBezTo>
                    <a:pt x="102" y="10265"/>
                    <a:pt x="124" y="10261"/>
                    <a:pt x="142" y="10252"/>
                  </a:cubicBezTo>
                  <a:lnTo>
                    <a:pt x="10491" y="133"/>
                  </a:lnTo>
                  <a:cubicBezTo>
                    <a:pt x="10509" y="97"/>
                    <a:pt x="10509" y="45"/>
                    <a:pt x="10491" y="27"/>
                  </a:cubicBezTo>
                  <a:cubicBezTo>
                    <a:pt x="10473" y="9"/>
                    <a:pt x="10451" y="0"/>
                    <a:pt x="104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128650" y="3568100"/>
              <a:ext cx="69325" cy="47250"/>
            </a:xfrm>
            <a:custGeom>
              <a:avLst/>
              <a:gdLst/>
              <a:ahLst/>
              <a:cxnLst/>
              <a:rect l="l" t="t" r="r" b="b"/>
              <a:pathLst>
                <a:path w="2773" h="1890" extrusionOk="0">
                  <a:moveTo>
                    <a:pt x="71" y="1"/>
                  </a:moveTo>
                  <a:cubicBezTo>
                    <a:pt x="36" y="17"/>
                    <a:pt x="1" y="53"/>
                    <a:pt x="18" y="106"/>
                  </a:cubicBezTo>
                  <a:lnTo>
                    <a:pt x="460" y="1661"/>
                  </a:lnTo>
                  <a:cubicBezTo>
                    <a:pt x="477" y="1696"/>
                    <a:pt x="495" y="1713"/>
                    <a:pt x="531" y="1713"/>
                  </a:cubicBezTo>
                  <a:lnTo>
                    <a:pt x="2702" y="1889"/>
                  </a:lnTo>
                  <a:cubicBezTo>
                    <a:pt x="2737" y="1889"/>
                    <a:pt x="2773" y="1872"/>
                    <a:pt x="2773" y="1819"/>
                  </a:cubicBezTo>
                  <a:cubicBezTo>
                    <a:pt x="2773" y="1783"/>
                    <a:pt x="2756" y="1748"/>
                    <a:pt x="2702" y="1748"/>
                  </a:cubicBezTo>
                  <a:lnTo>
                    <a:pt x="601" y="1572"/>
                  </a:lnTo>
                  <a:lnTo>
                    <a:pt x="159" y="53"/>
                  </a:lnTo>
                  <a:cubicBezTo>
                    <a:pt x="142" y="1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060675" y="3609425"/>
              <a:ext cx="102450" cy="64200"/>
            </a:xfrm>
            <a:custGeom>
              <a:avLst/>
              <a:gdLst/>
              <a:ahLst/>
              <a:cxnLst/>
              <a:rect l="l" t="t" r="r" b="b"/>
              <a:pathLst>
                <a:path w="4098" h="2568" extrusionOk="0">
                  <a:moveTo>
                    <a:pt x="81" y="0"/>
                  </a:moveTo>
                  <a:cubicBezTo>
                    <a:pt x="71" y="0"/>
                    <a:pt x="62" y="3"/>
                    <a:pt x="52" y="8"/>
                  </a:cubicBezTo>
                  <a:cubicBezTo>
                    <a:pt x="17" y="25"/>
                    <a:pt x="0" y="78"/>
                    <a:pt x="17" y="114"/>
                  </a:cubicBezTo>
                  <a:lnTo>
                    <a:pt x="989" y="2197"/>
                  </a:lnTo>
                  <a:cubicBezTo>
                    <a:pt x="1006" y="2214"/>
                    <a:pt x="1024" y="2233"/>
                    <a:pt x="1041" y="2233"/>
                  </a:cubicBezTo>
                  <a:lnTo>
                    <a:pt x="4027" y="2568"/>
                  </a:lnTo>
                  <a:cubicBezTo>
                    <a:pt x="4062" y="2568"/>
                    <a:pt x="4097" y="2532"/>
                    <a:pt x="4097" y="2497"/>
                  </a:cubicBezTo>
                  <a:cubicBezTo>
                    <a:pt x="4097" y="2462"/>
                    <a:pt x="4079" y="2426"/>
                    <a:pt x="4027" y="2409"/>
                  </a:cubicBezTo>
                  <a:lnTo>
                    <a:pt x="1112" y="2091"/>
                  </a:lnTo>
                  <a:lnTo>
                    <a:pt x="158" y="43"/>
                  </a:lnTo>
                  <a:cubicBezTo>
                    <a:pt x="133" y="17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011225" y="3651375"/>
              <a:ext cx="91400" cy="69175"/>
            </a:xfrm>
            <a:custGeom>
              <a:avLst/>
              <a:gdLst/>
              <a:ahLst/>
              <a:cxnLst/>
              <a:rect l="l" t="t" r="r" b="b"/>
              <a:pathLst>
                <a:path w="3656" h="2767" extrusionOk="0">
                  <a:moveTo>
                    <a:pt x="78" y="0"/>
                  </a:moveTo>
                  <a:cubicBezTo>
                    <a:pt x="70" y="0"/>
                    <a:pt x="61" y="2"/>
                    <a:pt x="53" y="7"/>
                  </a:cubicBezTo>
                  <a:cubicBezTo>
                    <a:pt x="17" y="25"/>
                    <a:pt x="0" y="77"/>
                    <a:pt x="0" y="113"/>
                  </a:cubicBezTo>
                  <a:lnTo>
                    <a:pt x="919" y="2391"/>
                  </a:lnTo>
                  <a:lnTo>
                    <a:pt x="919" y="2408"/>
                  </a:lnTo>
                  <a:cubicBezTo>
                    <a:pt x="919" y="2427"/>
                    <a:pt x="954" y="2444"/>
                    <a:pt x="971" y="2444"/>
                  </a:cubicBezTo>
                  <a:lnTo>
                    <a:pt x="3568" y="2762"/>
                  </a:lnTo>
                  <a:cubicBezTo>
                    <a:pt x="3574" y="2765"/>
                    <a:pt x="3581" y="2767"/>
                    <a:pt x="3587" y="2767"/>
                  </a:cubicBezTo>
                  <a:cubicBezTo>
                    <a:pt x="3616" y="2767"/>
                    <a:pt x="3641" y="2738"/>
                    <a:pt x="3655" y="2709"/>
                  </a:cubicBezTo>
                  <a:cubicBezTo>
                    <a:pt x="3655" y="2656"/>
                    <a:pt x="3620" y="2620"/>
                    <a:pt x="3585" y="2620"/>
                  </a:cubicBezTo>
                  <a:lnTo>
                    <a:pt x="1041" y="2302"/>
                  </a:lnTo>
                  <a:lnTo>
                    <a:pt x="142" y="60"/>
                  </a:lnTo>
                  <a:cubicBezTo>
                    <a:pt x="128" y="20"/>
                    <a:pt x="104" y="0"/>
                    <a:pt x="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977675" y="3701250"/>
              <a:ext cx="60475" cy="55375"/>
            </a:xfrm>
            <a:custGeom>
              <a:avLst/>
              <a:gdLst/>
              <a:ahLst/>
              <a:cxnLst/>
              <a:rect l="l" t="t" r="r" b="b"/>
              <a:pathLst>
                <a:path w="2419" h="2215" extrusionOk="0">
                  <a:moveTo>
                    <a:pt x="100" y="1"/>
                  </a:moveTo>
                  <a:cubicBezTo>
                    <a:pt x="90" y="1"/>
                    <a:pt x="80" y="3"/>
                    <a:pt x="71" y="8"/>
                  </a:cubicBezTo>
                  <a:cubicBezTo>
                    <a:pt x="35" y="25"/>
                    <a:pt x="0" y="60"/>
                    <a:pt x="17" y="114"/>
                  </a:cubicBezTo>
                  <a:lnTo>
                    <a:pt x="688" y="2021"/>
                  </a:lnTo>
                  <a:lnTo>
                    <a:pt x="706" y="2021"/>
                  </a:lnTo>
                  <a:cubicBezTo>
                    <a:pt x="706" y="2056"/>
                    <a:pt x="742" y="2056"/>
                    <a:pt x="759" y="2073"/>
                  </a:cubicBezTo>
                  <a:lnTo>
                    <a:pt x="2331" y="2215"/>
                  </a:lnTo>
                  <a:cubicBezTo>
                    <a:pt x="2367" y="2215"/>
                    <a:pt x="2402" y="2179"/>
                    <a:pt x="2402" y="2144"/>
                  </a:cubicBezTo>
                  <a:cubicBezTo>
                    <a:pt x="2419" y="2109"/>
                    <a:pt x="2383" y="2073"/>
                    <a:pt x="2348" y="2056"/>
                  </a:cubicBezTo>
                  <a:lnTo>
                    <a:pt x="829" y="1915"/>
                  </a:lnTo>
                  <a:lnTo>
                    <a:pt x="158" y="60"/>
                  </a:lnTo>
                  <a:cubicBezTo>
                    <a:pt x="158" y="21"/>
                    <a:pt x="129" y="1"/>
                    <a:pt x="10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987800" y="3798050"/>
              <a:ext cx="258750" cy="179000"/>
            </a:xfrm>
            <a:custGeom>
              <a:avLst/>
              <a:gdLst/>
              <a:ahLst/>
              <a:cxnLst/>
              <a:rect l="l" t="t" r="r" b="b"/>
              <a:pathLst>
                <a:path w="10350" h="7160" extrusionOk="0">
                  <a:moveTo>
                    <a:pt x="8231" y="0"/>
                  </a:moveTo>
                  <a:cubicBezTo>
                    <a:pt x="8201" y="0"/>
                    <a:pt x="8170" y="3"/>
                    <a:pt x="8143" y="3"/>
                  </a:cubicBezTo>
                  <a:cubicBezTo>
                    <a:pt x="7648" y="92"/>
                    <a:pt x="7171" y="356"/>
                    <a:pt x="6747" y="622"/>
                  </a:cubicBezTo>
                  <a:cubicBezTo>
                    <a:pt x="6005" y="1098"/>
                    <a:pt x="5334" y="1627"/>
                    <a:pt x="4646" y="2176"/>
                  </a:cubicBezTo>
                  <a:cubicBezTo>
                    <a:pt x="4611" y="2193"/>
                    <a:pt x="4575" y="2228"/>
                    <a:pt x="4522" y="2263"/>
                  </a:cubicBezTo>
                  <a:cubicBezTo>
                    <a:pt x="3603" y="2970"/>
                    <a:pt x="2703" y="3605"/>
                    <a:pt x="1714" y="4135"/>
                  </a:cubicBezTo>
                  <a:cubicBezTo>
                    <a:pt x="1307" y="4365"/>
                    <a:pt x="902" y="4559"/>
                    <a:pt x="460" y="4736"/>
                  </a:cubicBezTo>
                  <a:cubicBezTo>
                    <a:pt x="1" y="4931"/>
                    <a:pt x="196" y="5054"/>
                    <a:pt x="549" y="5336"/>
                  </a:cubicBezTo>
                  <a:cubicBezTo>
                    <a:pt x="831" y="5566"/>
                    <a:pt x="1131" y="5778"/>
                    <a:pt x="1449" y="5955"/>
                  </a:cubicBezTo>
                  <a:cubicBezTo>
                    <a:pt x="1573" y="6026"/>
                    <a:pt x="1696" y="6096"/>
                    <a:pt x="1820" y="6148"/>
                  </a:cubicBezTo>
                  <a:cubicBezTo>
                    <a:pt x="2350" y="6414"/>
                    <a:pt x="2915" y="6608"/>
                    <a:pt x="3480" y="6749"/>
                  </a:cubicBezTo>
                  <a:cubicBezTo>
                    <a:pt x="4575" y="7031"/>
                    <a:pt x="5722" y="7102"/>
                    <a:pt x="6853" y="7137"/>
                  </a:cubicBezTo>
                  <a:cubicBezTo>
                    <a:pt x="7065" y="7156"/>
                    <a:pt x="7277" y="7156"/>
                    <a:pt x="7488" y="7156"/>
                  </a:cubicBezTo>
                  <a:cubicBezTo>
                    <a:pt x="7609" y="7158"/>
                    <a:pt x="7731" y="7160"/>
                    <a:pt x="7853" y="7160"/>
                  </a:cubicBezTo>
                  <a:cubicBezTo>
                    <a:pt x="8620" y="7160"/>
                    <a:pt x="9391" y="7093"/>
                    <a:pt x="10032" y="6697"/>
                  </a:cubicBezTo>
                  <a:cubicBezTo>
                    <a:pt x="10191" y="6591"/>
                    <a:pt x="10349" y="6431"/>
                    <a:pt x="10297" y="6254"/>
                  </a:cubicBezTo>
                  <a:cubicBezTo>
                    <a:pt x="10262" y="6148"/>
                    <a:pt x="10173" y="6078"/>
                    <a:pt x="10085" y="6026"/>
                  </a:cubicBezTo>
                  <a:cubicBezTo>
                    <a:pt x="9520" y="5637"/>
                    <a:pt x="8884" y="5371"/>
                    <a:pt x="8213" y="5230"/>
                  </a:cubicBezTo>
                  <a:cubicBezTo>
                    <a:pt x="8725" y="5213"/>
                    <a:pt x="9238" y="5089"/>
                    <a:pt x="9678" y="4860"/>
                  </a:cubicBezTo>
                  <a:cubicBezTo>
                    <a:pt x="9838" y="4771"/>
                    <a:pt x="10015" y="4630"/>
                    <a:pt x="9979" y="4453"/>
                  </a:cubicBezTo>
                  <a:cubicBezTo>
                    <a:pt x="9944" y="4330"/>
                    <a:pt x="9803" y="4260"/>
                    <a:pt x="9678" y="4206"/>
                  </a:cubicBezTo>
                  <a:cubicBezTo>
                    <a:pt x="9289" y="4053"/>
                    <a:pt x="8867" y="3977"/>
                    <a:pt x="8455" y="3977"/>
                  </a:cubicBezTo>
                  <a:cubicBezTo>
                    <a:pt x="8344" y="3977"/>
                    <a:pt x="8233" y="3983"/>
                    <a:pt x="8124" y="3994"/>
                  </a:cubicBezTo>
                  <a:cubicBezTo>
                    <a:pt x="8407" y="3871"/>
                    <a:pt x="8708" y="3730"/>
                    <a:pt x="9007" y="3605"/>
                  </a:cubicBezTo>
                  <a:cubicBezTo>
                    <a:pt x="9219" y="3499"/>
                    <a:pt x="9449" y="3412"/>
                    <a:pt x="9591" y="3217"/>
                  </a:cubicBezTo>
                  <a:cubicBezTo>
                    <a:pt x="9749" y="3040"/>
                    <a:pt x="9803" y="2758"/>
                    <a:pt x="9661" y="2581"/>
                  </a:cubicBezTo>
                  <a:cubicBezTo>
                    <a:pt x="9537" y="2440"/>
                    <a:pt x="9325" y="2405"/>
                    <a:pt x="9132" y="2388"/>
                  </a:cubicBezTo>
                  <a:cubicBezTo>
                    <a:pt x="9008" y="2379"/>
                    <a:pt x="8884" y="2374"/>
                    <a:pt x="8761" y="2374"/>
                  </a:cubicBezTo>
                  <a:cubicBezTo>
                    <a:pt x="8391" y="2374"/>
                    <a:pt x="8023" y="2414"/>
                    <a:pt x="7665" y="2494"/>
                  </a:cubicBezTo>
                  <a:cubicBezTo>
                    <a:pt x="8107" y="2317"/>
                    <a:pt x="8496" y="2087"/>
                    <a:pt x="8866" y="1787"/>
                  </a:cubicBezTo>
                  <a:cubicBezTo>
                    <a:pt x="9043" y="1646"/>
                    <a:pt x="9238" y="1363"/>
                    <a:pt x="9061" y="1187"/>
                  </a:cubicBezTo>
                  <a:cubicBezTo>
                    <a:pt x="8990" y="1116"/>
                    <a:pt x="8884" y="1098"/>
                    <a:pt x="8795" y="1098"/>
                  </a:cubicBezTo>
                  <a:cubicBezTo>
                    <a:pt x="8755" y="1095"/>
                    <a:pt x="8715" y="1094"/>
                    <a:pt x="8675" y="1094"/>
                  </a:cubicBezTo>
                  <a:cubicBezTo>
                    <a:pt x="8138" y="1094"/>
                    <a:pt x="7630" y="1307"/>
                    <a:pt x="7154" y="1505"/>
                  </a:cubicBezTo>
                  <a:cubicBezTo>
                    <a:pt x="7559" y="1204"/>
                    <a:pt x="7948" y="850"/>
                    <a:pt x="8284" y="462"/>
                  </a:cubicBezTo>
                  <a:cubicBezTo>
                    <a:pt x="8390" y="339"/>
                    <a:pt x="8496" y="127"/>
                    <a:pt x="8354" y="38"/>
                  </a:cubicBezTo>
                  <a:cubicBezTo>
                    <a:pt x="8322" y="6"/>
                    <a:pt x="8277" y="0"/>
                    <a:pt x="8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987800" y="3843925"/>
              <a:ext cx="185025" cy="132575"/>
            </a:xfrm>
            <a:custGeom>
              <a:avLst/>
              <a:gdLst/>
              <a:ahLst/>
              <a:cxnLst/>
              <a:rect l="l" t="t" r="r" b="b"/>
              <a:pathLst>
                <a:path w="7401" h="5303" extrusionOk="0">
                  <a:moveTo>
                    <a:pt x="5733" y="0"/>
                  </a:moveTo>
                  <a:cubicBezTo>
                    <a:pt x="5453" y="0"/>
                    <a:pt x="5172" y="99"/>
                    <a:pt x="4910" y="216"/>
                  </a:cubicBezTo>
                  <a:cubicBezTo>
                    <a:pt x="4822" y="252"/>
                    <a:pt x="4733" y="287"/>
                    <a:pt x="4646" y="341"/>
                  </a:cubicBezTo>
                  <a:cubicBezTo>
                    <a:pt x="4611" y="358"/>
                    <a:pt x="4575" y="393"/>
                    <a:pt x="4522" y="428"/>
                  </a:cubicBezTo>
                  <a:cubicBezTo>
                    <a:pt x="3603" y="1135"/>
                    <a:pt x="2703" y="1770"/>
                    <a:pt x="1714" y="2300"/>
                  </a:cubicBezTo>
                  <a:cubicBezTo>
                    <a:pt x="1307" y="2530"/>
                    <a:pt x="902" y="2724"/>
                    <a:pt x="460" y="2901"/>
                  </a:cubicBezTo>
                  <a:cubicBezTo>
                    <a:pt x="1" y="3096"/>
                    <a:pt x="196" y="3219"/>
                    <a:pt x="549" y="3501"/>
                  </a:cubicBezTo>
                  <a:cubicBezTo>
                    <a:pt x="831" y="3731"/>
                    <a:pt x="1131" y="3943"/>
                    <a:pt x="1449" y="4120"/>
                  </a:cubicBezTo>
                  <a:cubicBezTo>
                    <a:pt x="1573" y="4191"/>
                    <a:pt x="1696" y="4261"/>
                    <a:pt x="1820" y="4313"/>
                  </a:cubicBezTo>
                  <a:cubicBezTo>
                    <a:pt x="2350" y="4579"/>
                    <a:pt x="2915" y="4773"/>
                    <a:pt x="3480" y="4914"/>
                  </a:cubicBezTo>
                  <a:cubicBezTo>
                    <a:pt x="4575" y="5196"/>
                    <a:pt x="5722" y="5267"/>
                    <a:pt x="6853" y="5302"/>
                  </a:cubicBezTo>
                  <a:cubicBezTo>
                    <a:pt x="6394" y="4932"/>
                    <a:pt x="5776" y="4737"/>
                    <a:pt x="5193" y="4544"/>
                  </a:cubicBezTo>
                  <a:cubicBezTo>
                    <a:pt x="5741" y="4508"/>
                    <a:pt x="6288" y="4402"/>
                    <a:pt x="6817" y="4207"/>
                  </a:cubicBezTo>
                  <a:cubicBezTo>
                    <a:pt x="6959" y="4155"/>
                    <a:pt x="7118" y="4102"/>
                    <a:pt x="7224" y="3979"/>
                  </a:cubicBezTo>
                  <a:cubicBezTo>
                    <a:pt x="7347" y="3873"/>
                    <a:pt x="7401" y="3678"/>
                    <a:pt x="7312" y="3536"/>
                  </a:cubicBezTo>
                  <a:cubicBezTo>
                    <a:pt x="7277" y="3466"/>
                    <a:pt x="7189" y="3413"/>
                    <a:pt x="7118" y="3360"/>
                  </a:cubicBezTo>
                  <a:cubicBezTo>
                    <a:pt x="6642" y="3102"/>
                    <a:pt x="6091" y="3042"/>
                    <a:pt x="5540" y="3042"/>
                  </a:cubicBezTo>
                  <a:cubicBezTo>
                    <a:pt x="5335" y="3042"/>
                    <a:pt x="5130" y="3051"/>
                    <a:pt x="4928" y="3060"/>
                  </a:cubicBezTo>
                  <a:cubicBezTo>
                    <a:pt x="5511" y="2990"/>
                    <a:pt x="6076" y="2795"/>
                    <a:pt x="6570" y="2512"/>
                  </a:cubicBezTo>
                  <a:cubicBezTo>
                    <a:pt x="6836" y="2371"/>
                    <a:pt x="7100" y="2124"/>
                    <a:pt x="7048" y="1841"/>
                  </a:cubicBezTo>
                  <a:cubicBezTo>
                    <a:pt x="6977" y="1542"/>
                    <a:pt x="6588" y="1471"/>
                    <a:pt x="6288" y="1471"/>
                  </a:cubicBezTo>
                  <a:cubicBezTo>
                    <a:pt x="5600" y="1471"/>
                    <a:pt x="4893" y="1594"/>
                    <a:pt x="4257" y="1859"/>
                  </a:cubicBezTo>
                  <a:cubicBezTo>
                    <a:pt x="4663" y="1629"/>
                    <a:pt x="5087" y="1400"/>
                    <a:pt x="5475" y="1135"/>
                  </a:cubicBezTo>
                  <a:cubicBezTo>
                    <a:pt x="5758" y="958"/>
                    <a:pt x="6040" y="764"/>
                    <a:pt x="6217" y="482"/>
                  </a:cubicBezTo>
                  <a:cubicBezTo>
                    <a:pt x="6252" y="411"/>
                    <a:pt x="6288" y="322"/>
                    <a:pt x="6271" y="235"/>
                  </a:cubicBezTo>
                  <a:cubicBezTo>
                    <a:pt x="6235" y="129"/>
                    <a:pt x="6129" y="58"/>
                    <a:pt x="6023" y="40"/>
                  </a:cubicBezTo>
                  <a:cubicBezTo>
                    <a:pt x="5927" y="12"/>
                    <a:pt x="5830" y="0"/>
                    <a:pt x="5733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987800" y="3901425"/>
              <a:ext cx="51250" cy="50350"/>
            </a:xfrm>
            <a:custGeom>
              <a:avLst/>
              <a:gdLst/>
              <a:ahLst/>
              <a:cxnLst/>
              <a:rect l="l" t="t" r="r" b="b"/>
              <a:pathLst>
                <a:path w="2050" h="2014" extrusionOk="0">
                  <a:moveTo>
                    <a:pt x="1714" y="0"/>
                  </a:moveTo>
                  <a:cubicBezTo>
                    <a:pt x="1307" y="230"/>
                    <a:pt x="902" y="424"/>
                    <a:pt x="460" y="601"/>
                  </a:cubicBezTo>
                  <a:cubicBezTo>
                    <a:pt x="1" y="796"/>
                    <a:pt x="196" y="919"/>
                    <a:pt x="549" y="1201"/>
                  </a:cubicBezTo>
                  <a:cubicBezTo>
                    <a:pt x="831" y="1431"/>
                    <a:pt x="1131" y="1643"/>
                    <a:pt x="1449" y="1820"/>
                  </a:cubicBezTo>
                  <a:cubicBezTo>
                    <a:pt x="1573" y="1891"/>
                    <a:pt x="1696" y="1961"/>
                    <a:pt x="1820" y="2013"/>
                  </a:cubicBezTo>
                  <a:cubicBezTo>
                    <a:pt x="1837" y="2013"/>
                    <a:pt x="1837" y="1997"/>
                    <a:pt x="1837" y="1978"/>
                  </a:cubicBezTo>
                  <a:cubicBezTo>
                    <a:pt x="1837" y="1926"/>
                    <a:pt x="1802" y="1872"/>
                    <a:pt x="1767" y="1837"/>
                  </a:cubicBezTo>
                  <a:cubicBezTo>
                    <a:pt x="1573" y="1608"/>
                    <a:pt x="1326" y="1431"/>
                    <a:pt x="1060" y="1307"/>
                  </a:cubicBezTo>
                  <a:lnTo>
                    <a:pt x="1060" y="1307"/>
                  </a:lnTo>
                  <a:cubicBezTo>
                    <a:pt x="1201" y="1334"/>
                    <a:pt x="1347" y="1356"/>
                    <a:pt x="1489" y="1356"/>
                  </a:cubicBezTo>
                  <a:cubicBezTo>
                    <a:pt x="1630" y="1356"/>
                    <a:pt x="1767" y="1334"/>
                    <a:pt x="1891" y="1272"/>
                  </a:cubicBezTo>
                  <a:cubicBezTo>
                    <a:pt x="1943" y="1255"/>
                    <a:pt x="1978" y="1236"/>
                    <a:pt x="1997" y="1184"/>
                  </a:cubicBezTo>
                  <a:cubicBezTo>
                    <a:pt x="2049" y="1078"/>
                    <a:pt x="1908" y="972"/>
                    <a:pt x="1802" y="937"/>
                  </a:cubicBezTo>
                  <a:cubicBezTo>
                    <a:pt x="1538" y="831"/>
                    <a:pt x="1255" y="796"/>
                    <a:pt x="973" y="796"/>
                  </a:cubicBezTo>
                  <a:cubicBezTo>
                    <a:pt x="1201" y="690"/>
                    <a:pt x="1413" y="584"/>
                    <a:pt x="1625" y="442"/>
                  </a:cubicBezTo>
                  <a:cubicBezTo>
                    <a:pt x="1696" y="407"/>
                    <a:pt x="1767" y="372"/>
                    <a:pt x="1820" y="301"/>
                  </a:cubicBezTo>
                  <a:cubicBezTo>
                    <a:pt x="1856" y="230"/>
                    <a:pt x="1873" y="141"/>
                    <a:pt x="1837" y="89"/>
                  </a:cubicBezTo>
                  <a:cubicBezTo>
                    <a:pt x="1802" y="36"/>
                    <a:pt x="1750" y="19"/>
                    <a:pt x="1714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526875" y="3357050"/>
              <a:ext cx="5775" cy="1350"/>
            </a:xfrm>
            <a:custGeom>
              <a:avLst/>
              <a:gdLst/>
              <a:ahLst/>
              <a:cxnLst/>
              <a:rect l="l" t="t" r="r" b="b"/>
              <a:pathLst>
                <a:path w="231" h="54" extrusionOk="0">
                  <a:moveTo>
                    <a:pt x="0" y="1"/>
                  </a:moveTo>
                  <a:lnTo>
                    <a:pt x="231" y="53"/>
                  </a:lnTo>
                  <a:cubicBezTo>
                    <a:pt x="195" y="36"/>
                    <a:pt x="142" y="36"/>
                    <a:pt x="106" y="18"/>
                  </a:cubicBezTo>
                  <a:cubicBezTo>
                    <a:pt x="71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4"/>
          <p:cNvGrpSpPr/>
          <p:nvPr/>
        </p:nvGrpSpPr>
        <p:grpSpPr>
          <a:xfrm rot="10800000">
            <a:off x="6482317" y="161764"/>
            <a:ext cx="3173210" cy="2188720"/>
            <a:chOff x="1899925" y="3063975"/>
            <a:chExt cx="1552375" cy="1070750"/>
          </a:xfrm>
        </p:grpSpPr>
        <p:sp>
          <p:nvSpPr>
            <p:cNvPr id="169" name="Google Shape;169;p4"/>
            <p:cNvSpPr/>
            <p:nvPr/>
          </p:nvSpPr>
          <p:spPr>
            <a:xfrm>
              <a:off x="2575425" y="3924050"/>
              <a:ext cx="154550" cy="206900"/>
            </a:xfrm>
            <a:custGeom>
              <a:avLst/>
              <a:gdLst/>
              <a:ahLst/>
              <a:cxnLst/>
              <a:rect l="l" t="t" r="r" b="b"/>
              <a:pathLst>
                <a:path w="6182" h="8276" extrusionOk="0">
                  <a:moveTo>
                    <a:pt x="1012" y="1"/>
                  </a:moveTo>
                  <a:cubicBezTo>
                    <a:pt x="921" y="1"/>
                    <a:pt x="852" y="146"/>
                    <a:pt x="743" y="331"/>
                  </a:cubicBezTo>
                  <a:cubicBezTo>
                    <a:pt x="601" y="597"/>
                    <a:pt x="495" y="880"/>
                    <a:pt x="389" y="1162"/>
                  </a:cubicBezTo>
                  <a:lnTo>
                    <a:pt x="283" y="1480"/>
                  </a:lnTo>
                  <a:cubicBezTo>
                    <a:pt x="161" y="1939"/>
                    <a:pt x="90" y="2415"/>
                    <a:pt x="72" y="2893"/>
                  </a:cubicBezTo>
                  <a:cubicBezTo>
                    <a:pt x="1" y="3811"/>
                    <a:pt x="107" y="4729"/>
                    <a:pt x="267" y="5648"/>
                  </a:cubicBezTo>
                  <a:cubicBezTo>
                    <a:pt x="283" y="5806"/>
                    <a:pt x="319" y="5983"/>
                    <a:pt x="354" y="6159"/>
                  </a:cubicBezTo>
                  <a:cubicBezTo>
                    <a:pt x="460" y="6849"/>
                    <a:pt x="620" y="7590"/>
                    <a:pt x="1096" y="8102"/>
                  </a:cubicBezTo>
                  <a:cubicBezTo>
                    <a:pt x="1183" y="8189"/>
                    <a:pt x="1293" y="8275"/>
                    <a:pt x="1408" y="8275"/>
                  </a:cubicBezTo>
                  <a:cubicBezTo>
                    <a:pt x="1433" y="8275"/>
                    <a:pt x="1459" y="8271"/>
                    <a:pt x="1484" y="8262"/>
                  </a:cubicBezTo>
                  <a:cubicBezTo>
                    <a:pt x="1555" y="8226"/>
                    <a:pt x="1609" y="8137"/>
                    <a:pt x="1644" y="8050"/>
                  </a:cubicBezTo>
                  <a:cubicBezTo>
                    <a:pt x="1856" y="7555"/>
                    <a:pt x="1979" y="6990"/>
                    <a:pt x="1997" y="6442"/>
                  </a:cubicBezTo>
                  <a:cubicBezTo>
                    <a:pt x="2085" y="6849"/>
                    <a:pt x="2244" y="7237"/>
                    <a:pt x="2509" y="7555"/>
                  </a:cubicBezTo>
                  <a:cubicBezTo>
                    <a:pt x="2583" y="7644"/>
                    <a:pt x="2694" y="7744"/>
                    <a:pt x="2800" y="7744"/>
                  </a:cubicBezTo>
                  <a:cubicBezTo>
                    <a:pt x="2821" y="7744"/>
                    <a:pt x="2842" y="7740"/>
                    <a:pt x="2862" y="7732"/>
                  </a:cubicBezTo>
                  <a:cubicBezTo>
                    <a:pt x="2968" y="7696"/>
                    <a:pt x="3003" y="7572"/>
                    <a:pt x="3022" y="7449"/>
                  </a:cubicBezTo>
                  <a:cubicBezTo>
                    <a:pt x="3109" y="7025"/>
                    <a:pt x="3074" y="6583"/>
                    <a:pt x="2951" y="6178"/>
                  </a:cubicBezTo>
                  <a:lnTo>
                    <a:pt x="2951" y="6178"/>
                  </a:lnTo>
                  <a:cubicBezTo>
                    <a:pt x="3109" y="6390"/>
                    <a:pt x="3250" y="6618"/>
                    <a:pt x="3410" y="6830"/>
                  </a:cubicBezTo>
                  <a:cubicBezTo>
                    <a:pt x="3516" y="6990"/>
                    <a:pt x="3622" y="7148"/>
                    <a:pt x="3799" y="7237"/>
                  </a:cubicBezTo>
                  <a:cubicBezTo>
                    <a:pt x="3870" y="7285"/>
                    <a:pt x="3955" y="7311"/>
                    <a:pt x="4039" y="7311"/>
                  </a:cubicBezTo>
                  <a:cubicBezTo>
                    <a:pt x="4142" y="7311"/>
                    <a:pt x="4242" y="7272"/>
                    <a:pt x="4310" y="7184"/>
                  </a:cubicBezTo>
                  <a:cubicBezTo>
                    <a:pt x="4416" y="7078"/>
                    <a:pt x="4416" y="6901"/>
                    <a:pt x="4399" y="6743"/>
                  </a:cubicBezTo>
                  <a:cubicBezTo>
                    <a:pt x="4345" y="6354"/>
                    <a:pt x="4239" y="5966"/>
                    <a:pt x="4081" y="5594"/>
                  </a:cubicBezTo>
                  <a:lnTo>
                    <a:pt x="4081" y="5594"/>
                  </a:lnTo>
                  <a:cubicBezTo>
                    <a:pt x="4293" y="5912"/>
                    <a:pt x="4540" y="6195"/>
                    <a:pt x="4823" y="6442"/>
                  </a:cubicBezTo>
                  <a:cubicBezTo>
                    <a:pt x="4924" y="6521"/>
                    <a:pt x="5061" y="6593"/>
                    <a:pt x="5175" y="6593"/>
                  </a:cubicBezTo>
                  <a:cubicBezTo>
                    <a:pt x="5239" y="6593"/>
                    <a:pt x="5296" y="6570"/>
                    <a:pt x="5334" y="6512"/>
                  </a:cubicBezTo>
                  <a:cubicBezTo>
                    <a:pt x="5388" y="6442"/>
                    <a:pt x="5388" y="6354"/>
                    <a:pt x="5370" y="6284"/>
                  </a:cubicBezTo>
                  <a:cubicBezTo>
                    <a:pt x="5317" y="5824"/>
                    <a:pt x="5052" y="5418"/>
                    <a:pt x="4788" y="5029"/>
                  </a:cubicBezTo>
                  <a:lnTo>
                    <a:pt x="4788" y="5029"/>
                  </a:lnTo>
                  <a:cubicBezTo>
                    <a:pt x="5105" y="5312"/>
                    <a:pt x="5440" y="5577"/>
                    <a:pt x="5812" y="5789"/>
                  </a:cubicBezTo>
                  <a:cubicBezTo>
                    <a:pt x="5867" y="5826"/>
                    <a:pt x="5942" y="5853"/>
                    <a:pt x="6010" y="5853"/>
                  </a:cubicBezTo>
                  <a:cubicBezTo>
                    <a:pt x="6073" y="5853"/>
                    <a:pt x="6131" y="5830"/>
                    <a:pt x="6165" y="5771"/>
                  </a:cubicBezTo>
                  <a:cubicBezTo>
                    <a:pt x="6182" y="5718"/>
                    <a:pt x="6165" y="5665"/>
                    <a:pt x="6147" y="5612"/>
                  </a:cubicBezTo>
                  <a:cubicBezTo>
                    <a:pt x="6005" y="5206"/>
                    <a:pt x="5723" y="4888"/>
                    <a:pt x="5440" y="4570"/>
                  </a:cubicBezTo>
                  <a:cubicBezTo>
                    <a:pt x="4964" y="4058"/>
                    <a:pt x="4434" y="3599"/>
                    <a:pt x="3886" y="3140"/>
                  </a:cubicBezTo>
                  <a:cubicBezTo>
                    <a:pt x="3869" y="3105"/>
                    <a:pt x="3834" y="3086"/>
                    <a:pt x="3799" y="3051"/>
                  </a:cubicBezTo>
                  <a:cubicBezTo>
                    <a:pt x="3092" y="2434"/>
                    <a:pt x="2456" y="1798"/>
                    <a:pt x="1873" y="1092"/>
                  </a:cubicBezTo>
                  <a:cubicBezTo>
                    <a:pt x="1644" y="809"/>
                    <a:pt x="1432" y="508"/>
                    <a:pt x="1220" y="190"/>
                  </a:cubicBezTo>
                  <a:cubicBezTo>
                    <a:pt x="1132" y="56"/>
                    <a:pt x="1068" y="1"/>
                    <a:pt x="1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575425" y="3924050"/>
              <a:ext cx="109100" cy="145175"/>
            </a:xfrm>
            <a:custGeom>
              <a:avLst/>
              <a:gdLst/>
              <a:ahLst/>
              <a:cxnLst/>
              <a:rect l="l" t="t" r="r" b="b"/>
              <a:pathLst>
                <a:path w="4364" h="5807" extrusionOk="0">
                  <a:moveTo>
                    <a:pt x="1012" y="1"/>
                  </a:moveTo>
                  <a:cubicBezTo>
                    <a:pt x="921" y="1"/>
                    <a:pt x="852" y="146"/>
                    <a:pt x="743" y="331"/>
                  </a:cubicBezTo>
                  <a:cubicBezTo>
                    <a:pt x="601" y="597"/>
                    <a:pt x="495" y="880"/>
                    <a:pt x="389" y="1162"/>
                  </a:cubicBezTo>
                  <a:lnTo>
                    <a:pt x="283" y="1480"/>
                  </a:lnTo>
                  <a:cubicBezTo>
                    <a:pt x="161" y="1939"/>
                    <a:pt x="90" y="2415"/>
                    <a:pt x="72" y="2893"/>
                  </a:cubicBezTo>
                  <a:cubicBezTo>
                    <a:pt x="1" y="3811"/>
                    <a:pt x="107" y="4729"/>
                    <a:pt x="267" y="5648"/>
                  </a:cubicBezTo>
                  <a:cubicBezTo>
                    <a:pt x="495" y="5206"/>
                    <a:pt x="566" y="4694"/>
                    <a:pt x="620" y="4200"/>
                  </a:cubicBezTo>
                  <a:cubicBezTo>
                    <a:pt x="726" y="4640"/>
                    <a:pt x="902" y="5047"/>
                    <a:pt x="1131" y="5453"/>
                  </a:cubicBezTo>
                  <a:cubicBezTo>
                    <a:pt x="1185" y="5559"/>
                    <a:pt x="1256" y="5683"/>
                    <a:pt x="1378" y="5754"/>
                  </a:cubicBezTo>
                  <a:cubicBezTo>
                    <a:pt x="1431" y="5789"/>
                    <a:pt x="1498" y="5807"/>
                    <a:pt x="1562" y="5807"/>
                  </a:cubicBezTo>
                  <a:cubicBezTo>
                    <a:pt x="1626" y="5807"/>
                    <a:pt x="1688" y="5789"/>
                    <a:pt x="1732" y="5754"/>
                  </a:cubicBezTo>
                  <a:cubicBezTo>
                    <a:pt x="1785" y="5700"/>
                    <a:pt x="1821" y="5629"/>
                    <a:pt x="1838" y="5559"/>
                  </a:cubicBezTo>
                  <a:cubicBezTo>
                    <a:pt x="2033" y="4994"/>
                    <a:pt x="1891" y="4358"/>
                    <a:pt x="1750" y="3776"/>
                  </a:cubicBezTo>
                  <a:lnTo>
                    <a:pt x="1750" y="3776"/>
                  </a:lnTo>
                  <a:cubicBezTo>
                    <a:pt x="1908" y="4217"/>
                    <a:pt x="2139" y="4640"/>
                    <a:pt x="2456" y="4994"/>
                  </a:cubicBezTo>
                  <a:cubicBezTo>
                    <a:pt x="2572" y="5153"/>
                    <a:pt x="2746" y="5300"/>
                    <a:pt x="2931" y="5300"/>
                  </a:cubicBezTo>
                  <a:cubicBezTo>
                    <a:pt x="2973" y="5300"/>
                    <a:pt x="3015" y="5293"/>
                    <a:pt x="3057" y="5276"/>
                  </a:cubicBezTo>
                  <a:cubicBezTo>
                    <a:pt x="3269" y="5170"/>
                    <a:pt x="3286" y="4852"/>
                    <a:pt x="3233" y="4605"/>
                  </a:cubicBezTo>
                  <a:cubicBezTo>
                    <a:pt x="3127" y="4058"/>
                    <a:pt x="2933" y="3529"/>
                    <a:pt x="2633" y="3051"/>
                  </a:cubicBezTo>
                  <a:lnTo>
                    <a:pt x="2633" y="3051"/>
                  </a:lnTo>
                  <a:cubicBezTo>
                    <a:pt x="2862" y="3352"/>
                    <a:pt x="3109" y="3635"/>
                    <a:pt x="3375" y="3917"/>
                  </a:cubicBezTo>
                  <a:cubicBezTo>
                    <a:pt x="3568" y="4111"/>
                    <a:pt x="3763" y="4323"/>
                    <a:pt x="4010" y="4412"/>
                  </a:cubicBezTo>
                  <a:cubicBezTo>
                    <a:pt x="4052" y="4421"/>
                    <a:pt x="4093" y="4432"/>
                    <a:pt x="4134" y="4432"/>
                  </a:cubicBezTo>
                  <a:cubicBezTo>
                    <a:pt x="4163" y="4432"/>
                    <a:pt x="4193" y="4426"/>
                    <a:pt x="4222" y="4412"/>
                  </a:cubicBezTo>
                  <a:cubicBezTo>
                    <a:pt x="4293" y="4376"/>
                    <a:pt x="4328" y="4287"/>
                    <a:pt x="4345" y="4200"/>
                  </a:cubicBezTo>
                  <a:cubicBezTo>
                    <a:pt x="4364" y="3882"/>
                    <a:pt x="4204" y="3599"/>
                    <a:pt x="4027" y="3334"/>
                  </a:cubicBezTo>
                  <a:cubicBezTo>
                    <a:pt x="3992" y="3263"/>
                    <a:pt x="3940" y="3192"/>
                    <a:pt x="3886" y="3140"/>
                  </a:cubicBezTo>
                  <a:cubicBezTo>
                    <a:pt x="3869" y="3105"/>
                    <a:pt x="3834" y="3086"/>
                    <a:pt x="3799" y="3051"/>
                  </a:cubicBezTo>
                  <a:cubicBezTo>
                    <a:pt x="3092" y="2434"/>
                    <a:pt x="2456" y="1798"/>
                    <a:pt x="1873" y="1092"/>
                  </a:cubicBezTo>
                  <a:cubicBezTo>
                    <a:pt x="1644" y="809"/>
                    <a:pt x="1432" y="508"/>
                    <a:pt x="1220" y="190"/>
                  </a:cubicBezTo>
                  <a:cubicBezTo>
                    <a:pt x="1132" y="56"/>
                    <a:pt x="1068" y="1"/>
                    <a:pt x="1012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582500" y="3924050"/>
              <a:ext cx="39750" cy="37475"/>
            </a:xfrm>
            <a:custGeom>
              <a:avLst/>
              <a:gdLst/>
              <a:ahLst/>
              <a:cxnLst/>
              <a:rect l="l" t="t" r="r" b="b"/>
              <a:pathLst>
                <a:path w="1590" h="1499" extrusionOk="0">
                  <a:moveTo>
                    <a:pt x="729" y="1"/>
                  </a:moveTo>
                  <a:cubicBezTo>
                    <a:pt x="638" y="1"/>
                    <a:pt x="569" y="146"/>
                    <a:pt x="460" y="331"/>
                  </a:cubicBezTo>
                  <a:cubicBezTo>
                    <a:pt x="318" y="597"/>
                    <a:pt x="212" y="880"/>
                    <a:pt x="106" y="1162"/>
                  </a:cubicBezTo>
                  <a:lnTo>
                    <a:pt x="0" y="1480"/>
                  </a:lnTo>
                  <a:lnTo>
                    <a:pt x="36" y="1480"/>
                  </a:lnTo>
                  <a:cubicBezTo>
                    <a:pt x="90" y="1480"/>
                    <a:pt x="125" y="1445"/>
                    <a:pt x="142" y="1409"/>
                  </a:cubicBezTo>
                  <a:cubicBezTo>
                    <a:pt x="301" y="1214"/>
                    <a:pt x="407" y="1002"/>
                    <a:pt x="460" y="774"/>
                  </a:cubicBezTo>
                  <a:cubicBezTo>
                    <a:pt x="460" y="1002"/>
                    <a:pt x="478" y="1250"/>
                    <a:pt x="619" y="1426"/>
                  </a:cubicBezTo>
                  <a:cubicBezTo>
                    <a:pt x="636" y="1462"/>
                    <a:pt x="655" y="1480"/>
                    <a:pt x="690" y="1497"/>
                  </a:cubicBezTo>
                  <a:cubicBezTo>
                    <a:pt x="697" y="1498"/>
                    <a:pt x="704" y="1499"/>
                    <a:pt x="711" y="1499"/>
                  </a:cubicBezTo>
                  <a:cubicBezTo>
                    <a:pt x="805" y="1499"/>
                    <a:pt x="867" y="1385"/>
                    <a:pt x="867" y="1303"/>
                  </a:cubicBezTo>
                  <a:cubicBezTo>
                    <a:pt x="902" y="1073"/>
                    <a:pt x="902" y="844"/>
                    <a:pt x="867" y="614"/>
                  </a:cubicBezTo>
                  <a:lnTo>
                    <a:pt x="867" y="614"/>
                  </a:lnTo>
                  <a:cubicBezTo>
                    <a:pt x="973" y="791"/>
                    <a:pt x="1095" y="950"/>
                    <a:pt x="1237" y="1092"/>
                  </a:cubicBezTo>
                  <a:cubicBezTo>
                    <a:pt x="1272" y="1144"/>
                    <a:pt x="1326" y="1197"/>
                    <a:pt x="1378" y="1214"/>
                  </a:cubicBezTo>
                  <a:cubicBezTo>
                    <a:pt x="1402" y="1230"/>
                    <a:pt x="1430" y="1239"/>
                    <a:pt x="1458" y="1239"/>
                  </a:cubicBezTo>
                  <a:cubicBezTo>
                    <a:pt x="1492" y="1239"/>
                    <a:pt x="1526" y="1226"/>
                    <a:pt x="1555" y="1197"/>
                  </a:cubicBezTo>
                  <a:cubicBezTo>
                    <a:pt x="1590" y="1162"/>
                    <a:pt x="1590" y="1127"/>
                    <a:pt x="1590" y="1092"/>
                  </a:cubicBezTo>
                  <a:cubicBezTo>
                    <a:pt x="1361" y="809"/>
                    <a:pt x="1149" y="508"/>
                    <a:pt x="937" y="190"/>
                  </a:cubicBezTo>
                  <a:cubicBezTo>
                    <a:pt x="849" y="56"/>
                    <a:pt x="785" y="1"/>
                    <a:pt x="72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550300" y="3690925"/>
              <a:ext cx="56075" cy="262200"/>
            </a:xfrm>
            <a:custGeom>
              <a:avLst/>
              <a:gdLst/>
              <a:ahLst/>
              <a:cxnLst/>
              <a:rect l="l" t="t" r="r" b="b"/>
              <a:pathLst>
                <a:path w="2243" h="10488" extrusionOk="0">
                  <a:moveTo>
                    <a:pt x="360" y="1"/>
                  </a:moveTo>
                  <a:cubicBezTo>
                    <a:pt x="284" y="1"/>
                    <a:pt x="207" y="28"/>
                    <a:pt x="141" y="85"/>
                  </a:cubicBezTo>
                  <a:cubicBezTo>
                    <a:pt x="17" y="191"/>
                    <a:pt x="0" y="403"/>
                    <a:pt x="123" y="527"/>
                  </a:cubicBezTo>
                  <a:cubicBezTo>
                    <a:pt x="653" y="1127"/>
                    <a:pt x="971" y="1886"/>
                    <a:pt x="1183" y="2698"/>
                  </a:cubicBezTo>
                  <a:cubicBezTo>
                    <a:pt x="1378" y="3511"/>
                    <a:pt x="1465" y="4358"/>
                    <a:pt x="1571" y="5206"/>
                  </a:cubicBezTo>
                  <a:cubicBezTo>
                    <a:pt x="1766" y="6901"/>
                    <a:pt x="1872" y="8615"/>
                    <a:pt x="1872" y="10327"/>
                  </a:cubicBezTo>
                  <a:cubicBezTo>
                    <a:pt x="1872" y="10417"/>
                    <a:pt x="1943" y="10487"/>
                    <a:pt x="2030" y="10487"/>
                  </a:cubicBezTo>
                  <a:cubicBezTo>
                    <a:pt x="2119" y="10487"/>
                    <a:pt x="2190" y="10417"/>
                    <a:pt x="2207" y="10327"/>
                  </a:cubicBezTo>
                  <a:cubicBezTo>
                    <a:pt x="2242" y="8615"/>
                    <a:pt x="2190" y="6884"/>
                    <a:pt x="2049" y="5154"/>
                  </a:cubicBezTo>
                  <a:cubicBezTo>
                    <a:pt x="1978" y="4306"/>
                    <a:pt x="1907" y="3440"/>
                    <a:pt x="1731" y="2575"/>
                  </a:cubicBezTo>
                  <a:cubicBezTo>
                    <a:pt x="1536" y="1709"/>
                    <a:pt x="1218" y="826"/>
                    <a:pt x="600" y="103"/>
                  </a:cubicBezTo>
                  <a:cubicBezTo>
                    <a:pt x="534" y="36"/>
                    <a:pt x="447" y="1"/>
                    <a:pt x="3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404600" y="3727050"/>
              <a:ext cx="195575" cy="406475"/>
            </a:xfrm>
            <a:custGeom>
              <a:avLst/>
              <a:gdLst/>
              <a:ahLst/>
              <a:cxnLst/>
              <a:rect l="l" t="t" r="r" b="b"/>
              <a:pathLst>
                <a:path w="7823" h="16259" extrusionOk="0">
                  <a:moveTo>
                    <a:pt x="6587" y="0"/>
                  </a:moveTo>
                  <a:lnTo>
                    <a:pt x="6587" y="0"/>
                  </a:lnTo>
                  <a:cubicBezTo>
                    <a:pt x="6586" y="0"/>
                    <a:pt x="2666" y="5122"/>
                    <a:pt x="1147" y="8548"/>
                  </a:cubicBezTo>
                  <a:cubicBezTo>
                    <a:pt x="0" y="11126"/>
                    <a:pt x="335" y="14463"/>
                    <a:pt x="565" y="15930"/>
                  </a:cubicBezTo>
                  <a:cubicBezTo>
                    <a:pt x="587" y="16139"/>
                    <a:pt x="754" y="16259"/>
                    <a:pt x="928" y="16259"/>
                  </a:cubicBezTo>
                  <a:cubicBezTo>
                    <a:pt x="1032" y="16259"/>
                    <a:pt x="1139" y="16216"/>
                    <a:pt x="1218" y="16123"/>
                  </a:cubicBezTo>
                  <a:cubicBezTo>
                    <a:pt x="1960" y="15240"/>
                    <a:pt x="3462" y="13298"/>
                    <a:pt x="5245" y="10066"/>
                  </a:cubicBezTo>
                  <a:cubicBezTo>
                    <a:pt x="7823" y="5369"/>
                    <a:pt x="6587" y="0"/>
                    <a:pt x="658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423125" y="3725150"/>
              <a:ext cx="148375" cy="409575"/>
            </a:xfrm>
            <a:custGeom>
              <a:avLst/>
              <a:gdLst/>
              <a:ahLst/>
              <a:cxnLst/>
              <a:rect l="l" t="t" r="r" b="b"/>
              <a:pathLst>
                <a:path w="5935" h="16383" extrusionOk="0">
                  <a:moveTo>
                    <a:pt x="5853" y="0"/>
                  </a:moveTo>
                  <a:cubicBezTo>
                    <a:pt x="5816" y="0"/>
                    <a:pt x="5790" y="29"/>
                    <a:pt x="5775" y="58"/>
                  </a:cubicBezTo>
                  <a:lnTo>
                    <a:pt x="1" y="16270"/>
                  </a:lnTo>
                  <a:cubicBezTo>
                    <a:pt x="1" y="16288"/>
                    <a:pt x="1" y="16323"/>
                    <a:pt x="18" y="16340"/>
                  </a:cubicBezTo>
                  <a:cubicBezTo>
                    <a:pt x="18" y="16359"/>
                    <a:pt x="36" y="16376"/>
                    <a:pt x="53" y="16376"/>
                  </a:cubicBezTo>
                  <a:cubicBezTo>
                    <a:pt x="67" y="16380"/>
                    <a:pt x="79" y="16383"/>
                    <a:pt x="90" y="16383"/>
                  </a:cubicBezTo>
                  <a:cubicBezTo>
                    <a:pt x="124" y="16383"/>
                    <a:pt x="146" y="16363"/>
                    <a:pt x="159" y="16323"/>
                  </a:cubicBezTo>
                  <a:lnTo>
                    <a:pt x="5916" y="111"/>
                  </a:lnTo>
                  <a:cubicBezTo>
                    <a:pt x="5935" y="76"/>
                    <a:pt x="5916" y="22"/>
                    <a:pt x="5881" y="6"/>
                  </a:cubicBezTo>
                  <a:cubicBezTo>
                    <a:pt x="5871" y="2"/>
                    <a:pt x="5862" y="0"/>
                    <a:pt x="58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409900" y="4024000"/>
              <a:ext cx="79025" cy="39975"/>
            </a:xfrm>
            <a:custGeom>
              <a:avLst/>
              <a:gdLst/>
              <a:ahLst/>
              <a:cxnLst/>
              <a:rect l="l" t="t" r="r" b="b"/>
              <a:pathLst>
                <a:path w="3161" h="1599" extrusionOk="0">
                  <a:moveTo>
                    <a:pt x="2112" y="0"/>
                  </a:moveTo>
                  <a:cubicBezTo>
                    <a:pt x="2103" y="0"/>
                    <a:pt x="2093" y="2"/>
                    <a:pt x="2084" y="7"/>
                  </a:cubicBezTo>
                  <a:lnTo>
                    <a:pt x="52" y="943"/>
                  </a:lnTo>
                  <a:cubicBezTo>
                    <a:pt x="17" y="960"/>
                    <a:pt x="0" y="1014"/>
                    <a:pt x="17" y="1049"/>
                  </a:cubicBezTo>
                  <a:cubicBezTo>
                    <a:pt x="31" y="1075"/>
                    <a:pt x="62" y="1091"/>
                    <a:pt x="92" y="1091"/>
                  </a:cubicBezTo>
                  <a:cubicBezTo>
                    <a:pt x="103" y="1091"/>
                    <a:pt x="114" y="1089"/>
                    <a:pt x="123" y="1085"/>
                  </a:cubicBezTo>
                  <a:lnTo>
                    <a:pt x="2084" y="183"/>
                  </a:lnTo>
                  <a:lnTo>
                    <a:pt x="3002" y="1561"/>
                  </a:lnTo>
                  <a:cubicBezTo>
                    <a:pt x="3013" y="1583"/>
                    <a:pt x="3038" y="1598"/>
                    <a:pt x="3063" y="1598"/>
                  </a:cubicBezTo>
                  <a:cubicBezTo>
                    <a:pt x="3079" y="1598"/>
                    <a:pt x="3095" y="1593"/>
                    <a:pt x="3108" y="1579"/>
                  </a:cubicBezTo>
                  <a:cubicBezTo>
                    <a:pt x="3144" y="1561"/>
                    <a:pt x="3161" y="1509"/>
                    <a:pt x="3144" y="1473"/>
                  </a:cubicBezTo>
                  <a:lnTo>
                    <a:pt x="2190" y="42"/>
                  </a:lnTo>
                  <a:cubicBezTo>
                    <a:pt x="2164" y="16"/>
                    <a:pt x="2138" y="0"/>
                    <a:pt x="211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420900" y="3937000"/>
              <a:ext cx="114825" cy="47300"/>
            </a:xfrm>
            <a:custGeom>
              <a:avLst/>
              <a:gdLst/>
              <a:ahLst/>
              <a:cxnLst/>
              <a:rect l="l" t="t" r="r" b="b"/>
              <a:pathLst>
                <a:path w="4593" h="1892" extrusionOk="0">
                  <a:moveTo>
                    <a:pt x="2885" y="1"/>
                  </a:moveTo>
                  <a:cubicBezTo>
                    <a:pt x="2876" y="1"/>
                    <a:pt x="2867" y="3"/>
                    <a:pt x="2862" y="8"/>
                  </a:cubicBezTo>
                  <a:lnTo>
                    <a:pt x="55" y="1209"/>
                  </a:lnTo>
                  <a:cubicBezTo>
                    <a:pt x="19" y="1226"/>
                    <a:pt x="1" y="1280"/>
                    <a:pt x="19" y="1315"/>
                  </a:cubicBezTo>
                  <a:cubicBezTo>
                    <a:pt x="32" y="1341"/>
                    <a:pt x="64" y="1357"/>
                    <a:pt x="94" y="1357"/>
                  </a:cubicBezTo>
                  <a:cubicBezTo>
                    <a:pt x="105" y="1357"/>
                    <a:pt x="116" y="1355"/>
                    <a:pt x="125" y="1351"/>
                  </a:cubicBezTo>
                  <a:lnTo>
                    <a:pt x="2862" y="185"/>
                  </a:lnTo>
                  <a:lnTo>
                    <a:pt x="4451" y="1862"/>
                  </a:lnTo>
                  <a:cubicBezTo>
                    <a:pt x="4462" y="1883"/>
                    <a:pt x="4485" y="1891"/>
                    <a:pt x="4509" y="1891"/>
                  </a:cubicBezTo>
                  <a:cubicBezTo>
                    <a:pt x="4525" y="1891"/>
                    <a:pt x="4543" y="1887"/>
                    <a:pt x="4557" y="1880"/>
                  </a:cubicBezTo>
                  <a:cubicBezTo>
                    <a:pt x="4593" y="1845"/>
                    <a:pt x="4593" y="1791"/>
                    <a:pt x="4557" y="1756"/>
                  </a:cubicBezTo>
                  <a:lnTo>
                    <a:pt x="2951" y="25"/>
                  </a:lnTo>
                  <a:cubicBezTo>
                    <a:pt x="2938" y="13"/>
                    <a:pt x="2908" y="1"/>
                    <a:pt x="288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458875" y="3859925"/>
              <a:ext cx="106875" cy="53650"/>
            </a:xfrm>
            <a:custGeom>
              <a:avLst/>
              <a:gdLst/>
              <a:ahLst/>
              <a:cxnLst/>
              <a:rect l="l" t="t" r="r" b="b"/>
              <a:pathLst>
                <a:path w="4275" h="2146" extrusionOk="0">
                  <a:moveTo>
                    <a:pt x="2527" y="0"/>
                  </a:moveTo>
                  <a:lnTo>
                    <a:pt x="71" y="1007"/>
                  </a:lnTo>
                  <a:cubicBezTo>
                    <a:pt x="36" y="1024"/>
                    <a:pt x="1" y="1078"/>
                    <a:pt x="19" y="1113"/>
                  </a:cubicBezTo>
                  <a:cubicBezTo>
                    <a:pt x="32" y="1153"/>
                    <a:pt x="65" y="1173"/>
                    <a:pt x="96" y="1173"/>
                  </a:cubicBezTo>
                  <a:cubicBezTo>
                    <a:pt x="106" y="1173"/>
                    <a:pt x="116" y="1170"/>
                    <a:pt x="125" y="1166"/>
                  </a:cubicBezTo>
                  <a:lnTo>
                    <a:pt x="2527" y="177"/>
                  </a:lnTo>
                  <a:lnTo>
                    <a:pt x="4116" y="2119"/>
                  </a:lnTo>
                  <a:cubicBezTo>
                    <a:pt x="4134" y="2137"/>
                    <a:pt x="4156" y="2146"/>
                    <a:pt x="4178" y="2146"/>
                  </a:cubicBezTo>
                  <a:cubicBezTo>
                    <a:pt x="4200" y="2146"/>
                    <a:pt x="4221" y="2137"/>
                    <a:pt x="4239" y="2119"/>
                  </a:cubicBezTo>
                  <a:cubicBezTo>
                    <a:pt x="4257" y="2102"/>
                    <a:pt x="4274" y="2049"/>
                    <a:pt x="4239" y="2013"/>
                  </a:cubicBezTo>
                  <a:lnTo>
                    <a:pt x="2614" y="35"/>
                  </a:lnTo>
                  <a:cubicBezTo>
                    <a:pt x="2597" y="0"/>
                    <a:pt x="2562" y="0"/>
                    <a:pt x="25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504375" y="3796500"/>
              <a:ext cx="73725" cy="46450"/>
            </a:xfrm>
            <a:custGeom>
              <a:avLst/>
              <a:gdLst/>
              <a:ahLst/>
              <a:cxnLst/>
              <a:rect l="l" t="t" r="r" b="b"/>
              <a:pathLst>
                <a:path w="2949" h="1858" extrusionOk="0">
                  <a:moveTo>
                    <a:pt x="1579" y="0"/>
                  </a:moveTo>
                  <a:cubicBezTo>
                    <a:pt x="1566" y="0"/>
                    <a:pt x="1551" y="5"/>
                    <a:pt x="1536" y="12"/>
                  </a:cubicBezTo>
                  <a:lnTo>
                    <a:pt x="71" y="665"/>
                  </a:lnTo>
                  <a:cubicBezTo>
                    <a:pt x="36" y="684"/>
                    <a:pt x="0" y="736"/>
                    <a:pt x="36" y="771"/>
                  </a:cubicBezTo>
                  <a:cubicBezTo>
                    <a:pt x="48" y="797"/>
                    <a:pt x="70" y="814"/>
                    <a:pt x="102" y="814"/>
                  </a:cubicBezTo>
                  <a:cubicBezTo>
                    <a:pt x="114" y="814"/>
                    <a:pt x="127" y="811"/>
                    <a:pt x="142" y="806"/>
                  </a:cubicBezTo>
                  <a:lnTo>
                    <a:pt x="1536" y="189"/>
                  </a:lnTo>
                  <a:lnTo>
                    <a:pt x="2791" y="1831"/>
                  </a:lnTo>
                  <a:cubicBezTo>
                    <a:pt x="2799" y="1848"/>
                    <a:pt x="2817" y="1857"/>
                    <a:pt x="2837" y="1857"/>
                  </a:cubicBezTo>
                  <a:cubicBezTo>
                    <a:pt x="2857" y="1857"/>
                    <a:pt x="2879" y="1848"/>
                    <a:pt x="2897" y="1831"/>
                  </a:cubicBezTo>
                  <a:cubicBezTo>
                    <a:pt x="2932" y="1814"/>
                    <a:pt x="2949" y="1760"/>
                    <a:pt x="2914" y="1725"/>
                  </a:cubicBezTo>
                  <a:lnTo>
                    <a:pt x="1625" y="29"/>
                  </a:lnTo>
                  <a:cubicBezTo>
                    <a:pt x="1614" y="9"/>
                    <a:pt x="1598" y="0"/>
                    <a:pt x="157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263300" y="3569000"/>
              <a:ext cx="157625" cy="205675"/>
            </a:xfrm>
            <a:custGeom>
              <a:avLst/>
              <a:gdLst/>
              <a:ahLst/>
              <a:cxnLst/>
              <a:rect l="l" t="t" r="r" b="b"/>
              <a:pathLst>
                <a:path w="6305" h="8227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442" y="5845"/>
                    <a:pt x="477" y="6021"/>
                    <a:pt x="512" y="6181"/>
                  </a:cubicBezTo>
                  <a:cubicBezTo>
                    <a:pt x="689" y="6869"/>
                    <a:pt x="884" y="7594"/>
                    <a:pt x="1395" y="8070"/>
                  </a:cubicBezTo>
                  <a:cubicBezTo>
                    <a:pt x="1474" y="8148"/>
                    <a:pt x="1591" y="8227"/>
                    <a:pt x="1697" y="8227"/>
                  </a:cubicBezTo>
                  <a:cubicBezTo>
                    <a:pt x="1734" y="8227"/>
                    <a:pt x="1770" y="8217"/>
                    <a:pt x="1802" y="8194"/>
                  </a:cubicBezTo>
                  <a:cubicBezTo>
                    <a:pt x="1873" y="8159"/>
                    <a:pt x="1908" y="8070"/>
                    <a:pt x="1944" y="7999"/>
                  </a:cubicBezTo>
                  <a:cubicBezTo>
                    <a:pt x="2120" y="7469"/>
                    <a:pt x="2208" y="6904"/>
                    <a:pt x="2191" y="6357"/>
                  </a:cubicBezTo>
                  <a:lnTo>
                    <a:pt x="2191" y="6357"/>
                  </a:lnTo>
                  <a:cubicBezTo>
                    <a:pt x="2297" y="6763"/>
                    <a:pt x="2490" y="7135"/>
                    <a:pt x="2773" y="7434"/>
                  </a:cubicBezTo>
                  <a:cubicBezTo>
                    <a:pt x="2842" y="7516"/>
                    <a:pt x="2942" y="7598"/>
                    <a:pt x="3049" y="7598"/>
                  </a:cubicBezTo>
                  <a:cubicBezTo>
                    <a:pt x="3081" y="7598"/>
                    <a:pt x="3113" y="7591"/>
                    <a:pt x="3144" y="7575"/>
                  </a:cubicBezTo>
                  <a:cubicBezTo>
                    <a:pt x="3232" y="7540"/>
                    <a:pt x="3267" y="7399"/>
                    <a:pt x="3286" y="7293"/>
                  </a:cubicBezTo>
                  <a:cubicBezTo>
                    <a:pt x="3321" y="6869"/>
                    <a:pt x="3267" y="6428"/>
                    <a:pt x="3126" y="6021"/>
                  </a:cubicBezTo>
                  <a:lnTo>
                    <a:pt x="3126" y="6021"/>
                  </a:lnTo>
                  <a:cubicBezTo>
                    <a:pt x="3286" y="6233"/>
                    <a:pt x="3444" y="6445"/>
                    <a:pt x="3621" y="6657"/>
                  </a:cubicBezTo>
                  <a:cubicBezTo>
                    <a:pt x="3726" y="6798"/>
                    <a:pt x="3868" y="6958"/>
                    <a:pt x="4027" y="7029"/>
                  </a:cubicBezTo>
                  <a:cubicBezTo>
                    <a:pt x="4096" y="7063"/>
                    <a:pt x="4174" y="7081"/>
                    <a:pt x="4249" y="7081"/>
                  </a:cubicBezTo>
                  <a:cubicBezTo>
                    <a:pt x="4367" y="7081"/>
                    <a:pt x="4482" y="7037"/>
                    <a:pt x="4557" y="6940"/>
                  </a:cubicBezTo>
                  <a:cubicBezTo>
                    <a:pt x="4645" y="6817"/>
                    <a:pt x="4628" y="6640"/>
                    <a:pt x="4593" y="6480"/>
                  </a:cubicBezTo>
                  <a:cubicBezTo>
                    <a:pt x="4522" y="6092"/>
                    <a:pt x="4398" y="5722"/>
                    <a:pt x="4204" y="5369"/>
                  </a:cubicBezTo>
                  <a:lnTo>
                    <a:pt x="4204" y="5369"/>
                  </a:lnTo>
                  <a:cubicBezTo>
                    <a:pt x="4433" y="5668"/>
                    <a:pt x="4699" y="5934"/>
                    <a:pt x="4998" y="6163"/>
                  </a:cubicBezTo>
                  <a:cubicBezTo>
                    <a:pt x="5092" y="6225"/>
                    <a:pt x="5222" y="6281"/>
                    <a:pt x="5335" y="6281"/>
                  </a:cubicBezTo>
                  <a:cubicBezTo>
                    <a:pt x="5414" y="6281"/>
                    <a:pt x="5484" y="6254"/>
                    <a:pt x="5528" y="6181"/>
                  </a:cubicBezTo>
                  <a:cubicBezTo>
                    <a:pt x="5563" y="6127"/>
                    <a:pt x="5563" y="6040"/>
                    <a:pt x="5546" y="5951"/>
                  </a:cubicBezTo>
                  <a:cubicBezTo>
                    <a:pt x="5440" y="5510"/>
                    <a:pt x="5158" y="5121"/>
                    <a:pt x="4875" y="4750"/>
                  </a:cubicBezTo>
                  <a:lnTo>
                    <a:pt x="4875" y="4750"/>
                  </a:lnTo>
                  <a:cubicBezTo>
                    <a:pt x="5193" y="5015"/>
                    <a:pt x="5563" y="5244"/>
                    <a:pt x="5935" y="5439"/>
                  </a:cubicBezTo>
                  <a:cubicBezTo>
                    <a:pt x="5996" y="5465"/>
                    <a:pt x="6071" y="5487"/>
                    <a:pt x="6137" y="5487"/>
                  </a:cubicBezTo>
                  <a:cubicBezTo>
                    <a:pt x="6204" y="5487"/>
                    <a:pt x="6261" y="5465"/>
                    <a:pt x="6288" y="5404"/>
                  </a:cubicBezTo>
                  <a:cubicBezTo>
                    <a:pt x="6305" y="5350"/>
                    <a:pt x="6288" y="5280"/>
                    <a:pt x="6253" y="5227"/>
                  </a:cubicBezTo>
                  <a:cubicBezTo>
                    <a:pt x="6093" y="4856"/>
                    <a:pt x="5793" y="4538"/>
                    <a:pt x="5493" y="4255"/>
                  </a:cubicBezTo>
                  <a:cubicBezTo>
                    <a:pt x="4963" y="3779"/>
                    <a:pt x="4416" y="3355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263300" y="3569000"/>
              <a:ext cx="109525" cy="143875"/>
            </a:xfrm>
            <a:custGeom>
              <a:avLst/>
              <a:gdLst/>
              <a:ahLst/>
              <a:cxnLst/>
              <a:rect l="l" t="t" r="r" b="b"/>
              <a:pathLst>
                <a:path w="4381" h="5755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601" y="5244"/>
                    <a:pt x="618" y="4714"/>
                    <a:pt x="654" y="4220"/>
                  </a:cubicBezTo>
                  <a:cubicBezTo>
                    <a:pt x="795" y="4644"/>
                    <a:pt x="990" y="5051"/>
                    <a:pt x="1237" y="5421"/>
                  </a:cubicBezTo>
                  <a:cubicBezTo>
                    <a:pt x="1308" y="5527"/>
                    <a:pt x="1395" y="5651"/>
                    <a:pt x="1501" y="5703"/>
                  </a:cubicBezTo>
                  <a:cubicBezTo>
                    <a:pt x="1560" y="5737"/>
                    <a:pt x="1627" y="5754"/>
                    <a:pt x="1690" y="5754"/>
                  </a:cubicBezTo>
                  <a:cubicBezTo>
                    <a:pt x="1760" y="5754"/>
                    <a:pt x="1826" y="5733"/>
                    <a:pt x="1873" y="5686"/>
                  </a:cubicBezTo>
                  <a:cubicBezTo>
                    <a:pt x="1925" y="5633"/>
                    <a:pt x="1944" y="5562"/>
                    <a:pt x="1960" y="5491"/>
                  </a:cubicBezTo>
                  <a:cubicBezTo>
                    <a:pt x="2120" y="4909"/>
                    <a:pt x="1944" y="4291"/>
                    <a:pt x="1749" y="3708"/>
                  </a:cubicBezTo>
                  <a:lnTo>
                    <a:pt x="1749" y="3708"/>
                  </a:lnTo>
                  <a:cubicBezTo>
                    <a:pt x="1944" y="4149"/>
                    <a:pt x="2208" y="4556"/>
                    <a:pt x="2526" y="4891"/>
                  </a:cubicBezTo>
                  <a:cubicBezTo>
                    <a:pt x="2663" y="5028"/>
                    <a:pt x="2833" y="5155"/>
                    <a:pt x="3001" y="5155"/>
                  </a:cubicBezTo>
                  <a:cubicBezTo>
                    <a:pt x="3049" y="5155"/>
                    <a:pt x="3097" y="5145"/>
                    <a:pt x="3144" y="5121"/>
                  </a:cubicBezTo>
                  <a:cubicBezTo>
                    <a:pt x="3373" y="4997"/>
                    <a:pt x="3356" y="4679"/>
                    <a:pt x="3303" y="4450"/>
                  </a:cubicBezTo>
                  <a:cubicBezTo>
                    <a:pt x="3144" y="3902"/>
                    <a:pt x="2897" y="3391"/>
                    <a:pt x="2579" y="2931"/>
                  </a:cubicBezTo>
                  <a:lnTo>
                    <a:pt x="2579" y="2931"/>
                  </a:lnTo>
                  <a:cubicBezTo>
                    <a:pt x="2827" y="3214"/>
                    <a:pt x="3109" y="3478"/>
                    <a:pt x="3392" y="3744"/>
                  </a:cubicBezTo>
                  <a:cubicBezTo>
                    <a:pt x="3585" y="3937"/>
                    <a:pt x="3797" y="4114"/>
                    <a:pt x="4044" y="4185"/>
                  </a:cubicBezTo>
                  <a:cubicBezTo>
                    <a:pt x="4085" y="4195"/>
                    <a:pt x="4131" y="4205"/>
                    <a:pt x="4174" y="4205"/>
                  </a:cubicBezTo>
                  <a:cubicBezTo>
                    <a:pt x="4205" y="4205"/>
                    <a:pt x="4234" y="4200"/>
                    <a:pt x="4256" y="4185"/>
                  </a:cubicBezTo>
                  <a:cubicBezTo>
                    <a:pt x="4327" y="4132"/>
                    <a:pt x="4362" y="4043"/>
                    <a:pt x="4362" y="3956"/>
                  </a:cubicBezTo>
                  <a:cubicBezTo>
                    <a:pt x="4381" y="3638"/>
                    <a:pt x="4186" y="3355"/>
                    <a:pt x="3992" y="3108"/>
                  </a:cubicBezTo>
                  <a:cubicBezTo>
                    <a:pt x="3938" y="3054"/>
                    <a:pt x="3886" y="2984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2266850" y="3569000"/>
              <a:ext cx="38875" cy="38400"/>
            </a:xfrm>
            <a:custGeom>
              <a:avLst/>
              <a:gdLst/>
              <a:ahLst/>
              <a:cxnLst/>
              <a:rect l="l" t="t" r="r" b="b"/>
              <a:pathLst>
                <a:path w="1555" h="1536" extrusionOk="0">
                  <a:moveTo>
                    <a:pt x="613" y="1"/>
                  </a:moveTo>
                  <a:cubicBezTo>
                    <a:pt x="522" y="1"/>
                    <a:pt x="471" y="152"/>
                    <a:pt x="370" y="353"/>
                  </a:cubicBezTo>
                  <a:cubicBezTo>
                    <a:pt x="247" y="617"/>
                    <a:pt x="141" y="900"/>
                    <a:pt x="71" y="1201"/>
                  </a:cubicBezTo>
                  <a:cubicBezTo>
                    <a:pt x="36" y="1307"/>
                    <a:pt x="17" y="1413"/>
                    <a:pt x="0" y="1536"/>
                  </a:cubicBezTo>
                  <a:lnTo>
                    <a:pt x="17" y="1536"/>
                  </a:lnTo>
                  <a:cubicBezTo>
                    <a:pt x="71" y="1519"/>
                    <a:pt x="106" y="1483"/>
                    <a:pt x="123" y="1448"/>
                  </a:cubicBezTo>
                  <a:cubicBezTo>
                    <a:pt x="264" y="1253"/>
                    <a:pt x="353" y="1024"/>
                    <a:pt x="406" y="777"/>
                  </a:cubicBezTo>
                  <a:cubicBezTo>
                    <a:pt x="424" y="1006"/>
                    <a:pt x="441" y="1253"/>
                    <a:pt x="582" y="1430"/>
                  </a:cubicBezTo>
                  <a:cubicBezTo>
                    <a:pt x="618" y="1465"/>
                    <a:pt x="653" y="1483"/>
                    <a:pt x="688" y="1500"/>
                  </a:cubicBezTo>
                  <a:cubicBezTo>
                    <a:pt x="694" y="1501"/>
                    <a:pt x="699" y="1502"/>
                    <a:pt x="704" y="1502"/>
                  </a:cubicBezTo>
                  <a:cubicBezTo>
                    <a:pt x="783" y="1502"/>
                    <a:pt x="831" y="1372"/>
                    <a:pt x="848" y="1288"/>
                  </a:cubicBezTo>
                  <a:cubicBezTo>
                    <a:pt x="865" y="1059"/>
                    <a:pt x="848" y="829"/>
                    <a:pt x="794" y="600"/>
                  </a:cubicBezTo>
                  <a:lnTo>
                    <a:pt x="794" y="600"/>
                  </a:lnTo>
                  <a:cubicBezTo>
                    <a:pt x="919" y="759"/>
                    <a:pt x="1041" y="918"/>
                    <a:pt x="1183" y="1059"/>
                  </a:cubicBezTo>
                  <a:cubicBezTo>
                    <a:pt x="1236" y="1095"/>
                    <a:pt x="1272" y="1147"/>
                    <a:pt x="1342" y="1165"/>
                  </a:cubicBezTo>
                  <a:cubicBezTo>
                    <a:pt x="1361" y="1172"/>
                    <a:pt x="1385" y="1175"/>
                    <a:pt x="1409" y="1175"/>
                  </a:cubicBezTo>
                  <a:cubicBezTo>
                    <a:pt x="1452" y="1175"/>
                    <a:pt x="1496" y="1163"/>
                    <a:pt x="1519" y="1130"/>
                  </a:cubicBezTo>
                  <a:cubicBezTo>
                    <a:pt x="1554" y="1112"/>
                    <a:pt x="1554" y="1059"/>
                    <a:pt x="1554" y="1024"/>
                  </a:cubicBezTo>
                  <a:cubicBezTo>
                    <a:pt x="1307" y="759"/>
                    <a:pt x="1060" y="476"/>
                    <a:pt x="830" y="176"/>
                  </a:cubicBezTo>
                  <a:cubicBezTo>
                    <a:pt x="732" y="52"/>
                    <a:pt x="666" y="1"/>
                    <a:pt x="61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101725" y="3220450"/>
              <a:ext cx="195175" cy="391825"/>
            </a:xfrm>
            <a:custGeom>
              <a:avLst/>
              <a:gdLst/>
              <a:ahLst/>
              <a:cxnLst/>
              <a:rect l="l" t="t" r="r" b="b"/>
              <a:pathLst>
                <a:path w="7807" h="15673" extrusionOk="0">
                  <a:moveTo>
                    <a:pt x="462" y="0"/>
                  </a:moveTo>
                  <a:cubicBezTo>
                    <a:pt x="349" y="0"/>
                    <a:pt x="235" y="45"/>
                    <a:pt x="159" y="132"/>
                  </a:cubicBezTo>
                  <a:cubicBezTo>
                    <a:pt x="0" y="308"/>
                    <a:pt x="17" y="572"/>
                    <a:pt x="194" y="714"/>
                  </a:cubicBezTo>
                  <a:cubicBezTo>
                    <a:pt x="2261" y="2533"/>
                    <a:pt x="3797" y="4987"/>
                    <a:pt x="4486" y="7690"/>
                  </a:cubicBezTo>
                  <a:cubicBezTo>
                    <a:pt x="4663" y="8361"/>
                    <a:pt x="4750" y="9049"/>
                    <a:pt x="4910" y="9756"/>
                  </a:cubicBezTo>
                  <a:cubicBezTo>
                    <a:pt x="5068" y="10480"/>
                    <a:pt x="5386" y="11152"/>
                    <a:pt x="5739" y="11787"/>
                  </a:cubicBezTo>
                  <a:cubicBezTo>
                    <a:pt x="6092" y="12405"/>
                    <a:pt x="6481" y="13005"/>
                    <a:pt x="6817" y="13606"/>
                  </a:cubicBezTo>
                  <a:cubicBezTo>
                    <a:pt x="6975" y="13923"/>
                    <a:pt x="7135" y="14224"/>
                    <a:pt x="7258" y="14559"/>
                  </a:cubicBezTo>
                  <a:cubicBezTo>
                    <a:pt x="7382" y="14877"/>
                    <a:pt x="7470" y="15213"/>
                    <a:pt x="7524" y="15548"/>
                  </a:cubicBezTo>
                  <a:cubicBezTo>
                    <a:pt x="7540" y="15619"/>
                    <a:pt x="7611" y="15673"/>
                    <a:pt x="7682" y="15673"/>
                  </a:cubicBezTo>
                  <a:cubicBezTo>
                    <a:pt x="7752" y="15654"/>
                    <a:pt x="7806" y="15584"/>
                    <a:pt x="7788" y="15513"/>
                  </a:cubicBezTo>
                  <a:cubicBezTo>
                    <a:pt x="7752" y="15160"/>
                    <a:pt x="7665" y="14790"/>
                    <a:pt x="7540" y="14453"/>
                  </a:cubicBezTo>
                  <a:cubicBezTo>
                    <a:pt x="7418" y="14100"/>
                    <a:pt x="7276" y="13782"/>
                    <a:pt x="7117" y="13447"/>
                  </a:cubicBezTo>
                  <a:cubicBezTo>
                    <a:pt x="6799" y="12812"/>
                    <a:pt x="6429" y="12211"/>
                    <a:pt x="6092" y="11592"/>
                  </a:cubicBezTo>
                  <a:cubicBezTo>
                    <a:pt x="5774" y="10957"/>
                    <a:pt x="5510" y="10339"/>
                    <a:pt x="5386" y="9650"/>
                  </a:cubicBezTo>
                  <a:cubicBezTo>
                    <a:pt x="5245" y="8979"/>
                    <a:pt x="5174" y="8255"/>
                    <a:pt x="5016" y="7549"/>
                  </a:cubicBezTo>
                  <a:cubicBezTo>
                    <a:pt x="4397" y="4723"/>
                    <a:pt x="2878" y="2091"/>
                    <a:pt x="742" y="113"/>
                  </a:cubicBezTo>
                  <a:cubicBezTo>
                    <a:pt x="742" y="96"/>
                    <a:pt x="742" y="96"/>
                    <a:pt x="724" y="96"/>
                  </a:cubicBezTo>
                  <a:cubicBezTo>
                    <a:pt x="651" y="32"/>
                    <a:pt x="557" y="0"/>
                    <a:pt x="46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095550" y="3288200"/>
              <a:ext cx="99325" cy="263975"/>
            </a:xfrm>
            <a:custGeom>
              <a:avLst/>
              <a:gdLst/>
              <a:ahLst/>
              <a:cxnLst/>
              <a:rect l="l" t="t" r="r" b="b"/>
              <a:pathLst>
                <a:path w="3973" h="10559" extrusionOk="0">
                  <a:moveTo>
                    <a:pt x="2525" y="0"/>
                  </a:moveTo>
                  <a:cubicBezTo>
                    <a:pt x="2525" y="0"/>
                    <a:pt x="812" y="3603"/>
                    <a:pt x="353" y="5863"/>
                  </a:cubicBezTo>
                  <a:cubicBezTo>
                    <a:pt x="0" y="7575"/>
                    <a:pt x="617" y="9536"/>
                    <a:pt x="954" y="10401"/>
                  </a:cubicBezTo>
                  <a:cubicBezTo>
                    <a:pt x="991" y="10505"/>
                    <a:pt x="1080" y="10559"/>
                    <a:pt x="1170" y="10559"/>
                  </a:cubicBezTo>
                  <a:cubicBezTo>
                    <a:pt x="1248" y="10559"/>
                    <a:pt x="1328" y="10519"/>
                    <a:pt x="1378" y="10436"/>
                  </a:cubicBezTo>
                  <a:cubicBezTo>
                    <a:pt x="1712" y="9801"/>
                    <a:pt x="2348" y="8442"/>
                    <a:pt x="3019" y="6252"/>
                  </a:cubicBezTo>
                  <a:cubicBezTo>
                    <a:pt x="3973" y="3090"/>
                    <a:pt x="2525" y="0"/>
                    <a:pt x="252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122900" y="3287125"/>
              <a:ext cx="37125" cy="266000"/>
            </a:xfrm>
            <a:custGeom>
              <a:avLst/>
              <a:gdLst/>
              <a:ahLst/>
              <a:cxnLst/>
              <a:rect l="l" t="t" r="r" b="b"/>
              <a:pathLst>
                <a:path w="1485" h="10640" extrusionOk="0">
                  <a:moveTo>
                    <a:pt x="1424" y="0"/>
                  </a:moveTo>
                  <a:cubicBezTo>
                    <a:pt x="1405" y="0"/>
                    <a:pt x="1395" y="17"/>
                    <a:pt x="1395" y="43"/>
                  </a:cubicBezTo>
                  <a:lnTo>
                    <a:pt x="1" y="10585"/>
                  </a:lnTo>
                  <a:lnTo>
                    <a:pt x="1" y="10604"/>
                  </a:lnTo>
                  <a:cubicBezTo>
                    <a:pt x="18" y="10621"/>
                    <a:pt x="36" y="10639"/>
                    <a:pt x="53" y="10639"/>
                  </a:cubicBezTo>
                  <a:cubicBezTo>
                    <a:pt x="72" y="10639"/>
                    <a:pt x="107" y="10621"/>
                    <a:pt x="107" y="10585"/>
                  </a:cubicBezTo>
                  <a:lnTo>
                    <a:pt x="1484" y="60"/>
                  </a:lnTo>
                  <a:cubicBezTo>
                    <a:pt x="1484" y="25"/>
                    <a:pt x="1466" y="8"/>
                    <a:pt x="1449" y="8"/>
                  </a:cubicBezTo>
                  <a:cubicBezTo>
                    <a:pt x="1440" y="3"/>
                    <a:pt x="1431" y="0"/>
                    <a:pt x="142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104375" y="3481225"/>
              <a:ext cx="49000" cy="23200"/>
            </a:xfrm>
            <a:custGeom>
              <a:avLst/>
              <a:gdLst/>
              <a:ahLst/>
              <a:cxnLst/>
              <a:rect l="l" t="t" r="r" b="b"/>
              <a:pathLst>
                <a:path w="1960" h="928" extrusionOk="0">
                  <a:moveTo>
                    <a:pt x="1154" y="0"/>
                  </a:moveTo>
                  <a:cubicBezTo>
                    <a:pt x="1143" y="0"/>
                    <a:pt x="1130" y="5"/>
                    <a:pt x="1112" y="14"/>
                  </a:cubicBezTo>
                  <a:lnTo>
                    <a:pt x="17" y="843"/>
                  </a:lnTo>
                  <a:cubicBezTo>
                    <a:pt x="0" y="843"/>
                    <a:pt x="0" y="879"/>
                    <a:pt x="0" y="897"/>
                  </a:cubicBezTo>
                  <a:lnTo>
                    <a:pt x="17" y="914"/>
                  </a:lnTo>
                  <a:cubicBezTo>
                    <a:pt x="17" y="923"/>
                    <a:pt x="26" y="928"/>
                    <a:pt x="37" y="928"/>
                  </a:cubicBezTo>
                  <a:cubicBezTo>
                    <a:pt x="48" y="928"/>
                    <a:pt x="62" y="923"/>
                    <a:pt x="71" y="914"/>
                  </a:cubicBezTo>
                  <a:lnTo>
                    <a:pt x="1147" y="120"/>
                  </a:lnTo>
                  <a:lnTo>
                    <a:pt x="1872" y="827"/>
                  </a:lnTo>
                  <a:cubicBezTo>
                    <a:pt x="1881" y="844"/>
                    <a:pt x="1894" y="853"/>
                    <a:pt x="1907" y="853"/>
                  </a:cubicBezTo>
                  <a:cubicBezTo>
                    <a:pt x="1920" y="853"/>
                    <a:pt x="1934" y="844"/>
                    <a:pt x="1943" y="827"/>
                  </a:cubicBezTo>
                  <a:cubicBezTo>
                    <a:pt x="1960" y="808"/>
                    <a:pt x="1960" y="773"/>
                    <a:pt x="1943" y="756"/>
                  </a:cubicBezTo>
                  <a:lnTo>
                    <a:pt x="1183" y="14"/>
                  </a:lnTo>
                  <a:cubicBezTo>
                    <a:pt x="1174" y="5"/>
                    <a:pt x="1165" y="0"/>
                    <a:pt x="115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100375" y="3425050"/>
              <a:ext cx="71125" cy="29475"/>
            </a:xfrm>
            <a:custGeom>
              <a:avLst/>
              <a:gdLst/>
              <a:ahLst/>
              <a:cxnLst/>
              <a:rect l="l" t="t" r="r" b="b"/>
              <a:pathLst>
                <a:path w="2845" h="1179" extrusionOk="0">
                  <a:moveTo>
                    <a:pt x="1573" y="1"/>
                  </a:moveTo>
                  <a:lnTo>
                    <a:pt x="36" y="1096"/>
                  </a:lnTo>
                  <a:cubicBezTo>
                    <a:pt x="1" y="1096"/>
                    <a:pt x="1" y="1131"/>
                    <a:pt x="19" y="1148"/>
                  </a:cubicBezTo>
                  <a:lnTo>
                    <a:pt x="19" y="1166"/>
                  </a:lnTo>
                  <a:cubicBezTo>
                    <a:pt x="27" y="1175"/>
                    <a:pt x="41" y="1179"/>
                    <a:pt x="54" y="1179"/>
                  </a:cubicBezTo>
                  <a:cubicBezTo>
                    <a:pt x="67" y="1179"/>
                    <a:pt x="80" y="1175"/>
                    <a:pt x="90" y="1166"/>
                  </a:cubicBezTo>
                  <a:lnTo>
                    <a:pt x="1590" y="107"/>
                  </a:lnTo>
                  <a:lnTo>
                    <a:pt x="2756" y="919"/>
                  </a:lnTo>
                  <a:cubicBezTo>
                    <a:pt x="2770" y="926"/>
                    <a:pt x="2784" y="930"/>
                    <a:pt x="2797" y="930"/>
                  </a:cubicBezTo>
                  <a:cubicBezTo>
                    <a:pt x="2814" y="930"/>
                    <a:pt x="2826" y="921"/>
                    <a:pt x="2826" y="901"/>
                  </a:cubicBezTo>
                  <a:cubicBezTo>
                    <a:pt x="2845" y="884"/>
                    <a:pt x="2845" y="848"/>
                    <a:pt x="2826" y="830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112750" y="3374375"/>
              <a:ext cx="67575" cy="27175"/>
            </a:xfrm>
            <a:custGeom>
              <a:avLst/>
              <a:gdLst/>
              <a:ahLst/>
              <a:cxnLst/>
              <a:rect l="l" t="t" r="r" b="b"/>
              <a:pathLst>
                <a:path w="2703" h="1087" extrusionOk="0">
                  <a:moveTo>
                    <a:pt x="1422" y="1"/>
                  </a:moveTo>
                  <a:cubicBezTo>
                    <a:pt x="1413" y="1"/>
                    <a:pt x="1404" y="5"/>
                    <a:pt x="1396" y="14"/>
                  </a:cubicBezTo>
                  <a:lnTo>
                    <a:pt x="35" y="933"/>
                  </a:lnTo>
                  <a:cubicBezTo>
                    <a:pt x="18" y="950"/>
                    <a:pt x="0" y="985"/>
                    <a:pt x="18" y="1003"/>
                  </a:cubicBezTo>
                  <a:cubicBezTo>
                    <a:pt x="28" y="1024"/>
                    <a:pt x="44" y="1032"/>
                    <a:pt x="60" y="1032"/>
                  </a:cubicBezTo>
                  <a:cubicBezTo>
                    <a:pt x="71" y="1032"/>
                    <a:pt x="81" y="1028"/>
                    <a:pt x="89" y="1020"/>
                  </a:cubicBezTo>
                  <a:lnTo>
                    <a:pt x="1413" y="120"/>
                  </a:lnTo>
                  <a:lnTo>
                    <a:pt x="2614" y="1074"/>
                  </a:lnTo>
                  <a:cubicBezTo>
                    <a:pt x="2631" y="1082"/>
                    <a:pt x="2645" y="1087"/>
                    <a:pt x="2656" y="1087"/>
                  </a:cubicBezTo>
                  <a:cubicBezTo>
                    <a:pt x="2667" y="1087"/>
                    <a:pt x="2676" y="1082"/>
                    <a:pt x="2684" y="1074"/>
                  </a:cubicBezTo>
                  <a:cubicBezTo>
                    <a:pt x="2703" y="1056"/>
                    <a:pt x="2703" y="1020"/>
                    <a:pt x="2684" y="1003"/>
                  </a:cubicBezTo>
                  <a:lnTo>
                    <a:pt x="1448" y="14"/>
                  </a:lnTo>
                  <a:cubicBezTo>
                    <a:pt x="1440" y="5"/>
                    <a:pt x="1431" y="1"/>
                    <a:pt x="142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131275" y="3333325"/>
              <a:ext cx="47725" cy="24075"/>
            </a:xfrm>
            <a:custGeom>
              <a:avLst/>
              <a:gdLst/>
              <a:ahLst/>
              <a:cxnLst/>
              <a:rect l="l" t="t" r="r" b="b"/>
              <a:pathLst>
                <a:path w="1909" h="963" extrusionOk="0">
                  <a:moveTo>
                    <a:pt x="849" y="1"/>
                  </a:moveTo>
                  <a:cubicBezTo>
                    <a:pt x="836" y="1"/>
                    <a:pt x="822" y="5"/>
                    <a:pt x="813" y="13"/>
                  </a:cubicBezTo>
                  <a:lnTo>
                    <a:pt x="19" y="597"/>
                  </a:lnTo>
                  <a:cubicBezTo>
                    <a:pt x="1" y="614"/>
                    <a:pt x="1" y="649"/>
                    <a:pt x="1" y="667"/>
                  </a:cubicBezTo>
                  <a:cubicBezTo>
                    <a:pt x="14" y="679"/>
                    <a:pt x="35" y="692"/>
                    <a:pt x="53" y="692"/>
                  </a:cubicBezTo>
                  <a:cubicBezTo>
                    <a:pt x="60" y="692"/>
                    <a:pt x="66" y="690"/>
                    <a:pt x="71" y="684"/>
                  </a:cubicBezTo>
                  <a:lnTo>
                    <a:pt x="848" y="119"/>
                  </a:lnTo>
                  <a:lnTo>
                    <a:pt x="1821" y="950"/>
                  </a:lnTo>
                  <a:cubicBezTo>
                    <a:pt x="1829" y="958"/>
                    <a:pt x="1838" y="963"/>
                    <a:pt x="1847" y="963"/>
                  </a:cubicBezTo>
                  <a:cubicBezTo>
                    <a:pt x="1855" y="963"/>
                    <a:pt x="1864" y="958"/>
                    <a:pt x="1873" y="950"/>
                  </a:cubicBezTo>
                  <a:cubicBezTo>
                    <a:pt x="1908" y="932"/>
                    <a:pt x="1891" y="896"/>
                    <a:pt x="1873" y="879"/>
                  </a:cubicBezTo>
                  <a:lnTo>
                    <a:pt x="884" y="13"/>
                  </a:lnTo>
                  <a:cubicBezTo>
                    <a:pt x="875" y="5"/>
                    <a:pt x="862" y="1"/>
                    <a:pt x="84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899925" y="3063975"/>
              <a:ext cx="1128975" cy="868275"/>
            </a:xfrm>
            <a:custGeom>
              <a:avLst/>
              <a:gdLst/>
              <a:ahLst/>
              <a:cxnLst/>
              <a:rect l="l" t="t" r="r" b="b"/>
              <a:pathLst>
                <a:path w="45159" h="34731" extrusionOk="0">
                  <a:moveTo>
                    <a:pt x="771" y="1"/>
                  </a:moveTo>
                  <a:cubicBezTo>
                    <a:pt x="549" y="1"/>
                    <a:pt x="332" y="111"/>
                    <a:pt x="196" y="316"/>
                  </a:cubicBezTo>
                  <a:cubicBezTo>
                    <a:pt x="1" y="633"/>
                    <a:pt x="90" y="1057"/>
                    <a:pt x="408" y="1251"/>
                  </a:cubicBezTo>
                  <a:cubicBezTo>
                    <a:pt x="4470" y="3829"/>
                    <a:pt x="8284" y="6814"/>
                    <a:pt x="11781" y="10135"/>
                  </a:cubicBezTo>
                  <a:cubicBezTo>
                    <a:pt x="13529" y="11795"/>
                    <a:pt x="15189" y="13542"/>
                    <a:pt x="16778" y="15379"/>
                  </a:cubicBezTo>
                  <a:lnTo>
                    <a:pt x="17362" y="16068"/>
                  </a:lnTo>
                  <a:lnTo>
                    <a:pt x="17944" y="16756"/>
                  </a:lnTo>
                  <a:cubicBezTo>
                    <a:pt x="18332" y="17216"/>
                    <a:pt x="18704" y="17693"/>
                    <a:pt x="19074" y="18169"/>
                  </a:cubicBezTo>
                  <a:cubicBezTo>
                    <a:pt x="19816" y="19123"/>
                    <a:pt x="20522" y="20112"/>
                    <a:pt x="21317" y="21049"/>
                  </a:cubicBezTo>
                  <a:cubicBezTo>
                    <a:pt x="21706" y="21525"/>
                    <a:pt x="22111" y="22002"/>
                    <a:pt x="22554" y="22443"/>
                  </a:cubicBezTo>
                  <a:cubicBezTo>
                    <a:pt x="22994" y="22885"/>
                    <a:pt x="23454" y="23291"/>
                    <a:pt x="23931" y="23679"/>
                  </a:cubicBezTo>
                  <a:cubicBezTo>
                    <a:pt x="24866" y="24475"/>
                    <a:pt x="25820" y="25198"/>
                    <a:pt x="26562" y="26099"/>
                  </a:cubicBezTo>
                  <a:cubicBezTo>
                    <a:pt x="27303" y="26982"/>
                    <a:pt x="27763" y="28113"/>
                    <a:pt x="28434" y="29172"/>
                  </a:cubicBezTo>
                  <a:cubicBezTo>
                    <a:pt x="29088" y="30232"/>
                    <a:pt x="29953" y="31167"/>
                    <a:pt x="30906" y="31944"/>
                  </a:cubicBezTo>
                  <a:cubicBezTo>
                    <a:pt x="31860" y="32740"/>
                    <a:pt x="32955" y="33375"/>
                    <a:pt x="34103" y="33816"/>
                  </a:cubicBezTo>
                  <a:cubicBezTo>
                    <a:pt x="35269" y="34275"/>
                    <a:pt x="36487" y="34522"/>
                    <a:pt x="37706" y="34628"/>
                  </a:cubicBezTo>
                  <a:cubicBezTo>
                    <a:pt x="38420" y="34700"/>
                    <a:pt x="39134" y="34730"/>
                    <a:pt x="39846" y="34730"/>
                  </a:cubicBezTo>
                  <a:cubicBezTo>
                    <a:pt x="41584" y="34730"/>
                    <a:pt x="43314" y="34552"/>
                    <a:pt x="45017" y="34364"/>
                  </a:cubicBezTo>
                  <a:cubicBezTo>
                    <a:pt x="45105" y="34346"/>
                    <a:pt x="45159" y="34275"/>
                    <a:pt x="45159" y="34188"/>
                  </a:cubicBezTo>
                  <a:cubicBezTo>
                    <a:pt x="45142" y="34124"/>
                    <a:pt x="45083" y="34061"/>
                    <a:pt x="45008" y="34061"/>
                  </a:cubicBezTo>
                  <a:cubicBezTo>
                    <a:pt x="45000" y="34061"/>
                    <a:pt x="44991" y="34062"/>
                    <a:pt x="44982" y="34063"/>
                  </a:cubicBezTo>
                  <a:cubicBezTo>
                    <a:pt x="43435" y="34212"/>
                    <a:pt x="41874" y="34338"/>
                    <a:pt x="40321" y="34338"/>
                  </a:cubicBezTo>
                  <a:cubicBezTo>
                    <a:pt x="39463" y="34338"/>
                    <a:pt x="38607" y="34299"/>
                    <a:pt x="37758" y="34205"/>
                  </a:cubicBezTo>
                  <a:cubicBezTo>
                    <a:pt x="36576" y="34063"/>
                    <a:pt x="35392" y="33799"/>
                    <a:pt x="34297" y="33357"/>
                  </a:cubicBezTo>
                  <a:cubicBezTo>
                    <a:pt x="33202" y="32916"/>
                    <a:pt x="32178" y="32280"/>
                    <a:pt x="31259" y="31520"/>
                  </a:cubicBezTo>
                  <a:cubicBezTo>
                    <a:pt x="30376" y="30743"/>
                    <a:pt x="29582" y="29843"/>
                    <a:pt x="28964" y="28836"/>
                  </a:cubicBezTo>
                  <a:cubicBezTo>
                    <a:pt x="28363" y="27830"/>
                    <a:pt x="27922" y="26664"/>
                    <a:pt x="27110" y="25657"/>
                  </a:cubicBezTo>
                  <a:cubicBezTo>
                    <a:pt x="26315" y="24651"/>
                    <a:pt x="25344" y="23891"/>
                    <a:pt x="24426" y="23097"/>
                  </a:cubicBezTo>
                  <a:cubicBezTo>
                    <a:pt x="23966" y="22709"/>
                    <a:pt x="23543" y="22302"/>
                    <a:pt x="23136" y="21878"/>
                  </a:cubicBezTo>
                  <a:cubicBezTo>
                    <a:pt x="22712" y="21454"/>
                    <a:pt x="22342" y="20995"/>
                    <a:pt x="21970" y="20536"/>
                  </a:cubicBezTo>
                  <a:cubicBezTo>
                    <a:pt x="21211" y="19600"/>
                    <a:pt x="20522" y="18593"/>
                    <a:pt x="19780" y="17622"/>
                  </a:cubicBezTo>
                  <a:cubicBezTo>
                    <a:pt x="19410" y="17145"/>
                    <a:pt x="19039" y="16650"/>
                    <a:pt x="18668" y="16174"/>
                  </a:cubicBezTo>
                  <a:lnTo>
                    <a:pt x="18085" y="15450"/>
                  </a:lnTo>
                  <a:lnTo>
                    <a:pt x="17503" y="14743"/>
                  </a:lnTo>
                  <a:cubicBezTo>
                    <a:pt x="15949" y="12871"/>
                    <a:pt x="14289" y="11070"/>
                    <a:pt x="12540" y="9358"/>
                  </a:cubicBezTo>
                  <a:cubicBezTo>
                    <a:pt x="9061" y="5913"/>
                    <a:pt x="5247" y="2823"/>
                    <a:pt x="1149" y="121"/>
                  </a:cubicBezTo>
                  <a:lnTo>
                    <a:pt x="1131" y="104"/>
                  </a:lnTo>
                  <a:cubicBezTo>
                    <a:pt x="1018" y="34"/>
                    <a:pt x="894" y="1"/>
                    <a:pt x="7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672150" y="3824850"/>
              <a:ext cx="459175" cy="63525"/>
            </a:xfrm>
            <a:custGeom>
              <a:avLst/>
              <a:gdLst/>
              <a:ahLst/>
              <a:cxnLst/>
              <a:rect l="l" t="t" r="r" b="b"/>
              <a:pathLst>
                <a:path w="18367" h="2541" extrusionOk="0">
                  <a:moveTo>
                    <a:pt x="18060" y="1"/>
                  </a:moveTo>
                  <a:cubicBezTo>
                    <a:pt x="18038" y="1"/>
                    <a:pt x="18016" y="3"/>
                    <a:pt x="17995" y="9"/>
                  </a:cubicBezTo>
                  <a:cubicBezTo>
                    <a:pt x="17289" y="185"/>
                    <a:pt x="16530" y="273"/>
                    <a:pt x="15788" y="344"/>
                  </a:cubicBezTo>
                  <a:cubicBezTo>
                    <a:pt x="15047" y="414"/>
                    <a:pt x="14287" y="485"/>
                    <a:pt x="13528" y="539"/>
                  </a:cubicBezTo>
                  <a:cubicBezTo>
                    <a:pt x="12786" y="609"/>
                    <a:pt x="12026" y="661"/>
                    <a:pt x="11267" y="767"/>
                  </a:cubicBezTo>
                  <a:cubicBezTo>
                    <a:pt x="10490" y="873"/>
                    <a:pt x="9749" y="1068"/>
                    <a:pt x="9024" y="1280"/>
                  </a:cubicBezTo>
                  <a:cubicBezTo>
                    <a:pt x="7576" y="1686"/>
                    <a:pt x="6111" y="2022"/>
                    <a:pt x="4627" y="2093"/>
                  </a:cubicBezTo>
                  <a:cubicBezTo>
                    <a:pt x="4493" y="2097"/>
                    <a:pt x="4359" y="2100"/>
                    <a:pt x="4224" y="2100"/>
                  </a:cubicBezTo>
                  <a:cubicBezTo>
                    <a:pt x="2871" y="2100"/>
                    <a:pt x="1508" y="1854"/>
                    <a:pt x="335" y="1227"/>
                  </a:cubicBezTo>
                  <a:cubicBezTo>
                    <a:pt x="301" y="1210"/>
                    <a:pt x="266" y="1202"/>
                    <a:pt x="231" y="1202"/>
                  </a:cubicBezTo>
                  <a:cubicBezTo>
                    <a:pt x="158" y="1202"/>
                    <a:pt x="89" y="1238"/>
                    <a:pt x="52" y="1297"/>
                  </a:cubicBezTo>
                  <a:cubicBezTo>
                    <a:pt x="0" y="1403"/>
                    <a:pt x="36" y="1527"/>
                    <a:pt x="141" y="1598"/>
                  </a:cubicBezTo>
                  <a:cubicBezTo>
                    <a:pt x="1399" y="2275"/>
                    <a:pt x="2834" y="2540"/>
                    <a:pt x="4230" y="2540"/>
                  </a:cubicBezTo>
                  <a:cubicBezTo>
                    <a:pt x="4363" y="2540"/>
                    <a:pt x="4495" y="2538"/>
                    <a:pt x="4627" y="2533"/>
                  </a:cubicBezTo>
                  <a:cubicBezTo>
                    <a:pt x="6181" y="2498"/>
                    <a:pt x="7682" y="2145"/>
                    <a:pt x="9148" y="1756"/>
                  </a:cubicBezTo>
                  <a:cubicBezTo>
                    <a:pt x="9872" y="1544"/>
                    <a:pt x="10596" y="1368"/>
                    <a:pt x="11338" y="1262"/>
                  </a:cubicBezTo>
                  <a:cubicBezTo>
                    <a:pt x="12061" y="1174"/>
                    <a:pt x="12822" y="1121"/>
                    <a:pt x="13580" y="1068"/>
                  </a:cubicBezTo>
                  <a:cubicBezTo>
                    <a:pt x="14322" y="998"/>
                    <a:pt x="15082" y="944"/>
                    <a:pt x="15841" y="873"/>
                  </a:cubicBezTo>
                  <a:cubicBezTo>
                    <a:pt x="16601" y="803"/>
                    <a:pt x="17359" y="715"/>
                    <a:pt x="18120" y="539"/>
                  </a:cubicBezTo>
                  <a:lnTo>
                    <a:pt x="18137" y="539"/>
                  </a:lnTo>
                  <a:cubicBezTo>
                    <a:pt x="18278" y="503"/>
                    <a:pt x="18367" y="344"/>
                    <a:pt x="18331" y="202"/>
                  </a:cubicBezTo>
                  <a:cubicBezTo>
                    <a:pt x="18301" y="82"/>
                    <a:pt x="18182" y="1"/>
                    <a:pt x="180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826200" y="3742750"/>
              <a:ext cx="179750" cy="139775"/>
            </a:xfrm>
            <a:custGeom>
              <a:avLst/>
              <a:gdLst/>
              <a:ahLst/>
              <a:cxnLst/>
              <a:rect l="l" t="t" r="r" b="b"/>
              <a:pathLst>
                <a:path w="7190" h="5591" extrusionOk="0">
                  <a:moveTo>
                    <a:pt x="7069" y="0"/>
                  </a:moveTo>
                  <a:cubicBezTo>
                    <a:pt x="7032" y="0"/>
                    <a:pt x="6997" y="14"/>
                    <a:pt x="6977" y="43"/>
                  </a:cubicBezTo>
                  <a:cubicBezTo>
                    <a:pt x="6005" y="1084"/>
                    <a:pt x="4875" y="1967"/>
                    <a:pt x="3728" y="2815"/>
                  </a:cubicBezTo>
                  <a:cubicBezTo>
                    <a:pt x="3163" y="3239"/>
                    <a:pt x="2562" y="3663"/>
                    <a:pt x="1979" y="4070"/>
                  </a:cubicBezTo>
                  <a:cubicBezTo>
                    <a:pt x="1397" y="4475"/>
                    <a:pt x="813" y="4882"/>
                    <a:pt x="178" y="5146"/>
                  </a:cubicBezTo>
                  <a:lnTo>
                    <a:pt x="161" y="5146"/>
                  </a:lnTo>
                  <a:cubicBezTo>
                    <a:pt x="55" y="5200"/>
                    <a:pt x="1" y="5341"/>
                    <a:pt x="55" y="5447"/>
                  </a:cubicBezTo>
                  <a:cubicBezTo>
                    <a:pt x="93" y="5538"/>
                    <a:pt x="180" y="5591"/>
                    <a:pt x="266" y="5591"/>
                  </a:cubicBezTo>
                  <a:cubicBezTo>
                    <a:pt x="296" y="5591"/>
                    <a:pt x="326" y="5584"/>
                    <a:pt x="354" y="5570"/>
                  </a:cubicBezTo>
                  <a:cubicBezTo>
                    <a:pt x="1044" y="5252"/>
                    <a:pt x="1644" y="4828"/>
                    <a:pt x="2226" y="4405"/>
                  </a:cubicBezTo>
                  <a:cubicBezTo>
                    <a:pt x="2791" y="3981"/>
                    <a:pt x="3375" y="3540"/>
                    <a:pt x="3940" y="3098"/>
                  </a:cubicBezTo>
                  <a:cubicBezTo>
                    <a:pt x="5087" y="2215"/>
                    <a:pt x="6200" y="1279"/>
                    <a:pt x="7154" y="201"/>
                  </a:cubicBezTo>
                  <a:cubicBezTo>
                    <a:pt x="7189" y="149"/>
                    <a:pt x="7189" y="79"/>
                    <a:pt x="7154" y="25"/>
                  </a:cubicBezTo>
                  <a:cubicBezTo>
                    <a:pt x="7130" y="9"/>
                    <a:pt x="7099" y="0"/>
                    <a:pt x="706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027525" y="3736850"/>
              <a:ext cx="424775" cy="112550"/>
            </a:xfrm>
            <a:custGeom>
              <a:avLst/>
              <a:gdLst/>
              <a:ahLst/>
              <a:cxnLst/>
              <a:rect l="l" t="t" r="r" b="b"/>
              <a:pathLst>
                <a:path w="16991" h="4502" extrusionOk="0">
                  <a:moveTo>
                    <a:pt x="11500" y="0"/>
                  </a:moveTo>
                  <a:cubicBezTo>
                    <a:pt x="10821" y="0"/>
                    <a:pt x="10085" y="15"/>
                    <a:pt x="9290" y="49"/>
                  </a:cubicBezTo>
                  <a:cubicBezTo>
                    <a:pt x="3940" y="279"/>
                    <a:pt x="1" y="4129"/>
                    <a:pt x="1" y="4129"/>
                  </a:cubicBezTo>
                  <a:cubicBezTo>
                    <a:pt x="1" y="4129"/>
                    <a:pt x="3480" y="4502"/>
                    <a:pt x="6796" y="4502"/>
                  </a:cubicBezTo>
                  <a:cubicBezTo>
                    <a:pt x="7987" y="4502"/>
                    <a:pt x="9158" y="4453"/>
                    <a:pt x="10138" y="4323"/>
                  </a:cubicBezTo>
                  <a:cubicBezTo>
                    <a:pt x="12928" y="3953"/>
                    <a:pt x="15596" y="1956"/>
                    <a:pt x="16743" y="986"/>
                  </a:cubicBezTo>
                  <a:cubicBezTo>
                    <a:pt x="16990" y="774"/>
                    <a:pt x="16884" y="367"/>
                    <a:pt x="16566" y="332"/>
                  </a:cubicBezTo>
                  <a:cubicBezTo>
                    <a:pt x="15666" y="193"/>
                    <a:pt x="13971" y="0"/>
                    <a:pt x="1150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025350" y="3750000"/>
              <a:ext cx="425625" cy="92025"/>
            </a:xfrm>
            <a:custGeom>
              <a:avLst/>
              <a:gdLst/>
              <a:ahLst/>
              <a:cxnLst/>
              <a:rect l="l" t="t" r="r" b="b"/>
              <a:pathLst>
                <a:path w="17025" h="3681" extrusionOk="0">
                  <a:moveTo>
                    <a:pt x="16919" y="0"/>
                  </a:moveTo>
                  <a:lnTo>
                    <a:pt x="71" y="3533"/>
                  </a:lnTo>
                  <a:cubicBezTo>
                    <a:pt x="36" y="3533"/>
                    <a:pt x="0" y="3568"/>
                    <a:pt x="17" y="3620"/>
                  </a:cubicBezTo>
                  <a:lnTo>
                    <a:pt x="17" y="3638"/>
                  </a:lnTo>
                  <a:cubicBezTo>
                    <a:pt x="31" y="3664"/>
                    <a:pt x="53" y="3680"/>
                    <a:pt x="78" y="3680"/>
                  </a:cubicBezTo>
                  <a:cubicBezTo>
                    <a:pt x="88" y="3680"/>
                    <a:pt x="97" y="3678"/>
                    <a:pt x="106" y="3674"/>
                  </a:cubicBezTo>
                  <a:lnTo>
                    <a:pt x="16954" y="159"/>
                  </a:lnTo>
                  <a:cubicBezTo>
                    <a:pt x="17006" y="159"/>
                    <a:pt x="17025" y="106"/>
                    <a:pt x="17025" y="71"/>
                  </a:cubicBezTo>
                  <a:cubicBezTo>
                    <a:pt x="17006" y="17"/>
                    <a:pt x="16971" y="0"/>
                    <a:pt x="169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336175" y="3734375"/>
              <a:ext cx="50775" cy="74200"/>
            </a:xfrm>
            <a:custGeom>
              <a:avLst/>
              <a:gdLst/>
              <a:ahLst/>
              <a:cxnLst/>
              <a:rect l="l" t="t" r="r" b="b"/>
              <a:pathLst>
                <a:path w="2031" h="2968" extrusionOk="0">
                  <a:moveTo>
                    <a:pt x="817" y="0"/>
                  </a:moveTo>
                  <a:cubicBezTo>
                    <a:pt x="786" y="0"/>
                    <a:pt x="754" y="16"/>
                    <a:pt x="742" y="42"/>
                  </a:cubicBezTo>
                  <a:lnTo>
                    <a:pt x="17" y="1614"/>
                  </a:lnTo>
                  <a:cubicBezTo>
                    <a:pt x="0" y="1631"/>
                    <a:pt x="0" y="1650"/>
                    <a:pt x="17" y="1685"/>
                  </a:cubicBezTo>
                  <a:cubicBezTo>
                    <a:pt x="17" y="1685"/>
                    <a:pt x="35" y="1702"/>
                    <a:pt x="35" y="1720"/>
                  </a:cubicBezTo>
                  <a:lnTo>
                    <a:pt x="1889" y="2957"/>
                  </a:lnTo>
                  <a:cubicBezTo>
                    <a:pt x="1904" y="2964"/>
                    <a:pt x="1921" y="2968"/>
                    <a:pt x="1938" y="2968"/>
                  </a:cubicBezTo>
                  <a:cubicBezTo>
                    <a:pt x="1962" y="2968"/>
                    <a:pt x="1985" y="2959"/>
                    <a:pt x="1995" y="2938"/>
                  </a:cubicBezTo>
                  <a:cubicBezTo>
                    <a:pt x="2030" y="2886"/>
                    <a:pt x="2013" y="2851"/>
                    <a:pt x="1978" y="2815"/>
                  </a:cubicBezTo>
                  <a:lnTo>
                    <a:pt x="194" y="1614"/>
                  </a:lnTo>
                  <a:lnTo>
                    <a:pt x="883" y="113"/>
                  </a:lnTo>
                  <a:cubicBezTo>
                    <a:pt x="900" y="77"/>
                    <a:pt x="883" y="25"/>
                    <a:pt x="848" y="7"/>
                  </a:cubicBezTo>
                  <a:cubicBezTo>
                    <a:pt x="838" y="2"/>
                    <a:pt x="828" y="0"/>
                    <a:pt x="81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246100" y="3735750"/>
              <a:ext cx="66250" cy="105250"/>
            </a:xfrm>
            <a:custGeom>
              <a:avLst/>
              <a:gdLst/>
              <a:ahLst/>
              <a:cxnLst/>
              <a:rect l="l" t="t" r="r" b="b"/>
              <a:pathLst>
                <a:path w="2650" h="4210" extrusionOk="0">
                  <a:moveTo>
                    <a:pt x="721" y="0"/>
                  </a:moveTo>
                  <a:cubicBezTo>
                    <a:pt x="688" y="0"/>
                    <a:pt x="650" y="29"/>
                    <a:pt x="636" y="58"/>
                  </a:cubicBezTo>
                  <a:lnTo>
                    <a:pt x="17" y="2336"/>
                  </a:lnTo>
                  <a:cubicBezTo>
                    <a:pt x="0" y="2353"/>
                    <a:pt x="0" y="2372"/>
                    <a:pt x="17" y="2389"/>
                  </a:cubicBezTo>
                  <a:cubicBezTo>
                    <a:pt x="17" y="2407"/>
                    <a:pt x="36" y="2424"/>
                    <a:pt x="36" y="2424"/>
                  </a:cubicBezTo>
                  <a:lnTo>
                    <a:pt x="2525" y="4190"/>
                  </a:lnTo>
                  <a:cubicBezTo>
                    <a:pt x="2539" y="4204"/>
                    <a:pt x="2552" y="4210"/>
                    <a:pt x="2566" y="4210"/>
                  </a:cubicBezTo>
                  <a:cubicBezTo>
                    <a:pt x="2588" y="4210"/>
                    <a:pt x="2609" y="4195"/>
                    <a:pt x="2631" y="4173"/>
                  </a:cubicBezTo>
                  <a:cubicBezTo>
                    <a:pt x="2649" y="4138"/>
                    <a:pt x="2649" y="4084"/>
                    <a:pt x="2614" y="4067"/>
                  </a:cubicBezTo>
                  <a:lnTo>
                    <a:pt x="177" y="2336"/>
                  </a:lnTo>
                  <a:lnTo>
                    <a:pt x="794" y="111"/>
                  </a:lnTo>
                  <a:cubicBezTo>
                    <a:pt x="813" y="58"/>
                    <a:pt x="794" y="22"/>
                    <a:pt x="742" y="5"/>
                  </a:cubicBezTo>
                  <a:cubicBezTo>
                    <a:pt x="735" y="2"/>
                    <a:pt x="728" y="0"/>
                    <a:pt x="72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164850" y="3747175"/>
              <a:ext cx="57850" cy="103800"/>
            </a:xfrm>
            <a:custGeom>
              <a:avLst/>
              <a:gdLst/>
              <a:ahLst/>
              <a:cxnLst/>
              <a:rect l="l" t="t" r="r" b="b"/>
              <a:pathLst>
                <a:path w="2314" h="4152" extrusionOk="0">
                  <a:moveTo>
                    <a:pt x="925" y="1"/>
                  </a:moveTo>
                  <a:cubicBezTo>
                    <a:pt x="895" y="1"/>
                    <a:pt x="861" y="21"/>
                    <a:pt x="849" y="60"/>
                  </a:cubicBezTo>
                  <a:lnTo>
                    <a:pt x="1" y="2480"/>
                  </a:lnTo>
                  <a:cubicBezTo>
                    <a:pt x="1" y="2497"/>
                    <a:pt x="1" y="2515"/>
                    <a:pt x="18" y="2532"/>
                  </a:cubicBezTo>
                  <a:cubicBezTo>
                    <a:pt x="18" y="2551"/>
                    <a:pt x="18" y="2551"/>
                    <a:pt x="36" y="2568"/>
                  </a:cubicBezTo>
                  <a:lnTo>
                    <a:pt x="2172" y="4140"/>
                  </a:lnTo>
                  <a:cubicBezTo>
                    <a:pt x="2187" y="4147"/>
                    <a:pt x="2204" y="4151"/>
                    <a:pt x="2221" y="4151"/>
                  </a:cubicBezTo>
                  <a:cubicBezTo>
                    <a:pt x="2246" y="4151"/>
                    <a:pt x="2268" y="4142"/>
                    <a:pt x="2278" y="4122"/>
                  </a:cubicBezTo>
                  <a:cubicBezTo>
                    <a:pt x="2314" y="4086"/>
                    <a:pt x="2297" y="4034"/>
                    <a:pt x="2261" y="4016"/>
                  </a:cubicBezTo>
                  <a:lnTo>
                    <a:pt x="178" y="2462"/>
                  </a:lnTo>
                  <a:lnTo>
                    <a:pt x="1007" y="113"/>
                  </a:lnTo>
                  <a:cubicBezTo>
                    <a:pt x="1025" y="60"/>
                    <a:pt x="990" y="24"/>
                    <a:pt x="955" y="8"/>
                  </a:cubicBezTo>
                  <a:cubicBezTo>
                    <a:pt x="946" y="3"/>
                    <a:pt x="936" y="1"/>
                    <a:pt x="9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099950" y="3773275"/>
              <a:ext cx="37575" cy="76550"/>
            </a:xfrm>
            <a:custGeom>
              <a:avLst/>
              <a:gdLst/>
              <a:ahLst/>
              <a:cxnLst/>
              <a:rect l="l" t="t" r="r" b="b"/>
              <a:pathLst>
                <a:path w="1503" h="3062" extrusionOk="0">
                  <a:moveTo>
                    <a:pt x="863" y="0"/>
                  </a:moveTo>
                  <a:cubicBezTo>
                    <a:pt x="830" y="0"/>
                    <a:pt x="792" y="29"/>
                    <a:pt x="777" y="58"/>
                  </a:cubicBezTo>
                  <a:lnTo>
                    <a:pt x="0" y="2036"/>
                  </a:lnTo>
                  <a:lnTo>
                    <a:pt x="0" y="2107"/>
                  </a:lnTo>
                  <a:cubicBezTo>
                    <a:pt x="19" y="2107"/>
                    <a:pt x="19" y="2124"/>
                    <a:pt x="36" y="2142"/>
                  </a:cubicBezTo>
                  <a:lnTo>
                    <a:pt x="1361" y="3042"/>
                  </a:lnTo>
                  <a:cubicBezTo>
                    <a:pt x="1374" y="3056"/>
                    <a:pt x="1391" y="3062"/>
                    <a:pt x="1406" y="3062"/>
                  </a:cubicBezTo>
                  <a:cubicBezTo>
                    <a:pt x="1431" y="3062"/>
                    <a:pt x="1455" y="3047"/>
                    <a:pt x="1467" y="3025"/>
                  </a:cubicBezTo>
                  <a:cubicBezTo>
                    <a:pt x="1502" y="2990"/>
                    <a:pt x="1484" y="2936"/>
                    <a:pt x="1448" y="2919"/>
                  </a:cubicBezTo>
                  <a:lnTo>
                    <a:pt x="177" y="2036"/>
                  </a:lnTo>
                  <a:lnTo>
                    <a:pt x="937" y="111"/>
                  </a:lnTo>
                  <a:cubicBezTo>
                    <a:pt x="954" y="75"/>
                    <a:pt x="937" y="23"/>
                    <a:pt x="883" y="5"/>
                  </a:cubicBezTo>
                  <a:cubicBezTo>
                    <a:pt x="877" y="2"/>
                    <a:pt x="870" y="0"/>
                    <a:pt x="86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951175" y="3539275"/>
              <a:ext cx="263850" cy="256200"/>
            </a:xfrm>
            <a:custGeom>
              <a:avLst/>
              <a:gdLst/>
              <a:ahLst/>
              <a:cxnLst/>
              <a:rect l="l" t="t" r="r" b="b"/>
              <a:pathLst>
                <a:path w="10554" h="10248" extrusionOk="0">
                  <a:moveTo>
                    <a:pt x="10064" y="0"/>
                  </a:moveTo>
                  <a:cubicBezTo>
                    <a:pt x="10023" y="0"/>
                    <a:pt x="9982" y="8"/>
                    <a:pt x="9942" y="23"/>
                  </a:cubicBezTo>
                  <a:cubicBezTo>
                    <a:pt x="8972" y="376"/>
                    <a:pt x="6994" y="1224"/>
                    <a:pt x="4345" y="2955"/>
                  </a:cubicBezTo>
                  <a:cubicBezTo>
                    <a:pt x="477" y="5480"/>
                    <a:pt x="0" y="10248"/>
                    <a:pt x="0" y="10248"/>
                  </a:cubicBezTo>
                  <a:cubicBezTo>
                    <a:pt x="0" y="10248"/>
                    <a:pt x="5228" y="8006"/>
                    <a:pt x="7682" y="5992"/>
                  </a:cubicBezTo>
                  <a:cubicBezTo>
                    <a:pt x="9537" y="4491"/>
                    <a:pt x="10260" y="1736"/>
                    <a:pt x="10508" y="464"/>
                  </a:cubicBezTo>
                  <a:cubicBezTo>
                    <a:pt x="10553" y="239"/>
                    <a:pt x="10304" y="0"/>
                    <a:pt x="1006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948950" y="3540500"/>
              <a:ext cx="262725" cy="256650"/>
            </a:xfrm>
            <a:custGeom>
              <a:avLst/>
              <a:gdLst/>
              <a:ahLst/>
              <a:cxnLst/>
              <a:rect l="l" t="t" r="r" b="b"/>
              <a:pathLst>
                <a:path w="10509" h="10266" extrusionOk="0">
                  <a:moveTo>
                    <a:pt x="10431" y="0"/>
                  </a:moveTo>
                  <a:cubicBezTo>
                    <a:pt x="10411" y="0"/>
                    <a:pt x="10394" y="9"/>
                    <a:pt x="10385" y="27"/>
                  </a:cubicBezTo>
                  <a:lnTo>
                    <a:pt x="36" y="10146"/>
                  </a:lnTo>
                  <a:cubicBezTo>
                    <a:pt x="0" y="10163"/>
                    <a:pt x="0" y="10199"/>
                    <a:pt x="19" y="10217"/>
                  </a:cubicBezTo>
                  <a:cubicBezTo>
                    <a:pt x="19" y="10234"/>
                    <a:pt x="19" y="10234"/>
                    <a:pt x="36" y="10252"/>
                  </a:cubicBezTo>
                  <a:cubicBezTo>
                    <a:pt x="45" y="10261"/>
                    <a:pt x="63" y="10265"/>
                    <a:pt x="82" y="10265"/>
                  </a:cubicBezTo>
                  <a:cubicBezTo>
                    <a:pt x="102" y="10265"/>
                    <a:pt x="124" y="10261"/>
                    <a:pt x="142" y="10252"/>
                  </a:cubicBezTo>
                  <a:lnTo>
                    <a:pt x="10491" y="133"/>
                  </a:lnTo>
                  <a:cubicBezTo>
                    <a:pt x="10509" y="97"/>
                    <a:pt x="10509" y="45"/>
                    <a:pt x="10491" y="27"/>
                  </a:cubicBezTo>
                  <a:cubicBezTo>
                    <a:pt x="10473" y="9"/>
                    <a:pt x="10451" y="0"/>
                    <a:pt x="104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128650" y="3568100"/>
              <a:ext cx="69325" cy="47250"/>
            </a:xfrm>
            <a:custGeom>
              <a:avLst/>
              <a:gdLst/>
              <a:ahLst/>
              <a:cxnLst/>
              <a:rect l="l" t="t" r="r" b="b"/>
              <a:pathLst>
                <a:path w="2773" h="1890" extrusionOk="0">
                  <a:moveTo>
                    <a:pt x="71" y="1"/>
                  </a:moveTo>
                  <a:cubicBezTo>
                    <a:pt x="36" y="17"/>
                    <a:pt x="1" y="53"/>
                    <a:pt x="18" y="106"/>
                  </a:cubicBezTo>
                  <a:lnTo>
                    <a:pt x="460" y="1661"/>
                  </a:lnTo>
                  <a:cubicBezTo>
                    <a:pt x="477" y="1696"/>
                    <a:pt x="495" y="1713"/>
                    <a:pt x="531" y="1713"/>
                  </a:cubicBezTo>
                  <a:lnTo>
                    <a:pt x="2702" y="1889"/>
                  </a:lnTo>
                  <a:cubicBezTo>
                    <a:pt x="2737" y="1889"/>
                    <a:pt x="2773" y="1872"/>
                    <a:pt x="2773" y="1819"/>
                  </a:cubicBezTo>
                  <a:cubicBezTo>
                    <a:pt x="2773" y="1783"/>
                    <a:pt x="2756" y="1748"/>
                    <a:pt x="2702" y="1748"/>
                  </a:cubicBezTo>
                  <a:lnTo>
                    <a:pt x="601" y="1572"/>
                  </a:lnTo>
                  <a:lnTo>
                    <a:pt x="159" y="53"/>
                  </a:lnTo>
                  <a:cubicBezTo>
                    <a:pt x="142" y="1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060675" y="3609425"/>
              <a:ext cx="102450" cy="64200"/>
            </a:xfrm>
            <a:custGeom>
              <a:avLst/>
              <a:gdLst/>
              <a:ahLst/>
              <a:cxnLst/>
              <a:rect l="l" t="t" r="r" b="b"/>
              <a:pathLst>
                <a:path w="4098" h="2568" extrusionOk="0">
                  <a:moveTo>
                    <a:pt x="81" y="0"/>
                  </a:moveTo>
                  <a:cubicBezTo>
                    <a:pt x="71" y="0"/>
                    <a:pt x="62" y="3"/>
                    <a:pt x="52" y="8"/>
                  </a:cubicBezTo>
                  <a:cubicBezTo>
                    <a:pt x="17" y="25"/>
                    <a:pt x="0" y="78"/>
                    <a:pt x="17" y="114"/>
                  </a:cubicBezTo>
                  <a:lnTo>
                    <a:pt x="989" y="2197"/>
                  </a:lnTo>
                  <a:cubicBezTo>
                    <a:pt x="1006" y="2214"/>
                    <a:pt x="1024" y="2233"/>
                    <a:pt x="1041" y="2233"/>
                  </a:cubicBezTo>
                  <a:lnTo>
                    <a:pt x="4027" y="2568"/>
                  </a:lnTo>
                  <a:cubicBezTo>
                    <a:pt x="4062" y="2568"/>
                    <a:pt x="4097" y="2532"/>
                    <a:pt x="4097" y="2497"/>
                  </a:cubicBezTo>
                  <a:cubicBezTo>
                    <a:pt x="4097" y="2462"/>
                    <a:pt x="4079" y="2426"/>
                    <a:pt x="4027" y="2409"/>
                  </a:cubicBezTo>
                  <a:lnTo>
                    <a:pt x="1112" y="2091"/>
                  </a:lnTo>
                  <a:lnTo>
                    <a:pt x="158" y="43"/>
                  </a:lnTo>
                  <a:cubicBezTo>
                    <a:pt x="133" y="17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011225" y="3651375"/>
              <a:ext cx="91400" cy="69175"/>
            </a:xfrm>
            <a:custGeom>
              <a:avLst/>
              <a:gdLst/>
              <a:ahLst/>
              <a:cxnLst/>
              <a:rect l="l" t="t" r="r" b="b"/>
              <a:pathLst>
                <a:path w="3656" h="2767" extrusionOk="0">
                  <a:moveTo>
                    <a:pt x="78" y="0"/>
                  </a:moveTo>
                  <a:cubicBezTo>
                    <a:pt x="70" y="0"/>
                    <a:pt x="61" y="2"/>
                    <a:pt x="53" y="7"/>
                  </a:cubicBezTo>
                  <a:cubicBezTo>
                    <a:pt x="17" y="25"/>
                    <a:pt x="0" y="77"/>
                    <a:pt x="0" y="113"/>
                  </a:cubicBezTo>
                  <a:lnTo>
                    <a:pt x="919" y="2391"/>
                  </a:lnTo>
                  <a:lnTo>
                    <a:pt x="919" y="2408"/>
                  </a:lnTo>
                  <a:cubicBezTo>
                    <a:pt x="919" y="2427"/>
                    <a:pt x="954" y="2444"/>
                    <a:pt x="971" y="2444"/>
                  </a:cubicBezTo>
                  <a:lnTo>
                    <a:pt x="3568" y="2762"/>
                  </a:lnTo>
                  <a:cubicBezTo>
                    <a:pt x="3574" y="2765"/>
                    <a:pt x="3581" y="2767"/>
                    <a:pt x="3587" y="2767"/>
                  </a:cubicBezTo>
                  <a:cubicBezTo>
                    <a:pt x="3616" y="2767"/>
                    <a:pt x="3641" y="2738"/>
                    <a:pt x="3655" y="2709"/>
                  </a:cubicBezTo>
                  <a:cubicBezTo>
                    <a:pt x="3655" y="2656"/>
                    <a:pt x="3620" y="2620"/>
                    <a:pt x="3585" y="2620"/>
                  </a:cubicBezTo>
                  <a:lnTo>
                    <a:pt x="1041" y="2302"/>
                  </a:lnTo>
                  <a:lnTo>
                    <a:pt x="142" y="60"/>
                  </a:lnTo>
                  <a:cubicBezTo>
                    <a:pt x="128" y="20"/>
                    <a:pt x="104" y="0"/>
                    <a:pt x="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977675" y="3701250"/>
              <a:ext cx="60475" cy="55375"/>
            </a:xfrm>
            <a:custGeom>
              <a:avLst/>
              <a:gdLst/>
              <a:ahLst/>
              <a:cxnLst/>
              <a:rect l="l" t="t" r="r" b="b"/>
              <a:pathLst>
                <a:path w="2419" h="2215" extrusionOk="0">
                  <a:moveTo>
                    <a:pt x="100" y="1"/>
                  </a:moveTo>
                  <a:cubicBezTo>
                    <a:pt x="90" y="1"/>
                    <a:pt x="80" y="3"/>
                    <a:pt x="71" y="8"/>
                  </a:cubicBezTo>
                  <a:cubicBezTo>
                    <a:pt x="35" y="25"/>
                    <a:pt x="0" y="60"/>
                    <a:pt x="17" y="114"/>
                  </a:cubicBezTo>
                  <a:lnTo>
                    <a:pt x="688" y="2021"/>
                  </a:lnTo>
                  <a:lnTo>
                    <a:pt x="706" y="2021"/>
                  </a:lnTo>
                  <a:cubicBezTo>
                    <a:pt x="706" y="2056"/>
                    <a:pt x="742" y="2056"/>
                    <a:pt x="759" y="2073"/>
                  </a:cubicBezTo>
                  <a:lnTo>
                    <a:pt x="2331" y="2215"/>
                  </a:lnTo>
                  <a:cubicBezTo>
                    <a:pt x="2367" y="2215"/>
                    <a:pt x="2402" y="2179"/>
                    <a:pt x="2402" y="2144"/>
                  </a:cubicBezTo>
                  <a:cubicBezTo>
                    <a:pt x="2419" y="2109"/>
                    <a:pt x="2383" y="2073"/>
                    <a:pt x="2348" y="2056"/>
                  </a:cubicBezTo>
                  <a:lnTo>
                    <a:pt x="829" y="1915"/>
                  </a:lnTo>
                  <a:lnTo>
                    <a:pt x="158" y="60"/>
                  </a:lnTo>
                  <a:cubicBezTo>
                    <a:pt x="158" y="21"/>
                    <a:pt x="129" y="1"/>
                    <a:pt x="10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987800" y="3798050"/>
              <a:ext cx="258750" cy="179000"/>
            </a:xfrm>
            <a:custGeom>
              <a:avLst/>
              <a:gdLst/>
              <a:ahLst/>
              <a:cxnLst/>
              <a:rect l="l" t="t" r="r" b="b"/>
              <a:pathLst>
                <a:path w="10350" h="7160" extrusionOk="0">
                  <a:moveTo>
                    <a:pt x="8231" y="0"/>
                  </a:moveTo>
                  <a:cubicBezTo>
                    <a:pt x="8201" y="0"/>
                    <a:pt x="8170" y="3"/>
                    <a:pt x="8143" y="3"/>
                  </a:cubicBezTo>
                  <a:cubicBezTo>
                    <a:pt x="7648" y="92"/>
                    <a:pt x="7171" y="356"/>
                    <a:pt x="6747" y="622"/>
                  </a:cubicBezTo>
                  <a:cubicBezTo>
                    <a:pt x="6005" y="1098"/>
                    <a:pt x="5334" y="1627"/>
                    <a:pt x="4646" y="2176"/>
                  </a:cubicBezTo>
                  <a:cubicBezTo>
                    <a:pt x="4611" y="2193"/>
                    <a:pt x="4575" y="2228"/>
                    <a:pt x="4522" y="2263"/>
                  </a:cubicBezTo>
                  <a:cubicBezTo>
                    <a:pt x="3603" y="2970"/>
                    <a:pt x="2703" y="3605"/>
                    <a:pt x="1714" y="4135"/>
                  </a:cubicBezTo>
                  <a:cubicBezTo>
                    <a:pt x="1307" y="4365"/>
                    <a:pt x="902" y="4559"/>
                    <a:pt x="460" y="4736"/>
                  </a:cubicBezTo>
                  <a:cubicBezTo>
                    <a:pt x="1" y="4931"/>
                    <a:pt x="196" y="5054"/>
                    <a:pt x="549" y="5336"/>
                  </a:cubicBezTo>
                  <a:cubicBezTo>
                    <a:pt x="831" y="5566"/>
                    <a:pt x="1131" y="5778"/>
                    <a:pt x="1449" y="5955"/>
                  </a:cubicBezTo>
                  <a:cubicBezTo>
                    <a:pt x="1573" y="6026"/>
                    <a:pt x="1696" y="6096"/>
                    <a:pt x="1820" y="6148"/>
                  </a:cubicBezTo>
                  <a:cubicBezTo>
                    <a:pt x="2350" y="6414"/>
                    <a:pt x="2915" y="6608"/>
                    <a:pt x="3480" y="6749"/>
                  </a:cubicBezTo>
                  <a:cubicBezTo>
                    <a:pt x="4575" y="7031"/>
                    <a:pt x="5722" y="7102"/>
                    <a:pt x="6853" y="7137"/>
                  </a:cubicBezTo>
                  <a:cubicBezTo>
                    <a:pt x="7065" y="7156"/>
                    <a:pt x="7277" y="7156"/>
                    <a:pt x="7488" y="7156"/>
                  </a:cubicBezTo>
                  <a:cubicBezTo>
                    <a:pt x="7609" y="7158"/>
                    <a:pt x="7731" y="7160"/>
                    <a:pt x="7853" y="7160"/>
                  </a:cubicBezTo>
                  <a:cubicBezTo>
                    <a:pt x="8620" y="7160"/>
                    <a:pt x="9391" y="7093"/>
                    <a:pt x="10032" y="6697"/>
                  </a:cubicBezTo>
                  <a:cubicBezTo>
                    <a:pt x="10191" y="6591"/>
                    <a:pt x="10349" y="6431"/>
                    <a:pt x="10297" y="6254"/>
                  </a:cubicBezTo>
                  <a:cubicBezTo>
                    <a:pt x="10262" y="6148"/>
                    <a:pt x="10173" y="6078"/>
                    <a:pt x="10085" y="6026"/>
                  </a:cubicBezTo>
                  <a:cubicBezTo>
                    <a:pt x="9520" y="5637"/>
                    <a:pt x="8884" y="5371"/>
                    <a:pt x="8213" y="5230"/>
                  </a:cubicBezTo>
                  <a:cubicBezTo>
                    <a:pt x="8725" y="5213"/>
                    <a:pt x="9238" y="5089"/>
                    <a:pt x="9678" y="4860"/>
                  </a:cubicBezTo>
                  <a:cubicBezTo>
                    <a:pt x="9838" y="4771"/>
                    <a:pt x="10015" y="4630"/>
                    <a:pt x="9979" y="4453"/>
                  </a:cubicBezTo>
                  <a:cubicBezTo>
                    <a:pt x="9944" y="4330"/>
                    <a:pt x="9803" y="4260"/>
                    <a:pt x="9678" y="4206"/>
                  </a:cubicBezTo>
                  <a:cubicBezTo>
                    <a:pt x="9289" y="4053"/>
                    <a:pt x="8867" y="3977"/>
                    <a:pt x="8455" y="3977"/>
                  </a:cubicBezTo>
                  <a:cubicBezTo>
                    <a:pt x="8344" y="3977"/>
                    <a:pt x="8233" y="3983"/>
                    <a:pt x="8124" y="3994"/>
                  </a:cubicBezTo>
                  <a:cubicBezTo>
                    <a:pt x="8407" y="3871"/>
                    <a:pt x="8708" y="3730"/>
                    <a:pt x="9007" y="3605"/>
                  </a:cubicBezTo>
                  <a:cubicBezTo>
                    <a:pt x="9219" y="3499"/>
                    <a:pt x="9449" y="3412"/>
                    <a:pt x="9591" y="3217"/>
                  </a:cubicBezTo>
                  <a:cubicBezTo>
                    <a:pt x="9749" y="3040"/>
                    <a:pt x="9803" y="2758"/>
                    <a:pt x="9661" y="2581"/>
                  </a:cubicBezTo>
                  <a:cubicBezTo>
                    <a:pt x="9537" y="2440"/>
                    <a:pt x="9325" y="2405"/>
                    <a:pt x="9132" y="2388"/>
                  </a:cubicBezTo>
                  <a:cubicBezTo>
                    <a:pt x="9008" y="2379"/>
                    <a:pt x="8884" y="2374"/>
                    <a:pt x="8761" y="2374"/>
                  </a:cubicBezTo>
                  <a:cubicBezTo>
                    <a:pt x="8391" y="2374"/>
                    <a:pt x="8023" y="2414"/>
                    <a:pt x="7665" y="2494"/>
                  </a:cubicBezTo>
                  <a:cubicBezTo>
                    <a:pt x="8107" y="2317"/>
                    <a:pt x="8496" y="2087"/>
                    <a:pt x="8866" y="1787"/>
                  </a:cubicBezTo>
                  <a:cubicBezTo>
                    <a:pt x="9043" y="1646"/>
                    <a:pt x="9238" y="1363"/>
                    <a:pt x="9061" y="1187"/>
                  </a:cubicBezTo>
                  <a:cubicBezTo>
                    <a:pt x="8990" y="1116"/>
                    <a:pt x="8884" y="1098"/>
                    <a:pt x="8795" y="1098"/>
                  </a:cubicBezTo>
                  <a:cubicBezTo>
                    <a:pt x="8755" y="1095"/>
                    <a:pt x="8715" y="1094"/>
                    <a:pt x="8675" y="1094"/>
                  </a:cubicBezTo>
                  <a:cubicBezTo>
                    <a:pt x="8138" y="1094"/>
                    <a:pt x="7630" y="1307"/>
                    <a:pt x="7154" y="1505"/>
                  </a:cubicBezTo>
                  <a:cubicBezTo>
                    <a:pt x="7559" y="1204"/>
                    <a:pt x="7948" y="850"/>
                    <a:pt x="8284" y="462"/>
                  </a:cubicBezTo>
                  <a:cubicBezTo>
                    <a:pt x="8390" y="339"/>
                    <a:pt x="8496" y="127"/>
                    <a:pt x="8354" y="38"/>
                  </a:cubicBezTo>
                  <a:cubicBezTo>
                    <a:pt x="8322" y="6"/>
                    <a:pt x="8277" y="0"/>
                    <a:pt x="8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987800" y="3843925"/>
              <a:ext cx="185025" cy="132575"/>
            </a:xfrm>
            <a:custGeom>
              <a:avLst/>
              <a:gdLst/>
              <a:ahLst/>
              <a:cxnLst/>
              <a:rect l="l" t="t" r="r" b="b"/>
              <a:pathLst>
                <a:path w="7401" h="5303" extrusionOk="0">
                  <a:moveTo>
                    <a:pt x="5733" y="0"/>
                  </a:moveTo>
                  <a:cubicBezTo>
                    <a:pt x="5453" y="0"/>
                    <a:pt x="5172" y="99"/>
                    <a:pt x="4910" y="216"/>
                  </a:cubicBezTo>
                  <a:cubicBezTo>
                    <a:pt x="4822" y="252"/>
                    <a:pt x="4733" y="287"/>
                    <a:pt x="4646" y="341"/>
                  </a:cubicBezTo>
                  <a:cubicBezTo>
                    <a:pt x="4611" y="358"/>
                    <a:pt x="4575" y="393"/>
                    <a:pt x="4522" y="428"/>
                  </a:cubicBezTo>
                  <a:cubicBezTo>
                    <a:pt x="3603" y="1135"/>
                    <a:pt x="2703" y="1770"/>
                    <a:pt x="1714" y="2300"/>
                  </a:cubicBezTo>
                  <a:cubicBezTo>
                    <a:pt x="1307" y="2530"/>
                    <a:pt x="902" y="2724"/>
                    <a:pt x="460" y="2901"/>
                  </a:cubicBezTo>
                  <a:cubicBezTo>
                    <a:pt x="1" y="3096"/>
                    <a:pt x="196" y="3219"/>
                    <a:pt x="549" y="3501"/>
                  </a:cubicBezTo>
                  <a:cubicBezTo>
                    <a:pt x="831" y="3731"/>
                    <a:pt x="1131" y="3943"/>
                    <a:pt x="1449" y="4120"/>
                  </a:cubicBezTo>
                  <a:cubicBezTo>
                    <a:pt x="1573" y="4191"/>
                    <a:pt x="1696" y="4261"/>
                    <a:pt x="1820" y="4313"/>
                  </a:cubicBezTo>
                  <a:cubicBezTo>
                    <a:pt x="2350" y="4579"/>
                    <a:pt x="2915" y="4773"/>
                    <a:pt x="3480" y="4914"/>
                  </a:cubicBezTo>
                  <a:cubicBezTo>
                    <a:pt x="4575" y="5196"/>
                    <a:pt x="5722" y="5267"/>
                    <a:pt x="6853" y="5302"/>
                  </a:cubicBezTo>
                  <a:cubicBezTo>
                    <a:pt x="6394" y="4932"/>
                    <a:pt x="5776" y="4737"/>
                    <a:pt x="5193" y="4544"/>
                  </a:cubicBezTo>
                  <a:cubicBezTo>
                    <a:pt x="5741" y="4508"/>
                    <a:pt x="6288" y="4402"/>
                    <a:pt x="6817" y="4207"/>
                  </a:cubicBezTo>
                  <a:cubicBezTo>
                    <a:pt x="6959" y="4155"/>
                    <a:pt x="7118" y="4102"/>
                    <a:pt x="7224" y="3979"/>
                  </a:cubicBezTo>
                  <a:cubicBezTo>
                    <a:pt x="7347" y="3873"/>
                    <a:pt x="7401" y="3678"/>
                    <a:pt x="7312" y="3536"/>
                  </a:cubicBezTo>
                  <a:cubicBezTo>
                    <a:pt x="7277" y="3466"/>
                    <a:pt x="7189" y="3413"/>
                    <a:pt x="7118" y="3360"/>
                  </a:cubicBezTo>
                  <a:cubicBezTo>
                    <a:pt x="6642" y="3102"/>
                    <a:pt x="6091" y="3042"/>
                    <a:pt x="5540" y="3042"/>
                  </a:cubicBezTo>
                  <a:cubicBezTo>
                    <a:pt x="5335" y="3042"/>
                    <a:pt x="5130" y="3051"/>
                    <a:pt x="4928" y="3060"/>
                  </a:cubicBezTo>
                  <a:cubicBezTo>
                    <a:pt x="5511" y="2990"/>
                    <a:pt x="6076" y="2795"/>
                    <a:pt x="6570" y="2512"/>
                  </a:cubicBezTo>
                  <a:cubicBezTo>
                    <a:pt x="6836" y="2371"/>
                    <a:pt x="7100" y="2124"/>
                    <a:pt x="7048" y="1841"/>
                  </a:cubicBezTo>
                  <a:cubicBezTo>
                    <a:pt x="6977" y="1542"/>
                    <a:pt x="6588" y="1471"/>
                    <a:pt x="6288" y="1471"/>
                  </a:cubicBezTo>
                  <a:cubicBezTo>
                    <a:pt x="5600" y="1471"/>
                    <a:pt x="4893" y="1594"/>
                    <a:pt x="4257" y="1859"/>
                  </a:cubicBezTo>
                  <a:cubicBezTo>
                    <a:pt x="4663" y="1629"/>
                    <a:pt x="5087" y="1400"/>
                    <a:pt x="5475" y="1135"/>
                  </a:cubicBezTo>
                  <a:cubicBezTo>
                    <a:pt x="5758" y="958"/>
                    <a:pt x="6040" y="764"/>
                    <a:pt x="6217" y="482"/>
                  </a:cubicBezTo>
                  <a:cubicBezTo>
                    <a:pt x="6252" y="411"/>
                    <a:pt x="6288" y="322"/>
                    <a:pt x="6271" y="235"/>
                  </a:cubicBezTo>
                  <a:cubicBezTo>
                    <a:pt x="6235" y="129"/>
                    <a:pt x="6129" y="58"/>
                    <a:pt x="6023" y="40"/>
                  </a:cubicBezTo>
                  <a:cubicBezTo>
                    <a:pt x="5927" y="12"/>
                    <a:pt x="5830" y="0"/>
                    <a:pt x="5733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987800" y="3901425"/>
              <a:ext cx="51250" cy="50350"/>
            </a:xfrm>
            <a:custGeom>
              <a:avLst/>
              <a:gdLst/>
              <a:ahLst/>
              <a:cxnLst/>
              <a:rect l="l" t="t" r="r" b="b"/>
              <a:pathLst>
                <a:path w="2050" h="2014" extrusionOk="0">
                  <a:moveTo>
                    <a:pt x="1714" y="0"/>
                  </a:moveTo>
                  <a:cubicBezTo>
                    <a:pt x="1307" y="230"/>
                    <a:pt x="902" y="424"/>
                    <a:pt x="460" y="601"/>
                  </a:cubicBezTo>
                  <a:cubicBezTo>
                    <a:pt x="1" y="796"/>
                    <a:pt x="196" y="919"/>
                    <a:pt x="549" y="1201"/>
                  </a:cubicBezTo>
                  <a:cubicBezTo>
                    <a:pt x="831" y="1431"/>
                    <a:pt x="1131" y="1643"/>
                    <a:pt x="1449" y="1820"/>
                  </a:cubicBezTo>
                  <a:cubicBezTo>
                    <a:pt x="1573" y="1891"/>
                    <a:pt x="1696" y="1961"/>
                    <a:pt x="1820" y="2013"/>
                  </a:cubicBezTo>
                  <a:cubicBezTo>
                    <a:pt x="1837" y="2013"/>
                    <a:pt x="1837" y="1997"/>
                    <a:pt x="1837" y="1978"/>
                  </a:cubicBezTo>
                  <a:cubicBezTo>
                    <a:pt x="1837" y="1926"/>
                    <a:pt x="1802" y="1872"/>
                    <a:pt x="1767" y="1837"/>
                  </a:cubicBezTo>
                  <a:cubicBezTo>
                    <a:pt x="1573" y="1608"/>
                    <a:pt x="1326" y="1431"/>
                    <a:pt x="1060" y="1307"/>
                  </a:cubicBezTo>
                  <a:lnTo>
                    <a:pt x="1060" y="1307"/>
                  </a:lnTo>
                  <a:cubicBezTo>
                    <a:pt x="1201" y="1334"/>
                    <a:pt x="1347" y="1356"/>
                    <a:pt x="1489" y="1356"/>
                  </a:cubicBezTo>
                  <a:cubicBezTo>
                    <a:pt x="1630" y="1356"/>
                    <a:pt x="1767" y="1334"/>
                    <a:pt x="1891" y="1272"/>
                  </a:cubicBezTo>
                  <a:cubicBezTo>
                    <a:pt x="1943" y="1255"/>
                    <a:pt x="1978" y="1236"/>
                    <a:pt x="1997" y="1184"/>
                  </a:cubicBezTo>
                  <a:cubicBezTo>
                    <a:pt x="2049" y="1078"/>
                    <a:pt x="1908" y="972"/>
                    <a:pt x="1802" y="937"/>
                  </a:cubicBezTo>
                  <a:cubicBezTo>
                    <a:pt x="1538" y="831"/>
                    <a:pt x="1255" y="796"/>
                    <a:pt x="973" y="796"/>
                  </a:cubicBezTo>
                  <a:cubicBezTo>
                    <a:pt x="1201" y="690"/>
                    <a:pt x="1413" y="584"/>
                    <a:pt x="1625" y="442"/>
                  </a:cubicBezTo>
                  <a:cubicBezTo>
                    <a:pt x="1696" y="407"/>
                    <a:pt x="1767" y="372"/>
                    <a:pt x="1820" y="301"/>
                  </a:cubicBezTo>
                  <a:cubicBezTo>
                    <a:pt x="1856" y="230"/>
                    <a:pt x="1873" y="141"/>
                    <a:pt x="1837" y="89"/>
                  </a:cubicBezTo>
                  <a:cubicBezTo>
                    <a:pt x="1802" y="36"/>
                    <a:pt x="1750" y="19"/>
                    <a:pt x="1714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526875" y="3357050"/>
              <a:ext cx="5775" cy="1350"/>
            </a:xfrm>
            <a:custGeom>
              <a:avLst/>
              <a:gdLst/>
              <a:ahLst/>
              <a:cxnLst/>
              <a:rect l="l" t="t" r="r" b="b"/>
              <a:pathLst>
                <a:path w="231" h="54" extrusionOk="0">
                  <a:moveTo>
                    <a:pt x="0" y="1"/>
                  </a:moveTo>
                  <a:lnTo>
                    <a:pt x="231" y="53"/>
                  </a:lnTo>
                  <a:cubicBezTo>
                    <a:pt x="195" y="36"/>
                    <a:pt x="142" y="36"/>
                    <a:pt x="106" y="18"/>
                  </a:cubicBezTo>
                  <a:cubicBezTo>
                    <a:pt x="71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8369061" y="4495060"/>
            <a:ext cx="544965" cy="389653"/>
            <a:chOff x="2377650" y="912450"/>
            <a:chExt cx="328075" cy="234575"/>
          </a:xfrm>
        </p:grpSpPr>
        <p:sp>
          <p:nvSpPr>
            <p:cNvPr id="209" name="Google Shape;209;p4"/>
            <p:cNvSpPr/>
            <p:nvPr/>
          </p:nvSpPr>
          <p:spPr>
            <a:xfrm>
              <a:off x="2377650" y="1021600"/>
              <a:ext cx="327625" cy="125425"/>
            </a:xfrm>
            <a:custGeom>
              <a:avLst/>
              <a:gdLst/>
              <a:ahLst/>
              <a:cxnLst/>
              <a:rect l="l" t="t" r="r" b="b"/>
              <a:pathLst>
                <a:path w="13105" h="5017" extrusionOk="0">
                  <a:moveTo>
                    <a:pt x="139" y="0"/>
                  </a:moveTo>
                  <a:cubicBezTo>
                    <a:pt x="90" y="0"/>
                    <a:pt x="49" y="33"/>
                    <a:pt x="35" y="85"/>
                  </a:cubicBezTo>
                  <a:cubicBezTo>
                    <a:pt x="0" y="138"/>
                    <a:pt x="35" y="226"/>
                    <a:pt x="89" y="244"/>
                  </a:cubicBezTo>
                  <a:cubicBezTo>
                    <a:pt x="160" y="280"/>
                    <a:pt x="6958" y="3211"/>
                    <a:pt x="12946" y="5012"/>
                  </a:cubicBezTo>
                  <a:cubicBezTo>
                    <a:pt x="12958" y="5015"/>
                    <a:pt x="12969" y="5017"/>
                    <a:pt x="12981" y="5017"/>
                  </a:cubicBezTo>
                  <a:cubicBezTo>
                    <a:pt x="13038" y="5017"/>
                    <a:pt x="13090" y="4982"/>
                    <a:pt x="13104" y="4923"/>
                  </a:cubicBezTo>
                  <a:lnTo>
                    <a:pt x="13104" y="4888"/>
                  </a:lnTo>
                  <a:cubicBezTo>
                    <a:pt x="13104" y="4836"/>
                    <a:pt x="13069" y="4782"/>
                    <a:pt x="13016" y="4765"/>
                  </a:cubicBezTo>
                  <a:cubicBezTo>
                    <a:pt x="7047" y="2981"/>
                    <a:pt x="266" y="49"/>
                    <a:pt x="195" y="14"/>
                  </a:cubicBezTo>
                  <a:cubicBezTo>
                    <a:pt x="176" y="4"/>
                    <a:pt x="157" y="0"/>
                    <a:pt x="139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442550" y="913175"/>
              <a:ext cx="263175" cy="232875"/>
            </a:xfrm>
            <a:custGeom>
              <a:avLst/>
              <a:gdLst/>
              <a:ahLst/>
              <a:cxnLst/>
              <a:rect l="l" t="t" r="r" b="b"/>
              <a:pathLst>
                <a:path w="10527" h="9315" extrusionOk="0">
                  <a:moveTo>
                    <a:pt x="151" y="0"/>
                  </a:moveTo>
                  <a:cubicBezTo>
                    <a:pt x="117" y="0"/>
                    <a:pt x="83" y="13"/>
                    <a:pt x="53" y="42"/>
                  </a:cubicBezTo>
                  <a:cubicBezTo>
                    <a:pt x="1" y="77"/>
                    <a:pt x="1" y="166"/>
                    <a:pt x="53" y="218"/>
                  </a:cubicBezTo>
                  <a:cubicBezTo>
                    <a:pt x="107" y="272"/>
                    <a:pt x="5387" y="5464"/>
                    <a:pt x="10314" y="9296"/>
                  </a:cubicBezTo>
                  <a:cubicBezTo>
                    <a:pt x="10340" y="9308"/>
                    <a:pt x="10365" y="9314"/>
                    <a:pt x="10388" y="9314"/>
                  </a:cubicBezTo>
                  <a:cubicBezTo>
                    <a:pt x="10431" y="9314"/>
                    <a:pt x="10468" y="9295"/>
                    <a:pt x="10491" y="9260"/>
                  </a:cubicBezTo>
                  <a:cubicBezTo>
                    <a:pt x="10508" y="9243"/>
                    <a:pt x="10526" y="9208"/>
                    <a:pt x="10526" y="9190"/>
                  </a:cubicBezTo>
                  <a:cubicBezTo>
                    <a:pt x="10526" y="9154"/>
                    <a:pt x="10508" y="9119"/>
                    <a:pt x="10473" y="9084"/>
                  </a:cubicBezTo>
                  <a:cubicBezTo>
                    <a:pt x="5546" y="5269"/>
                    <a:pt x="283" y="77"/>
                    <a:pt x="230" y="25"/>
                  </a:cubicBezTo>
                  <a:cubicBezTo>
                    <a:pt x="206" y="9"/>
                    <a:pt x="179" y="0"/>
                    <a:pt x="15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389125" y="1004275"/>
              <a:ext cx="95850" cy="89675"/>
            </a:xfrm>
            <a:custGeom>
              <a:avLst/>
              <a:gdLst/>
              <a:ahLst/>
              <a:cxnLst/>
              <a:rect l="l" t="t" r="r" b="b"/>
              <a:pathLst>
                <a:path w="3834" h="3587" extrusionOk="0">
                  <a:moveTo>
                    <a:pt x="1914" y="0"/>
                  </a:moveTo>
                  <a:cubicBezTo>
                    <a:pt x="1043" y="0"/>
                    <a:pt x="270" y="637"/>
                    <a:pt x="142" y="1538"/>
                  </a:cubicBezTo>
                  <a:cubicBezTo>
                    <a:pt x="0" y="2527"/>
                    <a:pt x="690" y="3427"/>
                    <a:pt x="1679" y="3568"/>
                  </a:cubicBezTo>
                  <a:cubicBezTo>
                    <a:pt x="1764" y="3580"/>
                    <a:pt x="1848" y="3586"/>
                    <a:pt x="1932" y="3586"/>
                  </a:cubicBezTo>
                  <a:cubicBezTo>
                    <a:pt x="2804" y="3586"/>
                    <a:pt x="3579" y="2934"/>
                    <a:pt x="3692" y="2032"/>
                  </a:cubicBezTo>
                  <a:cubicBezTo>
                    <a:pt x="3833" y="1060"/>
                    <a:pt x="3162" y="142"/>
                    <a:pt x="2173" y="19"/>
                  </a:cubicBezTo>
                  <a:cubicBezTo>
                    <a:pt x="2086" y="6"/>
                    <a:pt x="2000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441675" y="912450"/>
              <a:ext cx="99350" cy="93175"/>
            </a:xfrm>
            <a:custGeom>
              <a:avLst/>
              <a:gdLst/>
              <a:ahLst/>
              <a:cxnLst/>
              <a:rect l="l" t="t" r="r" b="b"/>
              <a:pathLst>
                <a:path w="3974" h="3727" extrusionOk="0">
                  <a:moveTo>
                    <a:pt x="2000" y="1"/>
                  </a:moveTo>
                  <a:cubicBezTo>
                    <a:pt x="1082" y="1"/>
                    <a:pt x="288" y="671"/>
                    <a:pt x="159" y="1608"/>
                  </a:cubicBezTo>
                  <a:cubicBezTo>
                    <a:pt x="1" y="2614"/>
                    <a:pt x="724" y="3568"/>
                    <a:pt x="1731" y="3709"/>
                  </a:cubicBezTo>
                  <a:cubicBezTo>
                    <a:pt x="1819" y="3721"/>
                    <a:pt x="1906" y="3727"/>
                    <a:pt x="1992" y="3727"/>
                  </a:cubicBezTo>
                  <a:cubicBezTo>
                    <a:pt x="2910" y="3727"/>
                    <a:pt x="3703" y="3056"/>
                    <a:pt x="3832" y="2119"/>
                  </a:cubicBezTo>
                  <a:cubicBezTo>
                    <a:pt x="3973" y="1114"/>
                    <a:pt x="3267" y="160"/>
                    <a:pt x="2261" y="19"/>
                  </a:cubicBezTo>
                  <a:cubicBezTo>
                    <a:pt x="2173" y="6"/>
                    <a:pt x="2086" y="1"/>
                    <a:pt x="2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F1532-51C8-485A-BA5D-E1868AF5B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0D2B6-B043-4A09-A56F-91BB14D9C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7782A5-08FC-4F5A-B489-B80F6E103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73398-F3B4-466B-ABD0-ED734323A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298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EE7335-0989-482E-B88A-232B551B3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064181-F8CF-41AA-8583-479478600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AC6CBD-35FC-4597-8B72-E7FF62B04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C3960-F745-4E3E-A799-F1CD7A99E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76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37C74FF-4049-42F8-A13C-8AF86EC5B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C2ACAD-CE47-43E7-A071-071D644C4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39D08B-DE4B-4983-9642-14F50A29C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F99D-4F83-48BF-BBEF-846587636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57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"/>
          <p:cNvSpPr txBox="1">
            <a:spLocks noGrp="1"/>
          </p:cNvSpPr>
          <p:nvPr>
            <p:ph type="title" idx="2"/>
          </p:nvPr>
        </p:nvSpPr>
        <p:spPr>
          <a:xfrm>
            <a:off x="809837" y="2919775"/>
            <a:ext cx="27588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subTitle" idx="1"/>
          </p:nvPr>
        </p:nvSpPr>
        <p:spPr>
          <a:xfrm>
            <a:off x="809838" y="3255835"/>
            <a:ext cx="27588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575364" y="2919775"/>
            <a:ext cx="27588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4"/>
          </p:nvPr>
        </p:nvSpPr>
        <p:spPr>
          <a:xfrm>
            <a:off x="5575363" y="3255835"/>
            <a:ext cx="27588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5"/>
          <p:cNvGrpSpPr/>
          <p:nvPr/>
        </p:nvGrpSpPr>
        <p:grpSpPr>
          <a:xfrm>
            <a:off x="5976711" y="-102218"/>
            <a:ext cx="3234753" cy="2936980"/>
            <a:chOff x="5976711" y="-102218"/>
            <a:chExt cx="3234753" cy="2936980"/>
          </a:xfrm>
        </p:grpSpPr>
        <p:sp>
          <p:nvSpPr>
            <p:cNvPr id="220" name="Google Shape;220;p5"/>
            <p:cNvSpPr/>
            <p:nvPr/>
          </p:nvSpPr>
          <p:spPr>
            <a:xfrm rot="-1123107">
              <a:off x="8375721" y="-57337"/>
              <a:ext cx="403886" cy="753473"/>
            </a:xfrm>
            <a:custGeom>
              <a:avLst/>
              <a:gdLst/>
              <a:ahLst/>
              <a:cxnLst/>
              <a:rect l="l" t="t" r="r" b="b"/>
              <a:pathLst>
                <a:path w="8777" h="16374" extrusionOk="0">
                  <a:moveTo>
                    <a:pt x="8299" y="0"/>
                  </a:moveTo>
                  <a:cubicBezTo>
                    <a:pt x="8204" y="0"/>
                    <a:pt x="8109" y="34"/>
                    <a:pt x="8035" y="108"/>
                  </a:cubicBezTo>
                  <a:cubicBezTo>
                    <a:pt x="7152" y="956"/>
                    <a:pt x="5404" y="2828"/>
                    <a:pt x="3196" y="6025"/>
                  </a:cubicBezTo>
                  <a:cubicBezTo>
                    <a:pt x="0" y="10652"/>
                    <a:pt x="742" y="16374"/>
                    <a:pt x="742" y="16374"/>
                  </a:cubicBezTo>
                  <a:cubicBezTo>
                    <a:pt x="742" y="16374"/>
                    <a:pt x="5369" y="11446"/>
                    <a:pt x="7311" y="8020"/>
                  </a:cubicBezTo>
                  <a:cubicBezTo>
                    <a:pt x="8776" y="5460"/>
                    <a:pt x="8776" y="1945"/>
                    <a:pt x="8706" y="374"/>
                  </a:cubicBezTo>
                  <a:cubicBezTo>
                    <a:pt x="8694" y="146"/>
                    <a:pt x="8497" y="0"/>
                    <a:pt x="8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 rot="-1123107">
              <a:off x="8651155" y="510593"/>
              <a:ext cx="357088" cy="299015"/>
            </a:xfrm>
            <a:custGeom>
              <a:avLst/>
              <a:gdLst/>
              <a:ahLst/>
              <a:cxnLst/>
              <a:rect l="l" t="t" r="r" b="b"/>
              <a:pathLst>
                <a:path w="7760" h="6498" extrusionOk="0">
                  <a:moveTo>
                    <a:pt x="7499" y="1"/>
                  </a:moveTo>
                  <a:cubicBezTo>
                    <a:pt x="7472" y="1"/>
                    <a:pt x="7445" y="6"/>
                    <a:pt x="7417" y="17"/>
                  </a:cubicBezTo>
                  <a:cubicBezTo>
                    <a:pt x="6782" y="229"/>
                    <a:pt x="5475" y="759"/>
                    <a:pt x="3620" y="1870"/>
                  </a:cubicBezTo>
                  <a:cubicBezTo>
                    <a:pt x="954" y="3443"/>
                    <a:pt x="0" y="6497"/>
                    <a:pt x="0" y="6497"/>
                  </a:cubicBezTo>
                  <a:cubicBezTo>
                    <a:pt x="0" y="6497"/>
                    <a:pt x="3478" y="5085"/>
                    <a:pt x="5228" y="3813"/>
                  </a:cubicBezTo>
                  <a:cubicBezTo>
                    <a:pt x="6551" y="2859"/>
                    <a:pt x="7364" y="1112"/>
                    <a:pt x="7700" y="299"/>
                  </a:cubicBezTo>
                  <a:cubicBezTo>
                    <a:pt x="7760" y="150"/>
                    <a:pt x="7643" y="1"/>
                    <a:pt x="7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rot="-1123107">
              <a:off x="6009117" y="816126"/>
              <a:ext cx="598950" cy="300671"/>
            </a:xfrm>
            <a:custGeom>
              <a:avLst/>
              <a:gdLst/>
              <a:ahLst/>
              <a:cxnLst/>
              <a:rect l="l" t="t" r="r" b="b"/>
              <a:pathLst>
                <a:path w="13016" h="6534" extrusionOk="0">
                  <a:moveTo>
                    <a:pt x="936" y="1"/>
                  </a:moveTo>
                  <a:cubicBezTo>
                    <a:pt x="732" y="1"/>
                    <a:pt x="548" y="4"/>
                    <a:pt x="389" y="8"/>
                  </a:cubicBezTo>
                  <a:cubicBezTo>
                    <a:pt x="123" y="25"/>
                    <a:pt x="0" y="343"/>
                    <a:pt x="177" y="555"/>
                  </a:cubicBezTo>
                  <a:cubicBezTo>
                    <a:pt x="848" y="1245"/>
                    <a:pt x="2313" y="2657"/>
                    <a:pt x="4821" y="4440"/>
                  </a:cubicBezTo>
                  <a:cubicBezTo>
                    <a:pt x="7412" y="6268"/>
                    <a:pt x="10446" y="6534"/>
                    <a:pt x="11994" y="6534"/>
                  </a:cubicBezTo>
                  <a:cubicBezTo>
                    <a:pt x="12630" y="6534"/>
                    <a:pt x="13015" y="6489"/>
                    <a:pt x="13015" y="6489"/>
                  </a:cubicBezTo>
                  <a:cubicBezTo>
                    <a:pt x="13015" y="6489"/>
                    <a:pt x="9148" y="2763"/>
                    <a:pt x="6464" y="1191"/>
                  </a:cubicBezTo>
                  <a:cubicBezTo>
                    <a:pt x="4690" y="159"/>
                    <a:pt x="2339" y="1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rot="-1123107">
              <a:off x="6555316" y="282011"/>
              <a:ext cx="215219" cy="496886"/>
            </a:xfrm>
            <a:custGeom>
              <a:avLst/>
              <a:gdLst/>
              <a:ahLst/>
              <a:cxnLst/>
              <a:rect l="l" t="t" r="r" b="b"/>
              <a:pathLst>
                <a:path w="4677" h="10798" extrusionOk="0">
                  <a:moveTo>
                    <a:pt x="255" y="0"/>
                  </a:moveTo>
                  <a:cubicBezTo>
                    <a:pt x="121" y="0"/>
                    <a:pt x="1" y="110"/>
                    <a:pt x="14" y="272"/>
                  </a:cubicBezTo>
                  <a:cubicBezTo>
                    <a:pt x="31" y="1049"/>
                    <a:pt x="172" y="2691"/>
                    <a:pt x="756" y="5147"/>
                  </a:cubicBezTo>
                  <a:cubicBezTo>
                    <a:pt x="1603" y="8679"/>
                    <a:pt x="4676" y="10798"/>
                    <a:pt x="4676" y="10798"/>
                  </a:cubicBezTo>
                  <a:cubicBezTo>
                    <a:pt x="4676" y="10798"/>
                    <a:pt x="4305" y="6435"/>
                    <a:pt x="3511" y="4033"/>
                  </a:cubicBezTo>
                  <a:cubicBezTo>
                    <a:pt x="2892" y="2215"/>
                    <a:pt x="1215" y="696"/>
                    <a:pt x="419" y="61"/>
                  </a:cubicBezTo>
                  <a:cubicBezTo>
                    <a:pt x="368" y="19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rot="-1123107">
              <a:off x="6622800" y="330396"/>
              <a:ext cx="2297417" cy="2193742"/>
            </a:xfrm>
            <a:custGeom>
              <a:avLst/>
              <a:gdLst/>
              <a:ahLst/>
              <a:cxnLst/>
              <a:rect l="l" t="t" r="r" b="b"/>
              <a:pathLst>
                <a:path w="49926" h="47673" extrusionOk="0">
                  <a:moveTo>
                    <a:pt x="411" y="0"/>
                  </a:moveTo>
                  <a:cubicBezTo>
                    <a:pt x="342" y="0"/>
                    <a:pt x="274" y="20"/>
                    <a:pt x="213" y="61"/>
                  </a:cubicBezTo>
                  <a:cubicBezTo>
                    <a:pt x="53" y="167"/>
                    <a:pt x="1" y="378"/>
                    <a:pt x="124" y="555"/>
                  </a:cubicBezTo>
                  <a:cubicBezTo>
                    <a:pt x="1784" y="3028"/>
                    <a:pt x="3003" y="5888"/>
                    <a:pt x="5122" y="8203"/>
                  </a:cubicBezTo>
                  <a:cubicBezTo>
                    <a:pt x="5652" y="8785"/>
                    <a:pt x="6217" y="9333"/>
                    <a:pt x="6888" y="9774"/>
                  </a:cubicBezTo>
                  <a:cubicBezTo>
                    <a:pt x="7030" y="9898"/>
                    <a:pt x="7206" y="10004"/>
                    <a:pt x="7383" y="10110"/>
                  </a:cubicBezTo>
                  <a:cubicBezTo>
                    <a:pt x="7541" y="10198"/>
                    <a:pt x="7718" y="10322"/>
                    <a:pt x="7877" y="10409"/>
                  </a:cubicBezTo>
                  <a:cubicBezTo>
                    <a:pt x="8231" y="10586"/>
                    <a:pt x="8565" y="10781"/>
                    <a:pt x="8919" y="10939"/>
                  </a:cubicBezTo>
                  <a:cubicBezTo>
                    <a:pt x="10296" y="11629"/>
                    <a:pt x="11709" y="12194"/>
                    <a:pt x="13140" y="12741"/>
                  </a:cubicBezTo>
                  <a:cubicBezTo>
                    <a:pt x="14553" y="13270"/>
                    <a:pt x="15983" y="13783"/>
                    <a:pt x="17378" y="14348"/>
                  </a:cubicBezTo>
                  <a:cubicBezTo>
                    <a:pt x="18773" y="14913"/>
                    <a:pt x="20133" y="15514"/>
                    <a:pt x="21457" y="16237"/>
                  </a:cubicBezTo>
                  <a:cubicBezTo>
                    <a:pt x="24125" y="17633"/>
                    <a:pt x="26703" y="19258"/>
                    <a:pt x="29510" y="20546"/>
                  </a:cubicBezTo>
                  <a:cubicBezTo>
                    <a:pt x="30906" y="21182"/>
                    <a:pt x="32390" y="21730"/>
                    <a:pt x="33890" y="22100"/>
                  </a:cubicBezTo>
                  <a:cubicBezTo>
                    <a:pt x="35373" y="22489"/>
                    <a:pt x="36840" y="22790"/>
                    <a:pt x="38199" y="23301"/>
                  </a:cubicBezTo>
                  <a:cubicBezTo>
                    <a:pt x="38870" y="23567"/>
                    <a:pt x="39524" y="23866"/>
                    <a:pt x="40089" y="24273"/>
                  </a:cubicBezTo>
                  <a:cubicBezTo>
                    <a:pt x="40655" y="24662"/>
                    <a:pt x="41149" y="25156"/>
                    <a:pt x="41519" y="25703"/>
                  </a:cubicBezTo>
                  <a:cubicBezTo>
                    <a:pt x="42279" y="26816"/>
                    <a:pt x="42614" y="28317"/>
                    <a:pt x="43073" y="29765"/>
                  </a:cubicBezTo>
                  <a:lnTo>
                    <a:pt x="48407" y="47161"/>
                  </a:lnTo>
                  <a:lnTo>
                    <a:pt x="48407" y="47178"/>
                  </a:lnTo>
                  <a:cubicBezTo>
                    <a:pt x="48507" y="47477"/>
                    <a:pt x="48789" y="47673"/>
                    <a:pt x="49098" y="47673"/>
                  </a:cubicBezTo>
                  <a:cubicBezTo>
                    <a:pt x="49173" y="47673"/>
                    <a:pt x="49249" y="47661"/>
                    <a:pt x="49325" y="47637"/>
                  </a:cubicBezTo>
                  <a:cubicBezTo>
                    <a:pt x="49714" y="47531"/>
                    <a:pt x="49925" y="47107"/>
                    <a:pt x="49803" y="46737"/>
                  </a:cubicBezTo>
                  <a:lnTo>
                    <a:pt x="44310" y="29376"/>
                  </a:lnTo>
                  <a:cubicBezTo>
                    <a:pt x="44081" y="28653"/>
                    <a:pt x="43869" y="27947"/>
                    <a:pt x="43621" y="27187"/>
                  </a:cubicBezTo>
                  <a:cubicBezTo>
                    <a:pt x="43356" y="26463"/>
                    <a:pt x="43038" y="25703"/>
                    <a:pt x="42562" y="24997"/>
                  </a:cubicBezTo>
                  <a:cubicBezTo>
                    <a:pt x="42084" y="24309"/>
                    <a:pt x="41467" y="23708"/>
                    <a:pt x="40796" y="23249"/>
                  </a:cubicBezTo>
                  <a:cubicBezTo>
                    <a:pt x="40106" y="22790"/>
                    <a:pt x="39365" y="22437"/>
                    <a:pt x="38623" y="22171"/>
                  </a:cubicBezTo>
                  <a:cubicBezTo>
                    <a:pt x="37139" y="21624"/>
                    <a:pt x="35621" y="21323"/>
                    <a:pt x="34173" y="20953"/>
                  </a:cubicBezTo>
                  <a:cubicBezTo>
                    <a:pt x="32724" y="20600"/>
                    <a:pt x="31347" y="20106"/>
                    <a:pt x="29969" y="19505"/>
                  </a:cubicBezTo>
                  <a:cubicBezTo>
                    <a:pt x="27250" y="18286"/>
                    <a:pt x="24671" y="16696"/>
                    <a:pt x="21952" y="15284"/>
                  </a:cubicBezTo>
                  <a:cubicBezTo>
                    <a:pt x="20593" y="14577"/>
                    <a:pt x="19180" y="13960"/>
                    <a:pt x="17749" y="13412"/>
                  </a:cubicBezTo>
                  <a:cubicBezTo>
                    <a:pt x="16319" y="12865"/>
                    <a:pt x="14888" y="12370"/>
                    <a:pt x="13475" y="11841"/>
                  </a:cubicBezTo>
                  <a:cubicBezTo>
                    <a:pt x="12045" y="11328"/>
                    <a:pt x="10649" y="10781"/>
                    <a:pt x="9307" y="10145"/>
                  </a:cubicBezTo>
                  <a:cubicBezTo>
                    <a:pt x="8954" y="9986"/>
                    <a:pt x="8636" y="9809"/>
                    <a:pt x="8301" y="9632"/>
                  </a:cubicBezTo>
                  <a:cubicBezTo>
                    <a:pt x="8125" y="9562"/>
                    <a:pt x="7983" y="9456"/>
                    <a:pt x="7824" y="9368"/>
                  </a:cubicBezTo>
                  <a:cubicBezTo>
                    <a:pt x="7665" y="9279"/>
                    <a:pt x="7524" y="9192"/>
                    <a:pt x="7364" y="9067"/>
                  </a:cubicBezTo>
                  <a:cubicBezTo>
                    <a:pt x="6764" y="8679"/>
                    <a:pt x="6234" y="8167"/>
                    <a:pt x="5723" y="7638"/>
                  </a:cubicBezTo>
                  <a:cubicBezTo>
                    <a:pt x="4715" y="6578"/>
                    <a:pt x="3886" y="5323"/>
                    <a:pt x="3109" y="4035"/>
                  </a:cubicBezTo>
                  <a:cubicBezTo>
                    <a:pt x="2314" y="2745"/>
                    <a:pt x="1572" y="1421"/>
                    <a:pt x="707" y="150"/>
                  </a:cubicBezTo>
                  <a:cubicBezTo>
                    <a:pt x="631" y="51"/>
                    <a:pt x="521" y="0"/>
                    <a:pt x="41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rot="-1123107">
              <a:off x="8492329" y="662690"/>
              <a:ext cx="169064" cy="683988"/>
            </a:xfrm>
            <a:custGeom>
              <a:avLst/>
              <a:gdLst/>
              <a:ahLst/>
              <a:cxnLst/>
              <a:rect l="l" t="t" r="r" b="b"/>
              <a:pathLst>
                <a:path w="3674" h="14864" extrusionOk="0">
                  <a:moveTo>
                    <a:pt x="3348" y="1"/>
                  </a:moveTo>
                  <a:cubicBezTo>
                    <a:pt x="3232" y="1"/>
                    <a:pt x="3115" y="71"/>
                    <a:pt x="3073" y="195"/>
                  </a:cubicBezTo>
                  <a:cubicBezTo>
                    <a:pt x="2173" y="2438"/>
                    <a:pt x="1272" y="4734"/>
                    <a:pt x="672" y="7117"/>
                  </a:cubicBezTo>
                  <a:cubicBezTo>
                    <a:pt x="389" y="8318"/>
                    <a:pt x="160" y="9538"/>
                    <a:pt x="71" y="10791"/>
                  </a:cubicBezTo>
                  <a:cubicBezTo>
                    <a:pt x="0" y="12027"/>
                    <a:pt x="36" y="13281"/>
                    <a:pt x="266" y="14518"/>
                  </a:cubicBezTo>
                  <a:lnTo>
                    <a:pt x="266" y="14535"/>
                  </a:lnTo>
                  <a:cubicBezTo>
                    <a:pt x="296" y="14732"/>
                    <a:pt x="469" y="14864"/>
                    <a:pt x="662" y="14864"/>
                  </a:cubicBezTo>
                  <a:cubicBezTo>
                    <a:pt x="695" y="14864"/>
                    <a:pt x="728" y="14860"/>
                    <a:pt x="761" y="14853"/>
                  </a:cubicBezTo>
                  <a:cubicBezTo>
                    <a:pt x="972" y="14817"/>
                    <a:pt x="1131" y="14588"/>
                    <a:pt x="1078" y="14376"/>
                  </a:cubicBezTo>
                  <a:cubicBezTo>
                    <a:pt x="619" y="12045"/>
                    <a:pt x="831" y="9625"/>
                    <a:pt x="1361" y="7294"/>
                  </a:cubicBezTo>
                  <a:cubicBezTo>
                    <a:pt x="1908" y="4946"/>
                    <a:pt x="2755" y="2667"/>
                    <a:pt x="3603" y="390"/>
                  </a:cubicBezTo>
                  <a:cubicBezTo>
                    <a:pt x="3674" y="248"/>
                    <a:pt x="3586" y="89"/>
                    <a:pt x="3445" y="18"/>
                  </a:cubicBezTo>
                  <a:cubicBezTo>
                    <a:pt x="3414" y="7"/>
                    <a:pt x="3381" y="1"/>
                    <a:pt x="334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rot="-1123107">
              <a:off x="8497658" y="845464"/>
              <a:ext cx="285302" cy="249593"/>
            </a:xfrm>
            <a:custGeom>
              <a:avLst/>
              <a:gdLst/>
              <a:ahLst/>
              <a:cxnLst/>
              <a:rect l="l" t="t" r="r" b="b"/>
              <a:pathLst>
                <a:path w="6200" h="5424" extrusionOk="0">
                  <a:moveTo>
                    <a:pt x="6028" y="0"/>
                  </a:moveTo>
                  <a:cubicBezTo>
                    <a:pt x="5996" y="0"/>
                    <a:pt x="5963" y="10"/>
                    <a:pt x="5934" y="33"/>
                  </a:cubicBezTo>
                  <a:cubicBezTo>
                    <a:pt x="4910" y="774"/>
                    <a:pt x="3673" y="1215"/>
                    <a:pt x="2526" y="1905"/>
                  </a:cubicBezTo>
                  <a:cubicBezTo>
                    <a:pt x="1943" y="2240"/>
                    <a:pt x="1396" y="2663"/>
                    <a:pt x="937" y="3176"/>
                  </a:cubicBezTo>
                  <a:cubicBezTo>
                    <a:pt x="495" y="3688"/>
                    <a:pt x="124" y="4342"/>
                    <a:pt x="18" y="5065"/>
                  </a:cubicBezTo>
                  <a:lnTo>
                    <a:pt x="18" y="5084"/>
                  </a:lnTo>
                  <a:cubicBezTo>
                    <a:pt x="0" y="5260"/>
                    <a:pt x="124" y="5401"/>
                    <a:pt x="301" y="5418"/>
                  </a:cubicBezTo>
                  <a:cubicBezTo>
                    <a:pt x="319" y="5422"/>
                    <a:pt x="337" y="5424"/>
                    <a:pt x="355" y="5424"/>
                  </a:cubicBezTo>
                  <a:cubicBezTo>
                    <a:pt x="506" y="5424"/>
                    <a:pt x="621" y="5294"/>
                    <a:pt x="636" y="5136"/>
                  </a:cubicBezTo>
                  <a:cubicBezTo>
                    <a:pt x="706" y="4571"/>
                    <a:pt x="972" y="4006"/>
                    <a:pt x="1361" y="3529"/>
                  </a:cubicBezTo>
                  <a:cubicBezTo>
                    <a:pt x="1749" y="3052"/>
                    <a:pt x="2244" y="2646"/>
                    <a:pt x="2773" y="2293"/>
                  </a:cubicBezTo>
                  <a:cubicBezTo>
                    <a:pt x="3833" y="1587"/>
                    <a:pt x="5069" y="1092"/>
                    <a:pt x="6110" y="262"/>
                  </a:cubicBezTo>
                  <a:cubicBezTo>
                    <a:pt x="6181" y="209"/>
                    <a:pt x="6199" y="120"/>
                    <a:pt x="6146" y="50"/>
                  </a:cubicBezTo>
                  <a:cubicBezTo>
                    <a:pt x="6115" y="19"/>
                    <a:pt x="6073" y="0"/>
                    <a:pt x="60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rot="-1123107">
              <a:off x="8404801" y="-62234"/>
              <a:ext cx="364128" cy="759363"/>
            </a:xfrm>
            <a:custGeom>
              <a:avLst/>
              <a:gdLst/>
              <a:ahLst/>
              <a:cxnLst/>
              <a:rect l="l" t="t" r="r" b="b"/>
              <a:pathLst>
                <a:path w="7913" h="16502" extrusionOk="0">
                  <a:moveTo>
                    <a:pt x="7811" y="0"/>
                  </a:moveTo>
                  <a:cubicBezTo>
                    <a:pt x="7781" y="0"/>
                    <a:pt x="7748" y="16"/>
                    <a:pt x="7736" y="42"/>
                  </a:cubicBezTo>
                  <a:lnTo>
                    <a:pt x="18" y="16379"/>
                  </a:lnTo>
                  <a:cubicBezTo>
                    <a:pt x="1" y="16431"/>
                    <a:pt x="18" y="16466"/>
                    <a:pt x="71" y="16501"/>
                  </a:cubicBezTo>
                  <a:lnTo>
                    <a:pt x="107" y="16501"/>
                  </a:lnTo>
                  <a:cubicBezTo>
                    <a:pt x="124" y="16501"/>
                    <a:pt x="159" y="16484"/>
                    <a:pt x="177" y="16449"/>
                  </a:cubicBezTo>
                  <a:lnTo>
                    <a:pt x="7894" y="131"/>
                  </a:lnTo>
                  <a:cubicBezTo>
                    <a:pt x="7913" y="78"/>
                    <a:pt x="7894" y="25"/>
                    <a:pt x="7842" y="7"/>
                  </a:cubicBezTo>
                  <a:cubicBezTo>
                    <a:pt x="7833" y="2"/>
                    <a:pt x="7822" y="0"/>
                    <a:pt x="781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rot="-1123107">
              <a:off x="8553264" y="36164"/>
              <a:ext cx="149599" cy="81633"/>
            </a:xfrm>
            <a:custGeom>
              <a:avLst/>
              <a:gdLst/>
              <a:ahLst/>
              <a:cxnLst/>
              <a:rect l="l" t="t" r="r" b="b"/>
              <a:pathLst>
                <a:path w="3251" h="1774" extrusionOk="0">
                  <a:moveTo>
                    <a:pt x="93" y="0"/>
                  </a:moveTo>
                  <a:cubicBezTo>
                    <a:pt x="81" y="0"/>
                    <a:pt x="68" y="3"/>
                    <a:pt x="54" y="8"/>
                  </a:cubicBezTo>
                  <a:cubicBezTo>
                    <a:pt x="19" y="25"/>
                    <a:pt x="1" y="78"/>
                    <a:pt x="19" y="114"/>
                  </a:cubicBezTo>
                  <a:lnTo>
                    <a:pt x="867" y="1720"/>
                  </a:lnTo>
                  <a:cubicBezTo>
                    <a:pt x="884" y="1755"/>
                    <a:pt x="919" y="1774"/>
                    <a:pt x="937" y="1774"/>
                  </a:cubicBezTo>
                  <a:cubicBezTo>
                    <a:pt x="954" y="1774"/>
                    <a:pt x="954" y="1755"/>
                    <a:pt x="973" y="1755"/>
                  </a:cubicBezTo>
                  <a:lnTo>
                    <a:pt x="3179" y="997"/>
                  </a:lnTo>
                  <a:cubicBezTo>
                    <a:pt x="3233" y="978"/>
                    <a:pt x="3250" y="943"/>
                    <a:pt x="3233" y="891"/>
                  </a:cubicBezTo>
                  <a:cubicBezTo>
                    <a:pt x="3218" y="862"/>
                    <a:pt x="3180" y="833"/>
                    <a:pt x="3147" y="833"/>
                  </a:cubicBezTo>
                  <a:cubicBezTo>
                    <a:pt x="3140" y="833"/>
                    <a:pt x="3133" y="834"/>
                    <a:pt x="3127" y="837"/>
                  </a:cubicBezTo>
                  <a:lnTo>
                    <a:pt x="990" y="1579"/>
                  </a:lnTo>
                  <a:lnTo>
                    <a:pt x="177" y="43"/>
                  </a:lnTo>
                  <a:cubicBezTo>
                    <a:pt x="151" y="17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rot="-1123107">
              <a:off x="8500257" y="194677"/>
              <a:ext cx="218716" cy="98797"/>
            </a:xfrm>
            <a:custGeom>
              <a:avLst/>
              <a:gdLst/>
              <a:ahLst/>
              <a:cxnLst/>
              <a:rect l="l" t="t" r="r" b="b"/>
              <a:pathLst>
                <a:path w="4753" h="2147" extrusionOk="0">
                  <a:moveTo>
                    <a:pt x="116" y="1"/>
                  </a:moveTo>
                  <a:cubicBezTo>
                    <a:pt x="94" y="1"/>
                    <a:pt x="72" y="9"/>
                    <a:pt x="54" y="27"/>
                  </a:cubicBezTo>
                  <a:cubicBezTo>
                    <a:pt x="19" y="44"/>
                    <a:pt x="1" y="98"/>
                    <a:pt x="36" y="133"/>
                  </a:cubicBezTo>
                  <a:lnTo>
                    <a:pt x="1538" y="2111"/>
                  </a:lnTo>
                  <a:cubicBezTo>
                    <a:pt x="1555" y="2128"/>
                    <a:pt x="1590" y="2146"/>
                    <a:pt x="1609" y="2146"/>
                  </a:cubicBezTo>
                  <a:lnTo>
                    <a:pt x="1626" y="2146"/>
                  </a:lnTo>
                  <a:lnTo>
                    <a:pt x="4681" y="1193"/>
                  </a:lnTo>
                  <a:cubicBezTo>
                    <a:pt x="4717" y="1174"/>
                    <a:pt x="4752" y="1122"/>
                    <a:pt x="4734" y="1087"/>
                  </a:cubicBezTo>
                  <a:cubicBezTo>
                    <a:pt x="4717" y="1033"/>
                    <a:pt x="4681" y="1016"/>
                    <a:pt x="4628" y="1016"/>
                  </a:cubicBezTo>
                  <a:lnTo>
                    <a:pt x="1644" y="1951"/>
                  </a:lnTo>
                  <a:lnTo>
                    <a:pt x="177" y="27"/>
                  </a:lnTo>
                  <a:cubicBezTo>
                    <a:pt x="160" y="9"/>
                    <a:pt x="138" y="1"/>
                    <a:pt x="11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rot="-1123107">
              <a:off x="8477586" y="343513"/>
              <a:ext cx="199941" cy="110624"/>
            </a:xfrm>
            <a:custGeom>
              <a:avLst/>
              <a:gdLst/>
              <a:ahLst/>
              <a:cxnLst/>
              <a:rect l="l" t="t" r="r" b="b"/>
              <a:pathLst>
                <a:path w="4345" h="2404" extrusionOk="0">
                  <a:moveTo>
                    <a:pt x="98" y="0"/>
                  </a:moveTo>
                  <a:cubicBezTo>
                    <a:pt x="82" y="0"/>
                    <a:pt x="66" y="6"/>
                    <a:pt x="52" y="20"/>
                  </a:cubicBezTo>
                  <a:cubicBezTo>
                    <a:pt x="0" y="37"/>
                    <a:pt x="0" y="90"/>
                    <a:pt x="17" y="143"/>
                  </a:cubicBezTo>
                  <a:lnTo>
                    <a:pt x="1519" y="2368"/>
                  </a:lnTo>
                  <a:cubicBezTo>
                    <a:pt x="1519" y="2403"/>
                    <a:pt x="1554" y="2403"/>
                    <a:pt x="1589" y="2403"/>
                  </a:cubicBezTo>
                  <a:lnTo>
                    <a:pt x="1606" y="2403"/>
                  </a:lnTo>
                  <a:lnTo>
                    <a:pt x="4274" y="1609"/>
                  </a:lnTo>
                  <a:cubicBezTo>
                    <a:pt x="4326" y="1609"/>
                    <a:pt x="4344" y="1555"/>
                    <a:pt x="4326" y="1503"/>
                  </a:cubicBezTo>
                  <a:cubicBezTo>
                    <a:pt x="4326" y="1474"/>
                    <a:pt x="4291" y="1445"/>
                    <a:pt x="4248" y="1445"/>
                  </a:cubicBezTo>
                  <a:cubicBezTo>
                    <a:pt x="4239" y="1445"/>
                    <a:pt x="4230" y="1446"/>
                    <a:pt x="4220" y="1449"/>
                  </a:cubicBezTo>
                  <a:lnTo>
                    <a:pt x="1625" y="2227"/>
                  </a:lnTo>
                  <a:lnTo>
                    <a:pt x="158" y="37"/>
                  </a:lnTo>
                  <a:cubicBezTo>
                    <a:pt x="148" y="15"/>
                    <a:pt x="124" y="0"/>
                    <a:pt x="9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 rot="-1123107">
              <a:off x="8484268" y="492420"/>
              <a:ext cx="135749" cy="95990"/>
            </a:xfrm>
            <a:custGeom>
              <a:avLst/>
              <a:gdLst/>
              <a:ahLst/>
              <a:cxnLst/>
              <a:rect l="l" t="t" r="r" b="b"/>
              <a:pathLst>
                <a:path w="2950" h="2086" extrusionOk="0">
                  <a:moveTo>
                    <a:pt x="100" y="0"/>
                  </a:moveTo>
                  <a:cubicBezTo>
                    <a:pt x="83" y="0"/>
                    <a:pt x="67" y="6"/>
                    <a:pt x="53" y="20"/>
                  </a:cubicBezTo>
                  <a:cubicBezTo>
                    <a:pt x="18" y="37"/>
                    <a:pt x="1" y="91"/>
                    <a:pt x="18" y="126"/>
                  </a:cubicBezTo>
                  <a:lnTo>
                    <a:pt x="1183" y="2033"/>
                  </a:lnTo>
                  <a:cubicBezTo>
                    <a:pt x="1202" y="2069"/>
                    <a:pt x="1237" y="2085"/>
                    <a:pt x="1254" y="2085"/>
                  </a:cubicBezTo>
                  <a:cubicBezTo>
                    <a:pt x="1272" y="2085"/>
                    <a:pt x="1272" y="2069"/>
                    <a:pt x="1289" y="2069"/>
                  </a:cubicBezTo>
                  <a:lnTo>
                    <a:pt x="2879" y="1539"/>
                  </a:lnTo>
                  <a:cubicBezTo>
                    <a:pt x="2932" y="1520"/>
                    <a:pt x="2949" y="1485"/>
                    <a:pt x="2932" y="1433"/>
                  </a:cubicBezTo>
                  <a:cubicBezTo>
                    <a:pt x="2932" y="1404"/>
                    <a:pt x="2896" y="1375"/>
                    <a:pt x="2854" y="1375"/>
                  </a:cubicBezTo>
                  <a:cubicBezTo>
                    <a:pt x="2845" y="1375"/>
                    <a:pt x="2836" y="1376"/>
                    <a:pt x="2826" y="1379"/>
                  </a:cubicBezTo>
                  <a:lnTo>
                    <a:pt x="1289" y="1892"/>
                  </a:lnTo>
                  <a:lnTo>
                    <a:pt x="177" y="37"/>
                  </a:lnTo>
                  <a:cubicBezTo>
                    <a:pt x="156" y="15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 rot="-1123107">
              <a:off x="8649259" y="512557"/>
              <a:ext cx="356812" cy="299429"/>
            </a:xfrm>
            <a:custGeom>
              <a:avLst/>
              <a:gdLst/>
              <a:ahLst/>
              <a:cxnLst/>
              <a:rect l="l" t="t" r="r" b="b"/>
              <a:pathLst>
                <a:path w="7754" h="6507" extrusionOk="0">
                  <a:moveTo>
                    <a:pt x="7684" y="1"/>
                  </a:moveTo>
                  <a:cubicBezTo>
                    <a:pt x="7677" y="1"/>
                    <a:pt x="7670" y="3"/>
                    <a:pt x="7665" y="8"/>
                  </a:cubicBezTo>
                  <a:lnTo>
                    <a:pt x="36" y="6419"/>
                  </a:lnTo>
                  <a:cubicBezTo>
                    <a:pt x="19" y="6436"/>
                    <a:pt x="0" y="6471"/>
                    <a:pt x="19" y="6490"/>
                  </a:cubicBezTo>
                  <a:cubicBezTo>
                    <a:pt x="36" y="6507"/>
                    <a:pt x="54" y="6507"/>
                    <a:pt x="54" y="6507"/>
                  </a:cubicBezTo>
                  <a:lnTo>
                    <a:pt x="89" y="6507"/>
                  </a:lnTo>
                  <a:lnTo>
                    <a:pt x="7719" y="78"/>
                  </a:lnTo>
                  <a:cubicBezTo>
                    <a:pt x="7754" y="61"/>
                    <a:pt x="7754" y="43"/>
                    <a:pt x="7736" y="26"/>
                  </a:cubicBezTo>
                  <a:cubicBezTo>
                    <a:pt x="7724" y="13"/>
                    <a:pt x="7702" y="1"/>
                    <a:pt x="768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 rot="-1123107">
              <a:off x="8872220" y="513376"/>
              <a:ext cx="65850" cy="56094"/>
            </a:xfrm>
            <a:custGeom>
              <a:avLst/>
              <a:gdLst/>
              <a:ahLst/>
              <a:cxnLst/>
              <a:rect l="l" t="t" r="r" b="b"/>
              <a:pathLst>
                <a:path w="1431" h="1219" extrusionOk="0">
                  <a:moveTo>
                    <a:pt x="36" y="0"/>
                  </a:moveTo>
                  <a:cubicBezTo>
                    <a:pt x="17" y="0"/>
                    <a:pt x="0" y="17"/>
                    <a:pt x="0" y="52"/>
                  </a:cubicBezTo>
                  <a:lnTo>
                    <a:pt x="53" y="1041"/>
                  </a:lnTo>
                  <a:cubicBezTo>
                    <a:pt x="53" y="1077"/>
                    <a:pt x="71" y="1095"/>
                    <a:pt x="88" y="1095"/>
                  </a:cubicBezTo>
                  <a:lnTo>
                    <a:pt x="1378" y="1218"/>
                  </a:lnTo>
                  <a:cubicBezTo>
                    <a:pt x="1413" y="1218"/>
                    <a:pt x="1430" y="1201"/>
                    <a:pt x="1430" y="1183"/>
                  </a:cubicBezTo>
                  <a:cubicBezTo>
                    <a:pt x="1430" y="1147"/>
                    <a:pt x="1413" y="1130"/>
                    <a:pt x="1378" y="1130"/>
                  </a:cubicBezTo>
                  <a:lnTo>
                    <a:pt x="142" y="1006"/>
                  </a:lnTo>
                  <a:lnTo>
                    <a:pt x="88" y="36"/>
                  </a:lnTo>
                  <a:cubicBezTo>
                    <a:pt x="88" y="17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 rot="-1123107">
              <a:off x="8807604" y="580771"/>
              <a:ext cx="99165" cy="76433"/>
            </a:xfrm>
            <a:custGeom>
              <a:avLst/>
              <a:gdLst/>
              <a:ahLst/>
              <a:cxnLst/>
              <a:rect l="l" t="t" r="r" b="b"/>
              <a:pathLst>
                <a:path w="2155" h="1661" extrusionOk="0">
                  <a:moveTo>
                    <a:pt x="54" y="0"/>
                  </a:moveTo>
                  <a:cubicBezTo>
                    <a:pt x="18" y="0"/>
                    <a:pt x="0" y="36"/>
                    <a:pt x="18" y="54"/>
                  </a:cubicBezTo>
                  <a:lnTo>
                    <a:pt x="318" y="1396"/>
                  </a:lnTo>
                  <a:cubicBezTo>
                    <a:pt x="318" y="1413"/>
                    <a:pt x="336" y="1432"/>
                    <a:pt x="353" y="1432"/>
                  </a:cubicBezTo>
                  <a:lnTo>
                    <a:pt x="2102" y="1661"/>
                  </a:lnTo>
                  <a:cubicBezTo>
                    <a:pt x="2138" y="1661"/>
                    <a:pt x="2155" y="1644"/>
                    <a:pt x="2155" y="1608"/>
                  </a:cubicBezTo>
                  <a:cubicBezTo>
                    <a:pt x="2155" y="1590"/>
                    <a:pt x="2138" y="1573"/>
                    <a:pt x="2119" y="1555"/>
                  </a:cubicBezTo>
                  <a:lnTo>
                    <a:pt x="407" y="1343"/>
                  </a:lnTo>
                  <a:lnTo>
                    <a:pt x="106" y="36"/>
                  </a:lnTo>
                  <a:cubicBezTo>
                    <a:pt x="106" y="19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 rot="-1123107">
              <a:off x="8762954" y="649891"/>
              <a:ext cx="85407" cy="82139"/>
            </a:xfrm>
            <a:custGeom>
              <a:avLst/>
              <a:gdLst/>
              <a:ahLst/>
              <a:cxnLst/>
              <a:rect l="l" t="t" r="r" b="b"/>
              <a:pathLst>
                <a:path w="1856" h="1785" extrusionOk="0">
                  <a:moveTo>
                    <a:pt x="36" y="0"/>
                  </a:moveTo>
                  <a:cubicBezTo>
                    <a:pt x="19" y="18"/>
                    <a:pt x="0" y="35"/>
                    <a:pt x="0" y="54"/>
                  </a:cubicBezTo>
                  <a:lnTo>
                    <a:pt x="231" y="1519"/>
                  </a:lnTo>
                  <a:cubicBezTo>
                    <a:pt x="231" y="1554"/>
                    <a:pt x="248" y="1554"/>
                    <a:pt x="266" y="1573"/>
                  </a:cubicBezTo>
                  <a:lnTo>
                    <a:pt x="1785" y="1784"/>
                  </a:lnTo>
                  <a:lnTo>
                    <a:pt x="1802" y="1784"/>
                  </a:lnTo>
                  <a:cubicBezTo>
                    <a:pt x="1820" y="1784"/>
                    <a:pt x="1837" y="1766"/>
                    <a:pt x="1837" y="1749"/>
                  </a:cubicBezTo>
                  <a:cubicBezTo>
                    <a:pt x="1855" y="1714"/>
                    <a:pt x="1837" y="1695"/>
                    <a:pt x="1802" y="1695"/>
                  </a:cubicBezTo>
                  <a:lnTo>
                    <a:pt x="318" y="1484"/>
                  </a:lnTo>
                  <a:lnTo>
                    <a:pt x="89" y="54"/>
                  </a:lnTo>
                  <a:cubicBezTo>
                    <a:pt x="89" y="18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 rot="-1123107">
              <a:off x="8732883" y="726727"/>
              <a:ext cx="53701" cy="65067"/>
            </a:xfrm>
            <a:custGeom>
              <a:avLst/>
              <a:gdLst/>
              <a:ahLst/>
              <a:cxnLst/>
              <a:rect l="l" t="t" r="r" b="b"/>
              <a:pathLst>
                <a:path w="1167" h="1414" extrusionOk="0">
                  <a:moveTo>
                    <a:pt x="36" y="1"/>
                  </a:moveTo>
                  <a:cubicBezTo>
                    <a:pt x="18" y="1"/>
                    <a:pt x="1" y="36"/>
                    <a:pt x="1" y="54"/>
                  </a:cubicBezTo>
                  <a:lnTo>
                    <a:pt x="142" y="1272"/>
                  </a:lnTo>
                  <a:cubicBezTo>
                    <a:pt x="142" y="1307"/>
                    <a:pt x="159" y="1307"/>
                    <a:pt x="194" y="1326"/>
                  </a:cubicBezTo>
                  <a:lnTo>
                    <a:pt x="1113" y="1413"/>
                  </a:lnTo>
                  <a:cubicBezTo>
                    <a:pt x="1148" y="1413"/>
                    <a:pt x="1166" y="1396"/>
                    <a:pt x="1166" y="1378"/>
                  </a:cubicBezTo>
                  <a:cubicBezTo>
                    <a:pt x="1166" y="1361"/>
                    <a:pt x="1148" y="1326"/>
                    <a:pt x="1131" y="1326"/>
                  </a:cubicBezTo>
                  <a:lnTo>
                    <a:pt x="230" y="1237"/>
                  </a:lnTo>
                  <a:lnTo>
                    <a:pt x="88" y="36"/>
                  </a:lnTo>
                  <a:cubicBezTo>
                    <a:pt x="88" y="19"/>
                    <a:pt x="71" y="1"/>
                    <a:pt x="3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 rot="-1123107">
              <a:off x="6012578" y="821415"/>
              <a:ext cx="600653" cy="295334"/>
            </a:xfrm>
            <a:custGeom>
              <a:avLst/>
              <a:gdLst/>
              <a:ahLst/>
              <a:cxnLst/>
              <a:rect l="l" t="t" r="r" b="b"/>
              <a:pathLst>
                <a:path w="13053" h="6418" extrusionOk="0">
                  <a:moveTo>
                    <a:pt x="78" y="0"/>
                  </a:moveTo>
                  <a:cubicBezTo>
                    <a:pt x="54" y="0"/>
                    <a:pt x="31" y="17"/>
                    <a:pt x="19" y="43"/>
                  </a:cubicBezTo>
                  <a:cubicBezTo>
                    <a:pt x="1" y="78"/>
                    <a:pt x="19" y="114"/>
                    <a:pt x="54" y="131"/>
                  </a:cubicBezTo>
                  <a:lnTo>
                    <a:pt x="12946" y="6418"/>
                  </a:lnTo>
                  <a:lnTo>
                    <a:pt x="12963" y="6418"/>
                  </a:lnTo>
                  <a:cubicBezTo>
                    <a:pt x="12998" y="6418"/>
                    <a:pt x="13017" y="6401"/>
                    <a:pt x="13034" y="6382"/>
                  </a:cubicBezTo>
                  <a:cubicBezTo>
                    <a:pt x="13052" y="6347"/>
                    <a:pt x="13034" y="6312"/>
                    <a:pt x="12998" y="6295"/>
                  </a:cubicBezTo>
                  <a:lnTo>
                    <a:pt x="107" y="8"/>
                  </a:lnTo>
                  <a:cubicBezTo>
                    <a:pt x="97" y="3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 rot="-1123107">
              <a:off x="6088703" y="875321"/>
              <a:ext cx="65896" cy="117296"/>
            </a:xfrm>
            <a:custGeom>
              <a:avLst/>
              <a:gdLst/>
              <a:ahLst/>
              <a:cxnLst/>
              <a:rect l="l" t="t" r="r" b="b"/>
              <a:pathLst>
                <a:path w="1432" h="2549" extrusionOk="0">
                  <a:moveTo>
                    <a:pt x="763" y="1"/>
                  </a:moveTo>
                  <a:cubicBezTo>
                    <a:pt x="756" y="1"/>
                    <a:pt x="749" y="2"/>
                    <a:pt x="743" y="5"/>
                  </a:cubicBezTo>
                  <a:cubicBezTo>
                    <a:pt x="707" y="24"/>
                    <a:pt x="690" y="59"/>
                    <a:pt x="707" y="94"/>
                  </a:cubicBezTo>
                  <a:lnTo>
                    <a:pt x="1272" y="1807"/>
                  </a:lnTo>
                  <a:lnTo>
                    <a:pt x="36" y="2425"/>
                  </a:lnTo>
                  <a:cubicBezTo>
                    <a:pt x="19" y="2442"/>
                    <a:pt x="1" y="2478"/>
                    <a:pt x="19" y="2513"/>
                  </a:cubicBezTo>
                  <a:cubicBezTo>
                    <a:pt x="19" y="2548"/>
                    <a:pt x="54" y="2548"/>
                    <a:pt x="71" y="2548"/>
                  </a:cubicBezTo>
                  <a:lnTo>
                    <a:pt x="107" y="2548"/>
                  </a:lnTo>
                  <a:lnTo>
                    <a:pt x="1378" y="1896"/>
                  </a:lnTo>
                  <a:cubicBezTo>
                    <a:pt x="1414" y="1877"/>
                    <a:pt x="1432" y="1842"/>
                    <a:pt x="1414" y="1807"/>
                  </a:cubicBezTo>
                  <a:lnTo>
                    <a:pt x="832" y="59"/>
                  </a:lnTo>
                  <a:cubicBezTo>
                    <a:pt x="832" y="30"/>
                    <a:pt x="795" y="1"/>
                    <a:pt x="76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 rot="-1123107">
              <a:off x="6214014" y="864559"/>
              <a:ext cx="79654" cy="171871"/>
            </a:xfrm>
            <a:custGeom>
              <a:avLst/>
              <a:gdLst/>
              <a:ahLst/>
              <a:cxnLst/>
              <a:rect l="l" t="t" r="r" b="b"/>
              <a:pathLst>
                <a:path w="1731" h="3735" extrusionOk="0">
                  <a:moveTo>
                    <a:pt x="946" y="1"/>
                  </a:moveTo>
                  <a:cubicBezTo>
                    <a:pt x="937" y="1"/>
                    <a:pt x="928" y="3"/>
                    <a:pt x="919" y="7"/>
                  </a:cubicBezTo>
                  <a:cubicBezTo>
                    <a:pt x="883" y="7"/>
                    <a:pt x="865" y="43"/>
                    <a:pt x="865" y="78"/>
                  </a:cubicBezTo>
                  <a:lnTo>
                    <a:pt x="1590" y="2463"/>
                  </a:lnTo>
                  <a:lnTo>
                    <a:pt x="36" y="3610"/>
                  </a:lnTo>
                  <a:cubicBezTo>
                    <a:pt x="17" y="3645"/>
                    <a:pt x="0" y="3681"/>
                    <a:pt x="36" y="3716"/>
                  </a:cubicBezTo>
                  <a:cubicBezTo>
                    <a:pt x="36" y="3734"/>
                    <a:pt x="53" y="3734"/>
                    <a:pt x="88" y="3734"/>
                  </a:cubicBezTo>
                  <a:cubicBezTo>
                    <a:pt x="88" y="3734"/>
                    <a:pt x="106" y="3734"/>
                    <a:pt x="123" y="3716"/>
                  </a:cubicBezTo>
                  <a:lnTo>
                    <a:pt x="1696" y="2550"/>
                  </a:lnTo>
                  <a:cubicBezTo>
                    <a:pt x="1731" y="2533"/>
                    <a:pt x="1731" y="2498"/>
                    <a:pt x="1731" y="2480"/>
                  </a:cubicBezTo>
                  <a:lnTo>
                    <a:pt x="1006" y="43"/>
                  </a:lnTo>
                  <a:cubicBezTo>
                    <a:pt x="994" y="17"/>
                    <a:pt x="971" y="1"/>
                    <a:pt x="94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1123107">
              <a:off x="6332325" y="898779"/>
              <a:ext cx="89456" cy="157192"/>
            </a:xfrm>
            <a:custGeom>
              <a:avLst/>
              <a:gdLst/>
              <a:ahLst/>
              <a:cxnLst/>
              <a:rect l="l" t="t" r="r" b="b"/>
              <a:pathLst>
                <a:path w="1944" h="3416" extrusionOk="0">
                  <a:moveTo>
                    <a:pt x="1276" y="1"/>
                  </a:moveTo>
                  <a:cubicBezTo>
                    <a:pt x="1264" y="1"/>
                    <a:pt x="1251" y="3"/>
                    <a:pt x="1237" y="8"/>
                  </a:cubicBezTo>
                  <a:cubicBezTo>
                    <a:pt x="1201" y="8"/>
                    <a:pt x="1184" y="43"/>
                    <a:pt x="1201" y="78"/>
                  </a:cubicBezTo>
                  <a:lnTo>
                    <a:pt x="1785" y="2162"/>
                  </a:lnTo>
                  <a:lnTo>
                    <a:pt x="36" y="3293"/>
                  </a:lnTo>
                  <a:cubicBezTo>
                    <a:pt x="0" y="3310"/>
                    <a:pt x="0" y="3363"/>
                    <a:pt x="19" y="3380"/>
                  </a:cubicBezTo>
                  <a:cubicBezTo>
                    <a:pt x="36" y="3416"/>
                    <a:pt x="54" y="3416"/>
                    <a:pt x="71" y="3416"/>
                  </a:cubicBezTo>
                  <a:lnTo>
                    <a:pt x="106" y="3416"/>
                  </a:lnTo>
                  <a:lnTo>
                    <a:pt x="1908" y="2250"/>
                  </a:lnTo>
                  <a:cubicBezTo>
                    <a:pt x="1926" y="2233"/>
                    <a:pt x="1943" y="2198"/>
                    <a:pt x="1926" y="2179"/>
                  </a:cubicBezTo>
                  <a:lnTo>
                    <a:pt x="1326" y="43"/>
                  </a:lnTo>
                  <a:cubicBezTo>
                    <a:pt x="1326" y="17"/>
                    <a:pt x="1307" y="1"/>
                    <a:pt x="127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1123107">
              <a:off x="6450780" y="945577"/>
              <a:ext cx="76433" cy="106482"/>
            </a:xfrm>
            <a:custGeom>
              <a:avLst/>
              <a:gdLst/>
              <a:ahLst/>
              <a:cxnLst/>
              <a:rect l="l" t="t" r="r" b="b"/>
              <a:pathLst>
                <a:path w="1661" h="2314" extrusionOk="0">
                  <a:moveTo>
                    <a:pt x="1166" y="1"/>
                  </a:moveTo>
                  <a:cubicBezTo>
                    <a:pt x="1130" y="18"/>
                    <a:pt x="1114" y="53"/>
                    <a:pt x="1130" y="88"/>
                  </a:cubicBezTo>
                  <a:lnTo>
                    <a:pt x="1519" y="1308"/>
                  </a:lnTo>
                  <a:lnTo>
                    <a:pt x="36" y="2191"/>
                  </a:lnTo>
                  <a:cubicBezTo>
                    <a:pt x="0" y="2208"/>
                    <a:pt x="0" y="2243"/>
                    <a:pt x="19" y="2278"/>
                  </a:cubicBezTo>
                  <a:cubicBezTo>
                    <a:pt x="19" y="2297"/>
                    <a:pt x="54" y="2314"/>
                    <a:pt x="71" y="2314"/>
                  </a:cubicBezTo>
                  <a:lnTo>
                    <a:pt x="106" y="2314"/>
                  </a:lnTo>
                  <a:lnTo>
                    <a:pt x="1625" y="1395"/>
                  </a:lnTo>
                  <a:cubicBezTo>
                    <a:pt x="1660" y="1378"/>
                    <a:pt x="1660" y="1360"/>
                    <a:pt x="1660" y="1325"/>
                  </a:cubicBezTo>
                  <a:lnTo>
                    <a:pt x="1255" y="53"/>
                  </a:lnTo>
                  <a:cubicBezTo>
                    <a:pt x="1236" y="18"/>
                    <a:pt x="1201" y="1"/>
                    <a:pt x="116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1123107">
              <a:off x="6865412" y="631570"/>
              <a:ext cx="247108" cy="520216"/>
            </a:xfrm>
            <a:custGeom>
              <a:avLst/>
              <a:gdLst/>
              <a:ahLst/>
              <a:cxnLst/>
              <a:rect l="l" t="t" r="r" b="b"/>
              <a:pathLst>
                <a:path w="5370" h="11305" extrusionOk="0">
                  <a:moveTo>
                    <a:pt x="180" y="0"/>
                  </a:moveTo>
                  <a:cubicBezTo>
                    <a:pt x="155" y="0"/>
                    <a:pt x="130" y="6"/>
                    <a:pt x="106" y="18"/>
                  </a:cubicBezTo>
                  <a:cubicBezTo>
                    <a:pt x="36" y="53"/>
                    <a:pt x="1" y="142"/>
                    <a:pt x="36" y="213"/>
                  </a:cubicBezTo>
                  <a:cubicBezTo>
                    <a:pt x="495" y="1077"/>
                    <a:pt x="796" y="2049"/>
                    <a:pt x="1025" y="3003"/>
                  </a:cubicBezTo>
                  <a:cubicBezTo>
                    <a:pt x="1272" y="3974"/>
                    <a:pt x="1449" y="4962"/>
                    <a:pt x="1679" y="5951"/>
                  </a:cubicBezTo>
                  <a:cubicBezTo>
                    <a:pt x="1926" y="6940"/>
                    <a:pt x="2244" y="7929"/>
                    <a:pt x="2720" y="8848"/>
                  </a:cubicBezTo>
                  <a:cubicBezTo>
                    <a:pt x="3215" y="9766"/>
                    <a:pt x="3869" y="10632"/>
                    <a:pt x="4769" y="11249"/>
                  </a:cubicBezTo>
                  <a:lnTo>
                    <a:pt x="4787" y="11249"/>
                  </a:lnTo>
                  <a:cubicBezTo>
                    <a:pt x="4843" y="11287"/>
                    <a:pt x="4906" y="11305"/>
                    <a:pt x="4969" y="11305"/>
                  </a:cubicBezTo>
                  <a:cubicBezTo>
                    <a:pt x="5083" y="11305"/>
                    <a:pt x="5195" y="11246"/>
                    <a:pt x="5263" y="11144"/>
                  </a:cubicBezTo>
                  <a:cubicBezTo>
                    <a:pt x="5369" y="10985"/>
                    <a:pt x="5317" y="10773"/>
                    <a:pt x="5157" y="10667"/>
                  </a:cubicBezTo>
                  <a:cubicBezTo>
                    <a:pt x="4363" y="10173"/>
                    <a:pt x="3728" y="9413"/>
                    <a:pt x="3250" y="8565"/>
                  </a:cubicBezTo>
                  <a:cubicBezTo>
                    <a:pt x="2774" y="7717"/>
                    <a:pt x="2438" y="6782"/>
                    <a:pt x="2173" y="5829"/>
                  </a:cubicBezTo>
                  <a:cubicBezTo>
                    <a:pt x="1891" y="4875"/>
                    <a:pt x="1679" y="3886"/>
                    <a:pt x="1413" y="2914"/>
                  </a:cubicBezTo>
                  <a:cubicBezTo>
                    <a:pt x="1131" y="1943"/>
                    <a:pt x="796" y="954"/>
                    <a:pt x="301" y="71"/>
                  </a:cubicBezTo>
                  <a:cubicBezTo>
                    <a:pt x="278" y="24"/>
                    <a:pt x="230" y="0"/>
                    <a:pt x="18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1123107">
              <a:off x="6559253" y="280003"/>
              <a:ext cx="214575" cy="500153"/>
            </a:xfrm>
            <a:custGeom>
              <a:avLst/>
              <a:gdLst/>
              <a:ahLst/>
              <a:cxnLst/>
              <a:rect l="l" t="t" r="r" b="b"/>
              <a:pathLst>
                <a:path w="4663" h="10869" extrusionOk="0">
                  <a:moveTo>
                    <a:pt x="73" y="0"/>
                  </a:moveTo>
                  <a:cubicBezTo>
                    <a:pt x="65" y="0"/>
                    <a:pt x="58" y="2"/>
                    <a:pt x="53" y="8"/>
                  </a:cubicBezTo>
                  <a:cubicBezTo>
                    <a:pt x="18" y="8"/>
                    <a:pt x="1" y="43"/>
                    <a:pt x="18" y="79"/>
                  </a:cubicBezTo>
                  <a:lnTo>
                    <a:pt x="4539" y="10833"/>
                  </a:lnTo>
                  <a:cubicBezTo>
                    <a:pt x="4557" y="10868"/>
                    <a:pt x="4574" y="10868"/>
                    <a:pt x="4592" y="10868"/>
                  </a:cubicBezTo>
                  <a:lnTo>
                    <a:pt x="4609" y="10868"/>
                  </a:lnTo>
                  <a:cubicBezTo>
                    <a:pt x="4645" y="10851"/>
                    <a:pt x="4663" y="10833"/>
                    <a:pt x="4645" y="10798"/>
                  </a:cubicBezTo>
                  <a:lnTo>
                    <a:pt x="124" y="25"/>
                  </a:lnTo>
                  <a:cubicBezTo>
                    <a:pt x="112" y="13"/>
                    <a:pt x="91" y="0"/>
                    <a:pt x="7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1123107">
              <a:off x="6517645" y="373430"/>
              <a:ext cx="85314" cy="68657"/>
            </a:xfrm>
            <a:custGeom>
              <a:avLst/>
              <a:gdLst/>
              <a:ahLst/>
              <a:cxnLst/>
              <a:rect l="l" t="t" r="r" b="b"/>
              <a:pathLst>
                <a:path w="1854" h="1492" extrusionOk="0">
                  <a:moveTo>
                    <a:pt x="1782" y="1"/>
                  </a:moveTo>
                  <a:cubicBezTo>
                    <a:pt x="1764" y="1"/>
                    <a:pt x="1743" y="13"/>
                    <a:pt x="1731" y="26"/>
                  </a:cubicBezTo>
                  <a:lnTo>
                    <a:pt x="1166" y="1385"/>
                  </a:lnTo>
                  <a:lnTo>
                    <a:pt x="71" y="1103"/>
                  </a:lnTo>
                  <a:cubicBezTo>
                    <a:pt x="53" y="1103"/>
                    <a:pt x="17" y="1121"/>
                    <a:pt x="0" y="1156"/>
                  </a:cubicBezTo>
                  <a:cubicBezTo>
                    <a:pt x="0" y="1173"/>
                    <a:pt x="17" y="1209"/>
                    <a:pt x="53" y="1209"/>
                  </a:cubicBezTo>
                  <a:lnTo>
                    <a:pt x="1183" y="1491"/>
                  </a:lnTo>
                  <a:lnTo>
                    <a:pt x="1201" y="1491"/>
                  </a:lnTo>
                  <a:cubicBezTo>
                    <a:pt x="1218" y="1491"/>
                    <a:pt x="1236" y="1491"/>
                    <a:pt x="1253" y="1474"/>
                  </a:cubicBezTo>
                  <a:lnTo>
                    <a:pt x="1837" y="78"/>
                  </a:lnTo>
                  <a:cubicBezTo>
                    <a:pt x="1854" y="43"/>
                    <a:pt x="1837" y="8"/>
                    <a:pt x="1802" y="8"/>
                  </a:cubicBezTo>
                  <a:cubicBezTo>
                    <a:pt x="1796" y="3"/>
                    <a:pt x="1789" y="1"/>
                    <a:pt x="178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1123107">
              <a:off x="6569467" y="438704"/>
              <a:ext cx="118722" cy="91941"/>
            </a:xfrm>
            <a:custGeom>
              <a:avLst/>
              <a:gdLst/>
              <a:ahLst/>
              <a:cxnLst/>
              <a:rect l="l" t="t" r="r" b="b"/>
              <a:pathLst>
                <a:path w="2580" h="1998" extrusionOk="0">
                  <a:moveTo>
                    <a:pt x="2544" y="1"/>
                  </a:moveTo>
                  <a:cubicBezTo>
                    <a:pt x="2527" y="1"/>
                    <a:pt x="2491" y="1"/>
                    <a:pt x="2473" y="36"/>
                  </a:cubicBezTo>
                  <a:lnTo>
                    <a:pt x="1625" y="1873"/>
                  </a:lnTo>
                  <a:lnTo>
                    <a:pt x="71" y="1750"/>
                  </a:lnTo>
                  <a:cubicBezTo>
                    <a:pt x="36" y="1750"/>
                    <a:pt x="19" y="1767"/>
                    <a:pt x="19" y="1802"/>
                  </a:cubicBezTo>
                  <a:cubicBezTo>
                    <a:pt x="1" y="1838"/>
                    <a:pt x="36" y="1856"/>
                    <a:pt x="54" y="1856"/>
                  </a:cubicBezTo>
                  <a:lnTo>
                    <a:pt x="1661" y="1997"/>
                  </a:lnTo>
                  <a:cubicBezTo>
                    <a:pt x="1696" y="1997"/>
                    <a:pt x="1714" y="1979"/>
                    <a:pt x="1714" y="1962"/>
                  </a:cubicBezTo>
                  <a:lnTo>
                    <a:pt x="2579" y="72"/>
                  </a:lnTo>
                  <a:cubicBezTo>
                    <a:pt x="2579" y="55"/>
                    <a:pt x="2579" y="19"/>
                    <a:pt x="254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1123107">
              <a:off x="6632917" y="530397"/>
              <a:ext cx="120287" cy="80069"/>
            </a:xfrm>
            <a:custGeom>
              <a:avLst/>
              <a:gdLst/>
              <a:ahLst/>
              <a:cxnLst/>
              <a:rect l="l" t="t" r="r" b="b"/>
              <a:pathLst>
                <a:path w="2614" h="1740" extrusionOk="0">
                  <a:moveTo>
                    <a:pt x="2548" y="1"/>
                  </a:moveTo>
                  <a:cubicBezTo>
                    <a:pt x="2524" y="1"/>
                    <a:pt x="2503" y="13"/>
                    <a:pt x="2491" y="25"/>
                  </a:cubicBezTo>
                  <a:lnTo>
                    <a:pt x="1749" y="1633"/>
                  </a:lnTo>
                  <a:lnTo>
                    <a:pt x="71" y="1386"/>
                  </a:lnTo>
                  <a:cubicBezTo>
                    <a:pt x="64" y="1382"/>
                    <a:pt x="57" y="1381"/>
                    <a:pt x="50" y="1381"/>
                  </a:cubicBezTo>
                  <a:cubicBezTo>
                    <a:pt x="23" y="1381"/>
                    <a:pt x="0" y="1407"/>
                    <a:pt x="0" y="1421"/>
                  </a:cubicBezTo>
                  <a:cubicBezTo>
                    <a:pt x="0" y="1457"/>
                    <a:pt x="18" y="1492"/>
                    <a:pt x="54" y="1492"/>
                  </a:cubicBezTo>
                  <a:lnTo>
                    <a:pt x="1766" y="1739"/>
                  </a:lnTo>
                  <a:lnTo>
                    <a:pt x="1784" y="1739"/>
                  </a:lnTo>
                  <a:cubicBezTo>
                    <a:pt x="1801" y="1739"/>
                    <a:pt x="1820" y="1721"/>
                    <a:pt x="1820" y="1704"/>
                  </a:cubicBezTo>
                  <a:lnTo>
                    <a:pt x="2597" y="79"/>
                  </a:lnTo>
                  <a:cubicBezTo>
                    <a:pt x="2614" y="61"/>
                    <a:pt x="2597" y="25"/>
                    <a:pt x="2578" y="8"/>
                  </a:cubicBezTo>
                  <a:cubicBezTo>
                    <a:pt x="2568" y="3"/>
                    <a:pt x="2558" y="1"/>
                    <a:pt x="254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1123107">
              <a:off x="6708186" y="619776"/>
              <a:ext cx="91067" cy="51584"/>
            </a:xfrm>
            <a:custGeom>
              <a:avLst/>
              <a:gdLst/>
              <a:ahLst/>
              <a:cxnLst/>
              <a:rect l="l" t="t" r="r" b="b"/>
              <a:pathLst>
                <a:path w="1979" h="1121" extrusionOk="0">
                  <a:moveTo>
                    <a:pt x="1915" y="0"/>
                  </a:moveTo>
                  <a:cubicBezTo>
                    <a:pt x="1890" y="0"/>
                    <a:pt x="1868" y="16"/>
                    <a:pt x="1854" y="42"/>
                  </a:cubicBezTo>
                  <a:lnTo>
                    <a:pt x="1449" y="996"/>
                  </a:lnTo>
                  <a:lnTo>
                    <a:pt x="71" y="749"/>
                  </a:lnTo>
                  <a:cubicBezTo>
                    <a:pt x="62" y="744"/>
                    <a:pt x="54" y="742"/>
                    <a:pt x="46" y="742"/>
                  </a:cubicBezTo>
                  <a:cubicBezTo>
                    <a:pt x="26" y="742"/>
                    <a:pt x="13" y="758"/>
                    <a:pt x="1" y="784"/>
                  </a:cubicBezTo>
                  <a:cubicBezTo>
                    <a:pt x="1" y="819"/>
                    <a:pt x="18" y="838"/>
                    <a:pt x="53" y="855"/>
                  </a:cubicBezTo>
                  <a:lnTo>
                    <a:pt x="1466" y="1120"/>
                  </a:lnTo>
                  <a:lnTo>
                    <a:pt x="1484" y="1120"/>
                  </a:lnTo>
                  <a:cubicBezTo>
                    <a:pt x="1501" y="1120"/>
                    <a:pt x="1520" y="1102"/>
                    <a:pt x="1536" y="1085"/>
                  </a:cubicBezTo>
                  <a:lnTo>
                    <a:pt x="1960" y="78"/>
                  </a:lnTo>
                  <a:cubicBezTo>
                    <a:pt x="1979" y="61"/>
                    <a:pt x="1960" y="25"/>
                    <a:pt x="1943" y="7"/>
                  </a:cubicBezTo>
                  <a:cubicBezTo>
                    <a:pt x="1934" y="2"/>
                    <a:pt x="1925" y="0"/>
                    <a:pt x="191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1123107">
              <a:off x="6938889" y="700287"/>
              <a:ext cx="103215" cy="257462"/>
            </a:xfrm>
            <a:custGeom>
              <a:avLst/>
              <a:gdLst/>
              <a:ahLst/>
              <a:cxnLst/>
              <a:rect l="l" t="t" r="r" b="b"/>
              <a:pathLst>
                <a:path w="2243" h="5595" extrusionOk="0">
                  <a:moveTo>
                    <a:pt x="2095" y="0"/>
                  </a:moveTo>
                  <a:cubicBezTo>
                    <a:pt x="2040" y="0"/>
                    <a:pt x="1986" y="33"/>
                    <a:pt x="1960" y="85"/>
                  </a:cubicBezTo>
                  <a:cubicBezTo>
                    <a:pt x="1519" y="897"/>
                    <a:pt x="1095" y="1709"/>
                    <a:pt x="742" y="2574"/>
                  </a:cubicBezTo>
                  <a:cubicBezTo>
                    <a:pt x="389" y="3440"/>
                    <a:pt x="106" y="4359"/>
                    <a:pt x="0" y="5312"/>
                  </a:cubicBezTo>
                  <a:lnTo>
                    <a:pt x="0" y="5329"/>
                  </a:lnTo>
                  <a:cubicBezTo>
                    <a:pt x="0" y="5470"/>
                    <a:pt x="106" y="5576"/>
                    <a:pt x="247" y="5595"/>
                  </a:cubicBezTo>
                  <a:cubicBezTo>
                    <a:pt x="389" y="5595"/>
                    <a:pt x="512" y="5489"/>
                    <a:pt x="512" y="5347"/>
                  </a:cubicBezTo>
                  <a:cubicBezTo>
                    <a:pt x="565" y="4464"/>
                    <a:pt x="794" y="3581"/>
                    <a:pt x="1112" y="2734"/>
                  </a:cubicBezTo>
                  <a:cubicBezTo>
                    <a:pt x="1430" y="1868"/>
                    <a:pt x="1818" y="1038"/>
                    <a:pt x="2207" y="208"/>
                  </a:cubicBezTo>
                  <a:cubicBezTo>
                    <a:pt x="2242" y="137"/>
                    <a:pt x="2225" y="49"/>
                    <a:pt x="2155" y="14"/>
                  </a:cubicBezTo>
                  <a:cubicBezTo>
                    <a:pt x="2136" y="5"/>
                    <a:pt x="2116" y="0"/>
                    <a:pt x="209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1123107">
              <a:off x="6899020" y="387326"/>
              <a:ext cx="179602" cy="372181"/>
            </a:xfrm>
            <a:custGeom>
              <a:avLst/>
              <a:gdLst/>
              <a:ahLst/>
              <a:cxnLst/>
              <a:rect l="l" t="t" r="r" b="b"/>
              <a:pathLst>
                <a:path w="3903" h="8088" extrusionOk="0">
                  <a:moveTo>
                    <a:pt x="3452" y="1"/>
                  </a:moveTo>
                  <a:cubicBezTo>
                    <a:pt x="3398" y="1"/>
                    <a:pt x="3342" y="22"/>
                    <a:pt x="3302" y="70"/>
                  </a:cubicBezTo>
                  <a:cubicBezTo>
                    <a:pt x="2932" y="510"/>
                    <a:pt x="2190" y="1464"/>
                    <a:pt x="1289" y="3072"/>
                  </a:cubicBezTo>
                  <a:cubicBezTo>
                    <a:pt x="0" y="5403"/>
                    <a:pt x="601" y="8087"/>
                    <a:pt x="601" y="8087"/>
                  </a:cubicBezTo>
                  <a:cubicBezTo>
                    <a:pt x="601" y="8087"/>
                    <a:pt x="2560" y="5544"/>
                    <a:pt x="3338" y="3830"/>
                  </a:cubicBezTo>
                  <a:cubicBezTo>
                    <a:pt x="3903" y="2559"/>
                    <a:pt x="3744" y="899"/>
                    <a:pt x="3638" y="157"/>
                  </a:cubicBezTo>
                  <a:cubicBezTo>
                    <a:pt x="3627" y="59"/>
                    <a:pt x="3541" y="1"/>
                    <a:pt x="3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1123107">
              <a:off x="6924014" y="384642"/>
              <a:ext cx="138187" cy="375034"/>
            </a:xfrm>
            <a:custGeom>
              <a:avLst/>
              <a:gdLst/>
              <a:ahLst/>
              <a:cxnLst/>
              <a:rect l="l" t="t" r="r" b="b"/>
              <a:pathLst>
                <a:path w="3003" h="8150" extrusionOk="0">
                  <a:moveTo>
                    <a:pt x="2952" y="1"/>
                  </a:moveTo>
                  <a:cubicBezTo>
                    <a:pt x="2940" y="1"/>
                    <a:pt x="2927" y="13"/>
                    <a:pt x="2915" y="26"/>
                  </a:cubicBezTo>
                  <a:lnTo>
                    <a:pt x="19" y="8096"/>
                  </a:lnTo>
                  <a:cubicBezTo>
                    <a:pt x="0" y="8114"/>
                    <a:pt x="19" y="8131"/>
                    <a:pt x="36" y="8150"/>
                  </a:cubicBezTo>
                  <a:lnTo>
                    <a:pt x="54" y="8150"/>
                  </a:lnTo>
                  <a:cubicBezTo>
                    <a:pt x="71" y="8150"/>
                    <a:pt x="89" y="8131"/>
                    <a:pt x="89" y="8114"/>
                  </a:cubicBezTo>
                  <a:lnTo>
                    <a:pt x="3002" y="61"/>
                  </a:lnTo>
                  <a:cubicBezTo>
                    <a:pt x="3002" y="26"/>
                    <a:pt x="2986" y="8"/>
                    <a:pt x="2967" y="8"/>
                  </a:cubicBezTo>
                  <a:cubicBezTo>
                    <a:pt x="2962" y="3"/>
                    <a:pt x="2957" y="1"/>
                    <a:pt x="295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1123107">
              <a:off x="6965298" y="440526"/>
              <a:ext cx="72338" cy="36583"/>
            </a:xfrm>
            <a:custGeom>
              <a:avLst/>
              <a:gdLst/>
              <a:ahLst/>
              <a:cxnLst/>
              <a:rect l="l" t="t" r="r" b="b"/>
              <a:pathLst>
                <a:path w="1572" h="795" extrusionOk="0">
                  <a:moveTo>
                    <a:pt x="36" y="0"/>
                  </a:moveTo>
                  <a:cubicBezTo>
                    <a:pt x="18" y="17"/>
                    <a:pt x="1" y="53"/>
                    <a:pt x="18" y="71"/>
                  </a:cubicBezTo>
                  <a:lnTo>
                    <a:pt x="495" y="777"/>
                  </a:lnTo>
                  <a:cubicBezTo>
                    <a:pt x="495" y="794"/>
                    <a:pt x="512" y="794"/>
                    <a:pt x="530" y="794"/>
                  </a:cubicBezTo>
                  <a:lnTo>
                    <a:pt x="547" y="794"/>
                  </a:lnTo>
                  <a:lnTo>
                    <a:pt x="1555" y="335"/>
                  </a:lnTo>
                  <a:cubicBezTo>
                    <a:pt x="1572" y="335"/>
                    <a:pt x="1572" y="300"/>
                    <a:pt x="1572" y="283"/>
                  </a:cubicBezTo>
                  <a:cubicBezTo>
                    <a:pt x="1560" y="270"/>
                    <a:pt x="1547" y="258"/>
                    <a:pt x="1534" y="258"/>
                  </a:cubicBezTo>
                  <a:cubicBezTo>
                    <a:pt x="1529" y="258"/>
                    <a:pt x="1524" y="260"/>
                    <a:pt x="1519" y="265"/>
                  </a:cubicBezTo>
                  <a:lnTo>
                    <a:pt x="530" y="707"/>
                  </a:lnTo>
                  <a:lnTo>
                    <a:pt x="88" y="17"/>
                  </a:lnTo>
                  <a:cubicBezTo>
                    <a:pt x="71" y="0"/>
                    <a:pt x="53" y="0"/>
                    <a:pt x="3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1123107">
              <a:off x="6948033" y="517731"/>
              <a:ext cx="105700" cy="43486"/>
            </a:xfrm>
            <a:custGeom>
              <a:avLst/>
              <a:gdLst/>
              <a:ahLst/>
              <a:cxnLst/>
              <a:rect l="l" t="t" r="r" b="b"/>
              <a:pathLst>
                <a:path w="2297" h="945" extrusionOk="0">
                  <a:moveTo>
                    <a:pt x="37" y="1"/>
                  </a:moveTo>
                  <a:cubicBezTo>
                    <a:pt x="31" y="1"/>
                    <a:pt x="25" y="3"/>
                    <a:pt x="19" y="9"/>
                  </a:cubicBezTo>
                  <a:cubicBezTo>
                    <a:pt x="1" y="26"/>
                    <a:pt x="1" y="61"/>
                    <a:pt x="19" y="79"/>
                  </a:cubicBezTo>
                  <a:lnTo>
                    <a:pt x="813" y="927"/>
                  </a:lnTo>
                  <a:cubicBezTo>
                    <a:pt x="832" y="944"/>
                    <a:pt x="832" y="944"/>
                    <a:pt x="849" y="944"/>
                  </a:cubicBezTo>
                  <a:lnTo>
                    <a:pt x="867" y="944"/>
                  </a:lnTo>
                  <a:lnTo>
                    <a:pt x="2261" y="362"/>
                  </a:lnTo>
                  <a:cubicBezTo>
                    <a:pt x="2280" y="344"/>
                    <a:pt x="2297" y="327"/>
                    <a:pt x="2280" y="308"/>
                  </a:cubicBezTo>
                  <a:cubicBezTo>
                    <a:pt x="2280" y="273"/>
                    <a:pt x="2245" y="273"/>
                    <a:pt x="2226" y="273"/>
                  </a:cubicBezTo>
                  <a:lnTo>
                    <a:pt x="867" y="856"/>
                  </a:lnTo>
                  <a:lnTo>
                    <a:pt x="72" y="9"/>
                  </a:lnTo>
                  <a:cubicBezTo>
                    <a:pt x="60" y="9"/>
                    <a:pt x="48" y="1"/>
                    <a:pt x="3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1123107">
              <a:off x="6943836" y="589060"/>
              <a:ext cx="97555" cy="49468"/>
            </a:xfrm>
            <a:custGeom>
              <a:avLst/>
              <a:gdLst/>
              <a:ahLst/>
              <a:cxnLst/>
              <a:rect l="l" t="t" r="r" b="b"/>
              <a:pathLst>
                <a:path w="2120" h="1075" extrusionOk="0">
                  <a:moveTo>
                    <a:pt x="51" y="1"/>
                  </a:moveTo>
                  <a:cubicBezTo>
                    <a:pt x="40" y="1"/>
                    <a:pt x="27" y="5"/>
                    <a:pt x="19" y="15"/>
                  </a:cubicBezTo>
                  <a:cubicBezTo>
                    <a:pt x="1" y="32"/>
                    <a:pt x="1" y="50"/>
                    <a:pt x="19" y="67"/>
                  </a:cubicBezTo>
                  <a:lnTo>
                    <a:pt x="813" y="1056"/>
                  </a:lnTo>
                  <a:cubicBezTo>
                    <a:pt x="831" y="1074"/>
                    <a:pt x="831" y="1074"/>
                    <a:pt x="848" y="1074"/>
                  </a:cubicBezTo>
                  <a:lnTo>
                    <a:pt x="867" y="1074"/>
                  </a:lnTo>
                  <a:lnTo>
                    <a:pt x="2084" y="580"/>
                  </a:lnTo>
                  <a:cubicBezTo>
                    <a:pt x="2120" y="561"/>
                    <a:pt x="2120" y="544"/>
                    <a:pt x="2120" y="526"/>
                  </a:cubicBezTo>
                  <a:cubicBezTo>
                    <a:pt x="2108" y="514"/>
                    <a:pt x="2095" y="501"/>
                    <a:pt x="2083" y="501"/>
                  </a:cubicBezTo>
                  <a:cubicBezTo>
                    <a:pt x="2078" y="501"/>
                    <a:pt x="2072" y="504"/>
                    <a:pt x="2067" y="509"/>
                  </a:cubicBezTo>
                  <a:lnTo>
                    <a:pt x="867" y="985"/>
                  </a:lnTo>
                  <a:lnTo>
                    <a:pt x="71" y="15"/>
                  </a:lnTo>
                  <a:cubicBezTo>
                    <a:pt x="71" y="5"/>
                    <a:pt x="62" y="1"/>
                    <a:pt x="5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1123107">
              <a:off x="6953704" y="659417"/>
              <a:ext cx="66678" cy="42933"/>
            </a:xfrm>
            <a:custGeom>
              <a:avLst/>
              <a:gdLst/>
              <a:ahLst/>
              <a:cxnLst/>
              <a:rect l="l" t="t" r="r" b="b"/>
              <a:pathLst>
                <a:path w="1449" h="933" extrusionOk="0">
                  <a:moveTo>
                    <a:pt x="45" y="1"/>
                  </a:moveTo>
                  <a:cubicBezTo>
                    <a:pt x="36" y="1"/>
                    <a:pt x="27" y="5"/>
                    <a:pt x="19" y="14"/>
                  </a:cubicBezTo>
                  <a:cubicBezTo>
                    <a:pt x="0" y="14"/>
                    <a:pt x="0" y="50"/>
                    <a:pt x="19" y="67"/>
                  </a:cubicBezTo>
                  <a:lnTo>
                    <a:pt x="654" y="914"/>
                  </a:lnTo>
                  <a:lnTo>
                    <a:pt x="671" y="933"/>
                  </a:lnTo>
                  <a:cubicBezTo>
                    <a:pt x="690" y="933"/>
                    <a:pt x="690" y="933"/>
                    <a:pt x="690" y="914"/>
                  </a:cubicBezTo>
                  <a:lnTo>
                    <a:pt x="1431" y="596"/>
                  </a:lnTo>
                  <a:cubicBezTo>
                    <a:pt x="1448" y="596"/>
                    <a:pt x="1448" y="561"/>
                    <a:pt x="1448" y="544"/>
                  </a:cubicBezTo>
                  <a:cubicBezTo>
                    <a:pt x="1436" y="531"/>
                    <a:pt x="1424" y="519"/>
                    <a:pt x="1411" y="519"/>
                  </a:cubicBezTo>
                  <a:cubicBezTo>
                    <a:pt x="1406" y="519"/>
                    <a:pt x="1401" y="521"/>
                    <a:pt x="1396" y="526"/>
                  </a:cubicBezTo>
                  <a:lnTo>
                    <a:pt x="690" y="844"/>
                  </a:lnTo>
                  <a:lnTo>
                    <a:pt x="71" y="14"/>
                  </a:lnTo>
                  <a:cubicBezTo>
                    <a:pt x="62" y="5"/>
                    <a:pt x="54" y="1"/>
                    <a:pt x="4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1123107">
              <a:off x="6851296" y="1181426"/>
              <a:ext cx="598168" cy="175553"/>
            </a:xfrm>
            <a:custGeom>
              <a:avLst/>
              <a:gdLst/>
              <a:ahLst/>
              <a:cxnLst/>
              <a:rect l="l" t="t" r="r" b="b"/>
              <a:pathLst>
                <a:path w="12999" h="3815" extrusionOk="0">
                  <a:moveTo>
                    <a:pt x="11241" y="0"/>
                  </a:moveTo>
                  <a:cubicBezTo>
                    <a:pt x="10595" y="0"/>
                    <a:pt x="9954" y="88"/>
                    <a:pt x="9342" y="198"/>
                  </a:cubicBezTo>
                  <a:cubicBezTo>
                    <a:pt x="8265" y="393"/>
                    <a:pt x="7187" y="640"/>
                    <a:pt x="6128" y="940"/>
                  </a:cubicBezTo>
                  <a:cubicBezTo>
                    <a:pt x="5068" y="1258"/>
                    <a:pt x="4044" y="1629"/>
                    <a:pt x="3038" y="2070"/>
                  </a:cubicBezTo>
                  <a:cubicBezTo>
                    <a:pt x="2014" y="2494"/>
                    <a:pt x="1042" y="2988"/>
                    <a:pt x="88" y="3536"/>
                  </a:cubicBezTo>
                  <a:cubicBezTo>
                    <a:pt x="17" y="3572"/>
                    <a:pt x="0" y="3659"/>
                    <a:pt x="36" y="3730"/>
                  </a:cubicBezTo>
                  <a:cubicBezTo>
                    <a:pt x="62" y="3782"/>
                    <a:pt x="115" y="3814"/>
                    <a:pt x="170" y="3814"/>
                  </a:cubicBezTo>
                  <a:cubicBezTo>
                    <a:pt x="190" y="3814"/>
                    <a:pt x="210" y="3810"/>
                    <a:pt x="229" y="3801"/>
                  </a:cubicBezTo>
                  <a:cubicBezTo>
                    <a:pt x="1183" y="3289"/>
                    <a:pt x="2172" y="2812"/>
                    <a:pt x="3179" y="2423"/>
                  </a:cubicBezTo>
                  <a:cubicBezTo>
                    <a:pt x="4185" y="2018"/>
                    <a:pt x="5209" y="1681"/>
                    <a:pt x="6252" y="1399"/>
                  </a:cubicBezTo>
                  <a:cubicBezTo>
                    <a:pt x="7312" y="1116"/>
                    <a:pt x="8371" y="904"/>
                    <a:pt x="9431" y="763"/>
                  </a:cubicBezTo>
                  <a:cubicBezTo>
                    <a:pt x="9971" y="682"/>
                    <a:pt x="10515" y="625"/>
                    <a:pt x="11048" y="625"/>
                  </a:cubicBezTo>
                  <a:cubicBezTo>
                    <a:pt x="11561" y="625"/>
                    <a:pt x="12062" y="678"/>
                    <a:pt x="12539" y="817"/>
                  </a:cubicBezTo>
                  <a:lnTo>
                    <a:pt x="12556" y="817"/>
                  </a:lnTo>
                  <a:cubicBezTo>
                    <a:pt x="12587" y="826"/>
                    <a:pt x="12617" y="830"/>
                    <a:pt x="12647" y="830"/>
                  </a:cubicBezTo>
                  <a:cubicBezTo>
                    <a:pt x="12790" y="830"/>
                    <a:pt x="12919" y="732"/>
                    <a:pt x="12963" y="586"/>
                  </a:cubicBezTo>
                  <a:cubicBezTo>
                    <a:pt x="12998" y="410"/>
                    <a:pt x="12892" y="216"/>
                    <a:pt x="12716" y="181"/>
                  </a:cubicBezTo>
                  <a:cubicBezTo>
                    <a:pt x="12228" y="51"/>
                    <a:pt x="11733" y="0"/>
                    <a:pt x="1124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1123107">
              <a:off x="6627194" y="1404532"/>
              <a:ext cx="406371" cy="322345"/>
            </a:xfrm>
            <a:custGeom>
              <a:avLst/>
              <a:gdLst/>
              <a:ahLst/>
              <a:cxnLst/>
              <a:rect l="l" t="t" r="r" b="b"/>
              <a:pathLst>
                <a:path w="8831" h="7005" extrusionOk="0">
                  <a:moveTo>
                    <a:pt x="6354" y="1"/>
                  </a:moveTo>
                  <a:cubicBezTo>
                    <a:pt x="6057" y="1"/>
                    <a:pt x="5757" y="18"/>
                    <a:pt x="5457" y="59"/>
                  </a:cubicBezTo>
                  <a:cubicBezTo>
                    <a:pt x="4486" y="165"/>
                    <a:pt x="3533" y="448"/>
                    <a:pt x="2596" y="783"/>
                  </a:cubicBezTo>
                  <a:cubicBezTo>
                    <a:pt x="2438" y="837"/>
                    <a:pt x="2261" y="907"/>
                    <a:pt x="2085" y="959"/>
                  </a:cubicBezTo>
                  <a:cubicBezTo>
                    <a:pt x="1378" y="1225"/>
                    <a:pt x="637" y="1525"/>
                    <a:pt x="177" y="2125"/>
                  </a:cubicBezTo>
                  <a:cubicBezTo>
                    <a:pt x="71" y="2249"/>
                    <a:pt x="1" y="2443"/>
                    <a:pt x="88" y="2567"/>
                  </a:cubicBezTo>
                  <a:cubicBezTo>
                    <a:pt x="142" y="2638"/>
                    <a:pt x="248" y="2673"/>
                    <a:pt x="336" y="2690"/>
                  </a:cubicBezTo>
                  <a:cubicBezTo>
                    <a:pt x="673" y="2775"/>
                    <a:pt x="1023" y="2815"/>
                    <a:pt x="1375" y="2815"/>
                  </a:cubicBezTo>
                  <a:cubicBezTo>
                    <a:pt x="1612" y="2815"/>
                    <a:pt x="1850" y="2797"/>
                    <a:pt x="2085" y="2761"/>
                  </a:cubicBezTo>
                  <a:lnTo>
                    <a:pt x="2085" y="2761"/>
                  </a:lnTo>
                  <a:cubicBezTo>
                    <a:pt x="1678" y="2920"/>
                    <a:pt x="1308" y="3168"/>
                    <a:pt x="1025" y="3502"/>
                  </a:cubicBezTo>
                  <a:cubicBezTo>
                    <a:pt x="919" y="3608"/>
                    <a:pt x="813" y="3785"/>
                    <a:pt x="901" y="3909"/>
                  </a:cubicBezTo>
                  <a:cubicBezTo>
                    <a:pt x="971" y="4015"/>
                    <a:pt x="1113" y="4032"/>
                    <a:pt x="1219" y="4032"/>
                  </a:cubicBezTo>
                  <a:cubicBezTo>
                    <a:pt x="1678" y="4032"/>
                    <a:pt x="2137" y="3926"/>
                    <a:pt x="2561" y="3714"/>
                  </a:cubicBezTo>
                  <a:lnTo>
                    <a:pt x="2561" y="3714"/>
                  </a:lnTo>
                  <a:cubicBezTo>
                    <a:pt x="2349" y="3909"/>
                    <a:pt x="2155" y="4121"/>
                    <a:pt x="1943" y="4315"/>
                  </a:cubicBezTo>
                  <a:cubicBezTo>
                    <a:pt x="1802" y="4456"/>
                    <a:pt x="1661" y="4616"/>
                    <a:pt x="1590" y="4792"/>
                  </a:cubicBezTo>
                  <a:cubicBezTo>
                    <a:pt x="1520" y="4986"/>
                    <a:pt x="1572" y="5233"/>
                    <a:pt x="1748" y="5339"/>
                  </a:cubicBezTo>
                  <a:cubicBezTo>
                    <a:pt x="1806" y="5375"/>
                    <a:pt x="1868" y="5388"/>
                    <a:pt x="1934" y="5388"/>
                  </a:cubicBezTo>
                  <a:cubicBezTo>
                    <a:pt x="2030" y="5388"/>
                    <a:pt x="2131" y="5360"/>
                    <a:pt x="2226" y="5339"/>
                  </a:cubicBezTo>
                  <a:cubicBezTo>
                    <a:pt x="2631" y="5216"/>
                    <a:pt x="3020" y="5021"/>
                    <a:pt x="3373" y="4792"/>
                  </a:cubicBezTo>
                  <a:lnTo>
                    <a:pt x="3373" y="4792"/>
                  </a:lnTo>
                  <a:cubicBezTo>
                    <a:pt x="3091" y="5075"/>
                    <a:pt x="2826" y="5393"/>
                    <a:pt x="2631" y="5728"/>
                  </a:cubicBezTo>
                  <a:cubicBezTo>
                    <a:pt x="2525" y="5904"/>
                    <a:pt x="2473" y="6205"/>
                    <a:pt x="2650" y="6293"/>
                  </a:cubicBezTo>
                  <a:cubicBezTo>
                    <a:pt x="2677" y="6304"/>
                    <a:pt x="2704" y="6308"/>
                    <a:pt x="2732" y="6308"/>
                  </a:cubicBezTo>
                  <a:cubicBezTo>
                    <a:pt x="2793" y="6308"/>
                    <a:pt x="2854" y="6288"/>
                    <a:pt x="2914" y="6276"/>
                  </a:cubicBezTo>
                  <a:cubicBezTo>
                    <a:pt x="3373" y="6116"/>
                    <a:pt x="3745" y="5781"/>
                    <a:pt x="4098" y="5428"/>
                  </a:cubicBezTo>
                  <a:lnTo>
                    <a:pt x="4098" y="5428"/>
                  </a:lnTo>
                  <a:cubicBezTo>
                    <a:pt x="3868" y="5798"/>
                    <a:pt x="3656" y="6205"/>
                    <a:pt x="3498" y="6629"/>
                  </a:cubicBezTo>
                  <a:cubicBezTo>
                    <a:pt x="3462" y="6770"/>
                    <a:pt x="3444" y="6964"/>
                    <a:pt x="3585" y="6999"/>
                  </a:cubicBezTo>
                  <a:cubicBezTo>
                    <a:pt x="3596" y="7003"/>
                    <a:pt x="3607" y="7004"/>
                    <a:pt x="3618" y="7004"/>
                  </a:cubicBezTo>
                  <a:cubicBezTo>
                    <a:pt x="3666" y="7004"/>
                    <a:pt x="3720" y="6979"/>
                    <a:pt x="3762" y="6964"/>
                  </a:cubicBezTo>
                  <a:cubicBezTo>
                    <a:pt x="4150" y="6735"/>
                    <a:pt x="4433" y="6382"/>
                    <a:pt x="4698" y="6029"/>
                  </a:cubicBezTo>
                  <a:cubicBezTo>
                    <a:pt x="5158" y="5410"/>
                    <a:pt x="5546" y="4774"/>
                    <a:pt x="5935" y="4121"/>
                  </a:cubicBezTo>
                  <a:lnTo>
                    <a:pt x="5987" y="4015"/>
                  </a:lnTo>
                  <a:cubicBezTo>
                    <a:pt x="6517" y="3149"/>
                    <a:pt x="7065" y="2355"/>
                    <a:pt x="7701" y="1614"/>
                  </a:cubicBezTo>
                  <a:cubicBezTo>
                    <a:pt x="7948" y="1331"/>
                    <a:pt x="8230" y="1030"/>
                    <a:pt x="8530" y="748"/>
                  </a:cubicBezTo>
                  <a:cubicBezTo>
                    <a:pt x="8831" y="448"/>
                    <a:pt x="8636" y="413"/>
                    <a:pt x="8266" y="288"/>
                  </a:cubicBezTo>
                  <a:cubicBezTo>
                    <a:pt x="7965" y="182"/>
                    <a:pt x="7665" y="112"/>
                    <a:pt x="7347" y="76"/>
                  </a:cubicBezTo>
                  <a:lnTo>
                    <a:pt x="6976" y="24"/>
                  </a:lnTo>
                  <a:cubicBezTo>
                    <a:pt x="6771" y="10"/>
                    <a:pt x="6563" y="1"/>
                    <a:pt x="6354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1123107">
              <a:off x="6727205" y="1388050"/>
              <a:ext cx="286913" cy="220833"/>
            </a:xfrm>
            <a:custGeom>
              <a:avLst/>
              <a:gdLst/>
              <a:ahLst/>
              <a:cxnLst/>
              <a:rect l="l" t="t" r="r" b="b"/>
              <a:pathLst>
                <a:path w="6235" h="4799" extrusionOk="0">
                  <a:moveTo>
                    <a:pt x="3758" y="1"/>
                  </a:moveTo>
                  <a:cubicBezTo>
                    <a:pt x="3461" y="1"/>
                    <a:pt x="3161" y="18"/>
                    <a:pt x="2861" y="59"/>
                  </a:cubicBezTo>
                  <a:cubicBezTo>
                    <a:pt x="1890" y="165"/>
                    <a:pt x="937" y="448"/>
                    <a:pt x="0" y="783"/>
                  </a:cubicBezTo>
                  <a:cubicBezTo>
                    <a:pt x="321" y="883"/>
                    <a:pt x="655" y="913"/>
                    <a:pt x="990" y="913"/>
                  </a:cubicBezTo>
                  <a:cubicBezTo>
                    <a:pt x="1190" y="913"/>
                    <a:pt x="1391" y="902"/>
                    <a:pt x="1590" y="889"/>
                  </a:cubicBezTo>
                  <a:lnTo>
                    <a:pt x="1590" y="889"/>
                  </a:lnTo>
                  <a:cubicBezTo>
                    <a:pt x="1149" y="1084"/>
                    <a:pt x="742" y="1348"/>
                    <a:pt x="372" y="1649"/>
                  </a:cubicBezTo>
                  <a:cubicBezTo>
                    <a:pt x="266" y="1736"/>
                    <a:pt x="160" y="1842"/>
                    <a:pt x="106" y="1967"/>
                  </a:cubicBezTo>
                  <a:cubicBezTo>
                    <a:pt x="54" y="2090"/>
                    <a:pt x="71" y="2266"/>
                    <a:pt x="177" y="2355"/>
                  </a:cubicBezTo>
                  <a:cubicBezTo>
                    <a:pt x="247" y="2408"/>
                    <a:pt x="318" y="2426"/>
                    <a:pt x="407" y="2426"/>
                  </a:cubicBezTo>
                  <a:cubicBezTo>
                    <a:pt x="496" y="2438"/>
                    <a:pt x="585" y="2444"/>
                    <a:pt x="673" y="2444"/>
                  </a:cubicBezTo>
                  <a:cubicBezTo>
                    <a:pt x="1215" y="2444"/>
                    <a:pt x="1744" y="2229"/>
                    <a:pt x="2261" y="2002"/>
                  </a:cubicBezTo>
                  <a:lnTo>
                    <a:pt x="2261" y="2002"/>
                  </a:lnTo>
                  <a:cubicBezTo>
                    <a:pt x="1820" y="2249"/>
                    <a:pt x="1413" y="2567"/>
                    <a:pt x="1095" y="2956"/>
                  </a:cubicBezTo>
                  <a:cubicBezTo>
                    <a:pt x="937" y="3149"/>
                    <a:pt x="796" y="3432"/>
                    <a:pt x="937" y="3644"/>
                  </a:cubicBezTo>
                  <a:cubicBezTo>
                    <a:pt x="1010" y="3753"/>
                    <a:pt x="1134" y="3792"/>
                    <a:pt x="1271" y="3792"/>
                  </a:cubicBezTo>
                  <a:cubicBezTo>
                    <a:pt x="1400" y="3792"/>
                    <a:pt x="1540" y="3758"/>
                    <a:pt x="1660" y="3714"/>
                  </a:cubicBezTo>
                  <a:cubicBezTo>
                    <a:pt x="2225" y="3502"/>
                    <a:pt x="2738" y="3185"/>
                    <a:pt x="3179" y="2779"/>
                  </a:cubicBezTo>
                  <a:lnTo>
                    <a:pt x="3179" y="2779"/>
                  </a:lnTo>
                  <a:cubicBezTo>
                    <a:pt x="2915" y="3079"/>
                    <a:pt x="2649" y="3397"/>
                    <a:pt x="2402" y="3733"/>
                  </a:cubicBezTo>
                  <a:cubicBezTo>
                    <a:pt x="2244" y="3962"/>
                    <a:pt x="2067" y="4209"/>
                    <a:pt x="2013" y="4491"/>
                  </a:cubicBezTo>
                  <a:cubicBezTo>
                    <a:pt x="2013" y="4562"/>
                    <a:pt x="2013" y="4651"/>
                    <a:pt x="2049" y="4703"/>
                  </a:cubicBezTo>
                  <a:cubicBezTo>
                    <a:pt x="2090" y="4773"/>
                    <a:pt x="2164" y="4798"/>
                    <a:pt x="2244" y="4798"/>
                  </a:cubicBezTo>
                  <a:cubicBezTo>
                    <a:pt x="2267" y="4798"/>
                    <a:pt x="2291" y="4796"/>
                    <a:pt x="2314" y="4792"/>
                  </a:cubicBezTo>
                  <a:cubicBezTo>
                    <a:pt x="2632" y="4774"/>
                    <a:pt x="2915" y="4527"/>
                    <a:pt x="3144" y="4298"/>
                  </a:cubicBezTo>
                  <a:cubicBezTo>
                    <a:pt x="3214" y="4244"/>
                    <a:pt x="3268" y="4192"/>
                    <a:pt x="3339" y="4121"/>
                  </a:cubicBezTo>
                  <a:lnTo>
                    <a:pt x="3391" y="4015"/>
                  </a:lnTo>
                  <a:cubicBezTo>
                    <a:pt x="3921" y="3149"/>
                    <a:pt x="4469" y="2355"/>
                    <a:pt x="5105" y="1614"/>
                  </a:cubicBezTo>
                  <a:cubicBezTo>
                    <a:pt x="5352" y="1331"/>
                    <a:pt x="5634" y="1030"/>
                    <a:pt x="5934" y="748"/>
                  </a:cubicBezTo>
                  <a:cubicBezTo>
                    <a:pt x="6235" y="448"/>
                    <a:pt x="6040" y="413"/>
                    <a:pt x="5670" y="288"/>
                  </a:cubicBezTo>
                  <a:cubicBezTo>
                    <a:pt x="5369" y="182"/>
                    <a:pt x="5069" y="112"/>
                    <a:pt x="4751" y="76"/>
                  </a:cubicBezTo>
                  <a:lnTo>
                    <a:pt x="4380" y="24"/>
                  </a:lnTo>
                  <a:cubicBezTo>
                    <a:pt x="4175" y="10"/>
                    <a:pt x="3967" y="1"/>
                    <a:pt x="3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1123107">
              <a:off x="6900124" y="1360657"/>
              <a:ext cx="85407" cy="73672"/>
            </a:xfrm>
            <a:custGeom>
              <a:avLst/>
              <a:gdLst/>
              <a:ahLst/>
              <a:cxnLst/>
              <a:rect l="l" t="t" r="r" b="b"/>
              <a:pathLst>
                <a:path w="1856" h="1601" extrusionOk="0">
                  <a:moveTo>
                    <a:pt x="1" y="0"/>
                  </a:moveTo>
                  <a:cubicBezTo>
                    <a:pt x="1" y="17"/>
                    <a:pt x="1" y="17"/>
                    <a:pt x="19" y="35"/>
                  </a:cubicBezTo>
                  <a:cubicBezTo>
                    <a:pt x="19" y="88"/>
                    <a:pt x="71" y="106"/>
                    <a:pt x="107" y="141"/>
                  </a:cubicBezTo>
                  <a:cubicBezTo>
                    <a:pt x="337" y="264"/>
                    <a:pt x="584" y="335"/>
                    <a:pt x="849" y="353"/>
                  </a:cubicBezTo>
                  <a:cubicBezTo>
                    <a:pt x="601" y="389"/>
                    <a:pt x="354" y="441"/>
                    <a:pt x="177" y="636"/>
                  </a:cubicBezTo>
                  <a:cubicBezTo>
                    <a:pt x="161" y="653"/>
                    <a:pt x="125" y="688"/>
                    <a:pt x="125" y="724"/>
                  </a:cubicBezTo>
                  <a:cubicBezTo>
                    <a:pt x="107" y="848"/>
                    <a:pt x="266" y="883"/>
                    <a:pt x="372" y="883"/>
                  </a:cubicBezTo>
                  <a:cubicBezTo>
                    <a:pt x="620" y="865"/>
                    <a:pt x="849" y="829"/>
                    <a:pt x="1079" y="742"/>
                  </a:cubicBezTo>
                  <a:lnTo>
                    <a:pt x="1079" y="742"/>
                  </a:lnTo>
                  <a:cubicBezTo>
                    <a:pt x="919" y="883"/>
                    <a:pt x="778" y="1041"/>
                    <a:pt x="655" y="1218"/>
                  </a:cubicBezTo>
                  <a:cubicBezTo>
                    <a:pt x="601" y="1272"/>
                    <a:pt x="566" y="1324"/>
                    <a:pt x="549" y="1395"/>
                  </a:cubicBezTo>
                  <a:cubicBezTo>
                    <a:pt x="531" y="1465"/>
                    <a:pt x="549" y="1536"/>
                    <a:pt x="601" y="1571"/>
                  </a:cubicBezTo>
                  <a:cubicBezTo>
                    <a:pt x="622" y="1592"/>
                    <a:pt x="643" y="1601"/>
                    <a:pt x="668" y="1601"/>
                  </a:cubicBezTo>
                  <a:cubicBezTo>
                    <a:pt x="685" y="1601"/>
                    <a:pt x="704" y="1597"/>
                    <a:pt x="726" y="1590"/>
                  </a:cubicBezTo>
                  <a:cubicBezTo>
                    <a:pt x="973" y="1307"/>
                    <a:pt x="1255" y="1006"/>
                    <a:pt x="1555" y="724"/>
                  </a:cubicBezTo>
                  <a:cubicBezTo>
                    <a:pt x="1856" y="424"/>
                    <a:pt x="1661" y="389"/>
                    <a:pt x="1291" y="264"/>
                  </a:cubicBezTo>
                  <a:cubicBezTo>
                    <a:pt x="990" y="158"/>
                    <a:pt x="690" y="88"/>
                    <a:pt x="372" y="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5"/>
          <p:cNvGrpSpPr/>
          <p:nvPr/>
        </p:nvGrpSpPr>
        <p:grpSpPr>
          <a:xfrm rot="7057070">
            <a:off x="531665" y="4104431"/>
            <a:ext cx="288530" cy="1204990"/>
            <a:chOff x="768875" y="1271550"/>
            <a:chExt cx="115425" cy="482050"/>
          </a:xfrm>
        </p:grpSpPr>
        <p:sp>
          <p:nvSpPr>
            <p:cNvPr id="260" name="Google Shape;260;p5"/>
            <p:cNvSpPr/>
            <p:nvPr/>
          </p:nvSpPr>
          <p:spPr>
            <a:xfrm>
              <a:off x="768875" y="1271550"/>
              <a:ext cx="115425" cy="482050"/>
            </a:xfrm>
            <a:custGeom>
              <a:avLst/>
              <a:gdLst/>
              <a:ahLst/>
              <a:cxnLst/>
              <a:rect l="l" t="t" r="r" b="b"/>
              <a:pathLst>
                <a:path w="4617" h="19282" extrusionOk="0">
                  <a:moveTo>
                    <a:pt x="1149" y="0"/>
                  </a:moveTo>
                  <a:cubicBezTo>
                    <a:pt x="1029" y="0"/>
                    <a:pt x="909" y="62"/>
                    <a:pt x="887" y="173"/>
                  </a:cubicBezTo>
                  <a:cubicBezTo>
                    <a:pt x="645" y="1383"/>
                    <a:pt x="202" y="4266"/>
                    <a:pt x="100" y="8842"/>
                  </a:cubicBezTo>
                  <a:cubicBezTo>
                    <a:pt x="0" y="13943"/>
                    <a:pt x="1815" y="17895"/>
                    <a:pt x="2500" y="19185"/>
                  </a:cubicBezTo>
                  <a:cubicBezTo>
                    <a:pt x="2538" y="19250"/>
                    <a:pt x="2614" y="19281"/>
                    <a:pt x="2689" y="19281"/>
                  </a:cubicBezTo>
                  <a:cubicBezTo>
                    <a:pt x="2776" y="19281"/>
                    <a:pt x="2861" y="19240"/>
                    <a:pt x="2882" y="19164"/>
                  </a:cubicBezTo>
                  <a:cubicBezTo>
                    <a:pt x="3307" y="17511"/>
                    <a:pt x="4616" y="11987"/>
                    <a:pt x="4516" y="8842"/>
                  </a:cubicBezTo>
                  <a:cubicBezTo>
                    <a:pt x="4415" y="5858"/>
                    <a:pt x="2258" y="1686"/>
                    <a:pt x="1390" y="133"/>
                  </a:cubicBezTo>
                  <a:cubicBezTo>
                    <a:pt x="1345" y="42"/>
                    <a:pt x="1247" y="0"/>
                    <a:pt x="1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95075" y="1271825"/>
              <a:ext cx="37325" cy="480375"/>
            </a:xfrm>
            <a:custGeom>
              <a:avLst/>
              <a:gdLst/>
              <a:ahLst/>
              <a:cxnLst/>
              <a:rect l="l" t="t" r="r" b="b"/>
              <a:pathLst>
                <a:path w="1493" h="19215" extrusionOk="0">
                  <a:moveTo>
                    <a:pt x="20" y="1"/>
                  </a:moveTo>
                  <a:cubicBezTo>
                    <a:pt x="1" y="1"/>
                    <a:pt x="1" y="22"/>
                    <a:pt x="1" y="41"/>
                  </a:cubicBezTo>
                  <a:cubicBezTo>
                    <a:pt x="20" y="183"/>
                    <a:pt x="1310" y="14457"/>
                    <a:pt x="1412" y="19174"/>
                  </a:cubicBezTo>
                  <a:cubicBezTo>
                    <a:pt x="1412" y="19194"/>
                    <a:pt x="1431" y="19215"/>
                    <a:pt x="1452" y="19215"/>
                  </a:cubicBezTo>
                  <a:cubicBezTo>
                    <a:pt x="1471" y="19215"/>
                    <a:pt x="1492" y="19194"/>
                    <a:pt x="1492" y="19174"/>
                  </a:cubicBezTo>
                  <a:cubicBezTo>
                    <a:pt x="1391" y="14457"/>
                    <a:pt x="81" y="183"/>
                    <a:pt x="60" y="41"/>
                  </a:cubicBezTo>
                  <a:cubicBezTo>
                    <a:pt x="60" y="22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76925" y="1343400"/>
              <a:ext cx="62525" cy="43375"/>
            </a:xfrm>
            <a:custGeom>
              <a:avLst/>
              <a:gdLst/>
              <a:ahLst/>
              <a:cxnLst/>
              <a:rect l="l" t="t" r="r" b="b"/>
              <a:pathLst>
                <a:path w="2501" h="1735" extrusionOk="0">
                  <a:moveTo>
                    <a:pt x="2439" y="0"/>
                  </a:moveTo>
                  <a:lnTo>
                    <a:pt x="1109" y="1654"/>
                  </a:lnTo>
                  <a:lnTo>
                    <a:pt x="60" y="465"/>
                  </a:lnTo>
                  <a:lnTo>
                    <a:pt x="20" y="465"/>
                  </a:lnTo>
                  <a:cubicBezTo>
                    <a:pt x="1" y="484"/>
                    <a:pt x="1" y="505"/>
                    <a:pt x="20" y="525"/>
                  </a:cubicBezTo>
                  <a:lnTo>
                    <a:pt x="1089" y="1715"/>
                  </a:lnTo>
                  <a:cubicBezTo>
                    <a:pt x="1089" y="1734"/>
                    <a:pt x="1109" y="1734"/>
                    <a:pt x="1109" y="1734"/>
                  </a:cubicBezTo>
                  <a:cubicBezTo>
                    <a:pt x="1130" y="1734"/>
                    <a:pt x="1130" y="1734"/>
                    <a:pt x="1149" y="1715"/>
                  </a:cubicBezTo>
                  <a:lnTo>
                    <a:pt x="2501" y="62"/>
                  </a:lnTo>
                  <a:cubicBezTo>
                    <a:pt x="2501" y="41"/>
                    <a:pt x="2501" y="21"/>
                    <a:pt x="24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70875" y="1442825"/>
              <a:ext cx="105350" cy="47775"/>
            </a:xfrm>
            <a:custGeom>
              <a:avLst/>
              <a:gdLst/>
              <a:ahLst/>
              <a:cxnLst/>
              <a:rect l="l" t="t" r="r" b="b"/>
              <a:pathLst>
                <a:path w="4214" h="1911" extrusionOk="0">
                  <a:moveTo>
                    <a:pt x="4181" y="1"/>
                  </a:moveTo>
                  <a:cubicBezTo>
                    <a:pt x="4174" y="1"/>
                    <a:pt x="4164" y="6"/>
                    <a:pt x="4154" y="15"/>
                  </a:cubicBezTo>
                  <a:lnTo>
                    <a:pt x="1754" y="1830"/>
                  </a:lnTo>
                  <a:lnTo>
                    <a:pt x="60" y="722"/>
                  </a:lnTo>
                  <a:cubicBezTo>
                    <a:pt x="41" y="722"/>
                    <a:pt x="20" y="722"/>
                    <a:pt x="20" y="741"/>
                  </a:cubicBezTo>
                  <a:cubicBezTo>
                    <a:pt x="1" y="762"/>
                    <a:pt x="1" y="781"/>
                    <a:pt x="20" y="781"/>
                  </a:cubicBezTo>
                  <a:lnTo>
                    <a:pt x="1754" y="1891"/>
                  </a:lnTo>
                  <a:lnTo>
                    <a:pt x="1754" y="1910"/>
                  </a:lnTo>
                  <a:cubicBezTo>
                    <a:pt x="1775" y="1910"/>
                    <a:pt x="1775" y="1910"/>
                    <a:pt x="1775" y="1891"/>
                  </a:cubicBezTo>
                  <a:lnTo>
                    <a:pt x="4194" y="56"/>
                  </a:lnTo>
                  <a:cubicBezTo>
                    <a:pt x="4214" y="56"/>
                    <a:pt x="4214" y="36"/>
                    <a:pt x="4194" y="15"/>
                  </a:cubicBezTo>
                  <a:cubicBezTo>
                    <a:pt x="4194" y="6"/>
                    <a:pt x="4189" y="1"/>
                    <a:pt x="41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771375" y="1501650"/>
              <a:ext cx="111900" cy="53450"/>
            </a:xfrm>
            <a:custGeom>
              <a:avLst/>
              <a:gdLst/>
              <a:ahLst/>
              <a:cxnLst/>
              <a:rect l="l" t="t" r="r" b="b"/>
              <a:pathLst>
                <a:path w="4476" h="2138" extrusionOk="0">
                  <a:moveTo>
                    <a:pt x="4416" y="1"/>
                  </a:moveTo>
                  <a:lnTo>
                    <a:pt x="1976" y="2057"/>
                  </a:lnTo>
                  <a:lnTo>
                    <a:pt x="61" y="485"/>
                  </a:lnTo>
                  <a:lnTo>
                    <a:pt x="0" y="485"/>
                  </a:lnTo>
                  <a:cubicBezTo>
                    <a:pt x="0" y="506"/>
                    <a:pt x="0" y="525"/>
                    <a:pt x="21" y="546"/>
                  </a:cubicBezTo>
                  <a:lnTo>
                    <a:pt x="1957" y="2119"/>
                  </a:lnTo>
                  <a:cubicBezTo>
                    <a:pt x="1957" y="2138"/>
                    <a:pt x="1957" y="2138"/>
                    <a:pt x="1976" y="2138"/>
                  </a:cubicBezTo>
                  <a:cubicBezTo>
                    <a:pt x="1976" y="2138"/>
                    <a:pt x="1997" y="2138"/>
                    <a:pt x="1997" y="2119"/>
                  </a:cubicBezTo>
                  <a:lnTo>
                    <a:pt x="4476" y="62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76925" y="1576900"/>
              <a:ext cx="100300" cy="36200"/>
            </a:xfrm>
            <a:custGeom>
              <a:avLst/>
              <a:gdLst/>
              <a:ahLst/>
              <a:cxnLst/>
              <a:rect l="l" t="t" r="r" b="b"/>
              <a:pathLst>
                <a:path w="4012" h="1448" extrusionOk="0">
                  <a:moveTo>
                    <a:pt x="3980" y="1"/>
                  </a:moveTo>
                  <a:cubicBezTo>
                    <a:pt x="3972" y="1"/>
                    <a:pt x="3962" y="5"/>
                    <a:pt x="3952" y="15"/>
                  </a:cubicBezTo>
                  <a:lnTo>
                    <a:pt x="1875" y="1386"/>
                  </a:lnTo>
                  <a:lnTo>
                    <a:pt x="60" y="238"/>
                  </a:lnTo>
                  <a:cubicBezTo>
                    <a:pt x="51" y="227"/>
                    <a:pt x="41" y="222"/>
                    <a:pt x="33" y="222"/>
                  </a:cubicBezTo>
                  <a:cubicBezTo>
                    <a:pt x="25" y="222"/>
                    <a:pt x="20" y="227"/>
                    <a:pt x="20" y="238"/>
                  </a:cubicBezTo>
                  <a:cubicBezTo>
                    <a:pt x="1" y="257"/>
                    <a:pt x="1" y="278"/>
                    <a:pt x="20" y="278"/>
                  </a:cubicBezTo>
                  <a:lnTo>
                    <a:pt x="1856" y="1447"/>
                  </a:lnTo>
                  <a:lnTo>
                    <a:pt x="1896" y="1447"/>
                  </a:lnTo>
                  <a:lnTo>
                    <a:pt x="3993" y="55"/>
                  </a:lnTo>
                  <a:cubicBezTo>
                    <a:pt x="3993" y="55"/>
                    <a:pt x="4012" y="36"/>
                    <a:pt x="3993" y="15"/>
                  </a:cubicBezTo>
                  <a:cubicBezTo>
                    <a:pt x="3993" y="5"/>
                    <a:pt x="3987" y="1"/>
                    <a:pt x="39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794075" y="1653400"/>
              <a:ext cx="70050" cy="36800"/>
            </a:xfrm>
            <a:custGeom>
              <a:avLst/>
              <a:gdLst/>
              <a:ahLst/>
              <a:cxnLst/>
              <a:rect l="l" t="t" r="r" b="b"/>
              <a:pathLst>
                <a:path w="2802" h="1472" extrusionOk="0">
                  <a:moveTo>
                    <a:pt x="2742" y="0"/>
                  </a:moveTo>
                  <a:lnTo>
                    <a:pt x="1411" y="1390"/>
                  </a:lnTo>
                  <a:lnTo>
                    <a:pt x="60" y="302"/>
                  </a:lnTo>
                  <a:lnTo>
                    <a:pt x="20" y="302"/>
                  </a:lnTo>
                  <a:cubicBezTo>
                    <a:pt x="0" y="323"/>
                    <a:pt x="20" y="342"/>
                    <a:pt x="20" y="363"/>
                  </a:cubicBezTo>
                  <a:lnTo>
                    <a:pt x="1391" y="1471"/>
                  </a:lnTo>
                  <a:lnTo>
                    <a:pt x="1431" y="1471"/>
                  </a:lnTo>
                  <a:lnTo>
                    <a:pt x="1452" y="1452"/>
                  </a:lnTo>
                  <a:lnTo>
                    <a:pt x="2802" y="60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774400" y="1393450"/>
              <a:ext cx="84700" cy="39200"/>
            </a:xfrm>
            <a:custGeom>
              <a:avLst/>
              <a:gdLst/>
              <a:ahLst/>
              <a:cxnLst/>
              <a:rect l="l" t="t" r="r" b="b"/>
              <a:pathLst>
                <a:path w="3388" h="1568" extrusionOk="0">
                  <a:moveTo>
                    <a:pt x="3357" y="0"/>
                  </a:moveTo>
                  <a:cubicBezTo>
                    <a:pt x="3347" y="0"/>
                    <a:pt x="3337" y="5"/>
                    <a:pt x="3327" y="15"/>
                  </a:cubicBezTo>
                  <a:lnTo>
                    <a:pt x="1411" y="1487"/>
                  </a:lnTo>
                  <a:lnTo>
                    <a:pt x="61" y="781"/>
                  </a:lnTo>
                  <a:cubicBezTo>
                    <a:pt x="51" y="771"/>
                    <a:pt x="41" y="766"/>
                    <a:pt x="33" y="766"/>
                  </a:cubicBezTo>
                  <a:cubicBezTo>
                    <a:pt x="26" y="766"/>
                    <a:pt x="21" y="771"/>
                    <a:pt x="21" y="781"/>
                  </a:cubicBezTo>
                  <a:cubicBezTo>
                    <a:pt x="0" y="802"/>
                    <a:pt x="0" y="821"/>
                    <a:pt x="21" y="842"/>
                  </a:cubicBezTo>
                  <a:lnTo>
                    <a:pt x="1411" y="1547"/>
                  </a:lnTo>
                  <a:lnTo>
                    <a:pt x="1411" y="1568"/>
                  </a:lnTo>
                  <a:cubicBezTo>
                    <a:pt x="1432" y="1568"/>
                    <a:pt x="1432" y="1547"/>
                    <a:pt x="1432" y="1547"/>
                  </a:cubicBezTo>
                  <a:lnTo>
                    <a:pt x="3368" y="55"/>
                  </a:lnTo>
                  <a:cubicBezTo>
                    <a:pt x="3387" y="55"/>
                    <a:pt x="3387" y="35"/>
                    <a:pt x="3387" y="15"/>
                  </a:cubicBezTo>
                  <a:cubicBezTo>
                    <a:pt x="3377" y="5"/>
                    <a:pt x="3367" y="0"/>
                    <a:pt x="335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8536829" y="4545763"/>
            <a:ext cx="327124" cy="322325"/>
            <a:chOff x="3828575" y="1069325"/>
            <a:chExt cx="185750" cy="183025"/>
          </a:xfrm>
        </p:grpSpPr>
        <p:sp>
          <p:nvSpPr>
            <p:cNvPr id="269" name="Google Shape;269;p5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"/>
          <p:cNvSpPr/>
          <p:nvPr/>
        </p:nvSpPr>
        <p:spPr>
          <a:xfrm rot="3329258">
            <a:off x="8335202" y="4354162"/>
            <a:ext cx="337200" cy="758352"/>
          </a:xfrm>
          <a:custGeom>
            <a:avLst/>
            <a:gdLst/>
            <a:ahLst/>
            <a:cxnLst/>
            <a:rect l="l" t="t" r="r" b="b"/>
            <a:pathLst>
              <a:path w="6069" h="13649" extrusionOk="0">
                <a:moveTo>
                  <a:pt x="4557" y="0"/>
                </a:moveTo>
                <a:cubicBezTo>
                  <a:pt x="4557" y="0"/>
                  <a:pt x="3549" y="1229"/>
                  <a:pt x="1775" y="5887"/>
                </a:cubicBezTo>
                <a:cubicBezTo>
                  <a:pt x="1" y="10565"/>
                  <a:pt x="2460" y="13648"/>
                  <a:pt x="2460" y="13648"/>
                </a:cubicBezTo>
                <a:cubicBezTo>
                  <a:pt x="2460" y="13648"/>
                  <a:pt x="4476" y="10060"/>
                  <a:pt x="5262" y="6955"/>
                </a:cubicBezTo>
                <a:cubicBezTo>
                  <a:pt x="6068" y="3871"/>
                  <a:pt x="4557" y="0"/>
                  <a:pt x="4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6"/>
          <p:cNvGrpSpPr/>
          <p:nvPr/>
        </p:nvGrpSpPr>
        <p:grpSpPr>
          <a:xfrm rot="-4106019">
            <a:off x="381146" y="4206058"/>
            <a:ext cx="537706" cy="739776"/>
            <a:chOff x="1521350" y="1648150"/>
            <a:chExt cx="241950" cy="332875"/>
          </a:xfrm>
        </p:grpSpPr>
        <p:sp>
          <p:nvSpPr>
            <p:cNvPr id="276" name="Google Shape;276;p6"/>
            <p:cNvSpPr/>
            <p:nvPr/>
          </p:nvSpPr>
          <p:spPr>
            <a:xfrm>
              <a:off x="1521350" y="1648150"/>
              <a:ext cx="128050" cy="332350"/>
            </a:xfrm>
            <a:custGeom>
              <a:avLst/>
              <a:gdLst/>
              <a:ahLst/>
              <a:cxnLst/>
              <a:rect l="l" t="t" r="r" b="b"/>
              <a:pathLst>
                <a:path w="5122" h="13294" extrusionOk="0">
                  <a:moveTo>
                    <a:pt x="4987" y="1"/>
                  </a:moveTo>
                  <a:cubicBezTo>
                    <a:pt x="4933" y="1"/>
                    <a:pt x="4891" y="28"/>
                    <a:pt x="4860" y="89"/>
                  </a:cubicBezTo>
                  <a:cubicBezTo>
                    <a:pt x="4839" y="149"/>
                    <a:pt x="1855" y="7065"/>
                    <a:pt x="21" y="13132"/>
                  </a:cubicBezTo>
                  <a:cubicBezTo>
                    <a:pt x="0" y="13213"/>
                    <a:pt x="41" y="13274"/>
                    <a:pt x="121" y="13294"/>
                  </a:cubicBezTo>
                  <a:lnTo>
                    <a:pt x="142" y="13294"/>
                  </a:lnTo>
                  <a:cubicBezTo>
                    <a:pt x="202" y="13294"/>
                    <a:pt x="263" y="13274"/>
                    <a:pt x="283" y="13213"/>
                  </a:cubicBezTo>
                  <a:cubicBezTo>
                    <a:pt x="2078" y="7145"/>
                    <a:pt x="5062" y="250"/>
                    <a:pt x="5102" y="189"/>
                  </a:cubicBezTo>
                  <a:cubicBezTo>
                    <a:pt x="5121" y="129"/>
                    <a:pt x="5102" y="49"/>
                    <a:pt x="5041" y="8"/>
                  </a:cubicBezTo>
                  <a:cubicBezTo>
                    <a:pt x="5022" y="3"/>
                    <a:pt x="5003" y="1"/>
                    <a:pt x="4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522350" y="1714125"/>
              <a:ext cx="237450" cy="266900"/>
            </a:xfrm>
            <a:custGeom>
              <a:avLst/>
              <a:gdLst/>
              <a:ahLst/>
              <a:cxnLst/>
              <a:rect l="l" t="t" r="r" b="b"/>
              <a:pathLst>
                <a:path w="9498" h="10676" extrusionOk="0">
                  <a:moveTo>
                    <a:pt x="9358" y="0"/>
                  </a:moveTo>
                  <a:cubicBezTo>
                    <a:pt x="9325" y="0"/>
                    <a:pt x="9295" y="11"/>
                    <a:pt x="9275" y="31"/>
                  </a:cubicBezTo>
                  <a:cubicBezTo>
                    <a:pt x="9215" y="90"/>
                    <a:pt x="3933" y="5453"/>
                    <a:pt x="41" y="10474"/>
                  </a:cubicBezTo>
                  <a:cubicBezTo>
                    <a:pt x="1" y="10534"/>
                    <a:pt x="22" y="10614"/>
                    <a:pt x="62" y="10655"/>
                  </a:cubicBezTo>
                  <a:cubicBezTo>
                    <a:pt x="81" y="10676"/>
                    <a:pt x="122" y="10676"/>
                    <a:pt x="143" y="10676"/>
                  </a:cubicBezTo>
                  <a:cubicBezTo>
                    <a:pt x="183" y="10676"/>
                    <a:pt x="223" y="10655"/>
                    <a:pt x="243" y="10635"/>
                  </a:cubicBezTo>
                  <a:cubicBezTo>
                    <a:pt x="4135" y="5635"/>
                    <a:pt x="9396" y="273"/>
                    <a:pt x="9457" y="211"/>
                  </a:cubicBezTo>
                  <a:cubicBezTo>
                    <a:pt x="9497" y="171"/>
                    <a:pt x="9497" y="90"/>
                    <a:pt x="9457" y="31"/>
                  </a:cubicBezTo>
                  <a:cubicBezTo>
                    <a:pt x="9426" y="11"/>
                    <a:pt x="9391" y="0"/>
                    <a:pt x="9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2750" y="1662500"/>
              <a:ext cx="97325" cy="91650"/>
            </a:xfrm>
            <a:custGeom>
              <a:avLst/>
              <a:gdLst/>
              <a:ahLst/>
              <a:cxnLst/>
              <a:rect l="l" t="t" r="r" b="b"/>
              <a:pathLst>
                <a:path w="3893" h="3666" extrusionOk="0">
                  <a:moveTo>
                    <a:pt x="1948" y="1"/>
                  </a:moveTo>
                  <a:cubicBezTo>
                    <a:pt x="1058" y="1"/>
                    <a:pt x="271" y="667"/>
                    <a:pt x="143" y="1572"/>
                  </a:cubicBezTo>
                  <a:cubicBezTo>
                    <a:pt x="1" y="2580"/>
                    <a:pt x="686" y="3507"/>
                    <a:pt x="1694" y="3647"/>
                  </a:cubicBezTo>
                  <a:cubicBezTo>
                    <a:pt x="1780" y="3659"/>
                    <a:pt x="1864" y="3665"/>
                    <a:pt x="1948" y="3665"/>
                  </a:cubicBezTo>
                  <a:cubicBezTo>
                    <a:pt x="2837" y="3665"/>
                    <a:pt x="3623" y="2998"/>
                    <a:pt x="3751" y="2096"/>
                  </a:cubicBezTo>
                  <a:cubicBezTo>
                    <a:pt x="3893" y="1088"/>
                    <a:pt x="3207" y="160"/>
                    <a:pt x="2199" y="18"/>
                  </a:cubicBezTo>
                  <a:cubicBezTo>
                    <a:pt x="2115" y="6"/>
                    <a:pt x="2031" y="1"/>
                    <a:pt x="1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662475" y="1716325"/>
              <a:ext cx="100825" cy="94275"/>
            </a:xfrm>
            <a:custGeom>
              <a:avLst/>
              <a:gdLst/>
              <a:ahLst/>
              <a:cxnLst/>
              <a:rect l="l" t="t" r="r" b="b"/>
              <a:pathLst>
                <a:path w="4033" h="3771" extrusionOk="0">
                  <a:moveTo>
                    <a:pt x="1992" y="1"/>
                  </a:moveTo>
                  <a:cubicBezTo>
                    <a:pt x="1076" y="1"/>
                    <a:pt x="270" y="684"/>
                    <a:pt x="142" y="1615"/>
                  </a:cubicBezTo>
                  <a:cubicBezTo>
                    <a:pt x="1" y="2664"/>
                    <a:pt x="707" y="3612"/>
                    <a:pt x="1755" y="3752"/>
                  </a:cubicBezTo>
                  <a:cubicBezTo>
                    <a:pt x="1844" y="3764"/>
                    <a:pt x="1931" y="3770"/>
                    <a:pt x="2018" y="3770"/>
                  </a:cubicBezTo>
                  <a:cubicBezTo>
                    <a:pt x="2940" y="3770"/>
                    <a:pt x="3745" y="3099"/>
                    <a:pt x="3892" y="2160"/>
                  </a:cubicBezTo>
                  <a:cubicBezTo>
                    <a:pt x="4033" y="1112"/>
                    <a:pt x="3307" y="164"/>
                    <a:pt x="2280" y="23"/>
                  </a:cubicBezTo>
                  <a:cubicBezTo>
                    <a:pt x="2183" y="8"/>
                    <a:pt x="2087" y="1"/>
                    <a:pt x="1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5317194" y="-1311687"/>
            <a:ext cx="4404651" cy="3192789"/>
            <a:chOff x="4855919" y="-926487"/>
            <a:chExt cx="4404651" cy="3192789"/>
          </a:xfrm>
        </p:grpSpPr>
        <p:sp>
          <p:nvSpPr>
            <p:cNvPr id="281" name="Google Shape;281;p6"/>
            <p:cNvSpPr/>
            <p:nvPr/>
          </p:nvSpPr>
          <p:spPr>
            <a:xfrm rot="-4423644" flipH="1">
              <a:off x="5014090" y="812400"/>
              <a:ext cx="363895" cy="602381"/>
            </a:xfrm>
            <a:custGeom>
              <a:avLst/>
              <a:gdLst/>
              <a:ahLst/>
              <a:cxnLst/>
              <a:rect l="l" t="t" r="r" b="b"/>
              <a:pathLst>
                <a:path w="7153" h="11497" extrusionOk="0">
                  <a:moveTo>
                    <a:pt x="7153" y="1"/>
                  </a:moveTo>
                  <a:cubicBezTo>
                    <a:pt x="7152" y="1"/>
                    <a:pt x="3356" y="743"/>
                    <a:pt x="1696" y="5334"/>
                  </a:cubicBezTo>
                  <a:cubicBezTo>
                    <a:pt x="36" y="9943"/>
                    <a:pt x="1" y="11497"/>
                    <a:pt x="1" y="11497"/>
                  </a:cubicBezTo>
                  <a:cubicBezTo>
                    <a:pt x="1" y="11497"/>
                    <a:pt x="3585" y="9573"/>
                    <a:pt x="4981" y="6764"/>
                  </a:cubicBezTo>
                  <a:cubicBezTo>
                    <a:pt x="6358" y="3957"/>
                    <a:pt x="7152" y="1"/>
                    <a:pt x="7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6"/>
            <p:cNvGrpSpPr/>
            <p:nvPr/>
          </p:nvGrpSpPr>
          <p:grpSpPr>
            <a:xfrm rot="-7930660" flipH="1">
              <a:off x="6692764" y="-665414"/>
              <a:ext cx="1888545" cy="2670645"/>
              <a:chOff x="5072575" y="1615775"/>
              <a:chExt cx="928075" cy="1274250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5233787" y="2049513"/>
                <a:ext cx="40662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5199" extrusionOk="0">
                    <a:moveTo>
                      <a:pt x="5897" y="0"/>
                    </a:moveTo>
                    <a:cubicBezTo>
                      <a:pt x="2871" y="0"/>
                      <a:pt x="0" y="1126"/>
                      <a:pt x="0" y="1126"/>
                    </a:cubicBezTo>
                    <a:cubicBezTo>
                      <a:pt x="0" y="1126"/>
                      <a:pt x="1448" y="2310"/>
                      <a:pt x="7011" y="4429"/>
                    </a:cubicBezTo>
                    <a:cubicBezTo>
                      <a:pt x="8488" y="4992"/>
                      <a:pt x="9833" y="5199"/>
                      <a:pt x="11012" y="5199"/>
                    </a:cubicBezTo>
                    <a:cubicBezTo>
                      <a:pt x="14274" y="5199"/>
                      <a:pt x="16264" y="3617"/>
                      <a:pt x="16264" y="3617"/>
                    </a:cubicBezTo>
                    <a:cubicBezTo>
                      <a:pt x="16264" y="3617"/>
                      <a:pt x="11974" y="1215"/>
                      <a:pt x="8282" y="279"/>
                    </a:cubicBezTo>
                    <a:cubicBezTo>
                      <a:pt x="7510" y="79"/>
                      <a:pt x="6698" y="0"/>
                      <a:pt x="5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5078775" y="1692700"/>
                <a:ext cx="902025" cy="1197325"/>
              </a:xfrm>
              <a:custGeom>
                <a:avLst/>
                <a:gdLst/>
                <a:ahLst/>
                <a:cxnLst/>
                <a:rect l="l" t="t" r="r" b="b"/>
                <a:pathLst>
                  <a:path w="36081" h="47893" extrusionOk="0">
                    <a:moveTo>
                      <a:pt x="737" y="1"/>
                    </a:moveTo>
                    <a:cubicBezTo>
                      <a:pt x="466" y="1"/>
                      <a:pt x="210" y="168"/>
                      <a:pt x="124" y="437"/>
                    </a:cubicBezTo>
                    <a:cubicBezTo>
                      <a:pt x="0" y="773"/>
                      <a:pt x="177" y="1144"/>
                      <a:pt x="513" y="1250"/>
                    </a:cubicBezTo>
                    <a:cubicBezTo>
                      <a:pt x="3073" y="2116"/>
                      <a:pt x="5369" y="3634"/>
                      <a:pt x="7153" y="5648"/>
                    </a:cubicBezTo>
                    <a:cubicBezTo>
                      <a:pt x="7754" y="6319"/>
                      <a:pt x="8300" y="7060"/>
                      <a:pt x="8849" y="7767"/>
                    </a:cubicBezTo>
                    <a:cubicBezTo>
                      <a:pt x="9626" y="8808"/>
                      <a:pt x="10438" y="9886"/>
                      <a:pt x="11427" y="10821"/>
                    </a:cubicBezTo>
                    <a:cubicBezTo>
                      <a:pt x="12927" y="12252"/>
                      <a:pt x="14747" y="13241"/>
                      <a:pt x="16513" y="14230"/>
                    </a:cubicBezTo>
                    <a:cubicBezTo>
                      <a:pt x="18685" y="15413"/>
                      <a:pt x="20716" y="16543"/>
                      <a:pt x="22164" y="18345"/>
                    </a:cubicBezTo>
                    <a:cubicBezTo>
                      <a:pt x="23523" y="20023"/>
                      <a:pt x="24213" y="22142"/>
                      <a:pt x="24884" y="24208"/>
                    </a:cubicBezTo>
                    <a:cubicBezTo>
                      <a:pt x="25944" y="27440"/>
                      <a:pt x="27039" y="30796"/>
                      <a:pt x="27833" y="34151"/>
                    </a:cubicBezTo>
                    <a:cubicBezTo>
                      <a:pt x="27922" y="34575"/>
                      <a:pt x="28009" y="34999"/>
                      <a:pt x="28115" y="35423"/>
                    </a:cubicBezTo>
                    <a:cubicBezTo>
                      <a:pt x="28451" y="36923"/>
                      <a:pt x="28786" y="38460"/>
                      <a:pt x="29334" y="39944"/>
                    </a:cubicBezTo>
                    <a:cubicBezTo>
                      <a:pt x="30465" y="43033"/>
                      <a:pt x="32443" y="45736"/>
                      <a:pt x="35038" y="47749"/>
                    </a:cubicBezTo>
                    <a:cubicBezTo>
                      <a:pt x="35157" y="47846"/>
                      <a:pt x="35299" y="47893"/>
                      <a:pt x="35439" y="47893"/>
                    </a:cubicBezTo>
                    <a:cubicBezTo>
                      <a:pt x="35630" y="47893"/>
                      <a:pt x="35817" y="47806"/>
                      <a:pt x="35939" y="47643"/>
                    </a:cubicBezTo>
                    <a:cubicBezTo>
                      <a:pt x="36045" y="47519"/>
                      <a:pt x="36081" y="47378"/>
                      <a:pt x="36081" y="47255"/>
                    </a:cubicBezTo>
                    <a:cubicBezTo>
                      <a:pt x="36081" y="47060"/>
                      <a:pt x="35992" y="46866"/>
                      <a:pt x="35833" y="46742"/>
                    </a:cubicBezTo>
                    <a:cubicBezTo>
                      <a:pt x="33467" y="44888"/>
                      <a:pt x="31576" y="42327"/>
                      <a:pt x="30535" y="39501"/>
                    </a:cubicBezTo>
                    <a:cubicBezTo>
                      <a:pt x="30022" y="38107"/>
                      <a:pt x="29688" y="36605"/>
                      <a:pt x="29370" y="35140"/>
                    </a:cubicBezTo>
                    <a:cubicBezTo>
                      <a:pt x="29264" y="34716"/>
                      <a:pt x="29175" y="34292"/>
                      <a:pt x="29069" y="33868"/>
                    </a:cubicBezTo>
                    <a:cubicBezTo>
                      <a:pt x="28275" y="30442"/>
                      <a:pt x="27180" y="27069"/>
                      <a:pt x="26102" y="23802"/>
                    </a:cubicBezTo>
                    <a:cubicBezTo>
                      <a:pt x="25431" y="21735"/>
                      <a:pt x="24672" y="19404"/>
                      <a:pt x="23170" y="17532"/>
                    </a:cubicBezTo>
                    <a:cubicBezTo>
                      <a:pt x="21564" y="15537"/>
                      <a:pt x="19320" y="14301"/>
                      <a:pt x="17130" y="13100"/>
                    </a:cubicBezTo>
                    <a:cubicBezTo>
                      <a:pt x="15435" y="12163"/>
                      <a:pt x="13687" y="11193"/>
                      <a:pt x="12310" y="9886"/>
                    </a:cubicBezTo>
                    <a:cubicBezTo>
                      <a:pt x="11409" y="9038"/>
                      <a:pt x="10667" y="8049"/>
                      <a:pt x="9873" y="7007"/>
                    </a:cubicBezTo>
                    <a:cubicBezTo>
                      <a:pt x="9325" y="6265"/>
                      <a:pt x="8743" y="5506"/>
                      <a:pt x="8107" y="4782"/>
                    </a:cubicBezTo>
                    <a:cubicBezTo>
                      <a:pt x="6181" y="2610"/>
                      <a:pt x="3692" y="967"/>
                      <a:pt x="937" y="32"/>
                    </a:cubicBezTo>
                    <a:cubicBezTo>
                      <a:pt x="871" y="11"/>
                      <a:pt x="804" y="1"/>
                      <a:pt x="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5311875" y="1623275"/>
                <a:ext cx="134250" cy="313050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2522" extrusionOk="0">
                    <a:moveTo>
                      <a:pt x="231" y="0"/>
                    </a:moveTo>
                    <a:cubicBezTo>
                      <a:pt x="231" y="0"/>
                      <a:pt x="1" y="1537"/>
                      <a:pt x="867" y="6358"/>
                    </a:cubicBezTo>
                    <a:cubicBezTo>
                      <a:pt x="1731" y="11180"/>
                      <a:pt x="5369" y="12522"/>
                      <a:pt x="5369" y="12522"/>
                    </a:cubicBezTo>
                    <a:cubicBezTo>
                      <a:pt x="5369" y="12522"/>
                      <a:pt x="5246" y="8495"/>
                      <a:pt x="4345" y="5493"/>
                    </a:cubicBezTo>
                    <a:cubicBezTo>
                      <a:pt x="3445" y="2491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5437275" y="1615775"/>
                <a:ext cx="106425" cy="33732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93" extrusionOk="0">
                    <a:moveTo>
                      <a:pt x="1943" y="0"/>
                    </a:moveTo>
                    <a:cubicBezTo>
                      <a:pt x="1943" y="0"/>
                      <a:pt x="1272" y="1395"/>
                      <a:pt x="636" y="6252"/>
                    </a:cubicBezTo>
                    <a:cubicBezTo>
                      <a:pt x="0" y="11108"/>
                      <a:pt x="3056" y="13493"/>
                      <a:pt x="3056" y="13493"/>
                    </a:cubicBezTo>
                    <a:cubicBezTo>
                      <a:pt x="3056" y="13493"/>
                      <a:pt x="4151" y="9608"/>
                      <a:pt x="4203" y="6481"/>
                    </a:cubicBezTo>
                    <a:cubicBezTo>
                      <a:pt x="4257" y="3356"/>
                      <a:pt x="1943" y="0"/>
                      <a:pt x="19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5400175" y="1825400"/>
                <a:ext cx="2035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8143" h="10636" extrusionOk="0">
                    <a:moveTo>
                      <a:pt x="134" y="0"/>
                    </a:moveTo>
                    <a:cubicBezTo>
                      <a:pt x="125" y="0"/>
                      <a:pt x="116" y="1"/>
                      <a:pt x="107" y="3"/>
                    </a:cubicBezTo>
                    <a:cubicBezTo>
                      <a:pt x="36" y="39"/>
                      <a:pt x="1" y="109"/>
                      <a:pt x="19" y="163"/>
                    </a:cubicBezTo>
                    <a:cubicBezTo>
                      <a:pt x="1185" y="4418"/>
                      <a:pt x="3975" y="8198"/>
                      <a:pt x="7701" y="10599"/>
                    </a:cubicBezTo>
                    <a:cubicBezTo>
                      <a:pt x="7743" y="10624"/>
                      <a:pt x="7790" y="10635"/>
                      <a:pt x="7836" y="10635"/>
                    </a:cubicBezTo>
                    <a:cubicBezTo>
                      <a:pt x="7923" y="10635"/>
                      <a:pt x="8007" y="10593"/>
                      <a:pt x="8054" y="10512"/>
                    </a:cubicBezTo>
                    <a:cubicBezTo>
                      <a:pt x="8143" y="10387"/>
                      <a:pt x="8089" y="10229"/>
                      <a:pt x="7983" y="10159"/>
                    </a:cubicBezTo>
                    <a:cubicBezTo>
                      <a:pt x="4310" y="7898"/>
                      <a:pt x="1503" y="4260"/>
                      <a:pt x="266" y="92"/>
                    </a:cubicBezTo>
                    <a:cubicBezTo>
                      <a:pt x="250" y="46"/>
                      <a:pt x="195" y="0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5499950" y="1761900"/>
                <a:ext cx="57425" cy="29912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1965" extrusionOk="0">
                    <a:moveTo>
                      <a:pt x="337" y="0"/>
                    </a:moveTo>
                    <a:cubicBezTo>
                      <a:pt x="267" y="0"/>
                      <a:pt x="196" y="54"/>
                      <a:pt x="196" y="125"/>
                    </a:cubicBezTo>
                    <a:cubicBezTo>
                      <a:pt x="107" y="2103"/>
                      <a:pt x="1" y="4116"/>
                      <a:pt x="177" y="6111"/>
                    </a:cubicBezTo>
                    <a:cubicBezTo>
                      <a:pt x="248" y="7118"/>
                      <a:pt x="389" y="8124"/>
                      <a:pt x="637" y="9096"/>
                    </a:cubicBezTo>
                    <a:cubicBezTo>
                      <a:pt x="884" y="10085"/>
                      <a:pt x="1255" y="11056"/>
                      <a:pt x="1908" y="11886"/>
                    </a:cubicBezTo>
                    <a:cubicBezTo>
                      <a:pt x="1949" y="11937"/>
                      <a:pt x="2009" y="11965"/>
                      <a:pt x="2073" y="11965"/>
                    </a:cubicBezTo>
                    <a:cubicBezTo>
                      <a:pt x="2118" y="11965"/>
                      <a:pt x="2165" y="11951"/>
                      <a:pt x="2209" y="11922"/>
                    </a:cubicBezTo>
                    <a:cubicBezTo>
                      <a:pt x="2297" y="11833"/>
                      <a:pt x="2297" y="11710"/>
                      <a:pt x="2226" y="11621"/>
                    </a:cubicBezTo>
                    <a:cubicBezTo>
                      <a:pt x="1626" y="10862"/>
                      <a:pt x="1255" y="9944"/>
                      <a:pt x="1008" y="9007"/>
                    </a:cubicBezTo>
                    <a:cubicBezTo>
                      <a:pt x="761" y="8053"/>
                      <a:pt x="601" y="7083"/>
                      <a:pt x="514" y="6094"/>
                    </a:cubicBezTo>
                    <a:cubicBezTo>
                      <a:pt x="319" y="4116"/>
                      <a:pt x="389" y="2119"/>
                      <a:pt x="460" y="125"/>
                    </a:cubicBezTo>
                    <a:cubicBezTo>
                      <a:pt x="460" y="54"/>
                      <a:pt x="408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5072575" y="1819725"/>
                <a:ext cx="227850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9114" h="2100" extrusionOk="0">
                    <a:moveTo>
                      <a:pt x="1585" y="0"/>
                    </a:moveTo>
                    <a:cubicBezTo>
                      <a:pt x="1094" y="0"/>
                      <a:pt x="606" y="20"/>
                      <a:pt x="125" y="54"/>
                    </a:cubicBezTo>
                    <a:cubicBezTo>
                      <a:pt x="55" y="54"/>
                      <a:pt x="1" y="107"/>
                      <a:pt x="1" y="178"/>
                    </a:cubicBezTo>
                    <a:cubicBezTo>
                      <a:pt x="1" y="240"/>
                      <a:pt x="55" y="287"/>
                      <a:pt x="104" y="287"/>
                    </a:cubicBezTo>
                    <a:cubicBezTo>
                      <a:pt x="111" y="287"/>
                      <a:pt x="118" y="286"/>
                      <a:pt x="125" y="284"/>
                    </a:cubicBezTo>
                    <a:lnTo>
                      <a:pt x="142" y="284"/>
                    </a:lnTo>
                    <a:cubicBezTo>
                      <a:pt x="416" y="277"/>
                      <a:pt x="690" y="273"/>
                      <a:pt x="962" y="273"/>
                    </a:cubicBezTo>
                    <a:cubicBezTo>
                      <a:pt x="1429" y="273"/>
                      <a:pt x="1893" y="285"/>
                      <a:pt x="2350" y="319"/>
                    </a:cubicBezTo>
                    <a:cubicBezTo>
                      <a:pt x="3092" y="372"/>
                      <a:pt x="3834" y="496"/>
                      <a:pt x="4557" y="637"/>
                    </a:cubicBezTo>
                    <a:cubicBezTo>
                      <a:pt x="5282" y="779"/>
                      <a:pt x="6005" y="972"/>
                      <a:pt x="6695" y="1202"/>
                    </a:cubicBezTo>
                    <a:cubicBezTo>
                      <a:pt x="7401" y="1450"/>
                      <a:pt x="8089" y="1714"/>
                      <a:pt x="8708" y="2067"/>
                    </a:cubicBezTo>
                    <a:lnTo>
                      <a:pt x="8725" y="2067"/>
                    </a:lnTo>
                    <a:cubicBezTo>
                      <a:pt x="8764" y="2089"/>
                      <a:pt x="8805" y="2099"/>
                      <a:pt x="8845" y="2099"/>
                    </a:cubicBezTo>
                    <a:cubicBezTo>
                      <a:pt x="8931" y="2099"/>
                      <a:pt x="9013" y="2052"/>
                      <a:pt x="9061" y="1979"/>
                    </a:cubicBezTo>
                    <a:cubicBezTo>
                      <a:pt x="9113" y="1855"/>
                      <a:pt x="9061" y="1714"/>
                      <a:pt x="8955" y="1643"/>
                    </a:cubicBezTo>
                    <a:cubicBezTo>
                      <a:pt x="8249" y="1290"/>
                      <a:pt x="7559" y="1043"/>
                      <a:pt x="6818" y="814"/>
                    </a:cubicBezTo>
                    <a:cubicBezTo>
                      <a:pt x="6111" y="584"/>
                      <a:pt x="5370" y="407"/>
                      <a:pt x="4628" y="266"/>
                    </a:cubicBezTo>
                    <a:cubicBezTo>
                      <a:pt x="3886" y="143"/>
                      <a:pt x="3127" y="54"/>
                      <a:pt x="2386" y="18"/>
                    </a:cubicBezTo>
                    <a:cubicBezTo>
                      <a:pt x="2118" y="6"/>
                      <a:pt x="1851" y="0"/>
                      <a:pt x="15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5091214" y="1781548"/>
                <a:ext cx="93625" cy="9362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3" y="1"/>
                    </a:moveTo>
                    <a:cubicBezTo>
                      <a:pt x="832" y="1"/>
                      <a:pt x="1" y="848"/>
                      <a:pt x="1" y="1873"/>
                    </a:cubicBezTo>
                    <a:cubicBezTo>
                      <a:pt x="1" y="2897"/>
                      <a:pt x="832" y="3745"/>
                      <a:pt x="1873" y="3745"/>
                    </a:cubicBezTo>
                    <a:cubicBezTo>
                      <a:pt x="2897" y="3745"/>
                      <a:pt x="3745" y="2897"/>
                      <a:pt x="3745" y="1873"/>
                    </a:cubicBezTo>
                    <a:cubicBezTo>
                      <a:pt x="3745" y="848"/>
                      <a:pt x="2897" y="1"/>
                      <a:pt x="1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5209025" y="1639025"/>
                <a:ext cx="143500" cy="2751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1004" extrusionOk="0">
                    <a:moveTo>
                      <a:pt x="167" y="1"/>
                    </a:moveTo>
                    <a:cubicBezTo>
                      <a:pt x="138" y="1"/>
                      <a:pt x="110" y="10"/>
                      <a:pt x="88" y="24"/>
                    </a:cubicBezTo>
                    <a:cubicBezTo>
                      <a:pt x="18" y="76"/>
                      <a:pt x="1" y="182"/>
                      <a:pt x="53" y="236"/>
                    </a:cubicBezTo>
                    <a:cubicBezTo>
                      <a:pt x="672" y="1013"/>
                      <a:pt x="1112" y="1896"/>
                      <a:pt x="1501" y="2796"/>
                    </a:cubicBezTo>
                    <a:cubicBezTo>
                      <a:pt x="1889" y="3697"/>
                      <a:pt x="2207" y="4633"/>
                      <a:pt x="2544" y="5586"/>
                    </a:cubicBezTo>
                    <a:cubicBezTo>
                      <a:pt x="2861" y="6523"/>
                      <a:pt x="3215" y="7458"/>
                      <a:pt x="3639" y="8377"/>
                    </a:cubicBezTo>
                    <a:cubicBezTo>
                      <a:pt x="4062" y="9295"/>
                      <a:pt x="4592" y="10178"/>
                      <a:pt x="5299" y="10920"/>
                    </a:cubicBezTo>
                    <a:lnTo>
                      <a:pt x="5316" y="10938"/>
                    </a:lnTo>
                    <a:cubicBezTo>
                      <a:pt x="5360" y="10982"/>
                      <a:pt x="5418" y="11004"/>
                      <a:pt x="5477" y="11004"/>
                    </a:cubicBezTo>
                    <a:cubicBezTo>
                      <a:pt x="5537" y="11004"/>
                      <a:pt x="5599" y="10982"/>
                      <a:pt x="5652" y="10938"/>
                    </a:cubicBezTo>
                    <a:cubicBezTo>
                      <a:pt x="5739" y="10832"/>
                      <a:pt x="5739" y="10691"/>
                      <a:pt x="5652" y="10602"/>
                    </a:cubicBezTo>
                    <a:cubicBezTo>
                      <a:pt x="4962" y="9914"/>
                      <a:pt x="4451" y="9066"/>
                      <a:pt x="4027" y="8200"/>
                    </a:cubicBezTo>
                    <a:cubicBezTo>
                      <a:pt x="3603" y="7317"/>
                      <a:pt x="3250" y="6382"/>
                      <a:pt x="2897" y="5445"/>
                    </a:cubicBezTo>
                    <a:cubicBezTo>
                      <a:pt x="2561" y="4527"/>
                      <a:pt x="2226" y="3573"/>
                      <a:pt x="1819" y="2655"/>
                    </a:cubicBezTo>
                    <a:cubicBezTo>
                      <a:pt x="1413" y="1736"/>
                      <a:pt x="936" y="837"/>
                      <a:pt x="283" y="59"/>
                    </a:cubicBezTo>
                    <a:cubicBezTo>
                      <a:pt x="252" y="18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198064" y="1648673"/>
                <a:ext cx="93625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27" extrusionOk="0">
                    <a:moveTo>
                      <a:pt x="1873" y="1"/>
                    </a:moveTo>
                    <a:cubicBezTo>
                      <a:pt x="848" y="1"/>
                      <a:pt x="1" y="830"/>
                      <a:pt x="1" y="1854"/>
                    </a:cubicBezTo>
                    <a:cubicBezTo>
                      <a:pt x="1" y="2897"/>
                      <a:pt x="848" y="3726"/>
                      <a:pt x="1873" y="3726"/>
                    </a:cubicBezTo>
                    <a:cubicBezTo>
                      <a:pt x="2915" y="3726"/>
                      <a:pt x="3745" y="2897"/>
                      <a:pt x="3745" y="1854"/>
                    </a:cubicBezTo>
                    <a:cubicBezTo>
                      <a:pt x="3745" y="830"/>
                      <a:pt x="2915" y="1"/>
                      <a:pt x="1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5821825" y="2173825"/>
                <a:ext cx="178825" cy="287425"/>
              </a:xfrm>
              <a:custGeom>
                <a:avLst/>
                <a:gdLst/>
                <a:ahLst/>
                <a:cxnLst/>
                <a:rect l="l" t="t" r="r" b="b"/>
                <a:pathLst>
                  <a:path w="7153" h="11497" extrusionOk="0">
                    <a:moveTo>
                      <a:pt x="7153" y="1"/>
                    </a:moveTo>
                    <a:cubicBezTo>
                      <a:pt x="7152" y="1"/>
                      <a:pt x="3356" y="743"/>
                      <a:pt x="1696" y="5334"/>
                    </a:cubicBezTo>
                    <a:cubicBezTo>
                      <a:pt x="36" y="9943"/>
                      <a:pt x="1" y="11497"/>
                      <a:pt x="1" y="11497"/>
                    </a:cubicBezTo>
                    <a:cubicBezTo>
                      <a:pt x="1" y="11497"/>
                      <a:pt x="3585" y="9573"/>
                      <a:pt x="4981" y="6764"/>
                    </a:cubicBezTo>
                    <a:cubicBezTo>
                      <a:pt x="6358" y="3957"/>
                      <a:pt x="7152" y="1"/>
                      <a:pt x="7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5798425" y="2159150"/>
                <a:ext cx="3580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9291" extrusionOk="0">
                    <a:moveTo>
                      <a:pt x="318" y="0"/>
                    </a:moveTo>
                    <a:cubicBezTo>
                      <a:pt x="306" y="0"/>
                      <a:pt x="295" y="2"/>
                      <a:pt x="283" y="4"/>
                    </a:cubicBezTo>
                    <a:cubicBezTo>
                      <a:pt x="212" y="40"/>
                      <a:pt x="177" y="110"/>
                      <a:pt x="195" y="164"/>
                    </a:cubicBezTo>
                    <a:cubicBezTo>
                      <a:pt x="671" y="1664"/>
                      <a:pt x="883" y="3219"/>
                      <a:pt x="937" y="4773"/>
                    </a:cubicBezTo>
                    <a:cubicBezTo>
                      <a:pt x="989" y="6327"/>
                      <a:pt x="883" y="7899"/>
                      <a:pt x="725" y="9453"/>
                    </a:cubicBezTo>
                    <a:cubicBezTo>
                      <a:pt x="565" y="11007"/>
                      <a:pt x="372" y="12578"/>
                      <a:pt x="230" y="14151"/>
                    </a:cubicBezTo>
                    <a:cubicBezTo>
                      <a:pt x="89" y="15722"/>
                      <a:pt x="0" y="17311"/>
                      <a:pt x="106" y="18919"/>
                    </a:cubicBezTo>
                    <a:lnTo>
                      <a:pt x="106" y="18936"/>
                    </a:lnTo>
                    <a:cubicBezTo>
                      <a:pt x="124" y="19137"/>
                      <a:pt x="315" y="19291"/>
                      <a:pt x="515" y="19291"/>
                    </a:cubicBezTo>
                    <a:cubicBezTo>
                      <a:pt x="526" y="19291"/>
                      <a:pt x="537" y="19290"/>
                      <a:pt x="548" y="19289"/>
                    </a:cubicBezTo>
                    <a:cubicBezTo>
                      <a:pt x="777" y="19272"/>
                      <a:pt x="937" y="19077"/>
                      <a:pt x="918" y="18848"/>
                    </a:cubicBezTo>
                    <a:cubicBezTo>
                      <a:pt x="760" y="17311"/>
                      <a:pt x="796" y="15757"/>
                      <a:pt x="883" y="14203"/>
                    </a:cubicBezTo>
                    <a:cubicBezTo>
                      <a:pt x="989" y="12632"/>
                      <a:pt x="1149" y="11078"/>
                      <a:pt x="1255" y="9506"/>
                    </a:cubicBezTo>
                    <a:cubicBezTo>
                      <a:pt x="1361" y="7916"/>
                      <a:pt x="1431" y="6345"/>
                      <a:pt x="1325" y="4756"/>
                    </a:cubicBezTo>
                    <a:cubicBezTo>
                      <a:pt x="1236" y="3166"/>
                      <a:pt x="972" y="1594"/>
                      <a:pt x="442" y="93"/>
                    </a:cubicBezTo>
                    <a:cubicBezTo>
                      <a:pt x="427" y="35"/>
                      <a:pt x="375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774150" y="2182675"/>
                <a:ext cx="9317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3726" extrusionOk="0">
                    <a:moveTo>
                      <a:pt x="1854" y="0"/>
                    </a:moveTo>
                    <a:cubicBezTo>
                      <a:pt x="830" y="0"/>
                      <a:pt x="1" y="829"/>
                      <a:pt x="1" y="1872"/>
                    </a:cubicBezTo>
                    <a:cubicBezTo>
                      <a:pt x="1" y="2896"/>
                      <a:pt x="830" y="3726"/>
                      <a:pt x="1854" y="3726"/>
                    </a:cubicBezTo>
                    <a:cubicBezTo>
                      <a:pt x="2897" y="3726"/>
                      <a:pt x="3726" y="2896"/>
                      <a:pt x="3726" y="1872"/>
                    </a:cubicBezTo>
                    <a:cubicBezTo>
                      <a:pt x="3726" y="829"/>
                      <a:pt x="2897" y="0"/>
                      <a:pt x="1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6"/>
            <p:cNvGrpSpPr/>
            <p:nvPr/>
          </p:nvGrpSpPr>
          <p:grpSpPr>
            <a:xfrm rot="-6187679" flipH="1">
              <a:off x="5426931" y="254213"/>
              <a:ext cx="612968" cy="1070077"/>
              <a:chOff x="5584006" y="2130847"/>
              <a:chExt cx="301215" cy="510578"/>
            </a:xfrm>
          </p:grpSpPr>
          <p:sp>
            <p:nvSpPr>
              <p:cNvPr id="297" name="Google Shape;297;p6"/>
              <p:cNvSpPr/>
              <p:nvPr/>
            </p:nvSpPr>
            <p:spPr>
              <a:xfrm rot="-1723369">
                <a:off x="5645829" y="2153909"/>
                <a:ext cx="177570" cy="289531"/>
              </a:xfrm>
              <a:custGeom>
                <a:avLst/>
                <a:gdLst/>
                <a:ahLst/>
                <a:cxnLst/>
                <a:rect l="l" t="t" r="r" b="b"/>
                <a:pathLst>
                  <a:path w="7153" h="11497" extrusionOk="0">
                    <a:moveTo>
                      <a:pt x="7153" y="1"/>
                    </a:moveTo>
                    <a:cubicBezTo>
                      <a:pt x="7152" y="1"/>
                      <a:pt x="3356" y="743"/>
                      <a:pt x="1696" y="5334"/>
                    </a:cubicBezTo>
                    <a:cubicBezTo>
                      <a:pt x="36" y="9943"/>
                      <a:pt x="1" y="11497"/>
                      <a:pt x="1" y="11497"/>
                    </a:cubicBezTo>
                    <a:cubicBezTo>
                      <a:pt x="1" y="11497"/>
                      <a:pt x="3585" y="9573"/>
                      <a:pt x="4981" y="6764"/>
                    </a:cubicBezTo>
                    <a:cubicBezTo>
                      <a:pt x="6358" y="3957"/>
                      <a:pt x="7152" y="1"/>
                      <a:pt x="7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5798425" y="2159150"/>
                <a:ext cx="3580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9291" extrusionOk="0">
                    <a:moveTo>
                      <a:pt x="318" y="0"/>
                    </a:moveTo>
                    <a:cubicBezTo>
                      <a:pt x="306" y="0"/>
                      <a:pt x="295" y="2"/>
                      <a:pt x="283" y="4"/>
                    </a:cubicBezTo>
                    <a:cubicBezTo>
                      <a:pt x="212" y="40"/>
                      <a:pt x="177" y="110"/>
                      <a:pt x="195" y="164"/>
                    </a:cubicBezTo>
                    <a:cubicBezTo>
                      <a:pt x="671" y="1664"/>
                      <a:pt x="883" y="3219"/>
                      <a:pt x="937" y="4773"/>
                    </a:cubicBezTo>
                    <a:cubicBezTo>
                      <a:pt x="989" y="6327"/>
                      <a:pt x="883" y="7899"/>
                      <a:pt x="725" y="9453"/>
                    </a:cubicBezTo>
                    <a:cubicBezTo>
                      <a:pt x="565" y="11007"/>
                      <a:pt x="372" y="12578"/>
                      <a:pt x="230" y="14151"/>
                    </a:cubicBezTo>
                    <a:cubicBezTo>
                      <a:pt x="89" y="15722"/>
                      <a:pt x="0" y="17311"/>
                      <a:pt x="106" y="18919"/>
                    </a:cubicBezTo>
                    <a:lnTo>
                      <a:pt x="106" y="18936"/>
                    </a:lnTo>
                    <a:cubicBezTo>
                      <a:pt x="124" y="19137"/>
                      <a:pt x="315" y="19291"/>
                      <a:pt x="515" y="19291"/>
                    </a:cubicBezTo>
                    <a:cubicBezTo>
                      <a:pt x="526" y="19291"/>
                      <a:pt x="537" y="19290"/>
                      <a:pt x="548" y="19289"/>
                    </a:cubicBezTo>
                    <a:cubicBezTo>
                      <a:pt x="777" y="19272"/>
                      <a:pt x="937" y="19077"/>
                      <a:pt x="918" y="18848"/>
                    </a:cubicBezTo>
                    <a:cubicBezTo>
                      <a:pt x="760" y="17311"/>
                      <a:pt x="796" y="15757"/>
                      <a:pt x="883" y="14203"/>
                    </a:cubicBezTo>
                    <a:cubicBezTo>
                      <a:pt x="989" y="12632"/>
                      <a:pt x="1149" y="11078"/>
                      <a:pt x="1255" y="9506"/>
                    </a:cubicBezTo>
                    <a:cubicBezTo>
                      <a:pt x="1361" y="7916"/>
                      <a:pt x="1431" y="6345"/>
                      <a:pt x="1325" y="4756"/>
                    </a:cubicBezTo>
                    <a:cubicBezTo>
                      <a:pt x="1236" y="3166"/>
                      <a:pt x="972" y="1594"/>
                      <a:pt x="442" y="93"/>
                    </a:cubicBezTo>
                    <a:cubicBezTo>
                      <a:pt x="427" y="35"/>
                      <a:pt x="375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 rot="-7930660" flipH="1">
              <a:off x="5668951" y="531657"/>
              <a:ext cx="414256" cy="557288"/>
            </a:xfrm>
            <a:custGeom>
              <a:avLst/>
              <a:gdLst/>
              <a:ahLst/>
              <a:cxnLst/>
              <a:rect l="l" t="t" r="r" b="b"/>
              <a:pathLst>
                <a:path w="8143" h="10636" extrusionOk="0">
                  <a:moveTo>
                    <a:pt x="134" y="0"/>
                  </a:moveTo>
                  <a:cubicBezTo>
                    <a:pt x="125" y="0"/>
                    <a:pt x="116" y="1"/>
                    <a:pt x="107" y="3"/>
                  </a:cubicBezTo>
                  <a:cubicBezTo>
                    <a:pt x="36" y="39"/>
                    <a:pt x="1" y="109"/>
                    <a:pt x="19" y="163"/>
                  </a:cubicBezTo>
                  <a:cubicBezTo>
                    <a:pt x="1185" y="4418"/>
                    <a:pt x="3975" y="8198"/>
                    <a:pt x="7701" y="10599"/>
                  </a:cubicBezTo>
                  <a:cubicBezTo>
                    <a:pt x="7743" y="10624"/>
                    <a:pt x="7790" y="10635"/>
                    <a:pt x="7836" y="10635"/>
                  </a:cubicBezTo>
                  <a:cubicBezTo>
                    <a:pt x="7923" y="10635"/>
                    <a:pt x="8007" y="10593"/>
                    <a:pt x="8054" y="10512"/>
                  </a:cubicBezTo>
                  <a:cubicBezTo>
                    <a:pt x="8143" y="10387"/>
                    <a:pt x="8089" y="10229"/>
                    <a:pt x="7983" y="10159"/>
                  </a:cubicBezTo>
                  <a:cubicBezTo>
                    <a:pt x="4310" y="7898"/>
                    <a:pt x="1503" y="4260"/>
                    <a:pt x="266" y="92"/>
                  </a:cubicBezTo>
                  <a:cubicBezTo>
                    <a:pt x="250" y="46"/>
                    <a:pt x="195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6"/>
          <p:cNvGrpSpPr/>
          <p:nvPr/>
        </p:nvGrpSpPr>
        <p:grpSpPr>
          <a:xfrm>
            <a:off x="4373929" y="4600538"/>
            <a:ext cx="327124" cy="322325"/>
            <a:chOff x="3828575" y="1069325"/>
            <a:chExt cx="185750" cy="183025"/>
          </a:xfrm>
        </p:grpSpPr>
        <p:sp>
          <p:nvSpPr>
            <p:cNvPr id="301" name="Google Shape;301;p6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"/>
          <p:cNvSpPr txBox="1">
            <a:spLocks noGrp="1"/>
          </p:cNvSpPr>
          <p:nvPr>
            <p:ph type="title"/>
          </p:nvPr>
        </p:nvSpPr>
        <p:spPr>
          <a:xfrm>
            <a:off x="3874675" y="1229363"/>
            <a:ext cx="37533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7"/>
          <p:cNvSpPr txBox="1">
            <a:spLocks noGrp="1"/>
          </p:cNvSpPr>
          <p:nvPr>
            <p:ph type="body" idx="1"/>
          </p:nvPr>
        </p:nvSpPr>
        <p:spPr>
          <a:xfrm>
            <a:off x="3874675" y="2318638"/>
            <a:ext cx="4513500" cy="17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07" name="Google Shape;307;p7"/>
          <p:cNvGrpSpPr/>
          <p:nvPr/>
        </p:nvGrpSpPr>
        <p:grpSpPr>
          <a:xfrm rot="5932152">
            <a:off x="8101247" y="4036563"/>
            <a:ext cx="288527" cy="1204975"/>
            <a:chOff x="768875" y="1271550"/>
            <a:chExt cx="115425" cy="482050"/>
          </a:xfrm>
        </p:grpSpPr>
        <p:sp>
          <p:nvSpPr>
            <p:cNvPr id="308" name="Google Shape;308;p7"/>
            <p:cNvSpPr/>
            <p:nvPr/>
          </p:nvSpPr>
          <p:spPr>
            <a:xfrm>
              <a:off x="768875" y="1271550"/>
              <a:ext cx="115425" cy="482050"/>
            </a:xfrm>
            <a:custGeom>
              <a:avLst/>
              <a:gdLst/>
              <a:ahLst/>
              <a:cxnLst/>
              <a:rect l="l" t="t" r="r" b="b"/>
              <a:pathLst>
                <a:path w="4617" h="19282" extrusionOk="0">
                  <a:moveTo>
                    <a:pt x="1149" y="0"/>
                  </a:moveTo>
                  <a:cubicBezTo>
                    <a:pt x="1029" y="0"/>
                    <a:pt x="909" y="62"/>
                    <a:pt x="887" y="173"/>
                  </a:cubicBezTo>
                  <a:cubicBezTo>
                    <a:pt x="645" y="1383"/>
                    <a:pt x="202" y="4266"/>
                    <a:pt x="100" y="8842"/>
                  </a:cubicBezTo>
                  <a:cubicBezTo>
                    <a:pt x="0" y="13943"/>
                    <a:pt x="1815" y="17895"/>
                    <a:pt x="2500" y="19185"/>
                  </a:cubicBezTo>
                  <a:cubicBezTo>
                    <a:pt x="2538" y="19250"/>
                    <a:pt x="2614" y="19281"/>
                    <a:pt x="2689" y="19281"/>
                  </a:cubicBezTo>
                  <a:cubicBezTo>
                    <a:pt x="2776" y="19281"/>
                    <a:pt x="2861" y="19240"/>
                    <a:pt x="2882" y="19164"/>
                  </a:cubicBezTo>
                  <a:cubicBezTo>
                    <a:pt x="3307" y="17511"/>
                    <a:pt x="4616" y="11987"/>
                    <a:pt x="4516" y="8842"/>
                  </a:cubicBezTo>
                  <a:cubicBezTo>
                    <a:pt x="4415" y="5858"/>
                    <a:pt x="2258" y="1686"/>
                    <a:pt x="1390" y="133"/>
                  </a:cubicBezTo>
                  <a:cubicBezTo>
                    <a:pt x="1345" y="42"/>
                    <a:pt x="1247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95075" y="1271825"/>
              <a:ext cx="37325" cy="480375"/>
            </a:xfrm>
            <a:custGeom>
              <a:avLst/>
              <a:gdLst/>
              <a:ahLst/>
              <a:cxnLst/>
              <a:rect l="l" t="t" r="r" b="b"/>
              <a:pathLst>
                <a:path w="1493" h="19215" extrusionOk="0">
                  <a:moveTo>
                    <a:pt x="20" y="1"/>
                  </a:moveTo>
                  <a:cubicBezTo>
                    <a:pt x="1" y="1"/>
                    <a:pt x="1" y="22"/>
                    <a:pt x="1" y="41"/>
                  </a:cubicBezTo>
                  <a:cubicBezTo>
                    <a:pt x="20" y="183"/>
                    <a:pt x="1310" y="14457"/>
                    <a:pt x="1412" y="19174"/>
                  </a:cubicBezTo>
                  <a:cubicBezTo>
                    <a:pt x="1412" y="19194"/>
                    <a:pt x="1431" y="19215"/>
                    <a:pt x="1452" y="19215"/>
                  </a:cubicBezTo>
                  <a:cubicBezTo>
                    <a:pt x="1471" y="19215"/>
                    <a:pt x="1492" y="19194"/>
                    <a:pt x="1492" y="19174"/>
                  </a:cubicBezTo>
                  <a:cubicBezTo>
                    <a:pt x="1391" y="14457"/>
                    <a:pt x="81" y="183"/>
                    <a:pt x="60" y="41"/>
                  </a:cubicBezTo>
                  <a:cubicBezTo>
                    <a:pt x="60" y="22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776925" y="1343400"/>
              <a:ext cx="62525" cy="43375"/>
            </a:xfrm>
            <a:custGeom>
              <a:avLst/>
              <a:gdLst/>
              <a:ahLst/>
              <a:cxnLst/>
              <a:rect l="l" t="t" r="r" b="b"/>
              <a:pathLst>
                <a:path w="2501" h="1735" extrusionOk="0">
                  <a:moveTo>
                    <a:pt x="2439" y="0"/>
                  </a:moveTo>
                  <a:lnTo>
                    <a:pt x="1109" y="1654"/>
                  </a:lnTo>
                  <a:lnTo>
                    <a:pt x="60" y="465"/>
                  </a:lnTo>
                  <a:lnTo>
                    <a:pt x="20" y="465"/>
                  </a:lnTo>
                  <a:cubicBezTo>
                    <a:pt x="1" y="484"/>
                    <a:pt x="1" y="505"/>
                    <a:pt x="20" y="525"/>
                  </a:cubicBezTo>
                  <a:lnTo>
                    <a:pt x="1089" y="1715"/>
                  </a:lnTo>
                  <a:cubicBezTo>
                    <a:pt x="1089" y="1734"/>
                    <a:pt x="1109" y="1734"/>
                    <a:pt x="1109" y="1734"/>
                  </a:cubicBezTo>
                  <a:cubicBezTo>
                    <a:pt x="1130" y="1734"/>
                    <a:pt x="1130" y="1734"/>
                    <a:pt x="1149" y="1715"/>
                  </a:cubicBezTo>
                  <a:lnTo>
                    <a:pt x="2501" y="62"/>
                  </a:lnTo>
                  <a:cubicBezTo>
                    <a:pt x="2501" y="41"/>
                    <a:pt x="2501" y="21"/>
                    <a:pt x="24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70875" y="1442825"/>
              <a:ext cx="105350" cy="47775"/>
            </a:xfrm>
            <a:custGeom>
              <a:avLst/>
              <a:gdLst/>
              <a:ahLst/>
              <a:cxnLst/>
              <a:rect l="l" t="t" r="r" b="b"/>
              <a:pathLst>
                <a:path w="4214" h="1911" extrusionOk="0">
                  <a:moveTo>
                    <a:pt x="4181" y="1"/>
                  </a:moveTo>
                  <a:cubicBezTo>
                    <a:pt x="4174" y="1"/>
                    <a:pt x="4164" y="6"/>
                    <a:pt x="4154" y="15"/>
                  </a:cubicBezTo>
                  <a:lnTo>
                    <a:pt x="1754" y="1830"/>
                  </a:lnTo>
                  <a:lnTo>
                    <a:pt x="60" y="722"/>
                  </a:lnTo>
                  <a:cubicBezTo>
                    <a:pt x="41" y="722"/>
                    <a:pt x="20" y="722"/>
                    <a:pt x="20" y="741"/>
                  </a:cubicBezTo>
                  <a:cubicBezTo>
                    <a:pt x="1" y="762"/>
                    <a:pt x="1" y="781"/>
                    <a:pt x="20" y="781"/>
                  </a:cubicBezTo>
                  <a:lnTo>
                    <a:pt x="1754" y="1891"/>
                  </a:lnTo>
                  <a:lnTo>
                    <a:pt x="1754" y="1910"/>
                  </a:lnTo>
                  <a:cubicBezTo>
                    <a:pt x="1775" y="1910"/>
                    <a:pt x="1775" y="1910"/>
                    <a:pt x="1775" y="1891"/>
                  </a:cubicBezTo>
                  <a:lnTo>
                    <a:pt x="4194" y="56"/>
                  </a:lnTo>
                  <a:cubicBezTo>
                    <a:pt x="4214" y="56"/>
                    <a:pt x="4214" y="36"/>
                    <a:pt x="4194" y="15"/>
                  </a:cubicBezTo>
                  <a:cubicBezTo>
                    <a:pt x="4194" y="6"/>
                    <a:pt x="4189" y="1"/>
                    <a:pt x="41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771375" y="1501650"/>
              <a:ext cx="111900" cy="53450"/>
            </a:xfrm>
            <a:custGeom>
              <a:avLst/>
              <a:gdLst/>
              <a:ahLst/>
              <a:cxnLst/>
              <a:rect l="l" t="t" r="r" b="b"/>
              <a:pathLst>
                <a:path w="4476" h="2138" extrusionOk="0">
                  <a:moveTo>
                    <a:pt x="4416" y="1"/>
                  </a:moveTo>
                  <a:lnTo>
                    <a:pt x="1976" y="2057"/>
                  </a:lnTo>
                  <a:lnTo>
                    <a:pt x="61" y="485"/>
                  </a:lnTo>
                  <a:lnTo>
                    <a:pt x="0" y="485"/>
                  </a:lnTo>
                  <a:cubicBezTo>
                    <a:pt x="0" y="506"/>
                    <a:pt x="0" y="525"/>
                    <a:pt x="21" y="546"/>
                  </a:cubicBezTo>
                  <a:lnTo>
                    <a:pt x="1957" y="2119"/>
                  </a:lnTo>
                  <a:cubicBezTo>
                    <a:pt x="1957" y="2138"/>
                    <a:pt x="1957" y="2138"/>
                    <a:pt x="1976" y="2138"/>
                  </a:cubicBezTo>
                  <a:cubicBezTo>
                    <a:pt x="1976" y="2138"/>
                    <a:pt x="1997" y="2138"/>
                    <a:pt x="1997" y="2119"/>
                  </a:cubicBezTo>
                  <a:lnTo>
                    <a:pt x="4476" y="62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76925" y="1576900"/>
              <a:ext cx="100300" cy="36200"/>
            </a:xfrm>
            <a:custGeom>
              <a:avLst/>
              <a:gdLst/>
              <a:ahLst/>
              <a:cxnLst/>
              <a:rect l="l" t="t" r="r" b="b"/>
              <a:pathLst>
                <a:path w="4012" h="1448" extrusionOk="0">
                  <a:moveTo>
                    <a:pt x="3980" y="1"/>
                  </a:moveTo>
                  <a:cubicBezTo>
                    <a:pt x="3972" y="1"/>
                    <a:pt x="3962" y="5"/>
                    <a:pt x="3952" y="15"/>
                  </a:cubicBezTo>
                  <a:lnTo>
                    <a:pt x="1875" y="1386"/>
                  </a:lnTo>
                  <a:lnTo>
                    <a:pt x="60" y="238"/>
                  </a:lnTo>
                  <a:cubicBezTo>
                    <a:pt x="51" y="227"/>
                    <a:pt x="41" y="222"/>
                    <a:pt x="33" y="222"/>
                  </a:cubicBezTo>
                  <a:cubicBezTo>
                    <a:pt x="25" y="222"/>
                    <a:pt x="20" y="227"/>
                    <a:pt x="20" y="238"/>
                  </a:cubicBezTo>
                  <a:cubicBezTo>
                    <a:pt x="1" y="257"/>
                    <a:pt x="1" y="278"/>
                    <a:pt x="20" y="278"/>
                  </a:cubicBezTo>
                  <a:lnTo>
                    <a:pt x="1856" y="1447"/>
                  </a:lnTo>
                  <a:lnTo>
                    <a:pt x="1896" y="1447"/>
                  </a:lnTo>
                  <a:lnTo>
                    <a:pt x="3993" y="55"/>
                  </a:lnTo>
                  <a:cubicBezTo>
                    <a:pt x="3993" y="55"/>
                    <a:pt x="4012" y="36"/>
                    <a:pt x="3993" y="15"/>
                  </a:cubicBezTo>
                  <a:cubicBezTo>
                    <a:pt x="3993" y="5"/>
                    <a:pt x="3987" y="1"/>
                    <a:pt x="39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94075" y="1653400"/>
              <a:ext cx="70050" cy="36800"/>
            </a:xfrm>
            <a:custGeom>
              <a:avLst/>
              <a:gdLst/>
              <a:ahLst/>
              <a:cxnLst/>
              <a:rect l="l" t="t" r="r" b="b"/>
              <a:pathLst>
                <a:path w="2802" h="1472" extrusionOk="0">
                  <a:moveTo>
                    <a:pt x="2742" y="0"/>
                  </a:moveTo>
                  <a:lnTo>
                    <a:pt x="1411" y="1390"/>
                  </a:lnTo>
                  <a:lnTo>
                    <a:pt x="60" y="302"/>
                  </a:lnTo>
                  <a:lnTo>
                    <a:pt x="20" y="302"/>
                  </a:lnTo>
                  <a:cubicBezTo>
                    <a:pt x="0" y="323"/>
                    <a:pt x="20" y="342"/>
                    <a:pt x="20" y="363"/>
                  </a:cubicBezTo>
                  <a:lnTo>
                    <a:pt x="1391" y="1471"/>
                  </a:lnTo>
                  <a:lnTo>
                    <a:pt x="1431" y="1471"/>
                  </a:lnTo>
                  <a:lnTo>
                    <a:pt x="1452" y="1452"/>
                  </a:lnTo>
                  <a:lnTo>
                    <a:pt x="2802" y="60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74400" y="1393450"/>
              <a:ext cx="84700" cy="39200"/>
            </a:xfrm>
            <a:custGeom>
              <a:avLst/>
              <a:gdLst/>
              <a:ahLst/>
              <a:cxnLst/>
              <a:rect l="l" t="t" r="r" b="b"/>
              <a:pathLst>
                <a:path w="3388" h="1568" extrusionOk="0">
                  <a:moveTo>
                    <a:pt x="3357" y="0"/>
                  </a:moveTo>
                  <a:cubicBezTo>
                    <a:pt x="3347" y="0"/>
                    <a:pt x="3337" y="5"/>
                    <a:pt x="3327" y="15"/>
                  </a:cubicBezTo>
                  <a:lnTo>
                    <a:pt x="1411" y="1487"/>
                  </a:lnTo>
                  <a:lnTo>
                    <a:pt x="61" y="781"/>
                  </a:lnTo>
                  <a:cubicBezTo>
                    <a:pt x="51" y="771"/>
                    <a:pt x="41" y="766"/>
                    <a:pt x="33" y="766"/>
                  </a:cubicBezTo>
                  <a:cubicBezTo>
                    <a:pt x="26" y="766"/>
                    <a:pt x="21" y="771"/>
                    <a:pt x="21" y="781"/>
                  </a:cubicBezTo>
                  <a:cubicBezTo>
                    <a:pt x="0" y="802"/>
                    <a:pt x="0" y="821"/>
                    <a:pt x="21" y="842"/>
                  </a:cubicBezTo>
                  <a:lnTo>
                    <a:pt x="1411" y="1547"/>
                  </a:lnTo>
                  <a:lnTo>
                    <a:pt x="1411" y="1568"/>
                  </a:lnTo>
                  <a:cubicBezTo>
                    <a:pt x="1432" y="1568"/>
                    <a:pt x="1432" y="1547"/>
                    <a:pt x="1432" y="1547"/>
                  </a:cubicBezTo>
                  <a:lnTo>
                    <a:pt x="3368" y="55"/>
                  </a:lnTo>
                  <a:cubicBezTo>
                    <a:pt x="3387" y="55"/>
                    <a:pt x="3387" y="35"/>
                    <a:pt x="3387" y="15"/>
                  </a:cubicBezTo>
                  <a:cubicBezTo>
                    <a:pt x="3377" y="5"/>
                    <a:pt x="3367" y="0"/>
                    <a:pt x="335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7"/>
          <p:cNvGrpSpPr/>
          <p:nvPr/>
        </p:nvGrpSpPr>
        <p:grpSpPr>
          <a:xfrm rot="-5400000" flipH="1">
            <a:off x="8249241" y="261618"/>
            <a:ext cx="754304" cy="1035196"/>
            <a:chOff x="1395350" y="2163450"/>
            <a:chExt cx="324125" cy="538800"/>
          </a:xfrm>
        </p:grpSpPr>
        <p:sp>
          <p:nvSpPr>
            <p:cNvPr id="317" name="Google Shape;317;p7"/>
            <p:cNvSpPr/>
            <p:nvPr/>
          </p:nvSpPr>
          <p:spPr>
            <a:xfrm>
              <a:off x="1429625" y="2163450"/>
              <a:ext cx="191550" cy="313525"/>
            </a:xfrm>
            <a:custGeom>
              <a:avLst/>
              <a:gdLst/>
              <a:ahLst/>
              <a:cxnLst/>
              <a:rect l="l" t="t" r="r" b="b"/>
              <a:pathLst>
                <a:path w="7662" h="12541" extrusionOk="0">
                  <a:moveTo>
                    <a:pt x="7279" y="1"/>
                  </a:moveTo>
                  <a:cubicBezTo>
                    <a:pt x="7279" y="1"/>
                    <a:pt x="5989" y="888"/>
                    <a:pt x="2984" y="4899"/>
                  </a:cubicBezTo>
                  <a:cubicBezTo>
                    <a:pt x="0" y="8891"/>
                    <a:pt x="1513" y="12541"/>
                    <a:pt x="1513" y="12541"/>
                  </a:cubicBezTo>
                  <a:cubicBezTo>
                    <a:pt x="1513" y="12541"/>
                    <a:pt x="4436" y="9657"/>
                    <a:pt x="6048" y="6896"/>
                  </a:cubicBezTo>
                  <a:cubicBezTo>
                    <a:pt x="7661" y="4133"/>
                    <a:pt x="7279" y="1"/>
                    <a:pt x="7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459375" y="2458375"/>
              <a:ext cx="260100" cy="84400"/>
            </a:xfrm>
            <a:custGeom>
              <a:avLst/>
              <a:gdLst/>
              <a:ahLst/>
              <a:cxnLst/>
              <a:rect l="l" t="t" r="r" b="b"/>
              <a:pathLst>
                <a:path w="10404" h="3376" extrusionOk="0">
                  <a:moveTo>
                    <a:pt x="8626" y="0"/>
                  </a:moveTo>
                  <a:cubicBezTo>
                    <a:pt x="7840" y="0"/>
                    <a:pt x="6752" y="43"/>
                    <a:pt x="5283" y="179"/>
                  </a:cubicBezTo>
                  <a:cubicBezTo>
                    <a:pt x="1350" y="542"/>
                    <a:pt x="1" y="3344"/>
                    <a:pt x="1" y="3344"/>
                  </a:cubicBezTo>
                  <a:cubicBezTo>
                    <a:pt x="1" y="3344"/>
                    <a:pt x="571" y="3376"/>
                    <a:pt x="1416" y="3376"/>
                  </a:cubicBezTo>
                  <a:cubicBezTo>
                    <a:pt x="2587" y="3376"/>
                    <a:pt x="4286" y="3314"/>
                    <a:pt x="5726" y="3021"/>
                  </a:cubicBezTo>
                  <a:cubicBezTo>
                    <a:pt x="8186" y="2518"/>
                    <a:pt x="10404" y="118"/>
                    <a:pt x="10404" y="118"/>
                  </a:cubicBezTo>
                  <a:cubicBezTo>
                    <a:pt x="10404" y="118"/>
                    <a:pt x="9932" y="0"/>
                    <a:pt x="8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395350" y="2417075"/>
              <a:ext cx="109900" cy="285175"/>
            </a:xfrm>
            <a:custGeom>
              <a:avLst/>
              <a:gdLst/>
              <a:ahLst/>
              <a:cxnLst/>
              <a:rect l="l" t="t" r="r" b="b"/>
              <a:pathLst>
                <a:path w="4396" h="11407" extrusionOk="0">
                  <a:moveTo>
                    <a:pt x="4217" y="0"/>
                  </a:moveTo>
                  <a:cubicBezTo>
                    <a:pt x="4163" y="0"/>
                    <a:pt x="4102" y="33"/>
                    <a:pt x="4073" y="76"/>
                  </a:cubicBezTo>
                  <a:lnTo>
                    <a:pt x="4073" y="97"/>
                  </a:lnTo>
                  <a:cubicBezTo>
                    <a:pt x="3589" y="944"/>
                    <a:pt x="3024" y="1770"/>
                    <a:pt x="2500" y="2617"/>
                  </a:cubicBezTo>
                  <a:cubicBezTo>
                    <a:pt x="1957" y="3463"/>
                    <a:pt x="1412" y="4291"/>
                    <a:pt x="949" y="5197"/>
                  </a:cubicBezTo>
                  <a:cubicBezTo>
                    <a:pt x="847" y="5420"/>
                    <a:pt x="726" y="5662"/>
                    <a:pt x="626" y="5904"/>
                  </a:cubicBezTo>
                  <a:lnTo>
                    <a:pt x="505" y="6267"/>
                  </a:lnTo>
                  <a:cubicBezTo>
                    <a:pt x="465" y="6387"/>
                    <a:pt x="424" y="6508"/>
                    <a:pt x="403" y="6629"/>
                  </a:cubicBezTo>
                  <a:cubicBezTo>
                    <a:pt x="263" y="7133"/>
                    <a:pt x="162" y="7637"/>
                    <a:pt x="121" y="8141"/>
                  </a:cubicBezTo>
                  <a:cubicBezTo>
                    <a:pt x="0" y="9149"/>
                    <a:pt x="41" y="10197"/>
                    <a:pt x="344" y="11205"/>
                  </a:cubicBezTo>
                  <a:cubicBezTo>
                    <a:pt x="375" y="11330"/>
                    <a:pt x="479" y="11407"/>
                    <a:pt x="600" y="11407"/>
                  </a:cubicBezTo>
                  <a:cubicBezTo>
                    <a:pt x="635" y="11407"/>
                    <a:pt x="671" y="11401"/>
                    <a:pt x="707" y="11387"/>
                  </a:cubicBezTo>
                  <a:cubicBezTo>
                    <a:pt x="847" y="11347"/>
                    <a:pt x="928" y="11186"/>
                    <a:pt x="887" y="11044"/>
                  </a:cubicBezTo>
                  <a:cubicBezTo>
                    <a:pt x="586" y="10137"/>
                    <a:pt x="524" y="9149"/>
                    <a:pt x="605" y="8181"/>
                  </a:cubicBezTo>
                  <a:cubicBezTo>
                    <a:pt x="645" y="7697"/>
                    <a:pt x="726" y="7213"/>
                    <a:pt x="847" y="6750"/>
                  </a:cubicBezTo>
                  <a:cubicBezTo>
                    <a:pt x="868" y="6629"/>
                    <a:pt x="908" y="6508"/>
                    <a:pt x="928" y="6387"/>
                  </a:cubicBezTo>
                  <a:cubicBezTo>
                    <a:pt x="968" y="6286"/>
                    <a:pt x="1008" y="6165"/>
                    <a:pt x="1049" y="6044"/>
                  </a:cubicBezTo>
                  <a:cubicBezTo>
                    <a:pt x="1129" y="5823"/>
                    <a:pt x="1231" y="5600"/>
                    <a:pt x="1331" y="5379"/>
                  </a:cubicBezTo>
                  <a:cubicBezTo>
                    <a:pt x="1774" y="4512"/>
                    <a:pt x="2279" y="3665"/>
                    <a:pt x="2803" y="2818"/>
                  </a:cubicBezTo>
                  <a:cubicBezTo>
                    <a:pt x="3328" y="1952"/>
                    <a:pt x="3871" y="1125"/>
                    <a:pt x="4355" y="238"/>
                  </a:cubicBezTo>
                  <a:cubicBezTo>
                    <a:pt x="4395" y="157"/>
                    <a:pt x="4355" y="57"/>
                    <a:pt x="4274" y="17"/>
                  </a:cubicBezTo>
                  <a:cubicBezTo>
                    <a:pt x="4258" y="5"/>
                    <a:pt x="4238" y="0"/>
                    <a:pt x="421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409975" y="2524825"/>
              <a:ext cx="96275" cy="49425"/>
            </a:xfrm>
            <a:custGeom>
              <a:avLst/>
              <a:gdLst/>
              <a:ahLst/>
              <a:cxnLst/>
              <a:rect l="l" t="t" r="r" b="b"/>
              <a:pathLst>
                <a:path w="3851" h="1977" extrusionOk="0">
                  <a:moveTo>
                    <a:pt x="3710" y="0"/>
                  </a:moveTo>
                  <a:cubicBezTo>
                    <a:pt x="3388" y="81"/>
                    <a:pt x="3065" y="161"/>
                    <a:pt x="2743" y="263"/>
                  </a:cubicBezTo>
                  <a:cubicBezTo>
                    <a:pt x="2439" y="363"/>
                    <a:pt x="2117" y="465"/>
                    <a:pt x="1815" y="605"/>
                  </a:cubicBezTo>
                  <a:cubicBezTo>
                    <a:pt x="1512" y="726"/>
                    <a:pt x="1210" y="868"/>
                    <a:pt x="928" y="1029"/>
                  </a:cubicBezTo>
                  <a:cubicBezTo>
                    <a:pt x="646" y="1190"/>
                    <a:pt x="364" y="1371"/>
                    <a:pt x="81" y="1613"/>
                  </a:cubicBezTo>
                  <a:cubicBezTo>
                    <a:pt x="1" y="1694"/>
                    <a:pt x="1" y="1836"/>
                    <a:pt x="81" y="1916"/>
                  </a:cubicBezTo>
                  <a:cubicBezTo>
                    <a:pt x="122" y="1957"/>
                    <a:pt x="172" y="1977"/>
                    <a:pt x="223" y="1977"/>
                  </a:cubicBezTo>
                  <a:cubicBezTo>
                    <a:pt x="273" y="1977"/>
                    <a:pt x="323" y="1957"/>
                    <a:pt x="364" y="1916"/>
                  </a:cubicBezTo>
                  <a:lnTo>
                    <a:pt x="383" y="1916"/>
                  </a:lnTo>
                  <a:cubicBezTo>
                    <a:pt x="585" y="1715"/>
                    <a:pt x="848" y="1513"/>
                    <a:pt x="1130" y="1352"/>
                  </a:cubicBezTo>
                  <a:cubicBezTo>
                    <a:pt x="1391" y="1190"/>
                    <a:pt x="1673" y="1029"/>
                    <a:pt x="1956" y="887"/>
                  </a:cubicBezTo>
                  <a:cubicBezTo>
                    <a:pt x="2238" y="747"/>
                    <a:pt x="2541" y="626"/>
                    <a:pt x="2843" y="524"/>
                  </a:cubicBezTo>
                  <a:cubicBezTo>
                    <a:pt x="3146" y="403"/>
                    <a:pt x="3447" y="303"/>
                    <a:pt x="3751" y="223"/>
                  </a:cubicBezTo>
                  <a:cubicBezTo>
                    <a:pt x="3810" y="202"/>
                    <a:pt x="3851" y="142"/>
                    <a:pt x="3831" y="81"/>
                  </a:cubicBezTo>
                  <a:cubicBezTo>
                    <a:pt x="3831" y="21"/>
                    <a:pt x="3770" y="0"/>
                    <a:pt x="371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7"/>
          <p:cNvGrpSpPr/>
          <p:nvPr/>
        </p:nvGrpSpPr>
        <p:grpSpPr>
          <a:xfrm>
            <a:off x="-887650" y="-831728"/>
            <a:ext cx="4157997" cy="4654698"/>
            <a:chOff x="4935300" y="-831728"/>
            <a:chExt cx="4157997" cy="4654698"/>
          </a:xfrm>
        </p:grpSpPr>
        <p:grpSp>
          <p:nvGrpSpPr>
            <p:cNvPr id="322" name="Google Shape;322;p7"/>
            <p:cNvGrpSpPr/>
            <p:nvPr/>
          </p:nvGrpSpPr>
          <p:grpSpPr>
            <a:xfrm rot="-7557881">
              <a:off x="8034786" y="2214609"/>
              <a:ext cx="881963" cy="802860"/>
              <a:chOff x="5429222" y="1072895"/>
              <a:chExt cx="1442398" cy="1313030"/>
            </a:xfrm>
          </p:grpSpPr>
          <p:sp>
            <p:nvSpPr>
              <p:cNvPr id="323" name="Google Shape;323;p7"/>
              <p:cNvSpPr/>
              <p:nvPr/>
            </p:nvSpPr>
            <p:spPr>
              <a:xfrm rot="-7570806">
                <a:off x="5806649" y="1087334"/>
                <a:ext cx="687545" cy="1284152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21309" extrusionOk="0">
                    <a:moveTo>
                      <a:pt x="4642" y="0"/>
                    </a:moveTo>
                    <a:cubicBezTo>
                      <a:pt x="4590" y="0"/>
                      <a:pt x="4538" y="4"/>
                      <a:pt x="4486" y="11"/>
                    </a:cubicBezTo>
                    <a:cubicBezTo>
                      <a:pt x="3744" y="135"/>
                      <a:pt x="3320" y="912"/>
                      <a:pt x="3144" y="1635"/>
                    </a:cubicBezTo>
                    <a:cubicBezTo>
                      <a:pt x="3002" y="2289"/>
                      <a:pt x="2967" y="2961"/>
                      <a:pt x="3073" y="3613"/>
                    </a:cubicBezTo>
                    <a:cubicBezTo>
                      <a:pt x="3161" y="4126"/>
                      <a:pt x="3320" y="4638"/>
                      <a:pt x="3462" y="5132"/>
                    </a:cubicBezTo>
                    <a:cubicBezTo>
                      <a:pt x="3690" y="5857"/>
                      <a:pt x="4008" y="6457"/>
                      <a:pt x="4220" y="7181"/>
                    </a:cubicBezTo>
                    <a:cubicBezTo>
                      <a:pt x="3761" y="6528"/>
                      <a:pt x="3179" y="5980"/>
                      <a:pt x="2525" y="5521"/>
                    </a:cubicBezTo>
                    <a:cubicBezTo>
                      <a:pt x="2138" y="5251"/>
                      <a:pt x="1649" y="5020"/>
                      <a:pt x="1199" y="5020"/>
                    </a:cubicBezTo>
                    <a:cubicBezTo>
                      <a:pt x="972" y="5020"/>
                      <a:pt x="755" y="5079"/>
                      <a:pt x="565" y="5221"/>
                    </a:cubicBezTo>
                    <a:cubicBezTo>
                      <a:pt x="0" y="5645"/>
                      <a:pt x="53" y="6493"/>
                      <a:pt x="229" y="7181"/>
                    </a:cubicBezTo>
                    <a:cubicBezTo>
                      <a:pt x="848" y="9707"/>
                      <a:pt x="2225" y="12019"/>
                      <a:pt x="4133" y="13785"/>
                    </a:cubicBezTo>
                    <a:cubicBezTo>
                      <a:pt x="3956" y="13697"/>
                      <a:pt x="3748" y="13644"/>
                      <a:pt x="3545" y="13644"/>
                    </a:cubicBezTo>
                    <a:cubicBezTo>
                      <a:pt x="3342" y="13644"/>
                      <a:pt x="3143" y="13697"/>
                      <a:pt x="2984" y="13821"/>
                    </a:cubicBezTo>
                    <a:cubicBezTo>
                      <a:pt x="2685" y="14051"/>
                      <a:pt x="2596" y="14492"/>
                      <a:pt x="2685" y="14880"/>
                    </a:cubicBezTo>
                    <a:cubicBezTo>
                      <a:pt x="2791" y="15252"/>
                      <a:pt x="3019" y="15587"/>
                      <a:pt x="3250" y="15888"/>
                    </a:cubicBezTo>
                    <a:cubicBezTo>
                      <a:pt x="4733" y="17901"/>
                      <a:pt x="6464" y="19719"/>
                      <a:pt x="8406" y="21309"/>
                    </a:cubicBezTo>
                    <a:cubicBezTo>
                      <a:pt x="10119" y="18872"/>
                      <a:pt x="11197" y="16011"/>
                      <a:pt x="11355" y="13027"/>
                    </a:cubicBezTo>
                    <a:cubicBezTo>
                      <a:pt x="11409" y="12267"/>
                      <a:pt x="11373" y="11437"/>
                      <a:pt x="10896" y="10837"/>
                    </a:cubicBezTo>
                    <a:cubicBezTo>
                      <a:pt x="10773" y="10696"/>
                      <a:pt x="10613" y="10554"/>
                      <a:pt x="10420" y="10519"/>
                    </a:cubicBezTo>
                    <a:cubicBezTo>
                      <a:pt x="10377" y="10509"/>
                      <a:pt x="10334" y="10504"/>
                      <a:pt x="10291" y="10504"/>
                    </a:cubicBezTo>
                    <a:cubicBezTo>
                      <a:pt x="10035" y="10504"/>
                      <a:pt x="9789" y="10675"/>
                      <a:pt x="9607" y="10872"/>
                    </a:cubicBezTo>
                    <a:cubicBezTo>
                      <a:pt x="9395" y="11119"/>
                      <a:pt x="9219" y="11348"/>
                      <a:pt x="8972" y="11543"/>
                    </a:cubicBezTo>
                    <a:cubicBezTo>
                      <a:pt x="9589" y="9370"/>
                      <a:pt x="10225" y="7164"/>
                      <a:pt x="10137" y="4920"/>
                    </a:cubicBezTo>
                    <a:cubicBezTo>
                      <a:pt x="10119" y="4284"/>
                      <a:pt x="9925" y="3526"/>
                      <a:pt x="9325" y="3349"/>
                    </a:cubicBezTo>
                    <a:cubicBezTo>
                      <a:pt x="9242" y="3323"/>
                      <a:pt x="9158" y="3311"/>
                      <a:pt x="9074" y="3311"/>
                    </a:cubicBezTo>
                    <a:cubicBezTo>
                      <a:pt x="8762" y="3311"/>
                      <a:pt x="8449" y="3476"/>
                      <a:pt x="8211" y="3684"/>
                    </a:cubicBezTo>
                    <a:cubicBezTo>
                      <a:pt x="7540" y="4267"/>
                      <a:pt x="7170" y="5115"/>
                      <a:pt x="7064" y="5998"/>
                    </a:cubicBezTo>
                    <a:cubicBezTo>
                      <a:pt x="7081" y="4691"/>
                      <a:pt x="6852" y="3384"/>
                      <a:pt x="6499" y="2113"/>
                    </a:cubicBezTo>
                    <a:cubicBezTo>
                      <a:pt x="6375" y="1600"/>
                      <a:pt x="6198" y="1089"/>
                      <a:pt x="5880" y="665"/>
                    </a:cubicBezTo>
                    <a:cubicBezTo>
                      <a:pt x="5578" y="283"/>
                      <a:pt x="5118" y="0"/>
                      <a:pt x="4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 rot="-7570806">
                <a:off x="6005102" y="1053087"/>
                <a:ext cx="246959" cy="1281802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21270" extrusionOk="0">
                    <a:moveTo>
                      <a:pt x="51" y="0"/>
                    </a:moveTo>
                    <a:cubicBezTo>
                      <a:pt x="46" y="0"/>
                      <a:pt x="41" y="2"/>
                      <a:pt x="36" y="7"/>
                    </a:cubicBezTo>
                    <a:cubicBezTo>
                      <a:pt x="18" y="7"/>
                      <a:pt x="1" y="26"/>
                      <a:pt x="18" y="43"/>
                    </a:cubicBezTo>
                    <a:cubicBezTo>
                      <a:pt x="53" y="219"/>
                      <a:pt x="3726" y="18126"/>
                      <a:pt x="4027" y="21235"/>
                    </a:cubicBezTo>
                    <a:cubicBezTo>
                      <a:pt x="4027" y="21253"/>
                      <a:pt x="4044" y="21270"/>
                      <a:pt x="4062" y="21270"/>
                    </a:cubicBezTo>
                    <a:cubicBezTo>
                      <a:pt x="4079" y="21253"/>
                      <a:pt x="4098" y="21235"/>
                      <a:pt x="4098" y="21218"/>
                    </a:cubicBezTo>
                    <a:cubicBezTo>
                      <a:pt x="3797" y="18110"/>
                      <a:pt x="124" y="202"/>
                      <a:pt x="88" y="26"/>
                    </a:cubicBezTo>
                    <a:cubicBezTo>
                      <a:pt x="76" y="13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 rot="-7570806">
                <a:off x="5747968" y="1915066"/>
                <a:ext cx="218214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169" extrusionOk="0">
                    <a:moveTo>
                      <a:pt x="3569" y="1"/>
                    </a:moveTo>
                    <a:cubicBezTo>
                      <a:pt x="3557" y="1"/>
                      <a:pt x="3544" y="13"/>
                      <a:pt x="3532" y="25"/>
                    </a:cubicBezTo>
                    <a:lnTo>
                      <a:pt x="2490" y="3063"/>
                    </a:lnTo>
                    <a:lnTo>
                      <a:pt x="53" y="661"/>
                    </a:lnTo>
                    <a:cubicBezTo>
                      <a:pt x="44" y="653"/>
                      <a:pt x="35" y="648"/>
                      <a:pt x="27" y="648"/>
                    </a:cubicBezTo>
                    <a:cubicBezTo>
                      <a:pt x="18" y="648"/>
                      <a:pt x="9" y="653"/>
                      <a:pt x="0" y="661"/>
                    </a:cubicBezTo>
                    <a:lnTo>
                      <a:pt x="0" y="715"/>
                    </a:lnTo>
                    <a:lnTo>
                      <a:pt x="2490" y="3152"/>
                    </a:lnTo>
                    <a:cubicBezTo>
                      <a:pt x="2490" y="3169"/>
                      <a:pt x="2508" y="3169"/>
                      <a:pt x="2508" y="3169"/>
                    </a:cubicBezTo>
                    <a:lnTo>
                      <a:pt x="2525" y="3169"/>
                    </a:lnTo>
                    <a:lnTo>
                      <a:pt x="2544" y="3152"/>
                    </a:lnTo>
                    <a:lnTo>
                      <a:pt x="3603" y="44"/>
                    </a:lnTo>
                    <a:cubicBezTo>
                      <a:pt x="3620" y="25"/>
                      <a:pt x="3603" y="8"/>
                      <a:pt x="3585" y="8"/>
                    </a:cubicBezTo>
                    <a:cubicBezTo>
                      <a:pt x="3580" y="3"/>
                      <a:pt x="3575" y="1"/>
                      <a:pt x="3569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 rot="-7570806">
                <a:off x="5797428" y="1521932"/>
                <a:ext cx="191638" cy="43793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7267" extrusionOk="0">
                    <a:moveTo>
                      <a:pt x="3147" y="1"/>
                    </a:moveTo>
                    <a:cubicBezTo>
                      <a:pt x="3134" y="1"/>
                      <a:pt x="3122" y="13"/>
                      <a:pt x="3109" y="26"/>
                    </a:cubicBezTo>
                    <a:lnTo>
                      <a:pt x="1" y="7213"/>
                    </a:lnTo>
                    <a:cubicBezTo>
                      <a:pt x="1" y="7232"/>
                      <a:pt x="1" y="7249"/>
                      <a:pt x="19" y="7267"/>
                    </a:cubicBezTo>
                    <a:lnTo>
                      <a:pt x="36" y="7267"/>
                    </a:lnTo>
                    <a:cubicBezTo>
                      <a:pt x="54" y="7267"/>
                      <a:pt x="54" y="7249"/>
                      <a:pt x="71" y="7232"/>
                    </a:cubicBezTo>
                    <a:lnTo>
                      <a:pt x="3180" y="62"/>
                    </a:lnTo>
                    <a:cubicBezTo>
                      <a:pt x="3180" y="43"/>
                      <a:pt x="3180" y="8"/>
                      <a:pt x="3163" y="8"/>
                    </a:cubicBezTo>
                    <a:cubicBezTo>
                      <a:pt x="3157" y="3"/>
                      <a:pt x="3152" y="1"/>
                      <a:pt x="314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rot="-7570806">
                <a:off x="5836249" y="1460101"/>
                <a:ext cx="206523" cy="435764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231" extrusionOk="0">
                    <a:moveTo>
                      <a:pt x="3390" y="1"/>
                    </a:moveTo>
                    <a:cubicBezTo>
                      <a:pt x="3373" y="1"/>
                      <a:pt x="3356" y="14"/>
                      <a:pt x="3356" y="25"/>
                    </a:cubicBezTo>
                    <a:lnTo>
                      <a:pt x="0" y="7179"/>
                    </a:lnTo>
                    <a:cubicBezTo>
                      <a:pt x="0" y="7195"/>
                      <a:pt x="0" y="7231"/>
                      <a:pt x="17" y="7231"/>
                    </a:cubicBezTo>
                    <a:lnTo>
                      <a:pt x="36" y="7231"/>
                    </a:lnTo>
                    <a:cubicBezTo>
                      <a:pt x="53" y="7231"/>
                      <a:pt x="71" y="7231"/>
                      <a:pt x="71" y="7214"/>
                    </a:cubicBezTo>
                    <a:lnTo>
                      <a:pt x="3426" y="61"/>
                    </a:lnTo>
                    <a:cubicBezTo>
                      <a:pt x="3426" y="44"/>
                      <a:pt x="3426" y="9"/>
                      <a:pt x="3408" y="9"/>
                    </a:cubicBezTo>
                    <a:cubicBezTo>
                      <a:pt x="3403" y="3"/>
                      <a:pt x="3397" y="1"/>
                      <a:pt x="339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 rot="-7570806">
                <a:off x="6027676" y="1604331"/>
                <a:ext cx="419373" cy="410574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6813" extrusionOk="0">
                    <a:moveTo>
                      <a:pt x="34" y="0"/>
                    </a:moveTo>
                    <a:cubicBezTo>
                      <a:pt x="23" y="0"/>
                      <a:pt x="10" y="4"/>
                      <a:pt x="1" y="13"/>
                    </a:cubicBezTo>
                    <a:lnTo>
                      <a:pt x="1" y="48"/>
                    </a:lnTo>
                    <a:lnTo>
                      <a:pt x="6907" y="6794"/>
                    </a:lnTo>
                    <a:cubicBezTo>
                      <a:pt x="6907" y="6813"/>
                      <a:pt x="6924" y="6813"/>
                      <a:pt x="6924" y="6813"/>
                    </a:cubicBezTo>
                    <a:cubicBezTo>
                      <a:pt x="6942" y="6813"/>
                      <a:pt x="6942" y="6813"/>
                      <a:pt x="6959" y="6794"/>
                    </a:cubicBezTo>
                    <a:lnTo>
                      <a:pt x="6959" y="6759"/>
                    </a:lnTo>
                    <a:lnTo>
                      <a:pt x="54" y="13"/>
                    </a:lnTo>
                    <a:cubicBezTo>
                      <a:pt x="54" y="4"/>
                      <a:pt x="46" y="0"/>
                      <a:pt x="3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 rot="-7570806">
                <a:off x="6096409" y="1223970"/>
                <a:ext cx="191638" cy="406597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6747" extrusionOk="0">
                    <a:moveTo>
                      <a:pt x="3162" y="1"/>
                    </a:moveTo>
                    <a:cubicBezTo>
                      <a:pt x="3144" y="1"/>
                      <a:pt x="3109" y="1"/>
                      <a:pt x="3109" y="18"/>
                    </a:cubicBezTo>
                    <a:lnTo>
                      <a:pt x="19" y="6693"/>
                    </a:lnTo>
                    <a:cubicBezTo>
                      <a:pt x="0" y="6711"/>
                      <a:pt x="19" y="6728"/>
                      <a:pt x="36" y="6728"/>
                    </a:cubicBezTo>
                    <a:cubicBezTo>
                      <a:pt x="36" y="6747"/>
                      <a:pt x="54" y="6747"/>
                      <a:pt x="54" y="6747"/>
                    </a:cubicBezTo>
                    <a:cubicBezTo>
                      <a:pt x="71" y="6747"/>
                      <a:pt x="71" y="6728"/>
                      <a:pt x="89" y="6711"/>
                    </a:cubicBezTo>
                    <a:lnTo>
                      <a:pt x="3179" y="53"/>
                    </a:lnTo>
                    <a:cubicBezTo>
                      <a:pt x="3179" y="36"/>
                      <a:pt x="3179" y="18"/>
                      <a:pt x="316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-7570806">
                <a:off x="6160463" y="1136588"/>
                <a:ext cx="202244" cy="416601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913" extrusionOk="0">
                    <a:moveTo>
                      <a:pt x="3305" y="0"/>
                    </a:moveTo>
                    <a:cubicBezTo>
                      <a:pt x="3292" y="0"/>
                      <a:pt x="3280" y="13"/>
                      <a:pt x="3267" y="25"/>
                    </a:cubicBezTo>
                    <a:lnTo>
                      <a:pt x="18" y="6860"/>
                    </a:lnTo>
                    <a:cubicBezTo>
                      <a:pt x="1" y="6877"/>
                      <a:pt x="18" y="6895"/>
                      <a:pt x="36" y="6912"/>
                    </a:cubicBezTo>
                    <a:cubicBezTo>
                      <a:pt x="53" y="6912"/>
                      <a:pt x="71" y="6912"/>
                      <a:pt x="71" y="6895"/>
                    </a:cubicBezTo>
                    <a:lnTo>
                      <a:pt x="3338" y="43"/>
                    </a:lnTo>
                    <a:cubicBezTo>
                      <a:pt x="3356" y="25"/>
                      <a:pt x="3338" y="8"/>
                      <a:pt x="3321" y="8"/>
                    </a:cubicBezTo>
                    <a:cubicBezTo>
                      <a:pt x="3315" y="2"/>
                      <a:pt x="3310" y="0"/>
                      <a:pt x="330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 rot="-7570806">
                <a:off x="6280613" y="1414401"/>
                <a:ext cx="312948" cy="26088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9" extrusionOk="0">
                    <a:moveTo>
                      <a:pt x="54" y="1"/>
                    </a:moveTo>
                    <a:cubicBezTo>
                      <a:pt x="35" y="1"/>
                      <a:pt x="19" y="1"/>
                      <a:pt x="0" y="19"/>
                    </a:cubicBezTo>
                    <a:cubicBezTo>
                      <a:pt x="0" y="19"/>
                      <a:pt x="0" y="54"/>
                      <a:pt x="19" y="54"/>
                    </a:cubicBezTo>
                    <a:lnTo>
                      <a:pt x="5140" y="4310"/>
                    </a:lnTo>
                    <a:cubicBezTo>
                      <a:pt x="5140" y="4328"/>
                      <a:pt x="5157" y="4328"/>
                      <a:pt x="5157" y="4328"/>
                    </a:cubicBezTo>
                    <a:cubicBezTo>
                      <a:pt x="5175" y="4328"/>
                      <a:pt x="5175" y="4328"/>
                      <a:pt x="5192" y="4310"/>
                    </a:cubicBezTo>
                    <a:cubicBezTo>
                      <a:pt x="5192" y="4293"/>
                      <a:pt x="5192" y="4274"/>
                      <a:pt x="5175" y="4257"/>
                    </a:cubicBez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 rot="-7570806">
                <a:off x="5989335" y="1768267"/>
                <a:ext cx="125649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280" extrusionOk="0">
                    <a:moveTo>
                      <a:pt x="19" y="0"/>
                    </a:moveTo>
                    <a:cubicBezTo>
                      <a:pt x="1" y="19"/>
                      <a:pt x="1" y="36"/>
                      <a:pt x="19" y="54"/>
                    </a:cubicBezTo>
                    <a:lnTo>
                      <a:pt x="2014" y="2261"/>
                    </a:lnTo>
                    <a:cubicBezTo>
                      <a:pt x="2014" y="2279"/>
                      <a:pt x="2033" y="2279"/>
                      <a:pt x="2033" y="2279"/>
                    </a:cubicBezTo>
                    <a:cubicBezTo>
                      <a:pt x="2050" y="2279"/>
                      <a:pt x="2050" y="2279"/>
                      <a:pt x="2068" y="2261"/>
                    </a:cubicBezTo>
                    <a:cubicBezTo>
                      <a:pt x="2085" y="2261"/>
                      <a:pt x="2085" y="2225"/>
                      <a:pt x="2068" y="2208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" name="Google Shape;333;p7"/>
            <p:cNvGrpSpPr/>
            <p:nvPr/>
          </p:nvGrpSpPr>
          <p:grpSpPr>
            <a:xfrm rot="-4214631" flipH="1">
              <a:off x="5357267" y="568136"/>
              <a:ext cx="4279651" cy="1854971"/>
              <a:chOff x="-116896" y="1776300"/>
              <a:chExt cx="4304070" cy="1854877"/>
            </a:xfrm>
          </p:grpSpPr>
          <p:sp>
            <p:nvSpPr>
              <p:cNvPr id="334" name="Google Shape;334;p7"/>
              <p:cNvSpPr/>
              <p:nvPr/>
            </p:nvSpPr>
            <p:spPr>
              <a:xfrm flipH="1">
                <a:off x="-116896" y="2915042"/>
                <a:ext cx="3188045" cy="591469"/>
              </a:xfrm>
              <a:custGeom>
                <a:avLst/>
                <a:gdLst/>
                <a:ahLst/>
                <a:cxnLst/>
                <a:rect l="l" t="t" r="r" b="b"/>
                <a:pathLst>
                  <a:path w="44240" h="11192" extrusionOk="0">
                    <a:moveTo>
                      <a:pt x="777" y="1"/>
                    </a:moveTo>
                    <a:cubicBezTo>
                      <a:pt x="493" y="1"/>
                      <a:pt x="234" y="180"/>
                      <a:pt x="125" y="454"/>
                    </a:cubicBezTo>
                    <a:cubicBezTo>
                      <a:pt x="0" y="824"/>
                      <a:pt x="195" y="1213"/>
                      <a:pt x="548" y="1354"/>
                    </a:cubicBezTo>
                    <a:cubicBezTo>
                      <a:pt x="4418" y="2752"/>
                      <a:pt x="8470" y="3459"/>
                      <a:pt x="12577" y="3459"/>
                    </a:cubicBezTo>
                    <a:cubicBezTo>
                      <a:pt x="12723" y="3459"/>
                      <a:pt x="12870" y="3458"/>
                      <a:pt x="13017" y="3456"/>
                    </a:cubicBezTo>
                    <a:cubicBezTo>
                      <a:pt x="13493" y="3456"/>
                      <a:pt x="13970" y="3438"/>
                      <a:pt x="14465" y="3438"/>
                    </a:cubicBezTo>
                    <a:cubicBezTo>
                      <a:pt x="15047" y="3402"/>
                      <a:pt x="15647" y="3385"/>
                      <a:pt x="16231" y="3385"/>
                    </a:cubicBezTo>
                    <a:cubicBezTo>
                      <a:pt x="17785" y="3402"/>
                      <a:pt x="19391" y="3544"/>
                      <a:pt x="20928" y="3668"/>
                    </a:cubicBezTo>
                    <a:cubicBezTo>
                      <a:pt x="22510" y="3811"/>
                      <a:pt x="24150" y="3956"/>
                      <a:pt x="25782" y="3956"/>
                    </a:cubicBezTo>
                    <a:cubicBezTo>
                      <a:pt x="25954" y="3956"/>
                      <a:pt x="26126" y="3954"/>
                      <a:pt x="26297" y="3951"/>
                    </a:cubicBezTo>
                    <a:cubicBezTo>
                      <a:pt x="27074" y="3951"/>
                      <a:pt x="27851" y="3897"/>
                      <a:pt x="28610" y="3845"/>
                    </a:cubicBezTo>
                    <a:cubicBezTo>
                      <a:pt x="29446" y="3787"/>
                      <a:pt x="30306" y="3729"/>
                      <a:pt x="31151" y="3729"/>
                    </a:cubicBezTo>
                    <a:cubicBezTo>
                      <a:pt x="31341" y="3729"/>
                      <a:pt x="31530" y="3732"/>
                      <a:pt x="31718" y="3739"/>
                    </a:cubicBezTo>
                    <a:cubicBezTo>
                      <a:pt x="33714" y="3774"/>
                      <a:pt x="35339" y="4215"/>
                      <a:pt x="36540" y="5010"/>
                    </a:cubicBezTo>
                    <a:cubicBezTo>
                      <a:pt x="37440" y="5611"/>
                      <a:pt x="38146" y="6458"/>
                      <a:pt x="38923" y="7341"/>
                    </a:cubicBezTo>
                    <a:cubicBezTo>
                      <a:pt x="39224" y="7695"/>
                      <a:pt x="39542" y="8065"/>
                      <a:pt x="39877" y="8418"/>
                    </a:cubicBezTo>
                    <a:cubicBezTo>
                      <a:pt x="40831" y="9442"/>
                      <a:pt x="41909" y="10325"/>
                      <a:pt x="43074" y="11085"/>
                    </a:cubicBezTo>
                    <a:cubicBezTo>
                      <a:pt x="43180" y="11156"/>
                      <a:pt x="43303" y="11191"/>
                      <a:pt x="43444" y="11191"/>
                    </a:cubicBezTo>
                    <a:cubicBezTo>
                      <a:pt x="43675" y="11191"/>
                      <a:pt x="43887" y="11085"/>
                      <a:pt x="44028" y="10873"/>
                    </a:cubicBezTo>
                    <a:cubicBezTo>
                      <a:pt x="44240" y="10555"/>
                      <a:pt x="44151" y="10113"/>
                      <a:pt x="43816" y="9920"/>
                    </a:cubicBezTo>
                    <a:cubicBezTo>
                      <a:pt x="42756" y="9230"/>
                      <a:pt x="41767" y="8401"/>
                      <a:pt x="40884" y="7464"/>
                    </a:cubicBezTo>
                    <a:cubicBezTo>
                      <a:pt x="40583" y="7146"/>
                      <a:pt x="40265" y="6776"/>
                      <a:pt x="39966" y="6423"/>
                    </a:cubicBezTo>
                    <a:cubicBezTo>
                      <a:pt x="39189" y="5522"/>
                      <a:pt x="38358" y="4568"/>
                      <a:pt x="37317" y="3862"/>
                    </a:cubicBezTo>
                    <a:cubicBezTo>
                      <a:pt x="35886" y="2908"/>
                      <a:pt x="34014" y="2396"/>
                      <a:pt x="31753" y="2343"/>
                    </a:cubicBezTo>
                    <a:cubicBezTo>
                      <a:pt x="31552" y="2336"/>
                      <a:pt x="31352" y="2333"/>
                      <a:pt x="31152" y="2333"/>
                    </a:cubicBezTo>
                    <a:cubicBezTo>
                      <a:pt x="30264" y="2333"/>
                      <a:pt x="29387" y="2391"/>
                      <a:pt x="28522" y="2449"/>
                    </a:cubicBezTo>
                    <a:cubicBezTo>
                      <a:pt x="27780" y="2502"/>
                      <a:pt x="27020" y="2555"/>
                      <a:pt x="26262" y="2573"/>
                    </a:cubicBezTo>
                    <a:cubicBezTo>
                      <a:pt x="26097" y="2576"/>
                      <a:pt x="25932" y="2578"/>
                      <a:pt x="25767" y="2578"/>
                    </a:cubicBezTo>
                    <a:cubicBezTo>
                      <a:pt x="24195" y="2578"/>
                      <a:pt x="22602" y="2434"/>
                      <a:pt x="21051" y="2291"/>
                    </a:cubicBezTo>
                    <a:cubicBezTo>
                      <a:pt x="19480" y="2149"/>
                      <a:pt x="17855" y="2008"/>
                      <a:pt x="16231" y="2008"/>
                    </a:cubicBezTo>
                    <a:cubicBezTo>
                      <a:pt x="15630" y="2008"/>
                      <a:pt x="15011" y="2025"/>
                      <a:pt x="14411" y="2043"/>
                    </a:cubicBezTo>
                    <a:cubicBezTo>
                      <a:pt x="13952" y="2060"/>
                      <a:pt x="13476" y="2060"/>
                      <a:pt x="12998" y="2079"/>
                    </a:cubicBezTo>
                    <a:cubicBezTo>
                      <a:pt x="12896" y="2079"/>
                      <a:pt x="12793" y="2080"/>
                      <a:pt x="12691" y="2080"/>
                    </a:cubicBezTo>
                    <a:cubicBezTo>
                      <a:pt x="8700" y="2080"/>
                      <a:pt x="4778" y="1408"/>
                      <a:pt x="1025" y="47"/>
                    </a:cubicBezTo>
                    <a:cubicBezTo>
                      <a:pt x="942" y="15"/>
                      <a:pt x="858" y="1"/>
                      <a:pt x="77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 flipH="1">
                <a:off x="2914478" y="2931478"/>
                <a:ext cx="1272696" cy="251924"/>
              </a:xfrm>
              <a:custGeom>
                <a:avLst/>
                <a:gdLst/>
                <a:ahLst/>
                <a:cxnLst/>
                <a:rect l="l" t="t" r="r" b="b"/>
                <a:pathLst>
                  <a:path w="17661" h="4767" extrusionOk="0">
                    <a:moveTo>
                      <a:pt x="16952" y="1"/>
                    </a:moveTo>
                    <a:cubicBezTo>
                      <a:pt x="16941" y="1"/>
                      <a:pt x="16930" y="1"/>
                      <a:pt x="16918" y="2"/>
                    </a:cubicBezTo>
                    <a:cubicBezTo>
                      <a:pt x="15470" y="54"/>
                      <a:pt x="13933" y="108"/>
                      <a:pt x="12450" y="548"/>
                    </a:cubicBezTo>
                    <a:cubicBezTo>
                      <a:pt x="11691" y="760"/>
                      <a:pt x="10949" y="1097"/>
                      <a:pt x="10314" y="1520"/>
                    </a:cubicBezTo>
                    <a:cubicBezTo>
                      <a:pt x="9695" y="1944"/>
                      <a:pt x="9148" y="2333"/>
                      <a:pt x="8548" y="2474"/>
                    </a:cubicBezTo>
                    <a:cubicBezTo>
                      <a:pt x="8196" y="2564"/>
                      <a:pt x="7823" y="2593"/>
                      <a:pt x="7434" y="2593"/>
                    </a:cubicBezTo>
                    <a:cubicBezTo>
                      <a:pt x="6741" y="2593"/>
                      <a:pt x="5997" y="2502"/>
                      <a:pt x="5232" y="2502"/>
                    </a:cubicBezTo>
                    <a:cubicBezTo>
                      <a:pt x="4915" y="2502"/>
                      <a:pt x="4595" y="2517"/>
                      <a:pt x="4274" y="2562"/>
                    </a:cubicBezTo>
                    <a:cubicBezTo>
                      <a:pt x="2755" y="2738"/>
                      <a:pt x="1307" y="3357"/>
                      <a:pt x="141" y="4311"/>
                    </a:cubicBezTo>
                    <a:cubicBezTo>
                      <a:pt x="35" y="4398"/>
                      <a:pt x="0" y="4540"/>
                      <a:pt x="88" y="4664"/>
                    </a:cubicBezTo>
                    <a:cubicBezTo>
                      <a:pt x="142" y="4728"/>
                      <a:pt x="222" y="4767"/>
                      <a:pt x="300" y="4767"/>
                    </a:cubicBezTo>
                    <a:cubicBezTo>
                      <a:pt x="350" y="4767"/>
                      <a:pt x="399" y="4751"/>
                      <a:pt x="441" y="4716"/>
                    </a:cubicBezTo>
                    <a:cubicBezTo>
                      <a:pt x="1589" y="3887"/>
                      <a:pt x="2949" y="3392"/>
                      <a:pt x="4344" y="3303"/>
                    </a:cubicBezTo>
                    <a:cubicBezTo>
                      <a:pt x="4519" y="3285"/>
                      <a:pt x="4692" y="3278"/>
                      <a:pt x="4866" y="3278"/>
                    </a:cubicBezTo>
                    <a:cubicBezTo>
                      <a:pt x="5378" y="3278"/>
                      <a:pt x="5892" y="3344"/>
                      <a:pt x="6445" y="3409"/>
                    </a:cubicBezTo>
                    <a:cubicBezTo>
                      <a:pt x="6871" y="3451"/>
                      <a:pt x="7315" y="3499"/>
                      <a:pt x="7774" y="3499"/>
                    </a:cubicBezTo>
                    <a:cubicBezTo>
                      <a:pt x="8096" y="3499"/>
                      <a:pt x="8425" y="3475"/>
                      <a:pt x="8759" y="3409"/>
                    </a:cubicBezTo>
                    <a:cubicBezTo>
                      <a:pt x="9165" y="3322"/>
                      <a:pt x="9553" y="3180"/>
                      <a:pt x="9907" y="2985"/>
                    </a:cubicBezTo>
                    <a:cubicBezTo>
                      <a:pt x="10260" y="2809"/>
                      <a:pt x="10578" y="2615"/>
                      <a:pt x="10879" y="2439"/>
                    </a:cubicBezTo>
                    <a:cubicBezTo>
                      <a:pt x="11479" y="2085"/>
                      <a:pt x="12080" y="1838"/>
                      <a:pt x="12751" y="1697"/>
                    </a:cubicBezTo>
                    <a:cubicBezTo>
                      <a:pt x="13826" y="1439"/>
                      <a:pt x="14960" y="1390"/>
                      <a:pt x="16124" y="1390"/>
                    </a:cubicBezTo>
                    <a:cubicBezTo>
                      <a:pt x="16393" y="1390"/>
                      <a:pt x="16664" y="1393"/>
                      <a:pt x="16935" y="1396"/>
                    </a:cubicBezTo>
                    <a:lnTo>
                      <a:pt x="16971" y="1396"/>
                    </a:lnTo>
                    <a:cubicBezTo>
                      <a:pt x="17359" y="1379"/>
                      <a:pt x="17660" y="1061"/>
                      <a:pt x="17642" y="673"/>
                    </a:cubicBezTo>
                    <a:cubicBezTo>
                      <a:pt x="17625" y="295"/>
                      <a:pt x="17325" y="1"/>
                      <a:pt x="1695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 flipH="1">
                <a:off x="3483414" y="2761152"/>
                <a:ext cx="344891" cy="318618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6029" extrusionOk="0">
                    <a:moveTo>
                      <a:pt x="123" y="1"/>
                    </a:moveTo>
                    <a:cubicBezTo>
                      <a:pt x="97" y="1"/>
                      <a:pt x="70" y="10"/>
                      <a:pt x="52" y="27"/>
                    </a:cubicBezTo>
                    <a:cubicBezTo>
                      <a:pt x="0" y="63"/>
                      <a:pt x="0" y="133"/>
                      <a:pt x="36" y="169"/>
                    </a:cubicBezTo>
                    <a:lnTo>
                      <a:pt x="1272" y="1494"/>
                    </a:lnTo>
                    <a:lnTo>
                      <a:pt x="1907" y="2147"/>
                    </a:lnTo>
                    <a:cubicBezTo>
                      <a:pt x="2101" y="2377"/>
                      <a:pt x="2313" y="2589"/>
                      <a:pt x="2490" y="2818"/>
                    </a:cubicBezTo>
                    <a:cubicBezTo>
                      <a:pt x="2666" y="3048"/>
                      <a:pt x="2772" y="3260"/>
                      <a:pt x="2861" y="3542"/>
                    </a:cubicBezTo>
                    <a:cubicBezTo>
                      <a:pt x="2932" y="3825"/>
                      <a:pt x="3002" y="4143"/>
                      <a:pt x="3125" y="4442"/>
                    </a:cubicBezTo>
                    <a:cubicBezTo>
                      <a:pt x="3373" y="5026"/>
                      <a:pt x="3779" y="5556"/>
                      <a:pt x="4291" y="5961"/>
                    </a:cubicBezTo>
                    <a:lnTo>
                      <a:pt x="4309" y="5980"/>
                    </a:lnTo>
                    <a:cubicBezTo>
                      <a:pt x="4356" y="6013"/>
                      <a:pt x="4409" y="6028"/>
                      <a:pt x="4463" y="6028"/>
                    </a:cubicBezTo>
                    <a:cubicBezTo>
                      <a:pt x="4553" y="6028"/>
                      <a:pt x="4642" y="5986"/>
                      <a:pt x="4698" y="5909"/>
                    </a:cubicBezTo>
                    <a:cubicBezTo>
                      <a:pt x="4785" y="5785"/>
                      <a:pt x="4768" y="5591"/>
                      <a:pt x="4627" y="5502"/>
                    </a:cubicBezTo>
                    <a:cubicBezTo>
                      <a:pt x="4185" y="5184"/>
                      <a:pt x="3815" y="4743"/>
                      <a:pt x="3568" y="4231"/>
                    </a:cubicBezTo>
                    <a:cubicBezTo>
                      <a:pt x="3443" y="3983"/>
                      <a:pt x="3373" y="3719"/>
                      <a:pt x="3267" y="3418"/>
                    </a:cubicBezTo>
                    <a:cubicBezTo>
                      <a:pt x="3179" y="3119"/>
                      <a:pt x="3002" y="2801"/>
                      <a:pt x="2790" y="2570"/>
                    </a:cubicBezTo>
                    <a:cubicBezTo>
                      <a:pt x="2579" y="2323"/>
                      <a:pt x="2367" y="2111"/>
                      <a:pt x="2136" y="1918"/>
                    </a:cubicBezTo>
                    <a:lnTo>
                      <a:pt x="1501" y="1282"/>
                    </a:lnTo>
                    <a:lnTo>
                      <a:pt x="194" y="27"/>
                    </a:lnTo>
                    <a:cubicBezTo>
                      <a:pt x="176" y="10"/>
                      <a:pt x="150" y="1"/>
                      <a:pt x="12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 flipH="1">
                <a:off x="2973066" y="1776300"/>
                <a:ext cx="1139092" cy="1192081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22557" extrusionOk="0">
                    <a:moveTo>
                      <a:pt x="165" y="0"/>
                    </a:moveTo>
                    <a:cubicBezTo>
                      <a:pt x="133" y="0"/>
                      <a:pt x="101" y="10"/>
                      <a:pt x="71" y="33"/>
                    </a:cubicBezTo>
                    <a:cubicBezTo>
                      <a:pt x="19" y="85"/>
                      <a:pt x="0" y="191"/>
                      <a:pt x="54" y="245"/>
                    </a:cubicBezTo>
                    <a:cubicBezTo>
                      <a:pt x="742" y="1145"/>
                      <a:pt x="1307" y="2134"/>
                      <a:pt x="1714" y="3193"/>
                    </a:cubicBezTo>
                    <a:cubicBezTo>
                      <a:pt x="1908" y="3723"/>
                      <a:pt x="2084" y="4253"/>
                      <a:pt x="2190" y="4818"/>
                    </a:cubicBezTo>
                    <a:cubicBezTo>
                      <a:pt x="2314" y="5366"/>
                      <a:pt x="2385" y="5913"/>
                      <a:pt x="2437" y="6496"/>
                    </a:cubicBezTo>
                    <a:cubicBezTo>
                      <a:pt x="2508" y="7061"/>
                      <a:pt x="2597" y="7662"/>
                      <a:pt x="2861" y="8227"/>
                    </a:cubicBezTo>
                    <a:cubicBezTo>
                      <a:pt x="2986" y="8510"/>
                      <a:pt x="3162" y="8792"/>
                      <a:pt x="3374" y="9021"/>
                    </a:cubicBezTo>
                    <a:cubicBezTo>
                      <a:pt x="3586" y="9251"/>
                      <a:pt x="3833" y="9445"/>
                      <a:pt x="4080" y="9604"/>
                    </a:cubicBezTo>
                    <a:cubicBezTo>
                      <a:pt x="4575" y="9939"/>
                      <a:pt x="5105" y="10187"/>
                      <a:pt x="5564" y="10487"/>
                    </a:cubicBezTo>
                    <a:cubicBezTo>
                      <a:pt x="6040" y="10770"/>
                      <a:pt x="6429" y="11140"/>
                      <a:pt x="6746" y="11564"/>
                    </a:cubicBezTo>
                    <a:cubicBezTo>
                      <a:pt x="7401" y="12447"/>
                      <a:pt x="7789" y="13525"/>
                      <a:pt x="8265" y="14566"/>
                    </a:cubicBezTo>
                    <a:cubicBezTo>
                      <a:pt x="8512" y="15096"/>
                      <a:pt x="8778" y="15644"/>
                      <a:pt x="9113" y="16139"/>
                    </a:cubicBezTo>
                    <a:cubicBezTo>
                      <a:pt x="9202" y="16262"/>
                      <a:pt x="9273" y="16386"/>
                      <a:pt x="9379" y="16509"/>
                    </a:cubicBezTo>
                    <a:cubicBezTo>
                      <a:pt x="9466" y="16633"/>
                      <a:pt x="9572" y="16756"/>
                      <a:pt x="9678" y="16862"/>
                    </a:cubicBezTo>
                    <a:cubicBezTo>
                      <a:pt x="9873" y="17092"/>
                      <a:pt x="10102" y="17304"/>
                      <a:pt x="10332" y="17481"/>
                    </a:cubicBezTo>
                    <a:cubicBezTo>
                      <a:pt x="10773" y="17869"/>
                      <a:pt x="11250" y="18204"/>
                      <a:pt x="11691" y="18557"/>
                    </a:cubicBezTo>
                    <a:cubicBezTo>
                      <a:pt x="12134" y="18894"/>
                      <a:pt x="12557" y="19264"/>
                      <a:pt x="12946" y="19671"/>
                    </a:cubicBezTo>
                    <a:cubicBezTo>
                      <a:pt x="13723" y="20465"/>
                      <a:pt x="14394" y="21366"/>
                      <a:pt x="14924" y="22337"/>
                    </a:cubicBezTo>
                    <a:cubicBezTo>
                      <a:pt x="15006" y="22478"/>
                      <a:pt x="15152" y="22557"/>
                      <a:pt x="15302" y="22557"/>
                    </a:cubicBezTo>
                    <a:cubicBezTo>
                      <a:pt x="15377" y="22557"/>
                      <a:pt x="15454" y="22537"/>
                      <a:pt x="15524" y="22496"/>
                    </a:cubicBezTo>
                    <a:cubicBezTo>
                      <a:pt x="15736" y="22372"/>
                      <a:pt x="15807" y="22108"/>
                      <a:pt x="15682" y="21896"/>
                    </a:cubicBezTo>
                    <a:cubicBezTo>
                      <a:pt x="15100" y="20872"/>
                      <a:pt x="14359" y="19918"/>
                      <a:pt x="13511" y="19087"/>
                    </a:cubicBezTo>
                    <a:cubicBezTo>
                      <a:pt x="13087" y="18682"/>
                      <a:pt x="12645" y="18293"/>
                      <a:pt x="12169" y="17940"/>
                    </a:cubicBezTo>
                    <a:cubicBezTo>
                      <a:pt x="11691" y="17587"/>
                      <a:pt x="11232" y="17269"/>
                      <a:pt x="10791" y="16916"/>
                    </a:cubicBezTo>
                    <a:cubicBezTo>
                      <a:pt x="10579" y="16739"/>
                      <a:pt x="10384" y="16563"/>
                      <a:pt x="10191" y="16368"/>
                    </a:cubicBezTo>
                    <a:cubicBezTo>
                      <a:pt x="10102" y="16280"/>
                      <a:pt x="10014" y="16174"/>
                      <a:pt x="9925" y="16068"/>
                    </a:cubicBezTo>
                    <a:cubicBezTo>
                      <a:pt x="9838" y="15962"/>
                      <a:pt x="9767" y="15856"/>
                      <a:pt x="9696" y="15750"/>
                    </a:cubicBezTo>
                    <a:cubicBezTo>
                      <a:pt x="9379" y="15291"/>
                      <a:pt x="9113" y="14797"/>
                      <a:pt x="8884" y="14302"/>
                    </a:cubicBezTo>
                    <a:cubicBezTo>
                      <a:pt x="8390" y="13278"/>
                      <a:pt x="7966" y="12164"/>
                      <a:pt x="7224" y="11211"/>
                    </a:cubicBezTo>
                    <a:cubicBezTo>
                      <a:pt x="6852" y="10735"/>
                      <a:pt x="6376" y="10311"/>
                      <a:pt x="5863" y="10010"/>
                    </a:cubicBezTo>
                    <a:cubicBezTo>
                      <a:pt x="5352" y="9710"/>
                      <a:pt x="4822" y="9463"/>
                      <a:pt x="4363" y="9181"/>
                    </a:cubicBezTo>
                    <a:cubicBezTo>
                      <a:pt x="3904" y="8880"/>
                      <a:pt x="3515" y="8510"/>
                      <a:pt x="3303" y="8032"/>
                    </a:cubicBezTo>
                    <a:cubicBezTo>
                      <a:pt x="3073" y="7556"/>
                      <a:pt x="2967" y="6991"/>
                      <a:pt x="2880" y="6443"/>
                    </a:cubicBezTo>
                    <a:cubicBezTo>
                      <a:pt x="2809" y="5877"/>
                      <a:pt x="2738" y="5295"/>
                      <a:pt x="2597" y="4712"/>
                    </a:cubicBezTo>
                    <a:cubicBezTo>
                      <a:pt x="2456" y="4147"/>
                      <a:pt x="2279" y="3600"/>
                      <a:pt x="2067" y="3052"/>
                    </a:cubicBezTo>
                    <a:cubicBezTo>
                      <a:pt x="1625" y="1975"/>
                      <a:pt x="1025" y="951"/>
                      <a:pt x="283" y="50"/>
                    </a:cubicBezTo>
                    <a:cubicBezTo>
                      <a:pt x="252" y="19"/>
                      <a:pt x="210" y="0"/>
                      <a:pt x="16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 flipH="1">
                <a:off x="3132184" y="2197806"/>
                <a:ext cx="162933" cy="54348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10284" extrusionOk="0">
                    <a:moveTo>
                      <a:pt x="2097" y="1"/>
                    </a:moveTo>
                    <a:cubicBezTo>
                      <a:pt x="2034" y="1"/>
                      <a:pt x="1976" y="66"/>
                      <a:pt x="1961" y="145"/>
                    </a:cubicBezTo>
                    <a:lnTo>
                      <a:pt x="1784" y="2634"/>
                    </a:lnTo>
                    <a:lnTo>
                      <a:pt x="1695" y="3889"/>
                    </a:lnTo>
                    <a:cubicBezTo>
                      <a:pt x="1660" y="4313"/>
                      <a:pt x="1643" y="4718"/>
                      <a:pt x="1590" y="5107"/>
                    </a:cubicBezTo>
                    <a:cubicBezTo>
                      <a:pt x="1519" y="5514"/>
                      <a:pt x="1396" y="5832"/>
                      <a:pt x="1184" y="6166"/>
                    </a:cubicBezTo>
                    <a:cubicBezTo>
                      <a:pt x="972" y="6503"/>
                      <a:pt x="707" y="6873"/>
                      <a:pt x="530" y="7297"/>
                    </a:cubicBezTo>
                    <a:cubicBezTo>
                      <a:pt x="160" y="8109"/>
                      <a:pt x="0" y="9010"/>
                      <a:pt x="71" y="9910"/>
                    </a:cubicBezTo>
                    <a:lnTo>
                      <a:pt x="71" y="9929"/>
                    </a:lnTo>
                    <a:cubicBezTo>
                      <a:pt x="88" y="10145"/>
                      <a:pt x="262" y="10283"/>
                      <a:pt x="476" y="10283"/>
                    </a:cubicBezTo>
                    <a:cubicBezTo>
                      <a:pt x="488" y="10283"/>
                      <a:pt x="500" y="10283"/>
                      <a:pt x="513" y="10282"/>
                    </a:cubicBezTo>
                    <a:cubicBezTo>
                      <a:pt x="725" y="10247"/>
                      <a:pt x="883" y="10052"/>
                      <a:pt x="848" y="9840"/>
                    </a:cubicBezTo>
                    <a:cubicBezTo>
                      <a:pt x="760" y="9081"/>
                      <a:pt x="848" y="8286"/>
                      <a:pt x="1149" y="7544"/>
                    </a:cubicBezTo>
                    <a:cubicBezTo>
                      <a:pt x="1272" y="7191"/>
                      <a:pt x="1484" y="6856"/>
                      <a:pt x="1695" y="6484"/>
                    </a:cubicBezTo>
                    <a:cubicBezTo>
                      <a:pt x="1801" y="6291"/>
                      <a:pt x="1907" y="6079"/>
                      <a:pt x="1978" y="5849"/>
                    </a:cubicBezTo>
                    <a:cubicBezTo>
                      <a:pt x="2049" y="5637"/>
                      <a:pt x="2084" y="5408"/>
                      <a:pt x="2119" y="5196"/>
                    </a:cubicBezTo>
                    <a:cubicBezTo>
                      <a:pt x="2173" y="4754"/>
                      <a:pt x="2173" y="4330"/>
                      <a:pt x="2173" y="3906"/>
                    </a:cubicBezTo>
                    <a:lnTo>
                      <a:pt x="2208" y="2653"/>
                    </a:lnTo>
                    <a:lnTo>
                      <a:pt x="2261" y="145"/>
                    </a:lnTo>
                    <a:cubicBezTo>
                      <a:pt x="2261" y="74"/>
                      <a:pt x="2208" y="4"/>
                      <a:pt x="2119" y="4"/>
                    </a:cubicBezTo>
                    <a:cubicBezTo>
                      <a:pt x="2112" y="2"/>
                      <a:pt x="2104" y="1"/>
                      <a:pt x="209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 flipH="1">
                <a:off x="189885" y="2655036"/>
                <a:ext cx="996480" cy="462574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8753" extrusionOk="0">
                    <a:moveTo>
                      <a:pt x="13652" y="0"/>
                    </a:moveTo>
                    <a:cubicBezTo>
                      <a:pt x="13612" y="0"/>
                      <a:pt x="13572" y="14"/>
                      <a:pt x="13545" y="41"/>
                    </a:cubicBezTo>
                    <a:cubicBezTo>
                      <a:pt x="12662" y="959"/>
                      <a:pt x="11762" y="1877"/>
                      <a:pt x="10720" y="2495"/>
                    </a:cubicBezTo>
                    <a:cubicBezTo>
                      <a:pt x="10190" y="2812"/>
                      <a:pt x="9625" y="3024"/>
                      <a:pt x="9043" y="3149"/>
                    </a:cubicBezTo>
                    <a:cubicBezTo>
                      <a:pt x="8442" y="3272"/>
                      <a:pt x="7771" y="3342"/>
                      <a:pt x="7117" y="3589"/>
                    </a:cubicBezTo>
                    <a:cubicBezTo>
                      <a:pt x="6464" y="3837"/>
                      <a:pt x="5899" y="4173"/>
                      <a:pt x="5351" y="4508"/>
                    </a:cubicBezTo>
                    <a:lnTo>
                      <a:pt x="3709" y="5497"/>
                    </a:lnTo>
                    <a:lnTo>
                      <a:pt x="441" y="7458"/>
                    </a:lnTo>
                    <a:cubicBezTo>
                      <a:pt x="425" y="7475"/>
                      <a:pt x="406" y="7475"/>
                      <a:pt x="389" y="7493"/>
                    </a:cubicBezTo>
                    <a:cubicBezTo>
                      <a:pt x="88" y="7705"/>
                      <a:pt x="1" y="8146"/>
                      <a:pt x="230" y="8464"/>
                    </a:cubicBezTo>
                    <a:cubicBezTo>
                      <a:pt x="360" y="8648"/>
                      <a:pt x="577" y="8753"/>
                      <a:pt x="798" y="8753"/>
                    </a:cubicBezTo>
                    <a:cubicBezTo>
                      <a:pt x="938" y="8753"/>
                      <a:pt x="1079" y="8712"/>
                      <a:pt x="1202" y="8623"/>
                    </a:cubicBezTo>
                    <a:lnTo>
                      <a:pt x="4327" y="6433"/>
                    </a:lnTo>
                    <a:lnTo>
                      <a:pt x="5881" y="5339"/>
                    </a:lnTo>
                    <a:cubicBezTo>
                      <a:pt x="6411" y="4967"/>
                      <a:pt x="6905" y="4614"/>
                      <a:pt x="7435" y="4385"/>
                    </a:cubicBezTo>
                    <a:cubicBezTo>
                      <a:pt x="7965" y="4138"/>
                      <a:pt x="8565" y="4013"/>
                      <a:pt x="9201" y="3837"/>
                    </a:cubicBezTo>
                    <a:cubicBezTo>
                      <a:pt x="9855" y="3660"/>
                      <a:pt x="10491" y="3361"/>
                      <a:pt x="11021" y="2989"/>
                    </a:cubicBezTo>
                    <a:cubicBezTo>
                      <a:pt x="12116" y="2230"/>
                      <a:pt x="12963" y="1223"/>
                      <a:pt x="13776" y="252"/>
                    </a:cubicBezTo>
                    <a:cubicBezTo>
                      <a:pt x="13828" y="199"/>
                      <a:pt x="13828" y="93"/>
                      <a:pt x="13757" y="41"/>
                    </a:cubicBezTo>
                    <a:cubicBezTo>
                      <a:pt x="13731" y="14"/>
                      <a:pt x="13692" y="0"/>
                      <a:pt x="1365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 flipH="1">
                <a:off x="2129365" y="3042297"/>
                <a:ext cx="768691" cy="588880"/>
              </a:xfrm>
              <a:custGeom>
                <a:avLst/>
                <a:gdLst/>
                <a:ahLst/>
                <a:cxnLst/>
                <a:rect l="l" t="t" r="r" b="b"/>
                <a:pathLst>
                  <a:path w="10667" h="11143" extrusionOk="0">
                    <a:moveTo>
                      <a:pt x="10196" y="1"/>
                    </a:moveTo>
                    <a:cubicBezTo>
                      <a:pt x="10177" y="1"/>
                      <a:pt x="10157" y="2"/>
                      <a:pt x="10137" y="5"/>
                    </a:cubicBezTo>
                    <a:cubicBezTo>
                      <a:pt x="7453" y="377"/>
                      <a:pt x="5086" y="2195"/>
                      <a:pt x="4062" y="4651"/>
                    </a:cubicBezTo>
                    <a:cubicBezTo>
                      <a:pt x="3815" y="5251"/>
                      <a:pt x="3621" y="5833"/>
                      <a:pt x="3233" y="6240"/>
                    </a:cubicBezTo>
                    <a:cubicBezTo>
                      <a:pt x="2844" y="6664"/>
                      <a:pt x="2296" y="6999"/>
                      <a:pt x="1820" y="7476"/>
                    </a:cubicBezTo>
                    <a:cubicBezTo>
                      <a:pt x="1342" y="7952"/>
                      <a:pt x="989" y="8518"/>
                      <a:pt x="706" y="9118"/>
                    </a:cubicBezTo>
                    <a:cubicBezTo>
                      <a:pt x="442" y="9702"/>
                      <a:pt x="230" y="10302"/>
                      <a:pt x="35" y="10902"/>
                    </a:cubicBezTo>
                    <a:cubicBezTo>
                      <a:pt x="0" y="11008"/>
                      <a:pt x="54" y="11096"/>
                      <a:pt x="141" y="11131"/>
                    </a:cubicBezTo>
                    <a:cubicBezTo>
                      <a:pt x="160" y="11139"/>
                      <a:pt x="180" y="11142"/>
                      <a:pt x="200" y="11142"/>
                    </a:cubicBezTo>
                    <a:cubicBezTo>
                      <a:pt x="273" y="11142"/>
                      <a:pt x="344" y="11095"/>
                      <a:pt x="372" y="11025"/>
                    </a:cubicBezTo>
                    <a:cubicBezTo>
                      <a:pt x="795" y="9843"/>
                      <a:pt x="1272" y="8642"/>
                      <a:pt x="2155" y="7830"/>
                    </a:cubicBezTo>
                    <a:cubicBezTo>
                      <a:pt x="2597" y="7423"/>
                      <a:pt x="3144" y="7105"/>
                      <a:pt x="3638" y="6629"/>
                    </a:cubicBezTo>
                    <a:cubicBezTo>
                      <a:pt x="3885" y="6381"/>
                      <a:pt x="4080" y="6081"/>
                      <a:pt x="4222" y="5781"/>
                    </a:cubicBezTo>
                    <a:cubicBezTo>
                      <a:pt x="4380" y="5480"/>
                      <a:pt x="4504" y="5181"/>
                      <a:pt x="4627" y="4898"/>
                    </a:cubicBezTo>
                    <a:cubicBezTo>
                      <a:pt x="5634" y="2690"/>
                      <a:pt x="7877" y="1119"/>
                      <a:pt x="10243" y="888"/>
                    </a:cubicBezTo>
                    <a:lnTo>
                      <a:pt x="10261" y="888"/>
                    </a:lnTo>
                    <a:cubicBezTo>
                      <a:pt x="10490" y="853"/>
                      <a:pt x="10667" y="624"/>
                      <a:pt x="10631" y="377"/>
                    </a:cubicBezTo>
                    <a:cubicBezTo>
                      <a:pt x="10599" y="167"/>
                      <a:pt x="10405" y="1"/>
                      <a:pt x="1019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" name="Google Shape;341;p7"/>
            <p:cNvGrpSpPr/>
            <p:nvPr/>
          </p:nvGrpSpPr>
          <p:grpSpPr>
            <a:xfrm rot="-8551365">
              <a:off x="5124581" y="437902"/>
              <a:ext cx="2746495" cy="1553795"/>
              <a:chOff x="927379" y="1711542"/>
              <a:chExt cx="2762140" cy="2082494"/>
            </a:xfrm>
          </p:grpSpPr>
          <p:sp>
            <p:nvSpPr>
              <p:cNvPr id="342" name="Google Shape;342;p7"/>
              <p:cNvSpPr/>
              <p:nvPr/>
            </p:nvSpPr>
            <p:spPr>
              <a:xfrm flipH="1">
                <a:off x="2416823" y="2866720"/>
                <a:ext cx="1272696" cy="251924"/>
              </a:xfrm>
              <a:custGeom>
                <a:avLst/>
                <a:gdLst/>
                <a:ahLst/>
                <a:cxnLst/>
                <a:rect l="l" t="t" r="r" b="b"/>
                <a:pathLst>
                  <a:path w="17661" h="4767" extrusionOk="0">
                    <a:moveTo>
                      <a:pt x="16952" y="1"/>
                    </a:moveTo>
                    <a:cubicBezTo>
                      <a:pt x="16941" y="1"/>
                      <a:pt x="16930" y="1"/>
                      <a:pt x="16918" y="2"/>
                    </a:cubicBezTo>
                    <a:cubicBezTo>
                      <a:pt x="15470" y="54"/>
                      <a:pt x="13933" y="108"/>
                      <a:pt x="12450" y="548"/>
                    </a:cubicBezTo>
                    <a:cubicBezTo>
                      <a:pt x="11691" y="760"/>
                      <a:pt x="10949" y="1097"/>
                      <a:pt x="10314" y="1520"/>
                    </a:cubicBezTo>
                    <a:cubicBezTo>
                      <a:pt x="9695" y="1944"/>
                      <a:pt x="9148" y="2333"/>
                      <a:pt x="8548" y="2474"/>
                    </a:cubicBezTo>
                    <a:cubicBezTo>
                      <a:pt x="8196" y="2564"/>
                      <a:pt x="7823" y="2593"/>
                      <a:pt x="7434" y="2593"/>
                    </a:cubicBezTo>
                    <a:cubicBezTo>
                      <a:pt x="6741" y="2593"/>
                      <a:pt x="5997" y="2502"/>
                      <a:pt x="5232" y="2502"/>
                    </a:cubicBezTo>
                    <a:cubicBezTo>
                      <a:pt x="4915" y="2502"/>
                      <a:pt x="4595" y="2517"/>
                      <a:pt x="4274" y="2562"/>
                    </a:cubicBezTo>
                    <a:cubicBezTo>
                      <a:pt x="2755" y="2738"/>
                      <a:pt x="1307" y="3357"/>
                      <a:pt x="141" y="4311"/>
                    </a:cubicBezTo>
                    <a:cubicBezTo>
                      <a:pt x="35" y="4398"/>
                      <a:pt x="0" y="4540"/>
                      <a:pt x="88" y="4664"/>
                    </a:cubicBezTo>
                    <a:cubicBezTo>
                      <a:pt x="142" y="4728"/>
                      <a:pt x="222" y="4767"/>
                      <a:pt x="300" y="4767"/>
                    </a:cubicBezTo>
                    <a:cubicBezTo>
                      <a:pt x="350" y="4767"/>
                      <a:pt x="399" y="4751"/>
                      <a:pt x="441" y="4716"/>
                    </a:cubicBezTo>
                    <a:cubicBezTo>
                      <a:pt x="1589" y="3887"/>
                      <a:pt x="2949" y="3392"/>
                      <a:pt x="4344" y="3303"/>
                    </a:cubicBezTo>
                    <a:cubicBezTo>
                      <a:pt x="4519" y="3285"/>
                      <a:pt x="4692" y="3278"/>
                      <a:pt x="4866" y="3278"/>
                    </a:cubicBezTo>
                    <a:cubicBezTo>
                      <a:pt x="5378" y="3278"/>
                      <a:pt x="5892" y="3344"/>
                      <a:pt x="6445" y="3409"/>
                    </a:cubicBezTo>
                    <a:cubicBezTo>
                      <a:pt x="6871" y="3451"/>
                      <a:pt x="7315" y="3499"/>
                      <a:pt x="7774" y="3499"/>
                    </a:cubicBezTo>
                    <a:cubicBezTo>
                      <a:pt x="8096" y="3499"/>
                      <a:pt x="8425" y="3475"/>
                      <a:pt x="8759" y="3409"/>
                    </a:cubicBezTo>
                    <a:cubicBezTo>
                      <a:pt x="9165" y="3322"/>
                      <a:pt x="9553" y="3180"/>
                      <a:pt x="9907" y="2985"/>
                    </a:cubicBezTo>
                    <a:cubicBezTo>
                      <a:pt x="10260" y="2809"/>
                      <a:pt x="10578" y="2615"/>
                      <a:pt x="10879" y="2439"/>
                    </a:cubicBezTo>
                    <a:cubicBezTo>
                      <a:pt x="11479" y="2085"/>
                      <a:pt x="12080" y="1838"/>
                      <a:pt x="12751" y="1697"/>
                    </a:cubicBezTo>
                    <a:cubicBezTo>
                      <a:pt x="13826" y="1439"/>
                      <a:pt x="14960" y="1390"/>
                      <a:pt x="16124" y="1390"/>
                    </a:cubicBezTo>
                    <a:cubicBezTo>
                      <a:pt x="16393" y="1390"/>
                      <a:pt x="16664" y="1393"/>
                      <a:pt x="16935" y="1396"/>
                    </a:cubicBezTo>
                    <a:lnTo>
                      <a:pt x="16971" y="1396"/>
                    </a:lnTo>
                    <a:cubicBezTo>
                      <a:pt x="17359" y="1379"/>
                      <a:pt x="17660" y="1061"/>
                      <a:pt x="17642" y="673"/>
                    </a:cubicBezTo>
                    <a:cubicBezTo>
                      <a:pt x="17625" y="295"/>
                      <a:pt x="17325" y="1"/>
                      <a:pt x="1695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 flipH="1">
                <a:off x="2985758" y="2696394"/>
                <a:ext cx="344891" cy="318618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6029" extrusionOk="0">
                    <a:moveTo>
                      <a:pt x="123" y="1"/>
                    </a:moveTo>
                    <a:cubicBezTo>
                      <a:pt x="97" y="1"/>
                      <a:pt x="70" y="10"/>
                      <a:pt x="52" y="27"/>
                    </a:cubicBezTo>
                    <a:cubicBezTo>
                      <a:pt x="0" y="63"/>
                      <a:pt x="0" y="133"/>
                      <a:pt x="36" y="169"/>
                    </a:cubicBezTo>
                    <a:lnTo>
                      <a:pt x="1272" y="1494"/>
                    </a:lnTo>
                    <a:lnTo>
                      <a:pt x="1907" y="2147"/>
                    </a:lnTo>
                    <a:cubicBezTo>
                      <a:pt x="2101" y="2377"/>
                      <a:pt x="2313" y="2589"/>
                      <a:pt x="2490" y="2818"/>
                    </a:cubicBezTo>
                    <a:cubicBezTo>
                      <a:pt x="2666" y="3048"/>
                      <a:pt x="2772" y="3260"/>
                      <a:pt x="2861" y="3542"/>
                    </a:cubicBezTo>
                    <a:cubicBezTo>
                      <a:pt x="2932" y="3825"/>
                      <a:pt x="3002" y="4143"/>
                      <a:pt x="3125" y="4442"/>
                    </a:cubicBezTo>
                    <a:cubicBezTo>
                      <a:pt x="3373" y="5026"/>
                      <a:pt x="3779" y="5556"/>
                      <a:pt x="4291" y="5961"/>
                    </a:cubicBezTo>
                    <a:lnTo>
                      <a:pt x="4309" y="5980"/>
                    </a:lnTo>
                    <a:cubicBezTo>
                      <a:pt x="4356" y="6013"/>
                      <a:pt x="4409" y="6028"/>
                      <a:pt x="4463" y="6028"/>
                    </a:cubicBezTo>
                    <a:cubicBezTo>
                      <a:pt x="4553" y="6028"/>
                      <a:pt x="4642" y="5986"/>
                      <a:pt x="4698" y="5909"/>
                    </a:cubicBezTo>
                    <a:cubicBezTo>
                      <a:pt x="4785" y="5785"/>
                      <a:pt x="4768" y="5591"/>
                      <a:pt x="4627" y="5502"/>
                    </a:cubicBezTo>
                    <a:cubicBezTo>
                      <a:pt x="4185" y="5184"/>
                      <a:pt x="3815" y="4743"/>
                      <a:pt x="3568" y="4231"/>
                    </a:cubicBezTo>
                    <a:cubicBezTo>
                      <a:pt x="3443" y="3983"/>
                      <a:pt x="3373" y="3719"/>
                      <a:pt x="3267" y="3418"/>
                    </a:cubicBezTo>
                    <a:cubicBezTo>
                      <a:pt x="3179" y="3119"/>
                      <a:pt x="3002" y="2801"/>
                      <a:pt x="2790" y="2570"/>
                    </a:cubicBezTo>
                    <a:cubicBezTo>
                      <a:pt x="2579" y="2323"/>
                      <a:pt x="2367" y="2111"/>
                      <a:pt x="2136" y="1918"/>
                    </a:cubicBezTo>
                    <a:lnTo>
                      <a:pt x="1501" y="1282"/>
                    </a:lnTo>
                    <a:lnTo>
                      <a:pt x="194" y="27"/>
                    </a:lnTo>
                    <a:cubicBezTo>
                      <a:pt x="176" y="10"/>
                      <a:pt x="150" y="1"/>
                      <a:pt x="12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 flipH="1">
                <a:off x="2475410" y="1711542"/>
                <a:ext cx="1139092" cy="1192081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22557" extrusionOk="0">
                    <a:moveTo>
                      <a:pt x="165" y="0"/>
                    </a:moveTo>
                    <a:cubicBezTo>
                      <a:pt x="133" y="0"/>
                      <a:pt x="101" y="10"/>
                      <a:pt x="71" y="33"/>
                    </a:cubicBezTo>
                    <a:cubicBezTo>
                      <a:pt x="19" y="85"/>
                      <a:pt x="0" y="191"/>
                      <a:pt x="54" y="245"/>
                    </a:cubicBezTo>
                    <a:cubicBezTo>
                      <a:pt x="742" y="1145"/>
                      <a:pt x="1307" y="2134"/>
                      <a:pt x="1714" y="3193"/>
                    </a:cubicBezTo>
                    <a:cubicBezTo>
                      <a:pt x="1908" y="3723"/>
                      <a:pt x="2084" y="4253"/>
                      <a:pt x="2190" y="4818"/>
                    </a:cubicBezTo>
                    <a:cubicBezTo>
                      <a:pt x="2314" y="5366"/>
                      <a:pt x="2385" y="5913"/>
                      <a:pt x="2437" y="6496"/>
                    </a:cubicBezTo>
                    <a:cubicBezTo>
                      <a:pt x="2508" y="7061"/>
                      <a:pt x="2597" y="7662"/>
                      <a:pt x="2861" y="8227"/>
                    </a:cubicBezTo>
                    <a:cubicBezTo>
                      <a:pt x="2986" y="8510"/>
                      <a:pt x="3162" y="8792"/>
                      <a:pt x="3374" y="9021"/>
                    </a:cubicBezTo>
                    <a:cubicBezTo>
                      <a:pt x="3586" y="9251"/>
                      <a:pt x="3833" y="9445"/>
                      <a:pt x="4080" y="9604"/>
                    </a:cubicBezTo>
                    <a:cubicBezTo>
                      <a:pt x="4575" y="9939"/>
                      <a:pt x="5105" y="10187"/>
                      <a:pt x="5564" y="10487"/>
                    </a:cubicBezTo>
                    <a:cubicBezTo>
                      <a:pt x="6040" y="10770"/>
                      <a:pt x="6429" y="11140"/>
                      <a:pt x="6746" y="11564"/>
                    </a:cubicBezTo>
                    <a:cubicBezTo>
                      <a:pt x="7401" y="12447"/>
                      <a:pt x="7789" y="13525"/>
                      <a:pt x="8265" y="14566"/>
                    </a:cubicBezTo>
                    <a:cubicBezTo>
                      <a:pt x="8512" y="15096"/>
                      <a:pt x="8778" y="15644"/>
                      <a:pt x="9113" y="16139"/>
                    </a:cubicBezTo>
                    <a:cubicBezTo>
                      <a:pt x="9202" y="16262"/>
                      <a:pt x="9273" y="16386"/>
                      <a:pt x="9379" y="16509"/>
                    </a:cubicBezTo>
                    <a:cubicBezTo>
                      <a:pt x="9466" y="16633"/>
                      <a:pt x="9572" y="16756"/>
                      <a:pt x="9678" y="16862"/>
                    </a:cubicBezTo>
                    <a:cubicBezTo>
                      <a:pt x="9873" y="17092"/>
                      <a:pt x="10102" y="17304"/>
                      <a:pt x="10332" y="17481"/>
                    </a:cubicBezTo>
                    <a:cubicBezTo>
                      <a:pt x="10773" y="17869"/>
                      <a:pt x="11250" y="18204"/>
                      <a:pt x="11691" y="18557"/>
                    </a:cubicBezTo>
                    <a:cubicBezTo>
                      <a:pt x="12134" y="18894"/>
                      <a:pt x="12557" y="19264"/>
                      <a:pt x="12946" y="19671"/>
                    </a:cubicBezTo>
                    <a:cubicBezTo>
                      <a:pt x="13723" y="20465"/>
                      <a:pt x="14394" y="21366"/>
                      <a:pt x="14924" y="22337"/>
                    </a:cubicBezTo>
                    <a:cubicBezTo>
                      <a:pt x="15006" y="22478"/>
                      <a:pt x="15152" y="22557"/>
                      <a:pt x="15302" y="22557"/>
                    </a:cubicBezTo>
                    <a:cubicBezTo>
                      <a:pt x="15377" y="22557"/>
                      <a:pt x="15454" y="22537"/>
                      <a:pt x="15524" y="22496"/>
                    </a:cubicBezTo>
                    <a:cubicBezTo>
                      <a:pt x="15736" y="22372"/>
                      <a:pt x="15807" y="22108"/>
                      <a:pt x="15682" y="21896"/>
                    </a:cubicBezTo>
                    <a:cubicBezTo>
                      <a:pt x="15100" y="20872"/>
                      <a:pt x="14359" y="19918"/>
                      <a:pt x="13511" y="19087"/>
                    </a:cubicBezTo>
                    <a:cubicBezTo>
                      <a:pt x="13087" y="18682"/>
                      <a:pt x="12645" y="18293"/>
                      <a:pt x="12169" y="17940"/>
                    </a:cubicBezTo>
                    <a:cubicBezTo>
                      <a:pt x="11691" y="17587"/>
                      <a:pt x="11232" y="17269"/>
                      <a:pt x="10791" y="16916"/>
                    </a:cubicBezTo>
                    <a:cubicBezTo>
                      <a:pt x="10579" y="16739"/>
                      <a:pt x="10384" y="16563"/>
                      <a:pt x="10191" y="16368"/>
                    </a:cubicBezTo>
                    <a:cubicBezTo>
                      <a:pt x="10102" y="16280"/>
                      <a:pt x="10014" y="16174"/>
                      <a:pt x="9925" y="16068"/>
                    </a:cubicBezTo>
                    <a:cubicBezTo>
                      <a:pt x="9838" y="15962"/>
                      <a:pt x="9767" y="15856"/>
                      <a:pt x="9696" y="15750"/>
                    </a:cubicBezTo>
                    <a:cubicBezTo>
                      <a:pt x="9379" y="15291"/>
                      <a:pt x="9113" y="14797"/>
                      <a:pt x="8884" y="14302"/>
                    </a:cubicBezTo>
                    <a:cubicBezTo>
                      <a:pt x="8390" y="13278"/>
                      <a:pt x="7966" y="12164"/>
                      <a:pt x="7224" y="11211"/>
                    </a:cubicBezTo>
                    <a:cubicBezTo>
                      <a:pt x="6852" y="10735"/>
                      <a:pt x="6376" y="10311"/>
                      <a:pt x="5863" y="10010"/>
                    </a:cubicBezTo>
                    <a:cubicBezTo>
                      <a:pt x="5352" y="9710"/>
                      <a:pt x="4822" y="9463"/>
                      <a:pt x="4363" y="9181"/>
                    </a:cubicBezTo>
                    <a:cubicBezTo>
                      <a:pt x="3904" y="8880"/>
                      <a:pt x="3515" y="8510"/>
                      <a:pt x="3303" y="8032"/>
                    </a:cubicBezTo>
                    <a:cubicBezTo>
                      <a:pt x="3073" y="7556"/>
                      <a:pt x="2967" y="6991"/>
                      <a:pt x="2880" y="6443"/>
                    </a:cubicBezTo>
                    <a:cubicBezTo>
                      <a:pt x="2809" y="5877"/>
                      <a:pt x="2738" y="5295"/>
                      <a:pt x="2597" y="4712"/>
                    </a:cubicBezTo>
                    <a:cubicBezTo>
                      <a:pt x="2456" y="4147"/>
                      <a:pt x="2279" y="3600"/>
                      <a:pt x="2067" y="3052"/>
                    </a:cubicBezTo>
                    <a:cubicBezTo>
                      <a:pt x="1625" y="1975"/>
                      <a:pt x="1025" y="951"/>
                      <a:pt x="283" y="50"/>
                    </a:cubicBezTo>
                    <a:cubicBezTo>
                      <a:pt x="252" y="19"/>
                      <a:pt x="210" y="0"/>
                      <a:pt x="16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 flipH="1">
                <a:off x="2634529" y="2133048"/>
                <a:ext cx="162933" cy="54348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10284" extrusionOk="0">
                    <a:moveTo>
                      <a:pt x="2097" y="1"/>
                    </a:moveTo>
                    <a:cubicBezTo>
                      <a:pt x="2034" y="1"/>
                      <a:pt x="1976" y="66"/>
                      <a:pt x="1961" y="145"/>
                    </a:cubicBezTo>
                    <a:lnTo>
                      <a:pt x="1784" y="2634"/>
                    </a:lnTo>
                    <a:lnTo>
                      <a:pt x="1695" y="3889"/>
                    </a:lnTo>
                    <a:cubicBezTo>
                      <a:pt x="1660" y="4313"/>
                      <a:pt x="1643" y="4718"/>
                      <a:pt x="1590" y="5107"/>
                    </a:cubicBezTo>
                    <a:cubicBezTo>
                      <a:pt x="1519" y="5514"/>
                      <a:pt x="1396" y="5832"/>
                      <a:pt x="1184" y="6166"/>
                    </a:cubicBezTo>
                    <a:cubicBezTo>
                      <a:pt x="972" y="6503"/>
                      <a:pt x="707" y="6873"/>
                      <a:pt x="530" y="7297"/>
                    </a:cubicBezTo>
                    <a:cubicBezTo>
                      <a:pt x="160" y="8109"/>
                      <a:pt x="0" y="9010"/>
                      <a:pt x="71" y="9910"/>
                    </a:cubicBezTo>
                    <a:lnTo>
                      <a:pt x="71" y="9929"/>
                    </a:lnTo>
                    <a:cubicBezTo>
                      <a:pt x="88" y="10145"/>
                      <a:pt x="262" y="10283"/>
                      <a:pt x="476" y="10283"/>
                    </a:cubicBezTo>
                    <a:cubicBezTo>
                      <a:pt x="488" y="10283"/>
                      <a:pt x="500" y="10283"/>
                      <a:pt x="513" y="10282"/>
                    </a:cubicBezTo>
                    <a:cubicBezTo>
                      <a:pt x="725" y="10247"/>
                      <a:pt x="883" y="10052"/>
                      <a:pt x="848" y="9840"/>
                    </a:cubicBezTo>
                    <a:cubicBezTo>
                      <a:pt x="760" y="9081"/>
                      <a:pt x="848" y="8286"/>
                      <a:pt x="1149" y="7544"/>
                    </a:cubicBezTo>
                    <a:cubicBezTo>
                      <a:pt x="1272" y="7191"/>
                      <a:pt x="1484" y="6856"/>
                      <a:pt x="1695" y="6484"/>
                    </a:cubicBezTo>
                    <a:cubicBezTo>
                      <a:pt x="1801" y="6291"/>
                      <a:pt x="1907" y="6079"/>
                      <a:pt x="1978" y="5849"/>
                    </a:cubicBezTo>
                    <a:cubicBezTo>
                      <a:pt x="2049" y="5637"/>
                      <a:pt x="2084" y="5408"/>
                      <a:pt x="2119" y="5196"/>
                    </a:cubicBezTo>
                    <a:cubicBezTo>
                      <a:pt x="2173" y="4754"/>
                      <a:pt x="2173" y="4330"/>
                      <a:pt x="2173" y="3906"/>
                    </a:cubicBezTo>
                    <a:lnTo>
                      <a:pt x="2208" y="2653"/>
                    </a:lnTo>
                    <a:lnTo>
                      <a:pt x="2261" y="145"/>
                    </a:lnTo>
                    <a:cubicBezTo>
                      <a:pt x="2261" y="74"/>
                      <a:pt x="2208" y="4"/>
                      <a:pt x="2119" y="4"/>
                    </a:cubicBezTo>
                    <a:cubicBezTo>
                      <a:pt x="2112" y="2"/>
                      <a:pt x="2104" y="1"/>
                      <a:pt x="209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 rot="8803875" flipH="1">
                <a:off x="910603" y="2689014"/>
                <a:ext cx="1636408" cy="677159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8753" extrusionOk="0">
                    <a:moveTo>
                      <a:pt x="13652" y="0"/>
                    </a:moveTo>
                    <a:cubicBezTo>
                      <a:pt x="13612" y="0"/>
                      <a:pt x="13572" y="14"/>
                      <a:pt x="13545" y="41"/>
                    </a:cubicBezTo>
                    <a:cubicBezTo>
                      <a:pt x="12662" y="959"/>
                      <a:pt x="11762" y="1877"/>
                      <a:pt x="10720" y="2495"/>
                    </a:cubicBezTo>
                    <a:cubicBezTo>
                      <a:pt x="10190" y="2812"/>
                      <a:pt x="9625" y="3024"/>
                      <a:pt x="9043" y="3149"/>
                    </a:cubicBezTo>
                    <a:cubicBezTo>
                      <a:pt x="8442" y="3272"/>
                      <a:pt x="7771" y="3342"/>
                      <a:pt x="7117" y="3589"/>
                    </a:cubicBezTo>
                    <a:cubicBezTo>
                      <a:pt x="6464" y="3837"/>
                      <a:pt x="5899" y="4173"/>
                      <a:pt x="5351" y="4508"/>
                    </a:cubicBezTo>
                    <a:lnTo>
                      <a:pt x="3709" y="5497"/>
                    </a:lnTo>
                    <a:lnTo>
                      <a:pt x="441" y="7458"/>
                    </a:lnTo>
                    <a:cubicBezTo>
                      <a:pt x="425" y="7475"/>
                      <a:pt x="406" y="7475"/>
                      <a:pt x="389" y="7493"/>
                    </a:cubicBezTo>
                    <a:cubicBezTo>
                      <a:pt x="88" y="7705"/>
                      <a:pt x="1" y="8146"/>
                      <a:pt x="230" y="8464"/>
                    </a:cubicBezTo>
                    <a:cubicBezTo>
                      <a:pt x="360" y="8648"/>
                      <a:pt x="577" y="8753"/>
                      <a:pt x="798" y="8753"/>
                    </a:cubicBezTo>
                    <a:cubicBezTo>
                      <a:pt x="938" y="8753"/>
                      <a:pt x="1079" y="8712"/>
                      <a:pt x="1202" y="8623"/>
                    </a:cubicBezTo>
                    <a:lnTo>
                      <a:pt x="4327" y="6433"/>
                    </a:lnTo>
                    <a:lnTo>
                      <a:pt x="5881" y="5339"/>
                    </a:lnTo>
                    <a:cubicBezTo>
                      <a:pt x="6411" y="4967"/>
                      <a:pt x="6905" y="4614"/>
                      <a:pt x="7435" y="4385"/>
                    </a:cubicBezTo>
                    <a:cubicBezTo>
                      <a:pt x="7965" y="4138"/>
                      <a:pt x="8565" y="4013"/>
                      <a:pt x="9201" y="3837"/>
                    </a:cubicBezTo>
                    <a:cubicBezTo>
                      <a:pt x="9855" y="3660"/>
                      <a:pt x="10491" y="3361"/>
                      <a:pt x="11021" y="2989"/>
                    </a:cubicBezTo>
                    <a:cubicBezTo>
                      <a:pt x="12116" y="2230"/>
                      <a:pt x="12963" y="1223"/>
                      <a:pt x="13776" y="252"/>
                    </a:cubicBezTo>
                    <a:cubicBezTo>
                      <a:pt x="13828" y="199"/>
                      <a:pt x="13828" y="93"/>
                      <a:pt x="13757" y="41"/>
                    </a:cubicBezTo>
                    <a:cubicBezTo>
                      <a:pt x="13731" y="14"/>
                      <a:pt x="13692" y="0"/>
                      <a:pt x="1365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 flipH="1">
                <a:off x="1563054" y="3048957"/>
                <a:ext cx="768691" cy="588880"/>
              </a:xfrm>
              <a:custGeom>
                <a:avLst/>
                <a:gdLst/>
                <a:ahLst/>
                <a:cxnLst/>
                <a:rect l="l" t="t" r="r" b="b"/>
                <a:pathLst>
                  <a:path w="10667" h="11143" extrusionOk="0">
                    <a:moveTo>
                      <a:pt x="10196" y="1"/>
                    </a:moveTo>
                    <a:cubicBezTo>
                      <a:pt x="10177" y="1"/>
                      <a:pt x="10157" y="2"/>
                      <a:pt x="10137" y="5"/>
                    </a:cubicBezTo>
                    <a:cubicBezTo>
                      <a:pt x="7453" y="377"/>
                      <a:pt x="5086" y="2195"/>
                      <a:pt x="4062" y="4651"/>
                    </a:cubicBezTo>
                    <a:cubicBezTo>
                      <a:pt x="3815" y="5251"/>
                      <a:pt x="3621" y="5833"/>
                      <a:pt x="3233" y="6240"/>
                    </a:cubicBezTo>
                    <a:cubicBezTo>
                      <a:pt x="2844" y="6664"/>
                      <a:pt x="2296" y="6999"/>
                      <a:pt x="1820" y="7476"/>
                    </a:cubicBezTo>
                    <a:cubicBezTo>
                      <a:pt x="1342" y="7952"/>
                      <a:pt x="989" y="8518"/>
                      <a:pt x="706" y="9118"/>
                    </a:cubicBezTo>
                    <a:cubicBezTo>
                      <a:pt x="442" y="9702"/>
                      <a:pt x="230" y="10302"/>
                      <a:pt x="35" y="10902"/>
                    </a:cubicBezTo>
                    <a:cubicBezTo>
                      <a:pt x="0" y="11008"/>
                      <a:pt x="54" y="11096"/>
                      <a:pt x="141" y="11131"/>
                    </a:cubicBezTo>
                    <a:cubicBezTo>
                      <a:pt x="160" y="11139"/>
                      <a:pt x="180" y="11142"/>
                      <a:pt x="200" y="11142"/>
                    </a:cubicBezTo>
                    <a:cubicBezTo>
                      <a:pt x="273" y="11142"/>
                      <a:pt x="344" y="11095"/>
                      <a:pt x="372" y="11025"/>
                    </a:cubicBezTo>
                    <a:cubicBezTo>
                      <a:pt x="795" y="9843"/>
                      <a:pt x="1272" y="8642"/>
                      <a:pt x="2155" y="7830"/>
                    </a:cubicBezTo>
                    <a:cubicBezTo>
                      <a:pt x="2597" y="7423"/>
                      <a:pt x="3144" y="7105"/>
                      <a:pt x="3638" y="6629"/>
                    </a:cubicBezTo>
                    <a:cubicBezTo>
                      <a:pt x="3885" y="6381"/>
                      <a:pt x="4080" y="6081"/>
                      <a:pt x="4222" y="5781"/>
                    </a:cubicBezTo>
                    <a:cubicBezTo>
                      <a:pt x="4380" y="5480"/>
                      <a:pt x="4504" y="5181"/>
                      <a:pt x="4627" y="4898"/>
                    </a:cubicBezTo>
                    <a:cubicBezTo>
                      <a:pt x="5634" y="2690"/>
                      <a:pt x="7877" y="1119"/>
                      <a:pt x="10243" y="888"/>
                    </a:cubicBezTo>
                    <a:lnTo>
                      <a:pt x="10261" y="888"/>
                    </a:lnTo>
                    <a:cubicBezTo>
                      <a:pt x="10490" y="853"/>
                      <a:pt x="10667" y="624"/>
                      <a:pt x="10631" y="377"/>
                    </a:cubicBezTo>
                    <a:cubicBezTo>
                      <a:pt x="10599" y="167"/>
                      <a:pt x="10405" y="1"/>
                      <a:pt x="1019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" name="Google Shape;348;p7"/>
            <p:cNvGrpSpPr/>
            <p:nvPr/>
          </p:nvGrpSpPr>
          <p:grpSpPr>
            <a:xfrm rot="-5869202">
              <a:off x="5873522" y="1184841"/>
              <a:ext cx="882007" cy="802900"/>
              <a:chOff x="5429222" y="1072895"/>
              <a:chExt cx="1442398" cy="1313030"/>
            </a:xfrm>
          </p:grpSpPr>
          <p:sp>
            <p:nvSpPr>
              <p:cNvPr id="349" name="Google Shape;349;p7"/>
              <p:cNvSpPr/>
              <p:nvPr/>
            </p:nvSpPr>
            <p:spPr>
              <a:xfrm rot="-7570806">
                <a:off x="5806649" y="1087334"/>
                <a:ext cx="687545" cy="1284152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21309" extrusionOk="0">
                    <a:moveTo>
                      <a:pt x="4642" y="0"/>
                    </a:moveTo>
                    <a:cubicBezTo>
                      <a:pt x="4590" y="0"/>
                      <a:pt x="4538" y="4"/>
                      <a:pt x="4486" y="11"/>
                    </a:cubicBezTo>
                    <a:cubicBezTo>
                      <a:pt x="3744" y="135"/>
                      <a:pt x="3320" y="912"/>
                      <a:pt x="3144" y="1635"/>
                    </a:cubicBezTo>
                    <a:cubicBezTo>
                      <a:pt x="3002" y="2289"/>
                      <a:pt x="2967" y="2961"/>
                      <a:pt x="3073" y="3613"/>
                    </a:cubicBezTo>
                    <a:cubicBezTo>
                      <a:pt x="3161" y="4126"/>
                      <a:pt x="3320" y="4638"/>
                      <a:pt x="3462" y="5132"/>
                    </a:cubicBezTo>
                    <a:cubicBezTo>
                      <a:pt x="3690" y="5857"/>
                      <a:pt x="4008" y="6457"/>
                      <a:pt x="4220" y="7181"/>
                    </a:cubicBezTo>
                    <a:cubicBezTo>
                      <a:pt x="3761" y="6528"/>
                      <a:pt x="3179" y="5980"/>
                      <a:pt x="2525" y="5521"/>
                    </a:cubicBezTo>
                    <a:cubicBezTo>
                      <a:pt x="2138" y="5251"/>
                      <a:pt x="1649" y="5020"/>
                      <a:pt x="1199" y="5020"/>
                    </a:cubicBezTo>
                    <a:cubicBezTo>
                      <a:pt x="972" y="5020"/>
                      <a:pt x="755" y="5079"/>
                      <a:pt x="565" y="5221"/>
                    </a:cubicBezTo>
                    <a:cubicBezTo>
                      <a:pt x="0" y="5645"/>
                      <a:pt x="53" y="6493"/>
                      <a:pt x="229" y="7181"/>
                    </a:cubicBezTo>
                    <a:cubicBezTo>
                      <a:pt x="848" y="9707"/>
                      <a:pt x="2225" y="12019"/>
                      <a:pt x="4133" y="13785"/>
                    </a:cubicBezTo>
                    <a:cubicBezTo>
                      <a:pt x="3956" y="13697"/>
                      <a:pt x="3748" y="13644"/>
                      <a:pt x="3545" y="13644"/>
                    </a:cubicBezTo>
                    <a:cubicBezTo>
                      <a:pt x="3342" y="13644"/>
                      <a:pt x="3143" y="13697"/>
                      <a:pt x="2984" y="13821"/>
                    </a:cubicBezTo>
                    <a:cubicBezTo>
                      <a:pt x="2685" y="14051"/>
                      <a:pt x="2596" y="14492"/>
                      <a:pt x="2685" y="14880"/>
                    </a:cubicBezTo>
                    <a:cubicBezTo>
                      <a:pt x="2791" y="15252"/>
                      <a:pt x="3019" y="15587"/>
                      <a:pt x="3250" y="15888"/>
                    </a:cubicBezTo>
                    <a:cubicBezTo>
                      <a:pt x="4733" y="17901"/>
                      <a:pt x="6464" y="19719"/>
                      <a:pt x="8406" y="21309"/>
                    </a:cubicBezTo>
                    <a:cubicBezTo>
                      <a:pt x="10119" y="18872"/>
                      <a:pt x="11197" y="16011"/>
                      <a:pt x="11355" y="13027"/>
                    </a:cubicBezTo>
                    <a:cubicBezTo>
                      <a:pt x="11409" y="12267"/>
                      <a:pt x="11373" y="11437"/>
                      <a:pt x="10896" y="10837"/>
                    </a:cubicBezTo>
                    <a:cubicBezTo>
                      <a:pt x="10773" y="10696"/>
                      <a:pt x="10613" y="10554"/>
                      <a:pt x="10420" y="10519"/>
                    </a:cubicBezTo>
                    <a:cubicBezTo>
                      <a:pt x="10377" y="10509"/>
                      <a:pt x="10334" y="10504"/>
                      <a:pt x="10291" y="10504"/>
                    </a:cubicBezTo>
                    <a:cubicBezTo>
                      <a:pt x="10035" y="10504"/>
                      <a:pt x="9789" y="10675"/>
                      <a:pt x="9607" y="10872"/>
                    </a:cubicBezTo>
                    <a:cubicBezTo>
                      <a:pt x="9395" y="11119"/>
                      <a:pt x="9219" y="11348"/>
                      <a:pt x="8972" y="11543"/>
                    </a:cubicBezTo>
                    <a:cubicBezTo>
                      <a:pt x="9589" y="9370"/>
                      <a:pt x="10225" y="7164"/>
                      <a:pt x="10137" y="4920"/>
                    </a:cubicBezTo>
                    <a:cubicBezTo>
                      <a:pt x="10119" y="4284"/>
                      <a:pt x="9925" y="3526"/>
                      <a:pt x="9325" y="3349"/>
                    </a:cubicBezTo>
                    <a:cubicBezTo>
                      <a:pt x="9242" y="3323"/>
                      <a:pt x="9158" y="3311"/>
                      <a:pt x="9074" y="3311"/>
                    </a:cubicBezTo>
                    <a:cubicBezTo>
                      <a:pt x="8762" y="3311"/>
                      <a:pt x="8449" y="3476"/>
                      <a:pt x="8211" y="3684"/>
                    </a:cubicBezTo>
                    <a:cubicBezTo>
                      <a:pt x="7540" y="4267"/>
                      <a:pt x="7170" y="5115"/>
                      <a:pt x="7064" y="5998"/>
                    </a:cubicBezTo>
                    <a:cubicBezTo>
                      <a:pt x="7081" y="4691"/>
                      <a:pt x="6852" y="3384"/>
                      <a:pt x="6499" y="2113"/>
                    </a:cubicBezTo>
                    <a:cubicBezTo>
                      <a:pt x="6375" y="1600"/>
                      <a:pt x="6198" y="1089"/>
                      <a:pt x="5880" y="665"/>
                    </a:cubicBezTo>
                    <a:cubicBezTo>
                      <a:pt x="5578" y="283"/>
                      <a:pt x="5118" y="0"/>
                      <a:pt x="4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rot="-7570806">
                <a:off x="6005102" y="1053087"/>
                <a:ext cx="246959" cy="1281802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21270" extrusionOk="0">
                    <a:moveTo>
                      <a:pt x="51" y="0"/>
                    </a:moveTo>
                    <a:cubicBezTo>
                      <a:pt x="46" y="0"/>
                      <a:pt x="41" y="2"/>
                      <a:pt x="36" y="7"/>
                    </a:cubicBezTo>
                    <a:cubicBezTo>
                      <a:pt x="18" y="7"/>
                      <a:pt x="1" y="26"/>
                      <a:pt x="18" y="43"/>
                    </a:cubicBezTo>
                    <a:cubicBezTo>
                      <a:pt x="53" y="219"/>
                      <a:pt x="3726" y="18126"/>
                      <a:pt x="4027" y="21235"/>
                    </a:cubicBezTo>
                    <a:cubicBezTo>
                      <a:pt x="4027" y="21253"/>
                      <a:pt x="4044" y="21270"/>
                      <a:pt x="4062" y="21270"/>
                    </a:cubicBezTo>
                    <a:cubicBezTo>
                      <a:pt x="4079" y="21253"/>
                      <a:pt x="4098" y="21235"/>
                      <a:pt x="4098" y="21218"/>
                    </a:cubicBezTo>
                    <a:cubicBezTo>
                      <a:pt x="3797" y="18110"/>
                      <a:pt x="124" y="202"/>
                      <a:pt x="88" y="26"/>
                    </a:cubicBezTo>
                    <a:cubicBezTo>
                      <a:pt x="76" y="13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-7570806">
                <a:off x="5747968" y="1915066"/>
                <a:ext cx="218214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169" extrusionOk="0">
                    <a:moveTo>
                      <a:pt x="3569" y="1"/>
                    </a:moveTo>
                    <a:cubicBezTo>
                      <a:pt x="3557" y="1"/>
                      <a:pt x="3544" y="13"/>
                      <a:pt x="3532" y="25"/>
                    </a:cubicBezTo>
                    <a:lnTo>
                      <a:pt x="2490" y="3063"/>
                    </a:lnTo>
                    <a:lnTo>
                      <a:pt x="53" y="661"/>
                    </a:lnTo>
                    <a:cubicBezTo>
                      <a:pt x="44" y="653"/>
                      <a:pt x="35" y="648"/>
                      <a:pt x="27" y="648"/>
                    </a:cubicBezTo>
                    <a:cubicBezTo>
                      <a:pt x="18" y="648"/>
                      <a:pt x="9" y="653"/>
                      <a:pt x="0" y="661"/>
                    </a:cubicBezTo>
                    <a:lnTo>
                      <a:pt x="0" y="715"/>
                    </a:lnTo>
                    <a:lnTo>
                      <a:pt x="2490" y="3152"/>
                    </a:lnTo>
                    <a:cubicBezTo>
                      <a:pt x="2490" y="3169"/>
                      <a:pt x="2508" y="3169"/>
                      <a:pt x="2508" y="3169"/>
                    </a:cubicBezTo>
                    <a:lnTo>
                      <a:pt x="2525" y="3169"/>
                    </a:lnTo>
                    <a:lnTo>
                      <a:pt x="2544" y="3152"/>
                    </a:lnTo>
                    <a:lnTo>
                      <a:pt x="3603" y="44"/>
                    </a:lnTo>
                    <a:cubicBezTo>
                      <a:pt x="3620" y="25"/>
                      <a:pt x="3603" y="8"/>
                      <a:pt x="3585" y="8"/>
                    </a:cubicBezTo>
                    <a:cubicBezTo>
                      <a:pt x="3580" y="3"/>
                      <a:pt x="3575" y="1"/>
                      <a:pt x="3569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 rot="-7570806">
                <a:off x="5797428" y="1521932"/>
                <a:ext cx="191638" cy="43793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7267" extrusionOk="0">
                    <a:moveTo>
                      <a:pt x="3147" y="1"/>
                    </a:moveTo>
                    <a:cubicBezTo>
                      <a:pt x="3134" y="1"/>
                      <a:pt x="3122" y="13"/>
                      <a:pt x="3109" y="26"/>
                    </a:cubicBezTo>
                    <a:lnTo>
                      <a:pt x="1" y="7213"/>
                    </a:lnTo>
                    <a:cubicBezTo>
                      <a:pt x="1" y="7232"/>
                      <a:pt x="1" y="7249"/>
                      <a:pt x="19" y="7267"/>
                    </a:cubicBezTo>
                    <a:lnTo>
                      <a:pt x="36" y="7267"/>
                    </a:lnTo>
                    <a:cubicBezTo>
                      <a:pt x="54" y="7267"/>
                      <a:pt x="54" y="7249"/>
                      <a:pt x="71" y="7232"/>
                    </a:cubicBezTo>
                    <a:lnTo>
                      <a:pt x="3180" y="62"/>
                    </a:lnTo>
                    <a:cubicBezTo>
                      <a:pt x="3180" y="43"/>
                      <a:pt x="3180" y="8"/>
                      <a:pt x="3163" y="8"/>
                    </a:cubicBezTo>
                    <a:cubicBezTo>
                      <a:pt x="3157" y="3"/>
                      <a:pt x="3152" y="1"/>
                      <a:pt x="314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 rot="-7570806">
                <a:off x="5836249" y="1460101"/>
                <a:ext cx="206523" cy="435764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231" extrusionOk="0">
                    <a:moveTo>
                      <a:pt x="3390" y="1"/>
                    </a:moveTo>
                    <a:cubicBezTo>
                      <a:pt x="3373" y="1"/>
                      <a:pt x="3356" y="14"/>
                      <a:pt x="3356" y="25"/>
                    </a:cubicBezTo>
                    <a:lnTo>
                      <a:pt x="0" y="7179"/>
                    </a:lnTo>
                    <a:cubicBezTo>
                      <a:pt x="0" y="7195"/>
                      <a:pt x="0" y="7231"/>
                      <a:pt x="17" y="7231"/>
                    </a:cubicBezTo>
                    <a:lnTo>
                      <a:pt x="36" y="7231"/>
                    </a:lnTo>
                    <a:cubicBezTo>
                      <a:pt x="53" y="7231"/>
                      <a:pt x="71" y="7231"/>
                      <a:pt x="71" y="7214"/>
                    </a:cubicBezTo>
                    <a:lnTo>
                      <a:pt x="3426" y="61"/>
                    </a:lnTo>
                    <a:cubicBezTo>
                      <a:pt x="3426" y="44"/>
                      <a:pt x="3426" y="9"/>
                      <a:pt x="3408" y="9"/>
                    </a:cubicBezTo>
                    <a:cubicBezTo>
                      <a:pt x="3403" y="3"/>
                      <a:pt x="3397" y="1"/>
                      <a:pt x="339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-7570806">
                <a:off x="6027676" y="1604331"/>
                <a:ext cx="419373" cy="410574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6813" extrusionOk="0">
                    <a:moveTo>
                      <a:pt x="34" y="0"/>
                    </a:moveTo>
                    <a:cubicBezTo>
                      <a:pt x="23" y="0"/>
                      <a:pt x="10" y="4"/>
                      <a:pt x="1" y="13"/>
                    </a:cubicBezTo>
                    <a:lnTo>
                      <a:pt x="1" y="48"/>
                    </a:lnTo>
                    <a:lnTo>
                      <a:pt x="6907" y="6794"/>
                    </a:lnTo>
                    <a:cubicBezTo>
                      <a:pt x="6907" y="6813"/>
                      <a:pt x="6924" y="6813"/>
                      <a:pt x="6924" y="6813"/>
                    </a:cubicBezTo>
                    <a:cubicBezTo>
                      <a:pt x="6942" y="6813"/>
                      <a:pt x="6942" y="6813"/>
                      <a:pt x="6959" y="6794"/>
                    </a:cubicBezTo>
                    <a:lnTo>
                      <a:pt x="6959" y="6759"/>
                    </a:lnTo>
                    <a:lnTo>
                      <a:pt x="54" y="13"/>
                    </a:lnTo>
                    <a:cubicBezTo>
                      <a:pt x="54" y="4"/>
                      <a:pt x="46" y="0"/>
                      <a:pt x="3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 rot="-7570806">
                <a:off x="6096409" y="1223970"/>
                <a:ext cx="191638" cy="406597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6747" extrusionOk="0">
                    <a:moveTo>
                      <a:pt x="3162" y="1"/>
                    </a:moveTo>
                    <a:cubicBezTo>
                      <a:pt x="3144" y="1"/>
                      <a:pt x="3109" y="1"/>
                      <a:pt x="3109" y="18"/>
                    </a:cubicBezTo>
                    <a:lnTo>
                      <a:pt x="19" y="6693"/>
                    </a:lnTo>
                    <a:cubicBezTo>
                      <a:pt x="0" y="6711"/>
                      <a:pt x="19" y="6728"/>
                      <a:pt x="36" y="6728"/>
                    </a:cubicBezTo>
                    <a:cubicBezTo>
                      <a:pt x="36" y="6747"/>
                      <a:pt x="54" y="6747"/>
                      <a:pt x="54" y="6747"/>
                    </a:cubicBezTo>
                    <a:cubicBezTo>
                      <a:pt x="71" y="6747"/>
                      <a:pt x="71" y="6728"/>
                      <a:pt x="89" y="6711"/>
                    </a:cubicBezTo>
                    <a:lnTo>
                      <a:pt x="3179" y="53"/>
                    </a:lnTo>
                    <a:cubicBezTo>
                      <a:pt x="3179" y="36"/>
                      <a:pt x="3179" y="18"/>
                      <a:pt x="316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 rot="-7570806">
                <a:off x="6160463" y="1136588"/>
                <a:ext cx="202244" cy="416601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913" extrusionOk="0">
                    <a:moveTo>
                      <a:pt x="3305" y="0"/>
                    </a:moveTo>
                    <a:cubicBezTo>
                      <a:pt x="3292" y="0"/>
                      <a:pt x="3280" y="13"/>
                      <a:pt x="3267" y="25"/>
                    </a:cubicBezTo>
                    <a:lnTo>
                      <a:pt x="18" y="6860"/>
                    </a:lnTo>
                    <a:cubicBezTo>
                      <a:pt x="1" y="6877"/>
                      <a:pt x="18" y="6895"/>
                      <a:pt x="36" y="6912"/>
                    </a:cubicBezTo>
                    <a:cubicBezTo>
                      <a:pt x="53" y="6912"/>
                      <a:pt x="71" y="6912"/>
                      <a:pt x="71" y="6895"/>
                    </a:cubicBezTo>
                    <a:lnTo>
                      <a:pt x="3338" y="43"/>
                    </a:lnTo>
                    <a:cubicBezTo>
                      <a:pt x="3356" y="25"/>
                      <a:pt x="3338" y="8"/>
                      <a:pt x="3321" y="8"/>
                    </a:cubicBezTo>
                    <a:cubicBezTo>
                      <a:pt x="3315" y="2"/>
                      <a:pt x="3310" y="0"/>
                      <a:pt x="330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rot="-7570806">
                <a:off x="6280613" y="1414401"/>
                <a:ext cx="312948" cy="26088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9" extrusionOk="0">
                    <a:moveTo>
                      <a:pt x="54" y="1"/>
                    </a:moveTo>
                    <a:cubicBezTo>
                      <a:pt x="35" y="1"/>
                      <a:pt x="19" y="1"/>
                      <a:pt x="0" y="19"/>
                    </a:cubicBezTo>
                    <a:cubicBezTo>
                      <a:pt x="0" y="19"/>
                      <a:pt x="0" y="54"/>
                      <a:pt x="19" y="54"/>
                    </a:cubicBezTo>
                    <a:lnTo>
                      <a:pt x="5140" y="4310"/>
                    </a:lnTo>
                    <a:cubicBezTo>
                      <a:pt x="5140" y="4328"/>
                      <a:pt x="5157" y="4328"/>
                      <a:pt x="5157" y="4328"/>
                    </a:cubicBezTo>
                    <a:cubicBezTo>
                      <a:pt x="5175" y="4328"/>
                      <a:pt x="5175" y="4328"/>
                      <a:pt x="5192" y="4310"/>
                    </a:cubicBezTo>
                    <a:cubicBezTo>
                      <a:pt x="5192" y="4293"/>
                      <a:pt x="5192" y="4274"/>
                      <a:pt x="5175" y="4257"/>
                    </a:cubicBez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 rot="-7570806">
                <a:off x="5989335" y="1768267"/>
                <a:ext cx="125649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280" extrusionOk="0">
                    <a:moveTo>
                      <a:pt x="19" y="0"/>
                    </a:moveTo>
                    <a:cubicBezTo>
                      <a:pt x="1" y="19"/>
                      <a:pt x="1" y="36"/>
                      <a:pt x="19" y="54"/>
                    </a:cubicBezTo>
                    <a:lnTo>
                      <a:pt x="2014" y="2261"/>
                    </a:lnTo>
                    <a:cubicBezTo>
                      <a:pt x="2014" y="2279"/>
                      <a:pt x="2033" y="2279"/>
                      <a:pt x="2033" y="2279"/>
                    </a:cubicBezTo>
                    <a:cubicBezTo>
                      <a:pt x="2050" y="2279"/>
                      <a:pt x="2050" y="2279"/>
                      <a:pt x="2068" y="2261"/>
                    </a:cubicBezTo>
                    <a:cubicBezTo>
                      <a:pt x="2085" y="2261"/>
                      <a:pt x="2085" y="2225"/>
                      <a:pt x="2068" y="2208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" name="Google Shape;359;p7"/>
          <p:cNvSpPr/>
          <p:nvPr/>
        </p:nvSpPr>
        <p:spPr>
          <a:xfrm rot="5803457">
            <a:off x="352250" y="4358947"/>
            <a:ext cx="363823" cy="483207"/>
          </a:xfrm>
          <a:custGeom>
            <a:avLst/>
            <a:gdLst/>
            <a:ahLst/>
            <a:cxnLst/>
            <a:rect l="l" t="t" r="r" b="b"/>
            <a:pathLst>
              <a:path w="7662" h="12541" extrusionOk="0">
                <a:moveTo>
                  <a:pt x="7279" y="1"/>
                </a:moveTo>
                <a:cubicBezTo>
                  <a:pt x="7279" y="1"/>
                  <a:pt x="5989" y="888"/>
                  <a:pt x="2984" y="4899"/>
                </a:cubicBezTo>
                <a:cubicBezTo>
                  <a:pt x="0" y="8891"/>
                  <a:pt x="1513" y="12541"/>
                  <a:pt x="1513" y="12541"/>
                </a:cubicBezTo>
                <a:cubicBezTo>
                  <a:pt x="1513" y="12541"/>
                  <a:pt x="4436" y="9657"/>
                  <a:pt x="6048" y="6896"/>
                </a:cubicBezTo>
                <a:cubicBezTo>
                  <a:pt x="7661" y="4133"/>
                  <a:pt x="7279" y="1"/>
                  <a:pt x="72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7"/>
          <p:cNvGrpSpPr/>
          <p:nvPr/>
        </p:nvGrpSpPr>
        <p:grpSpPr>
          <a:xfrm rot="-7557881">
            <a:off x="3413248" y="4199109"/>
            <a:ext cx="881963" cy="802860"/>
            <a:chOff x="5429222" y="1072895"/>
            <a:chExt cx="1442398" cy="1313030"/>
          </a:xfrm>
        </p:grpSpPr>
        <p:sp>
          <p:nvSpPr>
            <p:cNvPr id="361" name="Google Shape;361;p7"/>
            <p:cNvSpPr/>
            <p:nvPr/>
          </p:nvSpPr>
          <p:spPr>
            <a:xfrm rot="-7570806">
              <a:off x="5806649" y="1087334"/>
              <a:ext cx="687545" cy="1284152"/>
            </a:xfrm>
            <a:custGeom>
              <a:avLst/>
              <a:gdLst/>
              <a:ahLst/>
              <a:cxnLst/>
              <a:rect l="l" t="t" r="r" b="b"/>
              <a:pathLst>
                <a:path w="11409" h="21309" extrusionOk="0">
                  <a:moveTo>
                    <a:pt x="4642" y="0"/>
                  </a:moveTo>
                  <a:cubicBezTo>
                    <a:pt x="4590" y="0"/>
                    <a:pt x="4538" y="4"/>
                    <a:pt x="4486" y="11"/>
                  </a:cubicBezTo>
                  <a:cubicBezTo>
                    <a:pt x="3744" y="135"/>
                    <a:pt x="3320" y="912"/>
                    <a:pt x="3144" y="1635"/>
                  </a:cubicBezTo>
                  <a:cubicBezTo>
                    <a:pt x="3002" y="2289"/>
                    <a:pt x="2967" y="2961"/>
                    <a:pt x="3073" y="3613"/>
                  </a:cubicBezTo>
                  <a:cubicBezTo>
                    <a:pt x="3161" y="4126"/>
                    <a:pt x="3320" y="4638"/>
                    <a:pt x="3462" y="5132"/>
                  </a:cubicBezTo>
                  <a:cubicBezTo>
                    <a:pt x="3690" y="5857"/>
                    <a:pt x="4008" y="6457"/>
                    <a:pt x="4220" y="7181"/>
                  </a:cubicBezTo>
                  <a:cubicBezTo>
                    <a:pt x="3761" y="6528"/>
                    <a:pt x="3179" y="5980"/>
                    <a:pt x="2525" y="5521"/>
                  </a:cubicBezTo>
                  <a:cubicBezTo>
                    <a:pt x="2138" y="5251"/>
                    <a:pt x="1649" y="5020"/>
                    <a:pt x="1199" y="5020"/>
                  </a:cubicBezTo>
                  <a:cubicBezTo>
                    <a:pt x="972" y="5020"/>
                    <a:pt x="755" y="5079"/>
                    <a:pt x="565" y="5221"/>
                  </a:cubicBezTo>
                  <a:cubicBezTo>
                    <a:pt x="0" y="5645"/>
                    <a:pt x="53" y="6493"/>
                    <a:pt x="229" y="7181"/>
                  </a:cubicBezTo>
                  <a:cubicBezTo>
                    <a:pt x="848" y="9707"/>
                    <a:pt x="2225" y="12019"/>
                    <a:pt x="4133" y="13785"/>
                  </a:cubicBezTo>
                  <a:cubicBezTo>
                    <a:pt x="3956" y="13697"/>
                    <a:pt x="3748" y="13644"/>
                    <a:pt x="3545" y="13644"/>
                  </a:cubicBezTo>
                  <a:cubicBezTo>
                    <a:pt x="3342" y="13644"/>
                    <a:pt x="3143" y="13697"/>
                    <a:pt x="2984" y="13821"/>
                  </a:cubicBezTo>
                  <a:cubicBezTo>
                    <a:pt x="2685" y="14051"/>
                    <a:pt x="2596" y="14492"/>
                    <a:pt x="2685" y="14880"/>
                  </a:cubicBezTo>
                  <a:cubicBezTo>
                    <a:pt x="2791" y="15252"/>
                    <a:pt x="3019" y="15587"/>
                    <a:pt x="3250" y="15888"/>
                  </a:cubicBezTo>
                  <a:cubicBezTo>
                    <a:pt x="4733" y="17901"/>
                    <a:pt x="6464" y="19719"/>
                    <a:pt x="8406" y="21309"/>
                  </a:cubicBezTo>
                  <a:cubicBezTo>
                    <a:pt x="10119" y="18872"/>
                    <a:pt x="11197" y="16011"/>
                    <a:pt x="11355" y="13027"/>
                  </a:cubicBezTo>
                  <a:cubicBezTo>
                    <a:pt x="11409" y="12267"/>
                    <a:pt x="11373" y="11437"/>
                    <a:pt x="10896" y="10837"/>
                  </a:cubicBezTo>
                  <a:cubicBezTo>
                    <a:pt x="10773" y="10696"/>
                    <a:pt x="10613" y="10554"/>
                    <a:pt x="10420" y="10519"/>
                  </a:cubicBezTo>
                  <a:cubicBezTo>
                    <a:pt x="10377" y="10509"/>
                    <a:pt x="10334" y="10504"/>
                    <a:pt x="10291" y="10504"/>
                  </a:cubicBezTo>
                  <a:cubicBezTo>
                    <a:pt x="10035" y="10504"/>
                    <a:pt x="9789" y="10675"/>
                    <a:pt x="9607" y="10872"/>
                  </a:cubicBezTo>
                  <a:cubicBezTo>
                    <a:pt x="9395" y="11119"/>
                    <a:pt x="9219" y="11348"/>
                    <a:pt x="8972" y="11543"/>
                  </a:cubicBezTo>
                  <a:cubicBezTo>
                    <a:pt x="9589" y="9370"/>
                    <a:pt x="10225" y="7164"/>
                    <a:pt x="10137" y="4920"/>
                  </a:cubicBezTo>
                  <a:cubicBezTo>
                    <a:pt x="10119" y="4284"/>
                    <a:pt x="9925" y="3526"/>
                    <a:pt x="9325" y="3349"/>
                  </a:cubicBezTo>
                  <a:cubicBezTo>
                    <a:pt x="9242" y="3323"/>
                    <a:pt x="9158" y="3311"/>
                    <a:pt x="9074" y="3311"/>
                  </a:cubicBezTo>
                  <a:cubicBezTo>
                    <a:pt x="8762" y="3311"/>
                    <a:pt x="8449" y="3476"/>
                    <a:pt x="8211" y="3684"/>
                  </a:cubicBezTo>
                  <a:cubicBezTo>
                    <a:pt x="7540" y="4267"/>
                    <a:pt x="7170" y="5115"/>
                    <a:pt x="7064" y="5998"/>
                  </a:cubicBezTo>
                  <a:cubicBezTo>
                    <a:pt x="7081" y="4691"/>
                    <a:pt x="6852" y="3384"/>
                    <a:pt x="6499" y="2113"/>
                  </a:cubicBezTo>
                  <a:cubicBezTo>
                    <a:pt x="6375" y="1600"/>
                    <a:pt x="6198" y="1089"/>
                    <a:pt x="5880" y="665"/>
                  </a:cubicBezTo>
                  <a:cubicBezTo>
                    <a:pt x="5578" y="283"/>
                    <a:pt x="5118" y="0"/>
                    <a:pt x="4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-7570806">
              <a:off x="6005102" y="1053087"/>
              <a:ext cx="246959" cy="1281802"/>
            </a:xfrm>
            <a:custGeom>
              <a:avLst/>
              <a:gdLst/>
              <a:ahLst/>
              <a:cxnLst/>
              <a:rect l="l" t="t" r="r" b="b"/>
              <a:pathLst>
                <a:path w="4098" h="21270" extrusionOk="0">
                  <a:moveTo>
                    <a:pt x="51" y="0"/>
                  </a:moveTo>
                  <a:cubicBezTo>
                    <a:pt x="46" y="0"/>
                    <a:pt x="41" y="2"/>
                    <a:pt x="36" y="7"/>
                  </a:cubicBezTo>
                  <a:cubicBezTo>
                    <a:pt x="18" y="7"/>
                    <a:pt x="1" y="26"/>
                    <a:pt x="18" y="43"/>
                  </a:cubicBezTo>
                  <a:cubicBezTo>
                    <a:pt x="53" y="219"/>
                    <a:pt x="3726" y="18126"/>
                    <a:pt x="4027" y="21235"/>
                  </a:cubicBezTo>
                  <a:cubicBezTo>
                    <a:pt x="4027" y="21253"/>
                    <a:pt x="4044" y="21270"/>
                    <a:pt x="4062" y="21270"/>
                  </a:cubicBezTo>
                  <a:cubicBezTo>
                    <a:pt x="4079" y="21253"/>
                    <a:pt x="4098" y="21235"/>
                    <a:pt x="4098" y="21218"/>
                  </a:cubicBezTo>
                  <a:cubicBezTo>
                    <a:pt x="3797" y="18110"/>
                    <a:pt x="124" y="202"/>
                    <a:pt x="88" y="26"/>
                  </a:cubicBezTo>
                  <a:cubicBezTo>
                    <a:pt x="76" y="13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7570806">
              <a:off x="5747968" y="1915066"/>
              <a:ext cx="218214" cy="190975"/>
            </a:xfrm>
            <a:custGeom>
              <a:avLst/>
              <a:gdLst/>
              <a:ahLst/>
              <a:cxnLst/>
              <a:rect l="l" t="t" r="r" b="b"/>
              <a:pathLst>
                <a:path w="3621" h="3169" extrusionOk="0">
                  <a:moveTo>
                    <a:pt x="3569" y="1"/>
                  </a:moveTo>
                  <a:cubicBezTo>
                    <a:pt x="3557" y="1"/>
                    <a:pt x="3544" y="13"/>
                    <a:pt x="3532" y="25"/>
                  </a:cubicBezTo>
                  <a:lnTo>
                    <a:pt x="2490" y="3063"/>
                  </a:lnTo>
                  <a:lnTo>
                    <a:pt x="53" y="661"/>
                  </a:lnTo>
                  <a:cubicBezTo>
                    <a:pt x="44" y="653"/>
                    <a:pt x="35" y="648"/>
                    <a:pt x="27" y="648"/>
                  </a:cubicBezTo>
                  <a:cubicBezTo>
                    <a:pt x="18" y="648"/>
                    <a:pt x="9" y="653"/>
                    <a:pt x="0" y="661"/>
                  </a:cubicBezTo>
                  <a:lnTo>
                    <a:pt x="0" y="715"/>
                  </a:lnTo>
                  <a:lnTo>
                    <a:pt x="2490" y="3152"/>
                  </a:lnTo>
                  <a:cubicBezTo>
                    <a:pt x="2490" y="3169"/>
                    <a:pt x="2508" y="3169"/>
                    <a:pt x="2508" y="3169"/>
                  </a:cubicBezTo>
                  <a:lnTo>
                    <a:pt x="2525" y="3169"/>
                  </a:lnTo>
                  <a:lnTo>
                    <a:pt x="2544" y="3152"/>
                  </a:lnTo>
                  <a:lnTo>
                    <a:pt x="3603" y="44"/>
                  </a:lnTo>
                  <a:cubicBezTo>
                    <a:pt x="3620" y="25"/>
                    <a:pt x="3603" y="8"/>
                    <a:pt x="3585" y="8"/>
                  </a:cubicBezTo>
                  <a:cubicBezTo>
                    <a:pt x="3580" y="3"/>
                    <a:pt x="3575" y="1"/>
                    <a:pt x="356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 rot="-7570806">
              <a:off x="5797428" y="1521932"/>
              <a:ext cx="191638" cy="437934"/>
            </a:xfrm>
            <a:custGeom>
              <a:avLst/>
              <a:gdLst/>
              <a:ahLst/>
              <a:cxnLst/>
              <a:rect l="l" t="t" r="r" b="b"/>
              <a:pathLst>
                <a:path w="3180" h="7267" extrusionOk="0">
                  <a:moveTo>
                    <a:pt x="3147" y="1"/>
                  </a:moveTo>
                  <a:cubicBezTo>
                    <a:pt x="3134" y="1"/>
                    <a:pt x="3122" y="13"/>
                    <a:pt x="3109" y="26"/>
                  </a:cubicBezTo>
                  <a:lnTo>
                    <a:pt x="1" y="7213"/>
                  </a:lnTo>
                  <a:cubicBezTo>
                    <a:pt x="1" y="7232"/>
                    <a:pt x="1" y="7249"/>
                    <a:pt x="19" y="7267"/>
                  </a:cubicBezTo>
                  <a:lnTo>
                    <a:pt x="36" y="7267"/>
                  </a:lnTo>
                  <a:cubicBezTo>
                    <a:pt x="54" y="7267"/>
                    <a:pt x="54" y="7249"/>
                    <a:pt x="71" y="7232"/>
                  </a:cubicBezTo>
                  <a:lnTo>
                    <a:pt x="3180" y="62"/>
                  </a:lnTo>
                  <a:cubicBezTo>
                    <a:pt x="3180" y="43"/>
                    <a:pt x="3180" y="8"/>
                    <a:pt x="3163" y="8"/>
                  </a:cubicBezTo>
                  <a:cubicBezTo>
                    <a:pt x="3157" y="3"/>
                    <a:pt x="3152" y="1"/>
                    <a:pt x="31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 rot="-7570806">
              <a:off x="5836249" y="1460101"/>
              <a:ext cx="206523" cy="435764"/>
            </a:xfrm>
            <a:custGeom>
              <a:avLst/>
              <a:gdLst/>
              <a:ahLst/>
              <a:cxnLst/>
              <a:rect l="l" t="t" r="r" b="b"/>
              <a:pathLst>
                <a:path w="3427" h="7231" extrusionOk="0">
                  <a:moveTo>
                    <a:pt x="3390" y="1"/>
                  </a:moveTo>
                  <a:cubicBezTo>
                    <a:pt x="3373" y="1"/>
                    <a:pt x="3356" y="14"/>
                    <a:pt x="3356" y="25"/>
                  </a:cubicBezTo>
                  <a:lnTo>
                    <a:pt x="0" y="7179"/>
                  </a:lnTo>
                  <a:cubicBezTo>
                    <a:pt x="0" y="7195"/>
                    <a:pt x="0" y="7231"/>
                    <a:pt x="17" y="7231"/>
                  </a:cubicBezTo>
                  <a:lnTo>
                    <a:pt x="36" y="7231"/>
                  </a:lnTo>
                  <a:cubicBezTo>
                    <a:pt x="53" y="7231"/>
                    <a:pt x="71" y="7231"/>
                    <a:pt x="71" y="7214"/>
                  </a:cubicBezTo>
                  <a:lnTo>
                    <a:pt x="3426" y="61"/>
                  </a:lnTo>
                  <a:cubicBezTo>
                    <a:pt x="3426" y="44"/>
                    <a:pt x="3426" y="9"/>
                    <a:pt x="3408" y="9"/>
                  </a:cubicBezTo>
                  <a:cubicBezTo>
                    <a:pt x="3403" y="3"/>
                    <a:pt x="3397" y="1"/>
                    <a:pt x="3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-7570806">
              <a:off x="6027676" y="1604331"/>
              <a:ext cx="419373" cy="410574"/>
            </a:xfrm>
            <a:custGeom>
              <a:avLst/>
              <a:gdLst/>
              <a:ahLst/>
              <a:cxnLst/>
              <a:rect l="l" t="t" r="r" b="b"/>
              <a:pathLst>
                <a:path w="6959" h="6813" extrusionOk="0">
                  <a:moveTo>
                    <a:pt x="34" y="0"/>
                  </a:moveTo>
                  <a:cubicBezTo>
                    <a:pt x="23" y="0"/>
                    <a:pt x="10" y="4"/>
                    <a:pt x="1" y="13"/>
                  </a:cubicBezTo>
                  <a:lnTo>
                    <a:pt x="1" y="48"/>
                  </a:lnTo>
                  <a:lnTo>
                    <a:pt x="6907" y="6794"/>
                  </a:lnTo>
                  <a:cubicBezTo>
                    <a:pt x="6907" y="6813"/>
                    <a:pt x="6924" y="6813"/>
                    <a:pt x="6924" y="6813"/>
                  </a:cubicBezTo>
                  <a:cubicBezTo>
                    <a:pt x="6942" y="6813"/>
                    <a:pt x="6942" y="6813"/>
                    <a:pt x="6959" y="6794"/>
                  </a:cubicBezTo>
                  <a:lnTo>
                    <a:pt x="6959" y="6759"/>
                  </a:lnTo>
                  <a:lnTo>
                    <a:pt x="54" y="13"/>
                  </a:lnTo>
                  <a:cubicBezTo>
                    <a:pt x="54" y="4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7570806">
              <a:off x="6096409" y="1223970"/>
              <a:ext cx="191638" cy="406597"/>
            </a:xfrm>
            <a:custGeom>
              <a:avLst/>
              <a:gdLst/>
              <a:ahLst/>
              <a:cxnLst/>
              <a:rect l="l" t="t" r="r" b="b"/>
              <a:pathLst>
                <a:path w="3180" h="6747" extrusionOk="0">
                  <a:moveTo>
                    <a:pt x="3162" y="1"/>
                  </a:moveTo>
                  <a:cubicBezTo>
                    <a:pt x="3144" y="1"/>
                    <a:pt x="3109" y="1"/>
                    <a:pt x="3109" y="18"/>
                  </a:cubicBezTo>
                  <a:lnTo>
                    <a:pt x="19" y="6693"/>
                  </a:lnTo>
                  <a:cubicBezTo>
                    <a:pt x="0" y="6711"/>
                    <a:pt x="19" y="6728"/>
                    <a:pt x="36" y="6728"/>
                  </a:cubicBezTo>
                  <a:cubicBezTo>
                    <a:pt x="36" y="6747"/>
                    <a:pt x="54" y="6747"/>
                    <a:pt x="54" y="6747"/>
                  </a:cubicBezTo>
                  <a:cubicBezTo>
                    <a:pt x="71" y="6747"/>
                    <a:pt x="71" y="6728"/>
                    <a:pt x="89" y="6711"/>
                  </a:cubicBezTo>
                  <a:lnTo>
                    <a:pt x="3179" y="53"/>
                  </a:lnTo>
                  <a:cubicBezTo>
                    <a:pt x="3179" y="36"/>
                    <a:pt x="3179" y="18"/>
                    <a:pt x="316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-7570806">
              <a:off x="6160463" y="1136588"/>
              <a:ext cx="202244" cy="416601"/>
            </a:xfrm>
            <a:custGeom>
              <a:avLst/>
              <a:gdLst/>
              <a:ahLst/>
              <a:cxnLst/>
              <a:rect l="l" t="t" r="r" b="b"/>
              <a:pathLst>
                <a:path w="3356" h="6913" extrusionOk="0">
                  <a:moveTo>
                    <a:pt x="3305" y="0"/>
                  </a:moveTo>
                  <a:cubicBezTo>
                    <a:pt x="3292" y="0"/>
                    <a:pt x="3280" y="13"/>
                    <a:pt x="3267" y="25"/>
                  </a:cubicBezTo>
                  <a:lnTo>
                    <a:pt x="18" y="6860"/>
                  </a:lnTo>
                  <a:cubicBezTo>
                    <a:pt x="1" y="6877"/>
                    <a:pt x="18" y="6895"/>
                    <a:pt x="36" y="6912"/>
                  </a:cubicBezTo>
                  <a:cubicBezTo>
                    <a:pt x="53" y="6912"/>
                    <a:pt x="71" y="6912"/>
                    <a:pt x="71" y="6895"/>
                  </a:cubicBezTo>
                  <a:lnTo>
                    <a:pt x="3338" y="43"/>
                  </a:lnTo>
                  <a:cubicBezTo>
                    <a:pt x="3356" y="25"/>
                    <a:pt x="3338" y="8"/>
                    <a:pt x="3321" y="8"/>
                  </a:cubicBezTo>
                  <a:cubicBezTo>
                    <a:pt x="3315" y="2"/>
                    <a:pt x="3310" y="0"/>
                    <a:pt x="330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7570806">
              <a:off x="6280613" y="1414401"/>
              <a:ext cx="312948" cy="260880"/>
            </a:xfrm>
            <a:custGeom>
              <a:avLst/>
              <a:gdLst/>
              <a:ahLst/>
              <a:cxnLst/>
              <a:rect l="l" t="t" r="r" b="b"/>
              <a:pathLst>
                <a:path w="5193" h="4329" extrusionOk="0">
                  <a:moveTo>
                    <a:pt x="54" y="1"/>
                  </a:moveTo>
                  <a:cubicBezTo>
                    <a:pt x="35" y="1"/>
                    <a:pt x="19" y="1"/>
                    <a:pt x="0" y="19"/>
                  </a:cubicBezTo>
                  <a:cubicBezTo>
                    <a:pt x="0" y="19"/>
                    <a:pt x="0" y="54"/>
                    <a:pt x="19" y="54"/>
                  </a:cubicBezTo>
                  <a:lnTo>
                    <a:pt x="5140" y="4310"/>
                  </a:lnTo>
                  <a:cubicBezTo>
                    <a:pt x="5140" y="4328"/>
                    <a:pt x="5157" y="4328"/>
                    <a:pt x="5157" y="4328"/>
                  </a:cubicBezTo>
                  <a:cubicBezTo>
                    <a:pt x="5175" y="4328"/>
                    <a:pt x="5175" y="4328"/>
                    <a:pt x="5192" y="4310"/>
                  </a:cubicBezTo>
                  <a:cubicBezTo>
                    <a:pt x="5192" y="4293"/>
                    <a:pt x="5192" y="4274"/>
                    <a:pt x="5175" y="425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 rot="-7570806">
              <a:off x="5989335" y="1768267"/>
              <a:ext cx="125649" cy="137400"/>
            </a:xfrm>
            <a:custGeom>
              <a:avLst/>
              <a:gdLst/>
              <a:ahLst/>
              <a:cxnLst/>
              <a:rect l="l" t="t" r="r" b="b"/>
              <a:pathLst>
                <a:path w="2085" h="2280" extrusionOk="0">
                  <a:moveTo>
                    <a:pt x="19" y="0"/>
                  </a:moveTo>
                  <a:cubicBezTo>
                    <a:pt x="1" y="19"/>
                    <a:pt x="1" y="36"/>
                    <a:pt x="19" y="54"/>
                  </a:cubicBezTo>
                  <a:lnTo>
                    <a:pt x="2014" y="2261"/>
                  </a:lnTo>
                  <a:cubicBezTo>
                    <a:pt x="2014" y="2279"/>
                    <a:pt x="2033" y="2279"/>
                    <a:pt x="2033" y="2279"/>
                  </a:cubicBezTo>
                  <a:cubicBezTo>
                    <a:pt x="2050" y="2279"/>
                    <a:pt x="2050" y="2279"/>
                    <a:pt x="2068" y="2261"/>
                  </a:cubicBezTo>
                  <a:cubicBezTo>
                    <a:pt x="2085" y="2261"/>
                    <a:pt x="2085" y="2225"/>
                    <a:pt x="2068" y="2208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"/>
          <p:cNvSpPr txBox="1">
            <a:spLocks noGrp="1"/>
          </p:cNvSpPr>
          <p:nvPr>
            <p:ph type="title"/>
          </p:nvPr>
        </p:nvSpPr>
        <p:spPr>
          <a:xfrm>
            <a:off x="1957500" y="1729650"/>
            <a:ext cx="5229000" cy="16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73" name="Google Shape;373;p8"/>
          <p:cNvGrpSpPr/>
          <p:nvPr/>
        </p:nvGrpSpPr>
        <p:grpSpPr>
          <a:xfrm rot="-5400000">
            <a:off x="5906681" y="287401"/>
            <a:ext cx="3330596" cy="3205647"/>
            <a:chOff x="754250" y="3789250"/>
            <a:chExt cx="1457400" cy="1402725"/>
          </a:xfrm>
        </p:grpSpPr>
        <p:sp>
          <p:nvSpPr>
            <p:cNvPr id="374" name="Google Shape;374;p8"/>
            <p:cNvSpPr/>
            <p:nvPr/>
          </p:nvSpPr>
          <p:spPr>
            <a:xfrm>
              <a:off x="1688475" y="4682375"/>
              <a:ext cx="249025" cy="87750"/>
            </a:xfrm>
            <a:custGeom>
              <a:avLst/>
              <a:gdLst/>
              <a:ahLst/>
              <a:cxnLst/>
              <a:rect l="l" t="t" r="r" b="b"/>
              <a:pathLst>
                <a:path w="9961" h="3510" extrusionOk="0">
                  <a:moveTo>
                    <a:pt x="8625" y="1"/>
                  </a:moveTo>
                  <a:cubicBezTo>
                    <a:pt x="8043" y="1"/>
                    <a:pt x="7273" y="86"/>
                    <a:pt x="6304" y="357"/>
                  </a:cubicBezTo>
                  <a:cubicBezTo>
                    <a:pt x="4150" y="974"/>
                    <a:pt x="1060" y="2405"/>
                    <a:pt x="106" y="2865"/>
                  </a:cubicBezTo>
                  <a:cubicBezTo>
                    <a:pt x="0" y="2917"/>
                    <a:pt x="17" y="3077"/>
                    <a:pt x="123" y="3112"/>
                  </a:cubicBezTo>
                  <a:cubicBezTo>
                    <a:pt x="601" y="3264"/>
                    <a:pt x="1581" y="3510"/>
                    <a:pt x="2781" y="3510"/>
                  </a:cubicBezTo>
                  <a:cubicBezTo>
                    <a:pt x="3668" y="3510"/>
                    <a:pt x="4674" y="3376"/>
                    <a:pt x="5687" y="2971"/>
                  </a:cubicBezTo>
                  <a:cubicBezTo>
                    <a:pt x="8106" y="2017"/>
                    <a:pt x="9466" y="816"/>
                    <a:pt x="9890" y="392"/>
                  </a:cubicBezTo>
                  <a:cubicBezTo>
                    <a:pt x="9961" y="322"/>
                    <a:pt x="9925" y="180"/>
                    <a:pt x="9836" y="162"/>
                  </a:cubicBezTo>
                  <a:cubicBezTo>
                    <a:pt x="9622" y="90"/>
                    <a:pt x="9222" y="1"/>
                    <a:pt x="86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689350" y="4692175"/>
              <a:ext cx="246400" cy="64025"/>
            </a:xfrm>
            <a:custGeom>
              <a:avLst/>
              <a:gdLst/>
              <a:ahLst/>
              <a:cxnLst/>
              <a:rect l="l" t="t" r="r" b="b"/>
              <a:pathLst>
                <a:path w="9856" h="2561" extrusionOk="0">
                  <a:moveTo>
                    <a:pt x="18" y="2560"/>
                  </a:moveTo>
                  <a:lnTo>
                    <a:pt x="1" y="2560"/>
                  </a:lnTo>
                  <a:lnTo>
                    <a:pt x="18" y="2560"/>
                  </a:lnTo>
                  <a:cubicBezTo>
                    <a:pt x="36" y="2560"/>
                    <a:pt x="2031" y="2207"/>
                    <a:pt x="4239" y="1712"/>
                  </a:cubicBezTo>
                  <a:cubicBezTo>
                    <a:pt x="5546" y="1430"/>
                    <a:pt x="6641" y="1147"/>
                    <a:pt x="7541" y="883"/>
                  </a:cubicBezTo>
                  <a:cubicBezTo>
                    <a:pt x="8654" y="565"/>
                    <a:pt x="9431" y="264"/>
                    <a:pt x="9855" y="0"/>
                  </a:cubicBezTo>
                  <a:lnTo>
                    <a:pt x="9855" y="0"/>
                  </a:lnTo>
                  <a:lnTo>
                    <a:pt x="9855" y="0"/>
                  </a:lnTo>
                  <a:cubicBezTo>
                    <a:pt x="9431" y="264"/>
                    <a:pt x="8654" y="565"/>
                    <a:pt x="7541" y="883"/>
                  </a:cubicBezTo>
                  <a:cubicBezTo>
                    <a:pt x="6641" y="1147"/>
                    <a:pt x="5546" y="1430"/>
                    <a:pt x="4239" y="1712"/>
                  </a:cubicBezTo>
                  <a:cubicBezTo>
                    <a:pt x="2031" y="2207"/>
                    <a:pt x="36" y="2560"/>
                    <a:pt x="18" y="256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54250" y="3888500"/>
              <a:ext cx="1419025" cy="1303475"/>
            </a:xfrm>
            <a:custGeom>
              <a:avLst/>
              <a:gdLst/>
              <a:ahLst/>
              <a:cxnLst/>
              <a:rect l="l" t="t" r="r" b="b"/>
              <a:pathLst>
                <a:path w="56761" h="52139" extrusionOk="0">
                  <a:moveTo>
                    <a:pt x="56127" y="0"/>
                  </a:moveTo>
                  <a:cubicBezTo>
                    <a:pt x="55885" y="0"/>
                    <a:pt x="55667" y="164"/>
                    <a:pt x="55595" y="411"/>
                  </a:cubicBezTo>
                  <a:cubicBezTo>
                    <a:pt x="55188" y="1895"/>
                    <a:pt x="54429" y="3378"/>
                    <a:pt x="53280" y="4915"/>
                  </a:cubicBezTo>
                  <a:cubicBezTo>
                    <a:pt x="52239" y="6310"/>
                    <a:pt x="50985" y="7652"/>
                    <a:pt x="49748" y="8942"/>
                  </a:cubicBezTo>
                  <a:cubicBezTo>
                    <a:pt x="48672" y="10089"/>
                    <a:pt x="47559" y="11273"/>
                    <a:pt x="46570" y="12526"/>
                  </a:cubicBezTo>
                  <a:cubicBezTo>
                    <a:pt x="44080" y="15670"/>
                    <a:pt x="42350" y="19414"/>
                    <a:pt x="41537" y="23352"/>
                  </a:cubicBezTo>
                  <a:cubicBezTo>
                    <a:pt x="41413" y="23988"/>
                    <a:pt x="41307" y="24624"/>
                    <a:pt x="41201" y="25241"/>
                  </a:cubicBezTo>
                  <a:cubicBezTo>
                    <a:pt x="40989" y="26531"/>
                    <a:pt x="40777" y="27732"/>
                    <a:pt x="40389" y="28915"/>
                  </a:cubicBezTo>
                  <a:cubicBezTo>
                    <a:pt x="39595" y="31299"/>
                    <a:pt x="38040" y="33419"/>
                    <a:pt x="35974" y="34867"/>
                  </a:cubicBezTo>
                  <a:cubicBezTo>
                    <a:pt x="35003" y="35555"/>
                    <a:pt x="33873" y="36120"/>
                    <a:pt x="32795" y="36668"/>
                  </a:cubicBezTo>
                  <a:cubicBezTo>
                    <a:pt x="31789" y="37163"/>
                    <a:pt x="30764" y="37674"/>
                    <a:pt x="29792" y="38310"/>
                  </a:cubicBezTo>
                  <a:cubicBezTo>
                    <a:pt x="29352" y="38611"/>
                    <a:pt x="28909" y="38929"/>
                    <a:pt x="28486" y="39247"/>
                  </a:cubicBezTo>
                  <a:cubicBezTo>
                    <a:pt x="27762" y="39793"/>
                    <a:pt x="27056" y="40306"/>
                    <a:pt x="26296" y="40695"/>
                  </a:cubicBezTo>
                  <a:cubicBezTo>
                    <a:pt x="24689" y="41507"/>
                    <a:pt x="22799" y="41736"/>
                    <a:pt x="20962" y="41948"/>
                  </a:cubicBezTo>
                  <a:cubicBezTo>
                    <a:pt x="16795" y="42425"/>
                    <a:pt x="13069" y="42920"/>
                    <a:pt x="9519" y="44208"/>
                  </a:cubicBezTo>
                  <a:cubicBezTo>
                    <a:pt x="7559" y="44915"/>
                    <a:pt x="5775" y="45851"/>
                    <a:pt x="4239" y="46963"/>
                  </a:cubicBezTo>
                  <a:cubicBezTo>
                    <a:pt x="2544" y="48200"/>
                    <a:pt x="1166" y="49648"/>
                    <a:pt x="159" y="51272"/>
                  </a:cubicBezTo>
                  <a:cubicBezTo>
                    <a:pt x="0" y="51538"/>
                    <a:pt x="71" y="51873"/>
                    <a:pt x="335" y="52049"/>
                  </a:cubicBezTo>
                  <a:cubicBezTo>
                    <a:pt x="424" y="52103"/>
                    <a:pt x="530" y="52138"/>
                    <a:pt x="636" y="52138"/>
                  </a:cubicBezTo>
                  <a:cubicBezTo>
                    <a:pt x="830" y="52138"/>
                    <a:pt x="1006" y="52032"/>
                    <a:pt x="1112" y="51856"/>
                  </a:cubicBezTo>
                  <a:cubicBezTo>
                    <a:pt x="2049" y="50372"/>
                    <a:pt x="3321" y="49030"/>
                    <a:pt x="4910" y="47882"/>
                  </a:cubicBezTo>
                  <a:cubicBezTo>
                    <a:pt x="6358" y="46822"/>
                    <a:pt x="8035" y="45957"/>
                    <a:pt x="9907" y="45268"/>
                  </a:cubicBezTo>
                  <a:cubicBezTo>
                    <a:pt x="13333" y="44032"/>
                    <a:pt x="17006" y="43537"/>
                    <a:pt x="21087" y="43061"/>
                  </a:cubicBezTo>
                  <a:cubicBezTo>
                    <a:pt x="23011" y="42849"/>
                    <a:pt x="25007" y="42619"/>
                    <a:pt x="26809" y="41701"/>
                  </a:cubicBezTo>
                  <a:cubicBezTo>
                    <a:pt x="27656" y="41277"/>
                    <a:pt x="28433" y="40695"/>
                    <a:pt x="29175" y="40146"/>
                  </a:cubicBezTo>
                  <a:cubicBezTo>
                    <a:pt x="29581" y="39847"/>
                    <a:pt x="30004" y="39529"/>
                    <a:pt x="30428" y="39247"/>
                  </a:cubicBezTo>
                  <a:cubicBezTo>
                    <a:pt x="31330" y="38663"/>
                    <a:pt x="32319" y="38152"/>
                    <a:pt x="33289" y="37674"/>
                  </a:cubicBezTo>
                  <a:cubicBezTo>
                    <a:pt x="34419" y="37109"/>
                    <a:pt x="35568" y="36527"/>
                    <a:pt x="36628" y="35785"/>
                  </a:cubicBezTo>
                  <a:cubicBezTo>
                    <a:pt x="38888" y="34196"/>
                    <a:pt x="40600" y="31882"/>
                    <a:pt x="41467" y="29268"/>
                  </a:cubicBezTo>
                  <a:cubicBezTo>
                    <a:pt x="41890" y="28015"/>
                    <a:pt x="42102" y="26689"/>
                    <a:pt x="42314" y="25418"/>
                  </a:cubicBezTo>
                  <a:cubicBezTo>
                    <a:pt x="42420" y="24818"/>
                    <a:pt x="42526" y="24182"/>
                    <a:pt x="42649" y="23581"/>
                  </a:cubicBezTo>
                  <a:cubicBezTo>
                    <a:pt x="43409" y="19820"/>
                    <a:pt x="45086" y="16235"/>
                    <a:pt x="47453" y="13216"/>
                  </a:cubicBezTo>
                  <a:cubicBezTo>
                    <a:pt x="48406" y="12015"/>
                    <a:pt x="49520" y="10849"/>
                    <a:pt x="50579" y="9719"/>
                  </a:cubicBezTo>
                  <a:cubicBezTo>
                    <a:pt x="53087" y="7070"/>
                    <a:pt x="55701" y="4315"/>
                    <a:pt x="56690" y="712"/>
                  </a:cubicBezTo>
                  <a:cubicBezTo>
                    <a:pt x="56760" y="411"/>
                    <a:pt x="56584" y="93"/>
                    <a:pt x="56283" y="23"/>
                  </a:cubicBezTo>
                  <a:cubicBezTo>
                    <a:pt x="56231" y="7"/>
                    <a:pt x="56179" y="0"/>
                    <a:pt x="561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735275" y="4126425"/>
              <a:ext cx="88625" cy="246375"/>
            </a:xfrm>
            <a:custGeom>
              <a:avLst/>
              <a:gdLst/>
              <a:ahLst/>
              <a:cxnLst/>
              <a:rect l="l" t="t" r="r" b="b"/>
              <a:pathLst>
                <a:path w="3545" h="9855" extrusionOk="0">
                  <a:moveTo>
                    <a:pt x="576" y="0"/>
                  </a:moveTo>
                  <a:cubicBezTo>
                    <a:pt x="514" y="0"/>
                    <a:pt x="448" y="40"/>
                    <a:pt x="424" y="113"/>
                  </a:cubicBezTo>
                  <a:cubicBezTo>
                    <a:pt x="300" y="696"/>
                    <a:pt x="0" y="2479"/>
                    <a:pt x="476" y="5041"/>
                  </a:cubicBezTo>
                  <a:cubicBezTo>
                    <a:pt x="936" y="7565"/>
                    <a:pt x="2649" y="9261"/>
                    <a:pt x="3320" y="9826"/>
                  </a:cubicBezTo>
                  <a:cubicBezTo>
                    <a:pt x="3345" y="9846"/>
                    <a:pt x="3374" y="9854"/>
                    <a:pt x="3402" y="9854"/>
                  </a:cubicBezTo>
                  <a:cubicBezTo>
                    <a:pt x="3475" y="9854"/>
                    <a:pt x="3545" y="9796"/>
                    <a:pt x="3532" y="9720"/>
                  </a:cubicBezTo>
                  <a:cubicBezTo>
                    <a:pt x="3408" y="8660"/>
                    <a:pt x="2984" y="5270"/>
                    <a:pt x="2348" y="3133"/>
                  </a:cubicBezTo>
                  <a:cubicBezTo>
                    <a:pt x="1783" y="1172"/>
                    <a:pt x="989" y="325"/>
                    <a:pt x="653" y="25"/>
                  </a:cubicBezTo>
                  <a:cubicBezTo>
                    <a:pt x="631" y="8"/>
                    <a:pt x="604" y="0"/>
                    <a:pt x="5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745875" y="4128800"/>
              <a:ext cx="76850" cy="242850"/>
            </a:xfrm>
            <a:custGeom>
              <a:avLst/>
              <a:gdLst/>
              <a:ahLst/>
              <a:cxnLst/>
              <a:rect l="l" t="t" r="r" b="b"/>
              <a:pathLst>
                <a:path w="3074" h="9714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512"/>
                    <a:pt x="158" y="1325"/>
                    <a:pt x="476" y="2438"/>
                  </a:cubicBezTo>
                  <a:cubicBezTo>
                    <a:pt x="158" y="1325"/>
                    <a:pt x="0" y="512"/>
                    <a:pt x="17" y="18"/>
                  </a:cubicBezTo>
                  <a:lnTo>
                    <a:pt x="0" y="1"/>
                  </a:lnTo>
                  <a:close/>
                  <a:moveTo>
                    <a:pt x="476" y="2438"/>
                  </a:moveTo>
                  <a:cubicBezTo>
                    <a:pt x="724" y="3338"/>
                    <a:pt x="1077" y="4433"/>
                    <a:pt x="1536" y="5669"/>
                  </a:cubicBezTo>
                  <a:cubicBezTo>
                    <a:pt x="1095" y="4433"/>
                    <a:pt x="742" y="3338"/>
                    <a:pt x="476" y="2438"/>
                  </a:cubicBezTo>
                  <a:close/>
                  <a:moveTo>
                    <a:pt x="1536" y="5669"/>
                  </a:moveTo>
                  <a:lnTo>
                    <a:pt x="1536" y="5669"/>
                  </a:lnTo>
                  <a:cubicBezTo>
                    <a:pt x="2278" y="7807"/>
                    <a:pt x="3055" y="9696"/>
                    <a:pt x="3055" y="9714"/>
                  </a:cubicBezTo>
                  <a:lnTo>
                    <a:pt x="3073" y="9714"/>
                  </a:lnTo>
                  <a:cubicBezTo>
                    <a:pt x="3055" y="9696"/>
                    <a:pt x="2296" y="7807"/>
                    <a:pt x="1536" y="5669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903050" y="4128800"/>
              <a:ext cx="212825" cy="151025"/>
            </a:xfrm>
            <a:custGeom>
              <a:avLst/>
              <a:gdLst/>
              <a:ahLst/>
              <a:cxnLst/>
              <a:rect l="l" t="t" r="r" b="b"/>
              <a:pathLst>
                <a:path w="8513" h="6041" extrusionOk="0">
                  <a:moveTo>
                    <a:pt x="8353" y="1"/>
                  </a:moveTo>
                  <a:cubicBezTo>
                    <a:pt x="7912" y="18"/>
                    <a:pt x="6763" y="194"/>
                    <a:pt x="5103" y="1378"/>
                  </a:cubicBezTo>
                  <a:cubicBezTo>
                    <a:pt x="3267" y="2667"/>
                    <a:pt x="848" y="5052"/>
                    <a:pt x="88" y="5810"/>
                  </a:cubicBezTo>
                  <a:cubicBezTo>
                    <a:pt x="0" y="5881"/>
                    <a:pt x="71" y="6041"/>
                    <a:pt x="194" y="6041"/>
                  </a:cubicBezTo>
                  <a:cubicBezTo>
                    <a:pt x="1060" y="5987"/>
                    <a:pt x="3462" y="5723"/>
                    <a:pt x="5386" y="4044"/>
                  </a:cubicBezTo>
                  <a:cubicBezTo>
                    <a:pt x="7347" y="2332"/>
                    <a:pt x="8211" y="724"/>
                    <a:pt x="8477" y="194"/>
                  </a:cubicBezTo>
                  <a:cubicBezTo>
                    <a:pt x="8512" y="107"/>
                    <a:pt x="8442" y="1"/>
                    <a:pt x="835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1904800" y="4133900"/>
              <a:ext cx="210000" cy="142825"/>
            </a:xfrm>
            <a:custGeom>
              <a:avLst/>
              <a:gdLst/>
              <a:ahLst/>
              <a:cxnLst/>
              <a:rect l="l" t="t" r="r" b="b"/>
              <a:pathLst>
                <a:path w="8400" h="5713" extrusionOk="0">
                  <a:moveTo>
                    <a:pt x="8399" y="0"/>
                  </a:moveTo>
                  <a:cubicBezTo>
                    <a:pt x="8095" y="388"/>
                    <a:pt x="7462" y="933"/>
                    <a:pt x="6535" y="1598"/>
                  </a:cubicBezTo>
                  <a:cubicBezTo>
                    <a:pt x="5775" y="2145"/>
                    <a:pt x="4821" y="2781"/>
                    <a:pt x="3691" y="3487"/>
                  </a:cubicBezTo>
                  <a:cubicBezTo>
                    <a:pt x="1784" y="4688"/>
                    <a:pt x="18" y="5695"/>
                    <a:pt x="1" y="5712"/>
                  </a:cubicBezTo>
                  <a:cubicBezTo>
                    <a:pt x="18" y="5695"/>
                    <a:pt x="1784" y="4688"/>
                    <a:pt x="3709" y="3487"/>
                  </a:cubicBezTo>
                  <a:cubicBezTo>
                    <a:pt x="4821" y="2781"/>
                    <a:pt x="5775" y="2145"/>
                    <a:pt x="6535" y="1615"/>
                  </a:cubicBezTo>
                  <a:cubicBezTo>
                    <a:pt x="7462" y="933"/>
                    <a:pt x="8095" y="388"/>
                    <a:pt x="839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1361750" y="4893025"/>
              <a:ext cx="596075" cy="77000"/>
            </a:xfrm>
            <a:custGeom>
              <a:avLst/>
              <a:gdLst/>
              <a:ahLst/>
              <a:cxnLst/>
              <a:rect l="l" t="t" r="r" b="b"/>
              <a:pathLst>
                <a:path w="23843" h="3080" extrusionOk="0">
                  <a:moveTo>
                    <a:pt x="23647" y="1"/>
                  </a:moveTo>
                  <a:cubicBezTo>
                    <a:pt x="21669" y="36"/>
                    <a:pt x="19691" y="55"/>
                    <a:pt x="17713" y="319"/>
                  </a:cubicBezTo>
                  <a:cubicBezTo>
                    <a:pt x="16724" y="443"/>
                    <a:pt x="15754" y="637"/>
                    <a:pt x="14782" y="902"/>
                  </a:cubicBezTo>
                  <a:cubicBezTo>
                    <a:pt x="14306" y="1043"/>
                    <a:pt x="13828" y="1202"/>
                    <a:pt x="13369" y="1397"/>
                  </a:cubicBezTo>
                  <a:cubicBezTo>
                    <a:pt x="12893" y="1573"/>
                    <a:pt x="12451" y="1767"/>
                    <a:pt x="11991" y="1943"/>
                  </a:cubicBezTo>
                  <a:cubicBezTo>
                    <a:pt x="11551" y="2103"/>
                    <a:pt x="11091" y="2244"/>
                    <a:pt x="10632" y="2332"/>
                  </a:cubicBezTo>
                  <a:cubicBezTo>
                    <a:pt x="10325" y="2379"/>
                    <a:pt x="10017" y="2403"/>
                    <a:pt x="9710" y="2403"/>
                  </a:cubicBezTo>
                  <a:cubicBezTo>
                    <a:pt x="9558" y="2403"/>
                    <a:pt x="9406" y="2397"/>
                    <a:pt x="9255" y="2386"/>
                  </a:cubicBezTo>
                  <a:cubicBezTo>
                    <a:pt x="8301" y="2315"/>
                    <a:pt x="7364" y="2068"/>
                    <a:pt x="6411" y="1837"/>
                  </a:cubicBezTo>
                  <a:cubicBezTo>
                    <a:pt x="5457" y="1590"/>
                    <a:pt x="4451" y="1378"/>
                    <a:pt x="3444" y="1308"/>
                  </a:cubicBezTo>
                  <a:cubicBezTo>
                    <a:pt x="3109" y="1284"/>
                    <a:pt x="2771" y="1272"/>
                    <a:pt x="2433" y="1272"/>
                  </a:cubicBezTo>
                  <a:cubicBezTo>
                    <a:pt x="1757" y="1272"/>
                    <a:pt x="1078" y="1319"/>
                    <a:pt x="406" y="1414"/>
                  </a:cubicBezTo>
                  <a:lnTo>
                    <a:pt x="389" y="1414"/>
                  </a:lnTo>
                  <a:cubicBezTo>
                    <a:pt x="159" y="1449"/>
                    <a:pt x="1" y="1661"/>
                    <a:pt x="36" y="1908"/>
                  </a:cubicBezTo>
                  <a:cubicBezTo>
                    <a:pt x="68" y="2117"/>
                    <a:pt x="259" y="2266"/>
                    <a:pt x="466" y="2266"/>
                  </a:cubicBezTo>
                  <a:cubicBezTo>
                    <a:pt x="487" y="2266"/>
                    <a:pt x="509" y="2265"/>
                    <a:pt x="531" y="2261"/>
                  </a:cubicBezTo>
                  <a:cubicBezTo>
                    <a:pt x="1231" y="2143"/>
                    <a:pt x="1953" y="2083"/>
                    <a:pt x="2671" y="2083"/>
                  </a:cubicBezTo>
                  <a:cubicBezTo>
                    <a:pt x="2912" y="2083"/>
                    <a:pt x="3152" y="2090"/>
                    <a:pt x="3392" y="2103"/>
                  </a:cubicBezTo>
                  <a:cubicBezTo>
                    <a:pt x="4345" y="2155"/>
                    <a:pt x="5281" y="2332"/>
                    <a:pt x="6234" y="2544"/>
                  </a:cubicBezTo>
                  <a:cubicBezTo>
                    <a:pt x="7188" y="2774"/>
                    <a:pt x="8177" y="3021"/>
                    <a:pt x="9201" y="3074"/>
                  </a:cubicBezTo>
                  <a:cubicBezTo>
                    <a:pt x="9313" y="3078"/>
                    <a:pt x="9425" y="3080"/>
                    <a:pt x="9537" y="3080"/>
                  </a:cubicBezTo>
                  <a:cubicBezTo>
                    <a:pt x="9943" y="3080"/>
                    <a:pt x="10355" y="3051"/>
                    <a:pt x="10755" y="2968"/>
                  </a:cubicBezTo>
                  <a:cubicBezTo>
                    <a:pt x="11268" y="2880"/>
                    <a:pt x="11763" y="2704"/>
                    <a:pt x="12222" y="2527"/>
                  </a:cubicBezTo>
                  <a:cubicBezTo>
                    <a:pt x="12681" y="2332"/>
                    <a:pt x="13140" y="2138"/>
                    <a:pt x="13581" y="1943"/>
                  </a:cubicBezTo>
                  <a:cubicBezTo>
                    <a:pt x="14040" y="1767"/>
                    <a:pt x="14482" y="1590"/>
                    <a:pt x="14941" y="1449"/>
                  </a:cubicBezTo>
                  <a:cubicBezTo>
                    <a:pt x="15877" y="1166"/>
                    <a:pt x="16830" y="973"/>
                    <a:pt x="17784" y="813"/>
                  </a:cubicBezTo>
                  <a:cubicBezTo>
                    <a:pt x="19727" y="531"/>
                    <a:pt x="21688" y="460"/>
                    <a:pt x="23647" y="408"/>
                  </a:cubicBezTo>
                  <a:cubicBezTo>
                    <a:pt x="23753" y="389"/>
                    <a:pt x="23842" y="302"/>
                    <a:pt x="23842" y="196"/>
                  </a:cubicBezTo>
                  <a:cubicBezTo>
                    <a:pt x="23842" y="90"/>
                    <a:pt x="23753" y="1"/>
                    <a:pt x="236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937900" y="4810900"/>
              <a:ext cx="146600" cy="119275"/>
            </a:xfrm>
            <a:custGeom>
              <a:avLst/>
              <a:gdLst/>
              <a:ahLst/>
              <a:cxnLst/>
              <a:rect l="l" t="t" r="r" b="b"/>
              <a:pathLst>
                <a:path w="5864" h="4771" extrusionOk="0">
                  <a:moveTo>
                    <a:pt x="3445" y="1"/>
                  </a:moveTo>
                  <a:cubicBezTo>
                    <a:pt x="3439" y="1"/>
                    <a:pt x="3433" y="1"/>
                    <a:pt x="3427" y="1"/>
                  </a:cubicBezTo>
                  <a:cubicBezTo>
                    <a:pt x="3321" y="1"/>
                    <a:pt x="3233" y="55"/>
                    <a:pt x="3144" y="90"/>
                  </a:cubicBezTo>
                  <a:cubicBezTo>
                    <a:pt x="2685" y="337"/>
                    <a:pt x="2244" y="585"/>
                    <a:pt x="1820" y="867"/>
                  </a:cubicBezTo>
                  <a:cubicBezTo>
                    <a:pt x="1343" y="1185"/>
                    <a:pt x="884" y="1538"/>
                    <a:pt x="584" y="2033"/>
                  </a:cubicBezTo>
                  <a:cubicBezTo>
                    <a:pt x="1" y="3003"/>
                    <a:pt x="530" y="4169"/>
                    <a:pt x="1590" y="4522"/>
                  </a:cubicBezTo>
                  <a:cubicBezTo>
                    <a:pt x="2032" y="4682"/>
                    <a:pt x="2508" y="4699"/>
                    <a:pt x="2986" y="4717"/>
                  </a:cubicBezTo>
                  <a:cubicBezTo>
                    <a:pt x="3480" y="4734"/>
                    <a:pt x="3975" y="4752"/>
                    <a:pt x="4451" y="4769"/>
                  </a:cubicBezTo>
                  <a:cubicBezTo>
                    <a:pt x="4528" y="4769"/>
                    <a:pt x="4606" y="4770"/>
                    <a:pt x="4683" y="4770"/>
                  </a:cubicBezTo>
                  <a:cubicBezTo>
                    <a:pt x="4904" y="4770"/>
                    <a:pt x="5120" y="4760"/>
                    <a:pt x="5317" y="4682"/>
                  </a:cubicBezTo>
                  <a:cubicBezTo>
                    <a:pt x="5581" y="4593"/>
                    <a:pt x="5829" y="4345"/>
                    <a:pt x="5847" y="4063"/>
                  </a:cubicBezTo>
                  <a:cubicBezTo>
                    <a:pt x="5864" y="3728"/>
                    <a:pt x="5581" y="3462"/>
                    <a:pt x="5282" y="3340"/>
                  </a:cubicBezTo>
                  <a:cubicBezTo>
                    <a:pt x="4981" y="3215"/>
                    <a:pt x="4646" y="3215"/>
                    <a:pt x="4310" y="3145"/>
                  </a:cubicBezTo>
                  <a:cubicBezTo>
                    <a:pt x="4486" y="2968"/>
                    <a:pt x="4717" y="2827"/>
                    <a:pt x="4910" y="2650"/>
                  </a:cubicBezTo>
                  <a:cubicBezTo>
                    <a:pt x="5105" y="2473"/>
                    <a:pt x="5263" y="2245"/>
                    <a:pt x="5228" y="1979"/>
                  </a:cubicBezTo>
                  <a:cubicBezTo>
                    <a:pt x="5193" y="1661"/>
                    <a:pt x="4858" y="1432"/>
                    <a:pt x="4540" y="1414"/>
                  </a:cubicBezTo>
                  <a:cubicBezTo>
                    <a:pt x="4520" y="1413"/>
                    <a:pt x="4500" y="1412"/>
                    <a:pt x="4480" y="1412"/>
                  </a:cubicBezTo>
                  <a:cubicBezTo>
                    <a:pt x="4182" y="1412"/>
                    <a:pt x="3885" y="1528"/>
                    <a:pt x="3603" y="1644"/>
                  </a:cubicBezTo>
                  <a:cubicBezTo>
                    <a:pt x="3603" y="1326"/>
                    <a:pt x="3798" y="1044"/>
                    <a:pt x="3851" y="726"/>
                  </a:cubicBezTo>
                  <a:cubicBezTo>
                    <a:pt x="3903" y="414"/>
                    <a:pt x="3751" y="1"/>
                    <a:pt x="344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941050" y="4848000"/>
              <a:ext cx="25125" cy="52600"/>
            </a:xfrm>
            <a:custGeom>
              <a:avLst/>
              <a:gdLst/>
              <a:ahLst/>
              <a:cxnLst/>
              <a:rect l="l" t="t" r="r" b="b"/>
              <a:pathLst>
                <a:path w="1005" h="2104" extrusionOk="0">
                  <a:moveTo>
                    <a:pt x="828" y="0"/>
                  </a:moveTo>
                  <a:cubicBezTo>
                    <a:pt x="811" y="0"/>
                    <a:pt x="811" y="0"/>
                    <a:pt x="793" y="19"/>
                  </a:cubicBezTo>
                  <a:cubicBezTo>
                    <a:pt x="670" y="89"/>
                    <a:pt x="564" y="212"/>
                    <a:pt x="475" y="318"/>
                  </a:cubicBezTo>
                  <a:cubicBezTo>
                    <a:pt x="211" y="690"/>
                    <a:pt x="51" y="1149"/>
                    <a:pt x="34" y="1608"/>
                  </a:cubicBezTo>
                  <a:cubicBezTo>
                    <a:pt x="34" y="1781"/>
                    <a:pt x="1" y="2103"/>
                    <a:pt x="196" y="2103"/>
                  </a:cubicBezTo>
                  <a:cubicBezTo>
                    <a:pt x="201" y="2103"/>
                    <a:pt x="206" y="2103"/>
                    <a:pt x="211" y="2103"/>
                  </a:cubicBezTo>
                  <a:cubicBezTo>
                    <a:pt x="388" y="2084"/>
                    <a:pt x="564" y="1766"/>
                    <a:pt x="652" y="1644"/>
                  </a:cubicBezTo>
                  <a:cubicBezTo>
                    <a:pt x="793" y="1396"/>
                    <a:pt x="899" y="1131"/>
                    <a:pt x="953" y="867"/>
                  </a:cubicBezTo>
                  <a:cubicBezTo>
                    <a:pt x="1005" y="584"/>
                    <a:pt x="988" y="283"/>
                    <a:pt x="864" y="36"/>
                  </a:cubicBezTo>
                  <a:cubicBezTo>
                    <a:pt x="864" y="19"/>
                    <a:pt x="847" y="0"/>
                    <a:pt x="8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941000" y="4898325"/>
              <a:ext cx="49025" cy="30550"/>
            </a:xfrm>
            <a:custGeom>
              <a:avLst/>
              <a:gdLst/>
              <a:ahLst/>
              <a:cxnLst/>
              <a:rect l="l" t="t" r="r" b="b"/>
              <a:pathLst>
                <a:path w="1961" h="1222" extrusionOk="0">
                  <a:moveTo>
                    <a:pt x="204" y="1"/>
                  </a:moveTo>
                  <a:cubicBezTo>
                    <a:pt x="105" y="1"/>
                    <a:pt x="27" y="34"/>
                    <a:pt x="18" y="142"/>
                  </a:cubicBezTo>
                  <a:cubicBezTo>
                    <a:pt x="1" y="302"/>
                    <a:pt x="284" y="549"/>
                    <a:pt x="390" y="655"/>
                  </a:cubicBezTo>
                  <a:cubicBezTo>
                    <a:pt x="601" y="831"/>
                    <a:pt x="830" y="1008"/>
                    <a:pt x="1078" y="1114"/>
                  </a:cubicBezTo>
                  <a:cubicBezTo>
                    <a:pt x="1249" y="1182"/>
                    <a:pt x="1435" y="1221"/>
                    <a:pt x="1616" y="1221"/>
                  </a:cubicBezTo>
                  <a:cubicBezTo>
                    <a:pt x="1716" y="1221"/>
                    <a:pt x="1814" y="1210"/>
                    <a:pt x="1908" y="1185"/>
                  </a:cubicBezTo>
                  <a:cubicBezTo>
                    <a:pt x="1925" y="1185"/>
                    <a:pt x="1944" y="1166"/>
                    <a:pt x="1961" y="1149"/>
                  </a:cubicBezTo>
                  <a:lnTo>
                    <a:pt x="1961" y="1114"/>
                  </a:lnTo>
                  <a:cubicBezTo>
                    <a:pt x="1908" y="973"/>
                    <a:pt x="1802" y="848"/>
                    <a:pt x="1713" y="742"/>
                  </a:cubicBezTo>
                  <a:cubicBezTo>
                    <a:pt x="1395" y="408"/>
                    <a:pt x="990" y="160"/>
                    <a:pt x="548" y="71"/>
                  </a:cubicBezTo>
                  <a:cubicBezTo>
                    <a:pt x="454" y="44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865950" y="3914575"/>
              <a:ext cx="113050" cy="366600"/>
            </a:xfrm>
            <a:custGeom>
              <a:avLst/>
              <a:gdLst/>
              <a:ahLst/>
              <a:cxnLst/>
              <a:rect l="l" t="t" r="r" b="b"/>
              <a:pathLst>
                <a:path w="4522" h="14664" extrusionOk="0">
                  <a:moveTo>
                    <a:pt x="4353" y="1"/>
                  </a:moveTo>
                  <a:cubicBezTo>
                    <a:pt x="4288" y="1"/>
                    <a:pt x="4221" y="48"/>
                    <a:pt x="4221" y="110"/>
                  </a:cubicBezTo>
                  <a:lnTo>
                    <a:pt x="3497" y="3748"/>
                  </a:lnTo>
                  <a:cubicBezTo>
                    <a:pt x="3267" y="4967"/>
                    <a:pt x="3055" y="6185"/>
                    <a:pt x="2490" y="7228"/>
                  </a:cubicBezTo>
                  <a:cubicBezTo>
                    <a:pt x="2208" y="7739"/>
                    <a:pt x="1819" y="8217"/>
                    <a:pt x="1466" y="8746"/>
                  </a:cubicBezTo>
                  <a:cubicBezTo>
                    <a:pt x="1096" y="9258"/>
                    <a:pt x="778" y="9841"/>
                    <a:pt x="566" y="10459"/>
                  </a:cubicBezTo>
                  <a:cubicBezTo>
                    <a:pt x="107" y="11678"/>
                    <a:pt x="1" y="13020"/>
                    <a:pt x="248" y="14327"/>
                  </a:cubicBezTo>
                  <a:cubicBezTo>
                    <a:pt x="248" y="14327"/>
                    <a:pt x="265" y="14327"/>
                    <a:pt x="265" y="14344"/>
                  </a:cubicBezTo>
                  <a:cubicBezTo>
                    <a:pt x="309" y="14534"/>
                    <a:pt x="473" y="14663"/>
                    <a:pt x="658" y="14663"/>
                  </a:cubicBezTo>
                  <a:cubicBezTo>
                    <a:pt x="697" y="14663"/>
                    <a:pt x="737" y="14657"/>
                    <a:pt x="778" y="14645"/>
                  </a:cubicBezTo>
                  <a:cubicBezTo>
                    <a:pt x="1007" y="14591"/>
                    <a:pt x="1148" y="14362"/>
                    <a:pt x="1096" y="14132"/>
                  </a:cubicBezTo>
                  <a:cubicBezTo>
                    <a:pt x="813" y="13020"/>
                    <a:pt x="865" y="11801"/>
                    <a:pt x="1237" y="10689"/>
                  </a:cubicBezTo>
                  <a:cubicBezTo>
                    <a:pt x="1414" y="10124"/>
                    <a:pt x="1678" y="9611"/>
                    <a:pt x="2014" y="9100"/>
                  </a:cubicBezTo>
                  <a:cubicBezTo>
                    <a:pt x="2332" y="8587"/>
                    <a:pt x="2702" y="8075"/>
                    <a:pt x="3003" y="7492"/>
                  </a:cubicBezTo>
                  <a:cubicBezTo>
                    <a:pt x="3585" y="6326"/>
                    <a:pt x="3726" y="5038"/>
                    <a:pt x="3938" y="3837"/>
                  </a:cubicBezTo>
                  <a:lnTo>
                    <a:pt x="4503" y="164"/>
                  </a:lnTo>
                  <a:cubicBezTo>
                    <a:pt x="4522" y="93"/>
                    <a:pt x="4468" y="4"/>
                    <a:pt x="4380" y="4"/>
                  </a:cubicBezTo>
                  <a:cubicBezTo>
                    <a:pt x="4371" y="2"/>
                    <a:pt x="4362" y="1"/>
                    <a:pt x="43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954400" y="3838100"/>
              <a:ext cx="171125" cy="195925"/>
            </a:xfrm>
            <a:custGeom>
              <a:avLst/>
              <a:gdLst/>
              <a:ahLst/>
              <a:cxnLst/>
              <a:rect l="l" t="t" r="r" b="b"/>
              <a:pathLst>
                <a:path w="6845" h="7837" extrusionOk="0">
                  <a:moveTo>
                    <a:pt x="6699" y="1"/>
                  </a:moveTo>
                  <a:cubicBezTo>
                    <a:pt x="6684" y="1"/>
                    <a:pt x="6668" y="3"/>
                    <a:pt x="6652" y="9"/>
                  </a:cubicBezTo>
                  <a:cubicBezTo>
                    <a:pt x="6228" y="131"/>
                    <a:pt x="5169" y="574"/>
                    <a:pt x="3826" y="2128"/>
                  </a:cubicBezTo>
                  <a:cubicBezTo>
                    <a:pt x="2378" y="3823"/>
                    <a:pt x="595" y="6719"/>
                    <a:pt x="47" y="7638"/>
                  </a:cubicBezTo>
                  <a:cubicBezTo>
                    <a:pt x="0" y="7716"/>
                    <a:pt x="80" y="7837"/>
                    <a:pt x="173" y="7837"/>
                  </a:cubicBezTo>
                  <a:cubicBezTo>
                    <a:pt x="184" y="7837"/>
                    <a:pt x="195" y="7835"/>
                    <a:pt x="207" y="7831"/>
                  </a:cubicBezTo>
                  <a:cubicBezTo>
                    <a:pt x="1036" y="7584"/>
                    <a:pt x="3297" y="6755"/>
                    <a:pt x="4763" y="4635"/>
                  </a:cubicBezTo>
                  <a:cubicBezTo>
                    <a:pt x="6246" y="2498"/>
                    <a:pt x="6706" y="750"/>
                    <a:pt x="6829" y="167"/>
                  </a:cubicBezTo>
                  <a:cubicBezTo>
                    <a:pt x="6844" y="77"/>
                    <a:pt x="6783" y="1"/>
                    <a:pt x="669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954675" y="3841200"/>
              <a:ext cx="171325" cy="191375"/>
            </a:xfrm>
            <a:custGeom>
              <a:avLst/>
              <a:gdLst/>
              <a:ahLst/>
              <a:cxnLst/>
              <a:rect l="l" t="t" r="r" b="b"/>
              <a:pathLst>
                <a:path w="6853" h="7655" extrusionOk="0">
                  <a:moveTo>
                    <a:pt x="6820" y="0"/>
                  </a:moveTo>
                  <a:cubicBezTo>
                    <a:pt x="6808" y="0"/>
                    <a:pt x="6795" y="13"/>
                    <a:pt x="6782" y="26"/>
                  </a:cubicBezTo>
                  <a:cubicBezTo>
                    <a:pt x="5918" y="1985"/>
                    <a:pt x="71" y="7531"/>
                    <a:pt x="19" y="7601"/>
                  </a:cubicBezTo>
                  <a:cubicBezTo>
                    <a:pt x="1" y="7601"/>
                    <a:pt x="1" y="7637"/>
                    <a:pt x="19" y="7655"/>
                  </a:cubicBezTo>
                  <a:lnTo>
                    <a:pt x="71" y="7655"/>
                  </a:lnTo>
                  <a:cubicBezTo>
                    <a:pt x="125" y="7584"/>
                    <a:pt x="5970" y="2021"/>
                    <a:pt x="6853" y="43"/>
                  </a:cubicBezTo>
                  <a:cubicBezTo>
                    <a:pt x="6853" y="26"/>
                    <a:pt x="6853" y="7"/>
                    <a:pt x="6836" y="7"/>
                  </a:cubicBezTo>
                  <a:cubicBezTo>
                    <a:pt x="6831" y="3"/>
                    <a:pt x="6825" y="0"/>
                    <a:pt x="682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859775" y="3904075"/>
              <a:ext cx="79500" cy="215200"/>
            </a:xfrm>
            <a:custGeom>
              <a:avLst/>
              <a:gdLst/>
              <a:ahLst/>
              <a:cxnLst/>
              <a:rect l="l" t="t" r="r" b="b"/>
              <a:pathLst>
                <a:path w="3180" h="8608" extrusionOk="0">
                  <a:moveTo>
                    <a:pt x="163" y="1"/>
                  </a:moveTo>
                  <a:cubicBezTo>
                    <a:pt x="138" y="1"/>
                    <a:pt x="112" y="7"/>
                    <a:pt x="88" y="19"/>
                  </a:cubicBezTo>
                  <a:cubicBezTo>
                    <a:pt x="17" y="54"/>
                    <a:pt x="1" y="141"/>
                    <a:pt x="36" y="212"/>
                  </a:cubicBezTo>
                  <a:lnTo>
                    <a:pt x="1025" y="2208"/>
                  </a:lnTo>
                  <a:cubicBezTo>
                    <a:pt x="1343" y="2861"/>
                    <a:pt x="1678" y="3532"/>
                    <a:pt x="1995" y="4186"/>
                  </a:cubicBezTo>
                  <a:cubicBezTo>
                    <a:pt x="2296" y="4857"/>
                    <a:pt x="2561" y="5545"/>
                    <a:pt x="2666" y="6252"/>
                  </a:cubicBezTo>
                  <a:cubicBezTo>
                    <a:pt x="2755" y="6941"/>
                    <a:pt x="2685" y="7683"/>
                    <a:pt x="2384" y="8283"/>
                  </a:cubicBezTo>
                  <a:lnTo>
                    <a:pt x="2384" y="8300"/>
                  </a:lnTo>
                  <a:cubicBezTo>
                    <a:pt x="2332" y="8406"/>
                    <a:pt x="2367" y="8531"/>
                    <a:pt x="2473" y="8583"/>
                  </a:cubicBezTo>
                  <a:cubicBezTo>
                    <a:pt x="2511" y="8600"/>
                    <a:pt x="2550" y="8608"/>
                    <a:pt x="2586" y="8608"/>
                  </a:cubicBezTo>
                  <a:cubicBezTo>
                    <a:pt x="2666" y="8608"/>
                    <a:pt x="2736" y="8568"/>
                    <a:pt x="2772" y="8495"/>
                  </a:cubicBezTo>
                  <a:cubicBezTo>
                    <a:pt x="3126" y="7771"/>
                    <a:pt x="3179" y="6941"/>
                    <a:pt x="3055" y="6181"/>
                  </a:cubicBezTo>
                  <a:cubicBezTo>
                    <a:pt x="2949" y="5423"/>
                    <a:pt x="2650" y="4716"/>
                    <a:pt x="2332" y="4027"/>
                  </a:cubicBezTo>
                  <a:cubicBezTo>
                    <a:pt x="1995" y="3356"/>
                    <a:pt x="1642" y="2720"/>
                    <a:pt x="1307" y="2049"/>
                  </a:cubicBezTo>
                  <a:lnTo>
                    <a:pt x="283" y="71"/>
                  </a:lnTo>
                  <a:cubicBezTo>
                    <a:pt x="260" y="24"/>
                    <a:pt x="213" y="1"/>
                    <a:pt x="16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777725" y="3789250"/>
              <a:ext cx="120925" cy="140375"/>
            </a:xfrm>
            <a:custGeom>
              <a:avLst/>
              <a:gdLst/>
              <a:ahLst/>
              <a:cxnLst/>
              <a:rect l="l" t="t" r="r" b="b"/>
              <a:pathLst>
                <a:path w="4837" h="5615" extrusionOk="0">
                  <a:moveTo>
                    <a:pt x="3828" y="1"/>
                  </a:moveTo>
                  <a:cubicBezTo>
                    <a:pt x="3816" y="1"/>
                    <a:pt x="3805" y="1"/>
                    <a:pt x="3794" y="2"/>
                  </a:cubicBezTo>
                  <a:cubicBezTo>
                    <a:pt x="3476" y="20"/>
                    <a:pt x="3229" y="338"/>
                    <a:pt x="3141" y="656"/>
                  </a:cubicBezTo>
                  <a:cubicBezTo>
                    <a:pt x="3052" y="974"/>
                    <a:pt x="3088" y="1291"/>
                    <a:pt x="3071" y="1626"/>
                  </a:cubicBezTo>
                  <a:cubicBezTo>
                    <a:pt x="2859" y="1468"/>
                    <a:pt x="2699" y="1256"/>
                    <a:pt x="2505" y="1096"/>
                  </a:cubicBezTo>
                  <a:cubicBezTo>
                    <a:pt x="2346" y="952"/>
                    <a:pt x="2139" y="831"/>
                    <a:pt x="1934" y="831"/>
                  </a:cubicBezTo>
                  <a:cubicBezTo>
                    <a:pt x="1889" y="831"/>
                    <a:pt x="1844" y="836"/>
                    <a:pt x="1799" y="849"/>
                  </a:cubicBezTo>
                  <a:cubicBezTo>
                    <a:pt x="1481" y="920"/>
                    <a:pt x="1305" y="1273"/>
                    <a:pt x="1322" y="1591"/>
                  </a:cubicBezTo>
                  <a:cubicBezTo>
                    <a:pt x="1340" y="1927"/>
                    <a:pt x="1498" y="2210"/>
                    <a:pt x="1658" y="2492"/>
                  </a:cubicBezTo>
                  <a:cubicBezTo>
                    <a:pt x="1623" y="2496"/>
                    <a:pt x="1588" y="2498"/>
                    <a:pt x="1553" y="2498"/>
                  </a:cubicBezTo>
                  <a:cubicBezTo>
                    <a:pt x="1270" y="2498"/>
                    <a:pt x="987" y="2384"/>
                    <a:pt x="704" y="2368"/>
                  </a:cubicBezTo>
                  <a:cubicBezTo>
                    <a:pt x="682" y="2366"/>
                    <a:pt x="660" y="2364"/>
                    <a:pt x="638" y="2364"/>
                  </a:cubicBezTo>
                  <a:cubicBezTo>
                    <a:pt x="335" y="2364"/>
                    <a:pt x="0" y="2583"/>
                    <a:pt x="33" y="2862"/>
                  </a:cubicBezTo>
                  <a:cubicBezTo>
                    <a:pt x="50" y="2968"/>
                    <a:pt x="104" y="3057"/>
                    <a:pt x="156" y="3128"/>
                  </a:cubicBezTo>
                  <a:cubicBezTo>
                    <a:pt x="439" y="3552"/>
                    <a:pt x="756" y="3976"/>
                    <a:pt x="1093" y="4364"/>
                  </a:cubicBezTo>
                  <a:cubicBezTo>
                    <a:pt x="1446" y="4805"/>
                    <a:pt x="1851" y="5229"/>
                    <a:pt x="2364" y="5459"/>
                  </a:cubicBezTo>
                  <a:cubicBezTo>
                    <a:pt x="2601" y="5566"/>
                    <a:pt x="2839" y="5615"/>
                    <a:pt x="3068" y="5615"/>
                  </a:cubicBezTo>
                  <a:cubicBezTo>
                    <a:pt x="3863" y="5615"/>
                    <a:pt x="4552" y="5023"/>
                    <a:pt x="4731" y="4188"/>
                  </a:cubicBezTo>
                  <a:cubicBezTo>
                    <a:pt x="4837" y="3729"/>
                    <a:pt x="4801" y="3234"/>
                    <a:pt x="4766" y="2775"/>
                  </a:cubicBezTo>
                  <a:cubicBezTo>
                    <a:pt x="4731" y="2280"/>
                    <a:pt x="4695" y="1786"/>
                    <a:pt x="4660" y="1308"/>
                  </a:cubicBezTo>
                  <a:cubicBezTo>
                    <a:pt x="4642" y="1009"/>
                    <a:pt x="4606" y="708"/>
                    <a:pt x="4483" y="461"/>
                  </a:cubicBezTo>
                  <a:cubicBezTo>
                    <a:pt x="4347" y="206"/>
                    <a:pt x="4113" y="1"/>
                    <a:pt x="382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872550" y="3881100"/>
              <a:ext cx="28750" cy="51250"/>
            </a:xfrm>
            <a:custGeom>
              <a:avLst/>
              <a:gdLst/>
              <a:ahLst/>
              <a:cxnLst/>
              <a:rect l="l" t="t" r="r" b="b"/>
              <a:pathLst>
                <a:path w="1150" h="2050" extrusionOk="0">
                  <a:moveTo>
                    <a:pt x="1025" y="1"/>
                  </a:moveTo>
                  <a:cubicBezTo>
                    <a:pt x="1008" y="1"/>
                    <a:pt x="990" y="1"/>
                    <a:pt x="990" y="19"/>
                  </a:cubicBezTo>
                  <a:cubicBezTo>
                    <a:pt x="849" y="71"/>
                    <a:pt x="743" y="177"/>
                    <a:pt x="637" y="302"/>
                  </a:cubicBezTo>
                  <a:cubicBezTo>
                    <a:pt x="337" y="637"/>
                    <a:pt x="142" y="1079"/>
                    <a:pt x="90" y="1538"/>
                  </a:cubicBezTo>
                  <a:cubicBezTo>
                    <a:pt x="72" y="1715"/>
                    <a:pt x="1" y="2049"/>
                    <a:pt x="231" y="2049"/>
                  </a:cubicBezTo>
                  <a:cubicBezTo>
                    <a:pt x="389" y="2049"/>
                    <a:pt x="601" y="1732"/>
                    <a:pt x="690" y="1626"/>
                  </a:cubicBezTo>
                  <a:cubicBezTo>
                    <a:pt x="867" y="1397"/>
                    <a:pt x="990" y="1149"/>
                    <a:pt x="1079" y="867"/>
                  </a:cubicBezTo>
                  <a:cubicBezTo>
                    <a:pt x="1150" y="601"/>
                    <a:pt x="1150" y="302"/>
                    <a:pt x="1061" y="36"/>
                  </a:cubicBezTo>
                  <a:cubicBezTo>
                    <a:pt x="1044" y="19"/>
                    <a:pt x="1044" y="1"/>
                    <a:pt x="10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918050" y="3801600"/>
              <a:ext cx="127175" cy="125250"/>
            </a:xfrm>
            <a:custGeom>
              <a:avLst/>
              <a:gdLst/>
              <a:ahLst/>
              <a:cxnLst/>
              <a:rect l="l" t="t" r="r" b="b"/>
              <a:pathLst>
                <a:path w="5087" h="5010" extrusionOk="0">
                  <a:moveTo>
                    <a:pt x="2408" y="1"/>
                  </a:moveTo>
                  <a:cubicBezTo>
                    <a:pt x="2148" y="1"/>
                    <a:pt x="1887" y="204"/>
                    <a:pt x="1767" y="444"/>
                  </a:cubicBezTo>
                  <a:cubicBezTo>
                    <a:pt x="1625" y="744"/>
                    <a:pt x="1625" y="1080"/>
                    <a:pt x="1625" y="1398"/>
                  </a:cubicBezTo>
                  <a:cubicBezTo>
                    <a:pt x="1324" y="1274"/>
                    <a:pt x="1131" y="991"/>
                    <a:pt x="865" y="814"/>
                  </a:cubicBezTo>
                  <a:cubicBezTo>
                    <a:pt x="743" y="738"/>
                    <a:pt x="590" y="694"/>
                    <a:pt x="449" y="694"/>
                  </a:cubicBezTo>
                  <a:cubicBezTo>
                    <a:pt x="263" y="694"/>
                    <a:pt x="96" y="768"/>
                    <a:pt x="36" y="939"/>
                  </a:cubicBezTo>
                  <a:cubicBezTo>
                    <a:pt x="1" y="1026"/>
                    <a:pt x="1" y="1115"/>
                    <a:pt x="1" y="1221"/>
                  </a:cubicBezTo>
                  <a:cubicBezTo>
                    <a:pt x="53" y="1733"/>
                    <a:pt x="107" y="2246"/>
                    <a:pt x="213" y="2757"/>
                  </a:cubicBezTo>
                  <a:cubicBezTo>
                    <a:pt x="319" y="3305"/>
                    <a:pt x="460" y="3870"/>
                    <a:pt x="795" y="4329"/>
                  </a:cubicBezTo>
                  <a:cubicBezTo>
                    <a:pt x="1139" y="4789"/>
                    <a:pt x="1630" y="5009"/>
                    <a:pt x="2126" y="5009"/>
                  </a:cubicBezTo>
                  <a:cubicBezTo>
                    <a:pt x="2623" y="5009"/>
                    <a:pt x="3127" y="4789"/>
                    <a:pt x="3497" y="4365"/>
                  </a:cubicBezTo>
                  <a:cubicBezTo>
                    <a:pt x="3797" y="4012"/>
                    <a:pt x="4009" y="3588"/>
                    <a:pt x="4204" y="3146"/>
                  </a:cubicBezTo>
                  <a:cubicBezTo>
                    <a:pt x="4416" y="2705"/>
                    <a:pt x="4609" y="2263"/>
                    <a:pt x="4821" y="1822"/>
                  </a:cubicBezTo>
                  <a:cubicBezTo>
                    <a:pt x="4945" y="1556"/>
                    <a:pt x="5068" y="1274"/>
                    <a:pt x="5087" y="991"/>
                  </a:cubicBezTo>
                  <a:cubicBezTo>
                    <a:pt x="5087" y="708"/>
                    <a:pt x="4962" y="391"/>
                    <a:pt x="4698" y="268"/>
                  </a:cubicBezTo>
                  <a:cubicBezTo>
                    <a:pt x="4621" y="229"/>
                    <a:pt x="4537" y="211"/>
                    <a:pt x="4451" y="211"/>
                  </a:cubicBezTo>
                  <a:cubicBezTo>
                    <a:pt x="4223" y="211"/>
                    <a:pt x="3982" y="335"/>
                    <a:pt x="3815" y="515"/>
                  </a:cubicBezTo>
                  <a:cubicBezTo>
                    <a:pt x="3585" y="744"/>
                    <a:pt x="3462" y="1045"/>
                    <a:pt x="3285" y="1327"/>
                  </a:cubicBezTo>
                  <a:cubicBezTo>
                    <a:pt x="3161" y="1080"/>
                    <a:pt x="3126" y="833"/>
                    <a:pt x="3055" y="586"/>
                  </a:cubicBezTo>
                  <a:cubicBezTo>
                    <a:pt x="2968" y="338"/>
                    <a:pt x="2808" y="91"/>
                    <a:pt x="2544" y="20"/>
                  </a:cubicBezTo>
                  <a:cubicBezTo>
                    <a:pt x="2499" y="7"/>
                    <a:pt x="2454" y="1"/>
                    <a:pt x="240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929075" y="3895625"/>
              <a:ext cx="44175" cy="37475"/>
            </a:xfrm>
            <a:custGeom>
              <a:avLst/>
              <a:gdLst/>
              <a:ahLst/>
              <a:cxnLst/>
              <a:rect l="l" t="t" r="r" b="b"/>
              <a:pathLst>
                <a:path w="1767" h="1499" extrusionOk="0">
                  <a:moveTo>
                    <a:pt x="128" y="1"/>
                  </a:moveTo>
                  <a:cubicBezTo>
                    <a:pt x="103" y="1"/>
                    <a:pt x="79" y="2"/>
                    <a:pt x="54" y="3"/>
                  </a:cubicBezTo>
                  <a:cubicBezTo>
                    <a:pt x="36" y="3"/>
                    <a:pt x="19" y="3"/>
                    <a:pt x="0" y="20"/>
                  </a:cubicBezTo>
                  <a:lnTo>
                    <a:pt x="0" y="56"/>
                  </a:lnTo>
                  <a:cubicBezTo>
                    <a:pt x="19" y="215"/>
                    <a:pt x="89" y="338"/>
                    <a:pt x="160" y="479"/>
                  </a:cubicBezTo>
                  <a:cubicBezTo>
                    <a:pt x="407" y="868"/>
                    <a:pt x="761" y="1186"/>
                    <a:pt x="1184" y="1362"/>
                  </a:cubicBezTo>
                  <a:cubicBezTo>
                    <a:pt x="1287" y="1408"/>
                    <a:pt x="1450" y="1499"/>
                    <a:pt x="1571" y="1499"/>
                  </a:cubicBezTo>
                  <a:cubicBezTo>
                    <a:pt x="1636" y="1499"/>
                    <a:pt x="1689" y="1472"/>
                    <a:pt x="1714" y="1398"/>
                  </a:cubicBezTo>
                  <a:cubicBezTo>
                    <a:pt x="1766" y="1240"/>
                    <a:pt x="1538" y="939"/>
                    <a:pt x="1449" y="816"/>
                  </a:cubicBezTo>
                  <a:cubicBezTo>
                    <a:pt x="1272" y="604"/>
                    <a:pt x="1078" y="392"/>
                    <a:pt x="848" y="232"/>
                  </a:cubicBezTo>
                  <a:cubicBezTo>
                    <a:pt x="639" y="88"/>
                    <a:pt x="385" y="1"/>
                    <a:pt x="12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786025" y="4306900"/>
              <a:ext cx="316150" cy="246075"/>
            </a:xfrm>
            <a:custGeom>
              <a:avLst/>
              <a:gdLst/>
              <a:ahLst/>
              <a:cxnLst/>
              <a:rect l="l" t="t" r="r" b="b"/>
              <a:pathLst>
                <a:path w="12646" h="9843" extrusionOk="0">
                  <a:moveTo>
                    <a:pt x="12403" y="1"/>
                  </a:moveTo>
                  <a:cubicBezTo>
                    <a:pt x="12378" y="1"/>
                    <a:pt x="12353" y="4"/>
                    <a:pt x="12327" y="12"/>
                  </a:cubicBezTo>
                  <a:cubicBezTo>
                    <a:pt x="11710" y="223"/>
                    <a:pt x="11110" y="452"/>
                    <a:pt x="10509" y="718"/>
                  </a:cubicBezTo>
                  <a:cubicBezTo>
                    <a:pt x="9926" y="982"/>
                    <a:pt x="9343" y="1265"/>
                    <a:pt x="8778" y="1618"/>
                  </a:cubicBezTo>
                  <a:cubicBezTo>
                    <a:pt x="8496" y="1795"/>
                    <a:pt x="8230" y="2006"/>
                    <a:pt x="7983" y="2237"/>
                  </a:cubicBezTo>
                  <a:cubicBezTo>
                    <a:pt x="7736" y="2466"/>
                    <a:pt x="7524" y="2713"/>
                    <a:pt x="7295" y="2943"/>
                  </a:cubicBezTo>
                  <a:cubicBezTo>
                    <a:pt x="6871" y="3419"/>
                    <a:pt x="6429" y="3808"/>
                    <a:pt x="5917" y="4161"/>
                  </a:cubicBezTo>
                  <a:cubicBezTo>
                    <a:pt x="4893" y="4886"/>
                    <a:pt x="3728" y="5433"/>
                    <a:pt x="2650" y="6174"/>
                  </a:cubicBezTo>
                  <a:cubicBezTo>
                    <a:pt x="2103" y="6546"/>
                    <a:pt x="1573" y="6987"/>
                    <a:pt x="1114" y="7481"/>
                  </a:cubicBezTo>
                  <a:cubicBezTo>
                    <a:pt x="672" y="7994"/>
                    <a:pt x="283" y="8594"/>
                    <a:pt x="71" y="9282"/>
                  </a:cubicBezTo>
                  <a:lnTo>
                    <a:pt x="54" y="9282"/>
                  </a:lnTo>
                  <a:cubicBezTo>
                    <a:pt x="1" y="9513"/>
                    <a:pt x="125" y="9760"/>
                    <a:pt x="354" y="9831"/>
                  </a:cubicBezTo>
                  <a:cubicBezTo>
                    <a:pt x="389" y="9839"/>
                    <a:pt x="425" y="9843"/>
                    <a:pt x="459" y="9843"/>
                  </a:cubicBezTo>
                  <a:cubicBezTo>
                    <a:pt x="651" y="9843"/>
                    <a:pt x="824" y="9725"/>
                    <a:pt x="884" y="9530"/>
                  </a:cubicBezTo>
                  <a:cubicBezTo>
                    <a:pt x="1043" y="8983"/>
                    <a:pt x="1343" y="8470"/>
                    <a:pt x="1731" y="8011"/>
                  </a:cubicBezTo>
                  <a:cubicBezTo>
                    <a:pt x="2120" y="7570"/>
                    <a:pt x="2579" y="7163"/>
                    <a:pt x="3073" y="6793"/>
                  </a:cubicBezTo>
                  <a:cubicBezTo>
                    <a:pt x="4081" y="6068"/>
                    <a:pt x="5246" y="5486"/>
                    <a:pt x="6288" y="4709"/>
                  </a:cubicBezTo>
                  <a:cubicBezTo>
                    <a:pt x="6817" y="4321"/>
                    <a:pt x="7330" y="3843"/>
                    <a:pt x="7754" y="3349"/>
                  </a:cubicBezTo>
                  <a:cubicBezTo>
                    <a:pt x="8178" y="2872"/>
                    <a:pt x="8566" y="2413"/>
                    <a:pt x="9078" y="2077"/>
                  </a:cubicBezTo>
                  <a:cubicBezTo>
                    <a:pt x="9591" y="1742"/>
                    <a:pt x="10156" y="1441"/>
                    <a:pt x="10721" y="1177"/>
                  </a:cubicBezTo>
                  <a:cubicBezTo>
                    <a:pt x="11303" y="895"/>
                    <a:pt x="11887" y="647"/>
                    <a:pt x="12469" y="435"/>
                  </a:cubicBezTo>
                  <a:cubicBezTo>
                    <a:pt x="12593" y="400"/>
                    <a:pt x="12645" y="276"/>
                    <a:pt x="12610" y="153"/>
                  </a:cubicBezTo>
                  <a:cubicBezTo>
                    <a:pt x="12582" y="54"/>
                    <a:pt x="12498" y="1"/>
                    <a:pt x="1240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874325" y="4387025"/>
              <a:ext cx="249025" cy="87600"/>
            </a:xfrm>
            <a:custGeom>
              <a:avLst/>
              <a:gdLst/>
              <a:ahLst/>
              <a:cxnLst/>
              <a:rect l="l" t="t" r="r" b="b"/>
              <a:pathLst>
                <a:path w="9961" h="3504" extrusionOk="0">
                  <a:moveTo>
                    <a:pt x="8632" y="1"/>
                  </a:moveTo>
                  <a:cubicBezTo>
                    <a:pt x="8051" y="1"/>
                    <a:pt x="7282" y="86"/>
                    <a:pt x="6306" y="356"/>
                  </a:cubicBezTo>
                  <a:cubicBezTo>
                    <a:pt x="4151" y="974"/>
                    <a:pt x="1060" y="2404"/>
                    <a:pt x="107" y="2863"/>
                  </a:cubicBezTo>
                  <a:cubicBezTo>
                    <a:pt x="1" y="2917"/>
                    <a:pt x="19" y="3075"/>
                    <a:pt x="125" y="3111"/>
                  </a:cubicBezTo>
                  <a:cubicBezTo>
                    <a:pt x="605" y="3254"/>
                    <a:pt x="1594" y="3503"/>
                    <a:pt x="2804" y="3503"/>
                  </a:cubicBezTo>
                  <a:cubicBezTo>
                    <a:pt x="3685" y="3503"/>
                    <a:pt x="4683" y="3371"/>
                    <a:pt x="5687" y="2969"/>
                  </a:cubicBezTo>
                  <a:cubicBezTo>
                    <a:pt x="8107" y="2016"/>
                    <a:pt x="9466" y="798"/>
                    <a:pt x="9890" y="391"/>
                  </a:cubicBezTo>
                  <a:cubicBezTo>
                    <a:pt x="9961" y="320"/>
                    <a:pt x="9926" y="179"/>
                    <a:pt x="9838" y="162"/>
                  </a:cubicBezTo>
                  <a:cubicBezTo>
                    <a:pt x="9623" y="90"/>
                    <a:pt x="9227" y="1"/>
                    <a:pt x="86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874775" y="4395725"/>
              <a:ext cx="247700" cy="66000"/>
            </a:xfrm>
            <a:custGeom>
              <a:avLst/>
              <a:gdLst/>
              <a:ahLst/>
              <a:cxnLst/>
              <a:rect l="l" t="t" r="r" b="b"/>
              <a:pathLst>
                <a:path w="9908" h="2640" extrusionOk="0">
                  <a:moveTo>
                    <a:pt x="9870" y="1"/>
                  </a:moveTo>
                  <a:cubicBezTo>
                    <a:pt x="9865" y="1"/>
                    <a:pt x="9860" y="3"/>
                    <a:pt x="9855" y="8"/>
                  </a:cubicBezTo>
                  <a:cubicBezTo>
                    <a:pt x="8054" y="1156"/>
                    <a:pt x="107" y="2551"/>
                    <a:pt x="18" y="2569"/>
                  </a:cubicBezTo>
                  <a:cubicBezTo>
                    <a:pt x="1" y="2569"/>
                    <a:pt x="1" y="2586"/>
                    <a:pt x="1" y="2621"/>
                  </a:cubicBezTo>
                  <a:cubicBezTo>
                    <a:pt x="1" y="2640"/>
                    <a:pt x="18" y="2640"/>
                    <a:pt x="36" y="2640"/>
                  </a:cubicBezTo>
                  <a:cubicBezTo>
                    <a:pt x="124" y="2621"/>
                    <a:pt x="8071" y="1227"/>
                    <a:pt x="9891" y="61"/>
                  </a:cubicBezTo>
                  <a:cubicBezTo>
                    <a:pt x="9908" y="61"/>
                    <a:pt x="9908" y="43"/>
                    <a:pt x="9908" y="26"/>
                  </a:cubicBezTo>
                  <a:cubicBezTo>
                    <a:pt x="9896" y="13"/>
                    <a:pt x="9883" y="1"/>
                    <a:pt x="98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2066575" y="4197850"/>
              <a:ext cx="145075" cy="123100"/>
            </a:xfrm>
            <a:custGeom>
              <a:avLst/>
              <a:gdLst/>
              <a:ahLst/>
              <a:cxnLst/>
              <a:rect l="l" t="t" r="r" b="b"/>
              <a:pathLst>
                <a:path w="5803" h="4924" extrusionOk="0">
                  <a:moveTo>
                    <a:pt x="1860" y="1"/>
                  </a:moveTo>
                  <a:cubicBezTo>
                    <a:pt x="1802" y="1"/>
                    <a:pt x="1745" y="15"/>
                    <a:pt x="1689" y="46"/>
                  </a:cubicBezTo>
                  <a:cubicBezTo>
                    <a:pt x="1600" y="81"/>
                    <a:pt x="1548" y="170"/>
                    <a:pt x="1494" y="241"/>
                  </a:cubicBezTo>
                  <a:cubicBezTo>
                    <a:pt x="1176" y="665"/>
                    <a:pt x="893" y="1089"/>
                    <a:pt x="646" y="1548"/>
                  </a:cubicBezTo>
                  <a:cubicBezTo>
                    <a:pt x="364" y="2042"/>
                    <a:pt x="116" y="2554"/>
                    <a:pt x="81" y="3119"/>
                  </a:cubicBezTo>
                  <a:cubicBezTo>
                    <a:pt x="1" y="4170"/>
                    <a:pt x="836" y="4923"/>
                    <a:pt x="1816" y="4923"/>
                  </a:cubicBezTo>
                  <a:cubicBezTo>
                    <a:pt x="1908" y="4923"/>
                    <a:pt x="2001" y="4917"/>
                    <a:pt x="2094" y="4903"/>
                  </a:cubicBezTo>
                  <a:cubicBezTo>
                    <a:pt x="2572" y="4833"/>
                    <a:pt x="2996" y="4638"/>
                    <a:pt x="3436" y="4444"/>
                  </a:cubicBezTo>
                  <a:cubicBezTo>
                    <a:pt x="3879" y="4232"/>
                    <a:pt x="4320" y="4020"/>
                    <a:pt x="4762" y="3825"/>
                  </a:cubicBezTo>
                  <a:cubicBezTo>
                    <a:pt x="5026" y="3702"/>
                    <a:pt x="5292" y="3578"/>
                    <a:pt x="5503" y="3366"/>
                  </a:cubicBezTo>
                  <a:cubicBezTo>
                    <a:pt x="5697" y="3154"/>
                    <a:pt x="5803" y="2819"/>
                    <a:pt x="5680" y="2572"/>
                  </a:cubicBezTo>
                  <a:cubicBezTo>
                    <a:pt x="5563" y="2289"/>
                    <a:pt x="5213" y="2164"/>
                    <a:pt x="4907" y="2164"/>
                  </a:cubicBezTo>
                  <a:cubicBezTo>
                    <a:pt x="4888" y="2164"/>
                    <a:pt x="4868" y="2164"/>
                    <a:pt x="4849" y="2165"/>
                  </a:cubicBezTo>
                  <a:cubicBezTo>
                    <a:pt x="4531" y="2201"/>
                    <a:pt x="4214" y="2342"/>
                    <a:pt x="3914" y="2448"/>
                  </a:cubicBezTo>
                  <a:cubicBezTo>
                    <a:pt x="3985" y="2201"/>
                    <a:pt x="4126" y="1972"/>
                    <a:pt x="4214" y="1725"/>
                  </a:cubicBezTo>
                  <a:cubicBezTo>
                    <a:pt x="4303" y="1494"/>
                    <a:pt x="4338" y="1195"/>
                    <a:pt x="4197" y="983"/>
                  </a:cubicBezTo>
                  <a:cubicBezTo>
                    <a:pt x="4080" y="807"/>
                    <a:pt x="3862" y="725"/>
                    <a:pt x="3646" y="725"/>
                  </a:cubicBezTo>
                  <a:cubicBezTo>
                    <a:pt x="3536" y="725"/>
                    <a:pt x="3426" y="746"/>
                    <a:pt x="3331" y="788"/>
                  </a:cubicBezTo>
                  <a:cubicBezTo>
                    <a:pt x="3031" y="929"/>
                    <a:pt x="2801" y="1176"/>
                    <a:pt x="2589" y="1424"/>
                  </a:cubicBezTo>
                  <a:cubicBezTo>
                    <a:pt x="2448" y="1141"/>
                    <a:pt x="2483" y="788"/>
                    <a:pt x="2395" y="488"/>
                  </a:cubicBezTo>
                  <a:cubicBezTo>
                    <a:pt x="2324" y="233"/>
                    <a:pt x="2094" y="1"/>
                    <a:pt x="186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2064625" y="4259750"/>
              <a:ext cx="20775" cy="54575"/>
            </a:xfrm>
            <a:custGeom>
              <a:avLst/>
              <a:gdLst/>
              <a:ahLst/>
              <a:cxnLst/>
              <a:rect l="l" t="t" r="r" b="b"/>
              <a:pathLst>
                <a:path w="831" h="2183" extrusionOk="0">
                  <a:moveTo>
                    <a:pt x="245" y="0"/>
                  </a:moveTo>
                  <a:cubicBezTo>
                    <a:pt x="240" y="0"/>
                    <a:pt x="235" y="2"/>
                    <a:pt x="230" y="7"/>
                  </a:cubicBezTo>
                  <a:lnTo>
                    <a:pt x="213" y="26"/>
                  </a:lnTo>
                  <a:cubicBezTo>
                    <a:pt x="124" y="148"/>
                    <a:pt x="88" y="308"/>
                    <a:pt x="71" y="449"/>
                  </a:cubicBezTo>
                  <a:cubicBezTo>
                    <a:pt x="1" y="909"/>
                    <a:pt x="71" y="1385"/>
                    <a:pt x="265" y="1792"/>
                  </a:cubicBezTo>
                  <a:cubicBezTo>
                    <a:pt x="326" y="1928"/>
                    <a:pt x="427" y="2183"/>
                    <a:pt x="566" y="2183"/>
                  </a:cubicBezTo>
                  <a:cubicBezTo>
                    <a:pt x="589" y="2183"/>
                    <a:pt x="612" y="2176"/>
                    <a:pt x="637" y="2162"/>
                  </a:cubicBezTo>
                  <a:cubicBezTo>
                    <a:pt x="795" y="2074"/>
                    <a:pt x="813" y="1686"/>
                    <a:pt x="813" y="1544"/>
                  </a:cubicBezTo>
                  <a:cubicBezTo>
                    <a:pt x="830" y="1262"/>
                    <a:pt x="813" y="979"/>
                    <a:pt x="743" y="714"/>
                  </a:cubicBezTo>
                  <a:cubicBezTo>
                    <a:pt x="654" y="449"/>
                    <a:pt x="512" y="184"/>
                    <a:pt x="283" y="26"/>
                  </a:cubicBezTo>
                  <a:cubicBezTo>
                    <a:pt x="270" y="13"/>
                    <a:pt x="258" y="0"/>
                    <a:pt x="24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074775" y="4307700"/>
              <a:ext cx="56525" cy="19025"/>
            </a:xfrm>
            <a:custGeom>
              <a:avLst/>
              <a:gdLst/>
              <a:ahLst/>
              <a:cxnLst/>
              <a:rect l="l" t="t" r="r" b="b"/>
              <a:pathLst>
                <a:path w="2261" h="761" extrusionOk="0">
                  <a:moveTo>
                    <a:pt x="1075" y="1"/>
                  </a:moveTo>
                  <a:cubicBezTo>
                    <a:pt x="886" y="1"/>
                    <a:pt x="696" y="23"/>
                    <a:pt x="513" y="67"/>
                  </a:cubicBezTo>
                  <a:cubicBezTo>
                    <a:pt x="337" y="102"/>
                    <a:pt x="0" y="156"/>
                    <a:pt x="71" y="368"/>
                  </a:cubicBezTo>
                  <a:cubicBezTo>
                    <a:pt x="142" y="526"/>
                    <a:pt x="495" y="615"/>
                    <a:pt x="636" y="668"/>
                  </a:cubicBezTo>
                  <a:cubicBezTo>
                    <a:pt x="857" y="726"/>
                    <a:pt x="1091" y="761"/>
                    <a:pt x="1326" y="761"/>
                  </a:cubicBezTo>
                  <a:cubicBezTo>
                    <a:pt x="1373" y="761"/>
                    <a:pt x="1420" y="759"/>
                    <a:pt x="1467" y="757"/>
                  </a:cubicBezTo>
                  <a:cubicBezTo>
                    <a:pt x="1749" y="738"/>
                    <a:pt x="2032" y="632"/>
                    <a:pt x="2244" y="439"/>
                  </a:cubicBezTo>
                  <a:cubicBezTo>
                    <a:pt x="2261" y="439"/>
                    <a:pt x="2261" y="420"/>
                    <a:pt x="2261" y="403"/>
                  </a:cubicBezTo>
                  <a:cubicBezTo>
                    <a:pt x="2261" y="385"/>
                    <a:pt x="2261" y="385"/>
                    <a:pt x="2244" y="368"/>
                  </a:cubicBezTo>
                  <a:cubicBezTo>
                    <a:pt x="2138" y="262"/>
                    <a:pt x="1997" y="191"/>
                    <a:pt x="1855" y="138"/>
                  </a:cubicBezTo>
                  <a:cubicBezTo>
                    <a:pt x="1608" y="45"/>
                    <a:pt x="1341" y="1"/>
                    <a:pt x="107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rot="5400000">
            <a:off x="-87099" y="1722126"/>
            <a:ext cx="3330596" cy="3205647"/>
            <a:chOff x="754250" y="3789250"/>
            <a:chExt cx="1457400" cy="1402725"/>
          </a:xfrm>
        </p:grpSpPr>
        <p:sp>
          <p:nvSpPr>
            <p:cNvPr id="402" name="Google Shape;402;p8"/>
            <p:cNvSpPr/>
            <p:nvPr/>
          </p:nvSpPr>
          <p:spPr>
            <a:xfrm>
              <a:off x="1688475" y="4682375"/>
              <a:ext cx="249025" cy="87750"/>
            </a:xfrm>
            <a:custGeom>
              <a:avLst/>
              <a:gdLst/>
              <a:ahLst/>
              <a:cxnLst/>
              <a:rect l="l" t="t" r="r" b="b"/>
              <a:pathLst>
                <a:path w="9961" h="3510" extrusionOk="0">
                  <a:moveTo>
                    <a:pt x="8625" y="1"/>
                  </a:moveTo>
                  <a:cubicBezTo>
                    <a:pt x="8043" y="1"/>
                    <a:pt x="7273" y="86"/>
                    <a:pt x="6304" y="357"/>
                  </a:cubicBezTo>
                  <a:cubicBezTo>
                    <a:pt x="4150" y="974"/>
                    <a:pt x="1060" y="2405"/>
                    <a:pt x="106" y="2865"/>
                  </a:cubicBezTo>
                  <a:cubicBezTo>
                    <a:pt x="0" y="2917"/>
                    <a:pt x="17" y="3077"/>
                    <a:pt x="123" y="3112"/>
                  </a:cubicBezTo>
                  <a:cubicBezTo>
                    <a:pt x="601" y="3264"/>
                    <a:pt x="1581" y="3510"/>
                    <a:pt x="2781" y="3510"/>
                  </a:cubicBezTo>
                  <a:cubicBezTo>
                    <a:pt x="3668" y="3510"/>
                    <a:pt x="4674" y="3376"/>
                    <a:pt x="5687" y="2971"/>
                  </a:cubicBezTo>
                  <a:cubicBezTo>
                    <a:pt x="8106" y="2017"/>
                    <a:pt x="9466" y="816"/>
                    <a:pt x="9890" y="392"/>
                  </a:cubicBezTo>
                  <a:cubicBezTo>
                    <a:pt x="9961" y="322"/>
                    <a:pt x="9925" y="180"/>
                    <a:pt x="9836" y="162"/>
                  </a:cubicBezTo>
                  <a:cubicBezTo>
                    <a:pt x="9622" y="90"/>
                    <a:pt x="9222" y="1"/>
                    <a:pt x="86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689350" y="4692175"/>
              <a:ext cx="246400" cy="64025"/>
            </a:xfrm>
            <a:custGeom>
              <a:avLst/>
              <a:gdLst/>
              <a:ahLst/>
              <a:cxnLst/>
              <a:rect l="l" t="t" r="r" b="b"/>
              <a:pathLst>
                <a:path w="9856" h="2561" extrusionOk="0">
                  <a:moveTo>
                    <a:pt x="18" y="2560"/>
                  </a:moveTo>
                  <a:lnTo>
                    <a:pt x="1" y="2560"/>
                  </a:lnTo>
                  <a:lnTo>
                    <a:pt x="18" y="2560"/>
                  </a:lnTo>
                  <a:cubicBezTo>
                    <a:pt x="36" y="2560"/>
                    <a:pt x="2031" y="2207"/>
                    <a:pt x="4239" y="1712"/>
                  </a:cubicBezTo>
                  <a:cubicBezTo>
                    <a:pt x="5546" y="1430"/>
                    <a:pt x="6641" y="1147"/>
                    <a:pt x="7541" y="883"/>
                  </a:cubicBezTo>
                  <a:cubicBezTo>
                    <a:pt x="8654" y="565"/>
                    <a:pt x="9431" y="264"/>
                    <a:pt x="9855" y="0"/>
                  </a:cubicBezTo>
                  <a:lnTo>
                    <a:pt x="9855" y="0"/>
                  </a:lnTo>
                  <a:lnTo>
                    <a:pt x="9855" y="0"/>
                  </a:lnTo>
                  <a:cubicBezTo>
                    <a:pt x="9431" y="264"/>
                    <a:pt x="8654" y="565"/>
                    <a:pt x="7541" y="883"/>
                  </a:cubicBezTo>
                  <a:cubicBezTo>
                    <a:pt x="6641" y="1147"/>
                    <a:pt x="5546" y="1430"/>
                    <a:pt x="4239" y="1712"/>
                  </a:cubicBezTo>
                  <a:cubicBezTo>
                    <a:pt x="2031" y="2207"/>
                    <a:pt x="36" y="2560"/>
                    <a:pt x="18" y="256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754250" y="3888500"/>
              <a:ext cx="1419025" cy="1303475"/>
            </a:xfrm>
            <a:custGeom>
              <a:avLst/>
              <a:gdLst/>
              <a:ahLst/>
              <a:cxnLst/>
              <a:rect l="l" t="t" r="r" b="b"/>
              <a:pathLst>
                <a:path w="56761" h="52139" extrusionOk="0">
                  <a:moveTo>
                    <a:pt x="56127" y="0"/>
                  </a:moveTo>
                  <a:cubicBezTo>
                    <a:pt x="55885" y="0"/>
                    <a:pt x="55667" y="164"/>
                    <a:pt x="55595" y="411"/>
                  </a:cubicBezTo>
                  <a:cubicBezTo>
                    <a:pt x="55188" y="1895"/>
                    <a:pt x="54429" y="3378"/>
                    <a:pt x="53280" y="4915"/>
                  </a:cubicBezTo>
                  <a:cubicBezTo>
                    <a:pt x="52239" y="6310"/>
                    <a:pt x="50985" y="7652"/>
                    <a:pt x="49748" y="8942"/>
                  </a:cubicBezTo>
                  <a:cubicBezTo>
                    <a:pt x="48672" y="10089"/>
                    <a:pt x="47559" y="11273"/>
                    <a:pt x="46570" y="12526"/>
                  </a:cubicBezTo>
                  <a:cubicBezTo>
                    <a:pt x="44080" y="15670"/>
                    <a:pt x="42350" y="19414"/>
                    <a:pt x="41537" y="23352"/>
                  </a:cubicBezTo>
                  <a:cubicBezTo>
                    <a:pt x="41413" y="23988"/>
                    <a:pt x="41307" y="24624"/>
                    <a:pt x="41201" y="25241"/>
                  </a:cubicBezTo>
                  <a:cubicBezTo>
                    <a:pt x="40989" y="26531"/>
                    <a:pt x="40777" y="27732"/>
                    <a:pt x="40389" y="28915"/>
                  </a:cubicBezTo>
                  <a:cubicBezTo>
                    <a:pt x="39595" y="31299"/>
                    <a:pt x="38040" y="33419"/>
                    <a:pt x="35974" y="34867"/>
                  </a:cubicBezTo>
                  <a:cubicBezTo>
                    <a:pt x="35003" y="35555"/>
                    <a:pt x="33873" y="36120"/>
                    <a:pt x="32795" y="36668"/>
                  </a:cubicBezTo>
                  <a:cubicBezTo>
                    <a:pt x="31789" y="37163"/>
                    <a:pt x="30764" y="37674"/>
                    <a:pt x="29792" y="38310"/>
                  </a:cubicBezTo>
                  <a:cubicBezTo>
                    <a:pt x="29352" y="38611"/>
                    <a:pt x="28909" y="38929"/>
                    <a:pt x="28486" y="39247"/>
                  </a:cubicBezTo>
                  <a:cubicBezTo>
                    <a:pt x="27762" y="39793"/>
                    <a:pt x="27056" y="40306"/>
                    <a:pt x="26296" y="40695"/>
                  </a:cubicBezTo>
                  <a:cubicBezTo>
                    <a:pt x="24689" y="41507"/>
                    <a:pt x="22799" y="41736"/>
                    <a:pt x="20962" y="41948"/>
                  </a:cubicBezTo>
                  <a:cubicBezTo>
                    <a:pt x="16795" y="42425"/>
                    <a:pt x="13069" y="42920"/>
                    <a:pt x="9519" y="44208"/>
                  </a:cubicBezTo>
                  <a:cubicBezTo>
                    <a:pt x="7559" y="44915"/>
                    <a:pt x="5775" y="45851"/>
                    <a:pt x="4239" y="46963"/>
                  </a:cubicBezTo>
                  <a:cubicBezTo>
                    <a:pt x="2544" y="48200"/>
                    <a:pt x="1166" y="49648"/>
                    <a:pt x="159" y="51272"/>
                  </a:cubicBezTo>
                  <a:cubicBezTo>
                    <a:pt x="0" y="51538"/>
                    <a:pt x="71" y="51873"/>
                    <a:pt x="335" y="52049"/>
                  </a:cubicBezTo>
                  <a:cubicBezTo>
                    <a:pt x="424" y="52103"/>
                    <a:pt x="530" y="52138"/>
                    <a:pt x="636" y="52138"/>
                  </a:cubicBezTo>
                  <a:cubicBezTo>
                    <a:pt x="830" y="52138"/>
                    <a:pt x="1006" y="52032"/>
                    <a:pt x="1112" y="51856"/>
                  </a:cubicBezTo>
                  <a:cubicBezTo>
                    <a:pt x="2049" y="50372"/>
                    <a:pt x="3321" y="49030"/>
                    <a:pt x="4910" y="47882"/>
                  </a:cubicBezTo>
                  <a:cubicBezTo>
                    <a:pt x="6358" y="46822"/>
                    <a:pt x="8035" y="45957"/>
                    <a:pt x="9907" y="45268"/>
                  </a:cubicBezTo>
                  <a:cubicBezTo>
                    <a:pt x="13333" y="44032"/>
                    <a:pt x="17006" y="43537"/>
                    <a:pt x="21087" y="43061"/>
                  </a:cubicBezTo>
                  <a:cubicBezTo>
                    <a:pt x="23011" y="42849"/>
                    <a:pt x="25007" y="42619"/>
                    <a:pt x="26809" y="41701"/>
                  </a:cubicBezTo>
                  <a:cubicBezTo>
                    <a:pt x="27656" y="41277"/>
                    <a:pt x="28433" y="40695"/>
                    <a:pt x="29175" y="40146"/>
                  </a:cubicBezTo>
                  <a:cubicBezTo>
                    <a:pt x="29581" y="39847"/>
                    <a:pt x="30004" y="39529"/>
                    <a:pt x="30428" y="39247"/>
                  </a:cubicBezTo>
                  <a:cubicBezTo>
                    <a:pt x="31330" y="38663"/>
                    <a:pt x="32319" y="38152"/>
                    <a:pt x="33289" y="37674"/>
                  </a:cubicBezTo>
                  <a:cubicBezTo>
                    <a:pt x="34419" y="37109"/>
                    <a:pt x="35568" y="36527"/>
                    <a:pt x="36628" y="35785"/>
                  </a:cubicBezTo>
                  <a:cubicBezTo>
                    <a:pt x="38888" y="34196"/>
                    <a:pt x="40600" y="31882"/>
                    <a:pt x="41467" y="29268"/>
                  </a:cubicBezTo>
                  <a:cubicBezTo>
                    <a:pt x="41890" y="28015"/>
                    <a:pt x="42102" y="26689"/>
                    <a:pt x="42314" y="25418"/>
                  </a:cubicBezTo>
                  <a:cubicBezTo>
                    <a:pt x="42420" y="24818"/>
                    <a:pt x="42526" y="24182"/>
                    <a:pt x="42649" y="23581"/>
                  </a:cubicBezTo>
                  <a:cubicBezTo>
                    <a:pt x="43409" y="19820"/>
                    <a:pt x="45086" y="16235"/>
                    <a:pt x="47453" y="13216"/>
                  </a:cubicBezTo>
                  <a:cubicBezTo>
                    <a:pt x="48406" y="12015"/>
                    <a:pt x="49520" y="10849"/>
                    <a:pt x="50579" y="9719"/>
                  </a:cubicBezTo>
                  <a:cubicBezTo>
                    <a:pt x="53087" y="7070"/>
                    <a:pt x="55701" y="4315"/>
                    <a:pt x="56690" y="712"/>
                  </a:cubicBezTo>
                  <a:cubicBezTo>
                    <a:pt x="56760" y="411"/>
                    <a:pt x="56584" y="93"/>
                    <a:pt x="56283" y="23"/>
                  </a:cubicBezTo>
                  <a:cubicBezTo>
                    <a:pt x="56231" y="7"/>
                    <a:pt x="56179" y="0"/>
                    <a:pt x="561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735275" y="4126425"/>
              <a:ext cx="88625" cy="246375"/>
            </a:xfrm>
            <a:custGeom>
              <a:avLst/>
              <a:gdLst/>
              <a:ahLst/>
              <a:cxnLst/>
              <a:rect l="l" t="t" r="r" b="b"/>
              <a:pathLst>
                <a:path w="3545" h="9855" extrusionOk="0">
                  <a:moveTo>
                    <a:pt x="576" y="0"/>
                  </a:moveTo>
                  <a:cubicBezTo>
                    <a:pt x="514" y="0"/>
                    <a:pt x="448" y="40"/>
                    <a:pt x="424" y="113"/>
                  </a:cubicBezTo>
                  <a:cubicBezTo>
                    <a:pt x="300" y="696"/>
                    <a:pt x="0" y="2479"/>
                    <a:pt x="476" y="5041"/>
                  </a:cubicBezTo>
                  <a:cubicBezTo>
                    <a:pt x="936" y="7565"/>
                    <a:pt x="2649" y="9261"/>
                    <a:pt x="3320" y="9826"/>
                  </a:cubicBezTo>
                  <a:cubicBezTo>
                    <a:pt x="3345" y="9846"/>
                    <a:pt x="3374" y="9854"/>
                    <a:pt x="3402" y="9854"/>
                  </a:cubicBezTo>
                  <a:cubicBezTo>
                    <a:pt x="3475" y="9854"/>
                    <a:pt x="3545" y="9796"/>
                    <a:pt x="3532" y="9720"/>
                  </a:cubicBezTo>
                  <a:cubicBezTo>
                    <a:pt x="3408" y="8660"/>
                    <a:pt x="2984" y="5270"/>
                    <a:pt x="2348" y="3133"/>
                  </a:cubicBezTo>
                  <a:cubicBezTo>
                    <a:pt x="1783" y="1172"/>
                    <a:pt x="989" y="325"/>
                    <a:pt x="653" y="25"/>
                  </a:cubicBezTo>
                  <a:cubicBezTo>
                    <a:pt x="631" y="8"/>
                    <a:pt x="604" y="0"/>
                    <a:pt x="5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745875" y="4128800"/>
              <a:ext cx="76850" cy="242850"/>
            </a:xfrm>
            <a:custGeom>
              <a:avLst/>
              <a:gdLst/>
              <a:ahLst/>
              <a:cxnLst/>
              <a:rect l="l" t="t" r="r" b="b"/>
              <a:pathLst>
                <a:path w="3074" h="9714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512"/>
                    <a:pt x="158" y="1325"/>
                    <a:pt x="476" y="2438"/>
                  </a:cubicBezTo>
                  <a:cubicBezTo>
                    <a:pt x="158" y="1325"/>
                    <a:pt x="0" y="512"/>
                    <a:pt x="17" y="18"/>
                  </a:cubicBezTo>
                  <a:lnTo>
                    <a:pt x="0" y="1"/>
                  </a:lnTo>
                  <a:close/>
                  <a:moveTo>
                    <a:pt x="476" y="2438"/>
                  </a:moveTo>
                  <a:cubicBezTo>
                    <a:pt x="724" y="3338"/>
                    <a:pt x="1077" y="4433"/>
                    <a:pt x="1536" y="5669"/>
                  </a:cubicBezTo>
                  <a:cubicBezTo>
                    <a:pt x="1095" y="4433"/>
                    <a:pt x="742" y="3338"/>
                    <a:pt x="476" y="2438"/>
                  </a:cubicBezTo>
                  <a:close/>
                  <a:moveTo>
                    <a:pt x="1536" y="5669"/>
                  </a:moveTo>
                  <a:lnTo>
                    <a:pt x="1536" y="5669"/>
                  </a:lnTo>
                  <a:cubicBezTo>
                    <a:pt x="2278" y="7807"/>
                    <a:pt x="3055" y="9696"/>
                    <a:pt x="3055" y="9714"/>
                  </a:cubicBezTo>
                  <a:lnTo>
                    <a:pt x="3073" y="9714"/>
                  </a:lnTo>
                  <a:cubicBezTo>
                    <a:pt x="3055" y="9696"/>
                    <a:pt x="2296" y="7807"/>
                    <a:pt x="1536" y="5669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903050" y="4128800"/>
              <a:ext cx="212825" cy="151025"/>
            </a:xfrm>
            <a:custGeom>
              <a:avLst/>
              <a:gdLst/>
              <a:ahLst/>
              <a:cxnLst/>
              <a:rect l="l" t="t" r="r" b="b"/>
              <a:pathLst>
                <a:path w="8513" h="6041" extrusionOk="0">
                  <a:moveTo>
                    <a:pt x="8353" y="1"/>
                  </a:moveTo>
                  <a:cubicBezTo>
                    <a:pt x="7912" y="18"/>
                    <a:pt x="6763" y="194"/>
                    <a:pt x="5103" y="1378"/>
                  </a:cubicBezTo>
                  <a:cubicBezTo>
                    <a:pt x="3267" y="2667"/>
                    <a:pt x="848" y="5052"/>
                    <a:pt x="88" y="5810"/>
                  </a:cubicBezTo>
                  <a:cubicBezTo>
                    <a:pt x="0" y="5881"/>
                    <a:pt x="71" y="6041"/>
                    <a:pt x="194" y="6041"/>
                  </a:cubicBezTo>
                  <a:cubicBezTo>
                    <a:pt x="1060" y="5987"/>
                    <a:pt x="3462" y="5723"/>
                    <a:pt x="5386" y="4044"/>
                  </a:cubicBezTo>
                  <a:cubicBezTo>
                    <a:pt x="7347" y="2332"/>
                    <a:pt x="8211" y="724"/>
                    <a:pt x="8477" y="194"/>
                  </a:cubicBezTo>
                  <a:cubicBezTo>
                    <a:pt x="8512" y="107"/>
                    <a:pt x="8442" y="1"/>
                    <a:pt x="835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904800" y="4133900"/>
              <a:ext cx="210000" cy="142825"/>
            </a:xfrm>
            <a:custGeom>
              <a:avLst/>
              <a:gdLst/>
              <a:ahLst/>
              <a:cxnLst/>
              <a:rect l="l" t="t" r="r" b="b"/>
              <a:pathLst>
                <a:path w="8400" h="5713" extrusionOk="0">
                  <a:moveTo>
                    <a:pt x="8399" y="0"/>
                  </a:moveTo>
                  <a:cubicBezTo>
                    <a:pt x="8095" y="388"/>
                    <a:pt x="7462" y="933"/>
                    <a:pt x="6535" y="1598"/>
                  </a:cubicBezTo>
                  <a:cubicBezTo>
                    <a:pt x="5775" y="2145"/>
                    <a:pt x="4821" y="2781"/>
                    <a:pt x="3691" y="3487"/>
                  </a:cubicBezTo>
                  <a:cubicBezTo>
                    <a:pt x="1784" y="4688"/>
                    <a:pt x="18" y="5695"/>
                    <a:pt x="1" y="5712"/>
                  </a:cubicBezTo>
                  <a:cubicBezTo>
                    <a:pt x="18" y="5695"/>
                    <a:pt x="1784" y="4688"/>
                    <a:pt x="3709" y="3487"/>
                  </a:cubicBezTo>
                  <a:cubicBezTo>
                    <a:pt x="4821" y="2781"/>
                    <a:pt x="5775" y="2145"/>
                    <a:pt x="6535" y="1615"/>
                  </a:cubicBezTo>
                  <a:cubicBezTo>
                    <a:pt x="7462" y="933"/>
                    <a:pt x="8095" y="388"/>
                    <a:pt x="839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361750" y="4893025"/>
              <a:ext cx="596075" cy="77000"/>
            </a:xfrm>
            <a:custGeom>
              <a:avLst/>
              <a:gdLst/>
              <a:ahLst/>
              <a:cxnLst/>
              <a:rect l="l" t="t" r="r" b="b"/>
              <a:pathLst>
                <a:path w="23843" h="3080" extrusionOk="0">
                  <a:moveTo>
                    <a:pt x="23647" y="1"/>
                  </a:moveTo>
                  <a:cubicBezTo>
                    <a:pt x="21669" y="36"/>
                    <a:pt x="19691" y="55"/>
                    <a:pt x="17713" y="319"/>
                  </a:cubicBezTo>
                  <a:cubicBezTo>
                    <a:pt x="16724" y="443"/>
                    <a:pt x="15754" y="637"/>
                    <a:pt x="14782" y="902"/>
                  </a:cubicBezTo>
                  <a:cubicBezTo>
                    <a:pt x="14306" y="1043"/>
                    <a:pt x="13828" y="1202"/>
                    <a:pt x="13369" y="1397"/>
                  </a:cubicBezTo>
                  <a:cubicBezTo>
                    <a:pt x="12893" y="1573"/>
                    <a:pt x="12451" y="1767"/>
                    <a:pt x="11991" y="1943"/>
                  </a:cubicBezTo>
                  <a:cubicBezTo>
                    <a:pt x="11551" y="2103"/>
                    <a:pt x="11091" y="2244"/>
                    <a:pt x="10632" y="2332"/>
                  </a:cubicBezTo>
                  <a:cubicBezTo>
                    <a:pt x="10325" y="2379"/>
                    <a:pt x="10017" y="2403"/>
                    <a:pt x="9710" y="2403"/>
                  </a:cubicBezTo>
                  <a:cubicBezTo>
                    <a:pt x="9558" y="2403"/>
                    <a:pt x="9406" y="2397"/>
                    <a:pt x="9255" y="2386"/>
                  </a:cubicBezTo>
                  <a:cubicBezTo>
                    <a:pt x="8301" y="2315"/>
                    <a:pt x="7364" y="2068"/>
                    <a:pt x="6411" y="1837"/>
                  </a:cubicBezTo>
                  <a:cubicBezTo>
                    <a:pt x="5457" y="1590"/>
                    <a:pt x="4451" y="1378"/>
                    <a:pt x="3444" y="1308"/>
                  </a:cubicBezTo>
                  <a:cubicBezTo>
                    <a:pt x="3109" y="1284"/>
                    <a:pt x="2771" y="1272"/>
                    <a:pt x="2433" y="1272"/>
                  </a:cubicBezTo>
                  <a:cubicBezTo>
                    <a:pt x="1757" y="1272"/>
                    <a:pt x="1078" y="1319"/>
                    <a:pt x="406" y="1414"/>
                  </a:cubicBezTo>
                  <a:lnTo>
                    <a:pt x="389" y="1414"/>
                  </a:lnTo>
                  <a:cubicBezTo>
                    <a:pt x="159" y="1449"/>
                    <a:pt x="1" y="1661"/>
                    <a:pt x="36" y="1908"/>
                  </a:cubicBezTo>
                  <a:cubicBezTo>
                    <a:pt x="68" y="2117"/>
                    <a:pt x="259" y="2266"/>
                    <a:pt x="466" y="2266"/>
                  </a:cubicBezTo>
                  <a:cubicBezTo>
                    <a:pt x="487" y="2266"/>
                    <a:pt x="509" y="2265"/>
                    <a:pt x="531" y="2261"/>
                  </a:cubicBezTo>
                  <a:cubicBezTo>
                    <a:pt x="1231" y="2143"/>
                    <a:pt x="1953" y="2083"/>
                    <a:pt x="2671" y="2083"/>
                  </a:cubicBezTo>
                  <a:cubicBezTo>
                    <a:pt x="2912" y="2083"/>
                    <a:pt x="3152" y="2090"/>
                    <a:pt x="3392" y="2103"/>
                  </a:cubicBezTo>
                  <a:cubicBezTo>
                    <a:pt x="4345" y="2155"/>
                    <a:pt x="5281" y="2332"/>
                    <a:pt x="6234" y="2544"/>
                  </a:cubicBezTo>
                  <a:cubicBezTo>
                    <a:pt x="7188" y="2774"/>
                    <a:pt x="8177" y="3021"/>
                    <a:pt x="9201" y="3074"/>
                  </a:cubicBezTo>
                  <a:cubicBezTo>
                    <a:pt x="9313" y="3078"/>
                    <a:pt x="9425" y="3080"/>
                    <a:pt x="9537" y="3080"/>
                  </a:cubicBezTo>
                  <a:cubicBezTo>
                    <a:pt x="9943" y="3080"/>
                    <a:pt x="10355" y="3051"/>
                    <a:pt x="10755" y="2968"/>
                  </a:cubicBezTo>
                  <a:cubicBezTo>
                    <a:pt x="11268" y="2880"/>
                    <a:pt x="11763" y="2704"/>
                    <a:pt x="12222" y="2527"/>
                  </a:cubicBezTo>
                  <a:cubicBezTo>
                    <a:pt x="12681" y="2332"/>
                    <a:pt x="13140" y="2138"/>
                    <a:pt x="13581" y="1943"/>
                  </a:cubicBezTo>
                  <a:cubicBezTo>
                    <a:pt x="14040" y="1767"/>
                    <a:pt x="14482" y="1590"/>
                    <a:pt x="14941" y="1449"/>
                  </a:cubicBezTo>
                  <a:cubicBezTo>
                    <a:pt x="15877" y="1166"/>
                    <a:pt x="16830" y="973"/>
                    <a:pt x="17784" y="813"/>
                  </a:cubicBezTo>
                  <a:cubicBezTo>
                    <a:pt x="19727" y="531"/>
                    <a:pt x="21688" y="460"/>
                    <a:pt x="23647" y="408"/>
                  </a:cubicBezTo>
                  <a:cubicBezTo>
                    <a:pt x="23753" y="389"/>
                    <a:pt x="23842" y="302"/>
                    <a:pt x="23842" y="196"/>
                  </a:cubicBezTo>
                  <a:cubicBezTo>
                    <a:pt x="23842" y="90"/>
                    <a:pt x="23753" y="1"/>
                    <a:pt x="236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1937900" y="4810900"/>
              <a:ext cx="146600" cy="119275"/>
            </a:xfrm>
            <a:custGeom>
              <a:avLst/>
              <a:gdLst/>
              <a:ahLst/>
              <a:cxnLst/>
              <a:rect l="l" t="t" r="r" b="b"/>
              <a:pathLst>
                <a:path w="5864" h="4771" extrusionOk="0">
                  <a:moveTo>
                    <a:pt x="3445" y="1"/>
                  </a:moveTo>
                  <a:cubicBezTo>
                    <a:pt x="3439" y="1"/>
                    <a:pt x="3433" y="1"/>
                    <a:pt x="3427" y="1"/>
                  </a:cubicBezTo>
                  <a:cubicBezTo>
                    <a:pt x="3321" y="1"/>
                    <a:pt x="3233" y="55"/>
                    <a:pt x="3144" y="90"/>
                  </a:cubicBezTo>
                  <a:cubicBezTo>
                    <a:pt x="2685" y="337"/>
                    <a:pt x="2244" y="585"/>
                    <a:pt x="1820" y="867"/>
                  </a:cubicBezTo>
                  <a:cubicBezTo>
                    <a:pt x="1343" y="1185"/>
                    <a:pt x="884" y="1538"/>
                    <a:pt x="584" y="2033"/>
                  </a:cubicBezTo>
                  <a:cubicBezTo>
                    <a:pt x="1" y="3003"/>
                    <a:pt x="530" y="4169"/>
                    <a:pt x="1590" y="4522"/>
                  </a:cubicBezTo>
                  <a:cubicBezTo>
                    <a:pt x="2032" y="4682"/>
                    <a:pt x="2508" y="4699"/>
                    <a:pt x="2986" y="4717"/>
                  </a:cubicBezTo>
                  <a:cubicBezTo>
                    <a:pt x="3480" y="4734"/>
                    <a:pt x="3975" y="4752"/>
                    <a:pt x="4451" y="4769"/>
                  </a:cubicBezTo>
                  <a:cubicBezTo>
                    <a:pt x="4528" y="4769"/>
                    <a:pt x="4606" y="4770"/>
                    <a:pt x="4683" y="4770"/>
                  </a:cubicBezTo>
                  <a:cubicBezTo>
                    <a:pt x="4904" y="4770"/>
                    <a:pt x="5120" y="4760"/>
                    <a:pt x="5317" y="4682"/>
                  </a:cubicBezTo>
                  <a:cubicBezTo>
                    <a:pt x="5581" y="4593"/>
                    <a:pt x="5829" y="4345"/>
                    <a:pt x="5847" y="4063"/>
                  </a:cubicBezTo>
                  <a:cubicBezTo>
                    <a:pt x="5864" y="3728"/>
                    <a:pt x="5581" y="3462"/>
                    <a:pt x="5282" y="3340"/>
                  </a:cubicBezTo>
                  <a:cubicBezTo>
                    <a:pt x="4981" y="3215"/>
                    <a:pt x="4646" y="3215"/>
                    <a:pt x="4310" y="3145"/>
                  </a:cubicBezTo>
                  <a:cubicBezTo>
                    <a:pt x="4486" y="2968"/>
                    <a:pt x="4717" y="2827"/>
                    <a:pt x="4910" y="2650"/>
                  </a:cubicBezTo>
                  <a:cubicBezTo>
                    <a:pt x="5105" y="2473"/>
                    <a:pt x="5263" y="2245"/>
                    <a:pt x="5228" y="1979"/>
                  </a:cubicBezTo>
                  <a:cubicBezTo>
                    <a:pt x="5193" y="1661"/>
                    <a:pt x="4858" y="1432"/>
                    <a:pt x="4540" y="1414"/>
                  </a:cubicBezTo>
                  <a:cubicBezTo>
                    <a:pt x="4520" y="1413"/>
                    <a:pt x="4500" y="1412"/>
                    <a:pt x="4480" y="1412"/>
                  </a:cubicBezTo>
                  <a:cubicBezTo>
                    <a:pt x="4182" y="1412"/>
                    <a:pt x="3885" y="1528"/>
                    <a:pt x="3603" y="1644"/>
                  </a:cubicBezTo>
                  <a:cubicBezTo>
                    <a:pt x="3603" y="1326"/>
                    <a:pt x="3798" y="1044"/>
                    <a:pt x="3851" y="726"/>
                  </a:cubicBezTo>
                  <a:cubicBezTo>
                    <a:pt x="3903" y="414"/>
                    <a:pt x="3751" y="1"/>
                    <a:pt x="344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941050" y="4848000"/>
              <a:ext cx="25125" cy="52600"/>
            </a:xfrm>
            <a:custGeom>
              <a:avLst/>
              <a:gdLst/>
              <a:ahLst/>
              <a:cxnLst/>
              <a:rect l="l" t="t" r="r" b="b"/>
              <a:pathLst>
                <a:path w="1005" h="2104" extrusionOk="0">
                  <a:moveTo>
                    <a:pt x="828" y="0"/>
                  </a:moveTo>
                  <a:cubicBezTo>
                    <a:pt x="811" y="0"/>
                    <a:pt x="811" y="0"/>
                    <a:pt x="793" y="19"/>
                  </a:cubicBezTo>
                  <a:cubicBezTo>
                    <a:pt x="670" y="89"/>
                    <a:pt x="564" y="212"/>
                    <a:pt x="475" y="318"/>
                  </a:cubicBezTo>
                  <a:cubicBezTo>
                    <a:pt x="211" y="690"/>
                    <a:pt x="51" y="1149"/>
                    <a:pt x="34" y="1608"/>
                  </a:cubicBezTo>
                  <a:cubicBezTo>
                    <a:pt x="34" y="1781"/>
                    <a:pt x="1" y="2103"/>
                    <a:pt x="196" y="2103"/>
                  </a:cubicBezTo>
                  <a:cubicBezTo>
                    <a:pt x="201" y="2103"/>
                    <a:pt x="206" y="2103"/>
                    <a:pt x="211" y="2103"/>
                  </a:cubicBezTo>
                  <a:cubicBezTo>
                    <a:pt x="388" y="2084"/>
                    <a:pt x="564" y="1766"/>
                    <a:pt x="652" y="1644"/>
                  </a:cubicBezTo>
                  <a:cubicBezTo>
                    <a:pt x="793" y="1396"/>
                    <a:pt x="899" y="1131"/>
                    <a:pt x="953" y="867"/>
                  </a:cubicBezTo>
                  <a:cubicBezTo>
                    <a:pt x="1005" y="584"/>
                    <a:pt x="988" y="283"/>
                    <a:pt x="864" y="36"/>
                  </a:cubicBezTo>
                  <a:cubicBezTo>
                    <a:pt x="864" y="19"/>
                    <a:pt x="847" y="0"/>
                    <a:pt x="8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1941000" y="4898325"/>
              <a:ext cx="49025" cy="30550"/>
            </a:xfrm>
            <a:custGeom>
              <a:avLst/>
              <a:gdLst/>
              <a:ahLst/>
              <a:cxnLst/>
              <a:rect l="l" t="t" r="r" b="b"/>
              <a:pathLst>
                <a:path w="1961" h="1222" extrusionOk="0">
                  <a:moveTo>
                    <a:pt x="204" y="1"/>
                  </a:moveTo>
                  <a:cubicBezTo>
                    <a:pt x="105" y="1"/>
                    <a:pt x="27" y="34"/>
                    <a:pt x="18" y="142"/>
                  </a:cubicBezTo>
                  <a:cubicBezTo>
                    <a:pt x="1" y="302"/>
                    <a:pt x="284" y="549"/>
                    <a:pt x="390" y="655"/>
                  </a:cubicBezTo>
                  <a:cubicBezTo>
                    <a:pt x="601" y="831"/>
                    <a:pt x="830" y="1008"/>
                    <a:pt x="1078" y="1114"/>
                  </a:cubicBezTo>
                  <a:cubicBezTo>
                    <a:pt x="1249" y="1182"/>
                    <a:pt x="1435" y="1221"/>
                    <a:pt x="1616" y="1221"/>
                  </a:cubicBezTo>
                  <a:cubicBezTo>
                    <a:pt x="1716" y="1221"/>
                    <a:pt x="1814" y="1210"/>
                    <a:pt x="1908" y="1185"/>
                  </a:cubicBezTo>
                  <a:cubicBezTo>
                    <a:pt x="1925" y="1185"/>
                    <a:pt x="1944" y="1166"/>
                    <a:pt x="1961" y="1149"/>
                  </a:cubicBezTo>
                  <a:lnTo>
                    <a:pt x="1961" y="1114"/>
                  </a:lnTo>
                  <a:cubicBezTo>
                    <a:pt x="1908" y="973"/>
                    <a:pt x="1802" y="848"/>
                    <a:pt x="1713" y="742"/>
                  </a:cubicBezTo>
                  <a:cubicBezTo>
                    <a:pt x="1395" y="408"/>
                    <a:pt x="990" y="160"/>
                    <a:pt x="548" y="71"/>
                  </a:cubicBezTo>
                  <a:cubicBezTo>
                    <a:pt x="454" y="44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1865950" y="3914575"/>
              <a:ext cx="113050" cy="366600"/>
            </a:xfrm>
            <a:custGeom>
              <a:avLst/>
              <a:gdLst/>
              <a:ahLst/>
              <a:cxnLst/>
              <a:rect l="l" t="t" r="r" b="b"/>
              <a:pathLst>
                <a:path w="4522" h="14664" extrusionOk="0">
                  <a:moveTo>
                    <a:pt x="4353" y="1"/>
                  </a:moveTo>
                  <a:cubicBezTo>
                    <a:pt x="4288" y="1"/>
                    <a:pt x="4221" y="48"/>
                    <a:pt x="4221" y="110"/>
                  </a:cubicBezTo>
                  <a:lnTo>
                    <a:pt x="3497" y="3748"/>
                  </a:lnTo>
                  <a:cubicBezTo>
                    <a:pt x="3267" y="4967"/>
                    <a:pt x="3055" y="6185"/>
                    <a:pt x="2490" y="7228"/>
                  </a:cubicBezTo>
                  <a:cubicBezTo>
                    <a:pt x="2208" y="7739"/>
                    <a:pt x="1819" y="8217"/>
                    <a:pt x="1466" y="8746"/>
                  </a:cubicBezTo>
                  <a:cubicBezTo>
                    <a:pt x="1096" y="9258"/>
                    <a:pt x="778" y="9841"/>
                    <a:pt x="566" y="10459"/>
                  </a:cubicBezTo>
                  <a:cubicBezTo>
                    <a:pt x="107" y="11678"/>
                    <a:pt x="1" y="13020"/>
                    <a:pt x="248" y="14327"/>
                  </a:cubicBezTo>
                  <a:cubicBezTo>
                    <a:pt x="248" y="14327"/>
                    <a:pt x="265" y="14327"/>
                    <a:pt x="265" y="14344"/>
                  </a:cubicBezTo>
                  <a:cubicBezTo>
                    <a:pt x="309" y="14534"/>
                    <a:pt x="473" y="14663"/>
                    <a:pt x="658" y="14663"/>
                  </a:cubicBezTo>
                  <a:cubicBezTo>
                    <a:pt x="697" y="14663"/>
                    <a:pt x="737" y="14657"/>
                    <a:pt x="778" y="14645"/>
                  </a:cubicBezTo>
                  <a:cubicBezTo>
                    <a:pt x="1007" y="14591"/>
                    <a:pt x="1148" y="14362"/>
                    <a:pt x="1096" y="14132"/>
                  </a:cubicBezTo>
                  <a:cubicBezTo>
                    <a:pt x="813" y="13020"/>
                    <a:pt x="865" y="11801"/>
                    <a:pt x="1237" y="10689"/>
                  </a:cubicBezTo>
                  <a:cubicBezTo>
                    <a:pt x="1414" y="10124"/>
                    <a:pt x="1678" y="9611"/>
                    <a:pt x="2014" y="9100"/>
                  </a:cubicBezTo>
                  <a:cubicBezTo>
                    <a:pt x="2332" y="8587"/>
                    <a:pt x="2702" y="8075"/>
                    <a:pt x="3003" y="7492"/>
                  </a:cubicBezTo>
                  <a:cubicBezTo>
                    <a:pt x="3585" y="6326"/>
                    <a:pt x="3726" y="5038"/>
                    <a:pt x="3938" y="3837"/>
                  </a:cubicBezTo>
                  <a:lnTo>
                    <a:pt x="4503" y="164"/>
                  </a:lnTo>
                  <a:cubicBezTo>
                    <a:pt x="4522" y="93"/>
                    <a:pt x="4468" y="4"/>
                    <a:pt x="4380" y="4"/>
                  </a:cubicBezTo>
                  <a:cubicBezTo>
                    <a:pt x="4371" y="2"/>
                    <a:pt x="4362" y="1"/>
                    <a:pt x="43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1954400" y="3838100"/>
              <a:ext cx="171125" cy="195925"/>
            </a:xfrm>
            <a:custGeom>
              <a:avLst/>
              <a:gdLst/>
              <a:ahLst/>
              <a:cxnLst/>
              <a:rect l="l" t="t" r="r" b="b"/>
              <a:pathLst>
                <a:path w="6845" h="7837" extrusionOk="0">
                  <a:moveTo>
                    <a:pt x="6699" y="1"/>
                  </a:moveTo>
                  <a:cubicBezTo>
                    <a:pt x="6684" y="1"/>
                    <a:pt x="6668" y="3"/>
                    <a:pt x="6652" y="9"/>
                  </a:cubicBezTo>
                  <a:cubicBezTo>
                    <a:pt x="6228" y="131"/>
                    <a:pt x="5169" y="574"/>
                    <a:pt x="3826" y="2128"/>
                  </a:cubicBezTo>
                  <a:cubicBezTo>
                    <a:pt x="2378" y="3823"/>
                    <a:pt x="595" y="6719"/>
                    <a:pt x="47" y="7638"/>
                  </a:cubicBezTo>
                  <a:cubicBezTo>
                    <a:pt x="0" y="7716"/>
                    <a:pt x="80" y="7837"/>
                    <a:pt x="173" y="7837"/>
                  </a:cubicBezTo>
                  <a:cubicBezTo>
                    <a:pt x="184" y="7837"/>
                    <a:pt x="195" y="7835"/>
                    <a:pt x="207" y="7831"/>
                  </a:cubicBezTo>
                  <a:cubicBezTo>
                    <a:pt x="1036" y="7584"/>
                    <a:pt x="3297" y="6755"/>
                    <a:pt x="4763" y="4635"/>
                  </a:cubicBezTo>
                  <a:cubicBezTo>
                    <a:pt x="6246" y="2498"/>
                    <a:pt x="6706" y="750"/>
                    <a:pt x="6829" y="167"/>
                  </a:cubicBezTo>
                  <a:cubicBezTo>
                    <a:pt x="6844" y="77"/>
                    <a:pt x="6783" y="1"/>
                    <a:pt x="669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1954675" y="3841200"/>
              <a:ext cx="171325" cy="191375"/>
            </a:xfrm>
            <a:custGeom>
              <a:avLst/>
              <a:gdLst/>
              <a:ahLst/>
              <a:cxnLst/>
              <a:rect l="l" t="t" r="r" b="b"/>
              <a:pathLst>
                <a:path w="6853" h="7655" extrusionOk="0">
                  <a:moveTo>
                    <a:pt x="6820" y="0"/>
                  </a:moveTo>
                  <a:cubicBezTo>
                    <a:pt x="6808" y="0"/>
                    <a:pt x="6795" y="13"/>
                    <a:pt x="6782" y="26"/>
                  </a:cubicBezTo>
                  <a:cubicBezTo>
                    <a:pt x="5918" y="1985"/>
                    <a:pt x="71" y="7531"/>
                    <a:pt x="19" y="7601"/>
                  </a:cubicBezTo>
                  <a:cubicBezTo>
                    <a:pt x="1" y="7601"/>
                    <a:pt x="1" y="7637"/>
                    <a:pt x="19" y="7655"/>
                  </a:cubicBezTo>
                  <a:lnTo>
                    <a:pt x="71" y="7655"/>
                  </a:lnTo>
                  <a:cubicBezTo>
                    <a:pt x="125" y="7584"/>
                    <a:pt x="5970" y="2021"/>
                    <a:pt x="6853" y="43"/>
                  </a:cubicBezTo>
                  <a:cubicBezTo>
                    <a:pt x="6853" y="26"/>
                    <a:pt x="6853" y="7"/>
                    <a:pt x="6836" y="7"/>
                  </a:cubicBezTo>
                  <a:cubicBezTo>
                    <a:pt x="6831" y="3"/>
                    <a:pt x="6825" y="0"/>
                    <a:pt x="682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1859775" y="3904075"/>
              <a:ext cx="79500" cy="215200"/>
            </a:xfrm>
            <a:custGeom>
              <a:avLst/>
              <a:gdLst/>
              <a:ahLst/>
              <a:cxnLst/>
              <a:rect l="l" t="t" r="r" b="b"/>
              <a:pathLst>
                <a:path w="3180" h="8608" extrusionOk="0">
                  <a:moveTo>
                    <a:pt x="163" y="1"/>
                  </a:moveTo>
                  <a:cubicBezTo>
                    <a:pt x="138" y="1"/>
                    <a:pt x="112" y="7"/>
                    <a:pt x="88" y="19"/>
                  </a:cubicBezTo>
                  <a:cubicBezTo>
                    <a:pt x="17" y="54"/>
                    <a:pt x="1" y="141"/>
                    <a:pt x="36" y="212"/>
                  </a:cubicBezTo>
                  <a:lnTo>
                    <a:pt x="1025" y="2208"/>
                  </a:lnTo>
                  <a:cubicBezTo>
                    <a:pt x="1343" y="2861"/>
                    <a:pt x="1678" y="3532"/>
                    <a:pt x="1995" y="4186"/>
                  </a:cubicBezTo>
                  <a:cubicBezTo>
                    <a:pt x="2296" y="4857"/>
                    <a:pt x="2561" y="5545"/>
                    <a:pt x="2666" y="6252"/>
                  </a:cubicBezTo>
                  <a:cubicBezTo>
                    <a:pt x="2755" y="6941"/>
                    <a:pt x="2685" y="7683"/>
                    <a:pt x="2384" y="8283"/>
                  </a:cubicBezTo>
                  <a:lnTo>
                    <a:pt x="2384" y="8300"/>
                  </a:lnTo>
                  <a:cubicBezTo>
                    <a:pt x="2332" y="8406"/>
                    <a:pt x="2367" y="8531"/>
                    <a:pt x="2473" y="8583"/>
                  </a:cubicBezTo>
                  <a:cubicBezTo>
                    <a:pt x="2511" y="8600"/>
                    <a:pt x="2550" y="8608"/>
                    <a:pt x="2586" y="8608"/>
                  </a:cubicBezTo>
                  <a:cubicBezTo>
                    <a:pt x="2666" y="8608"/>
                    <a:pt x="2736" y="8568"/>
                    <a:pt x="2772" y="8495"/>
                  </a:cubicBezTo>
                  <a:cubicBezTo>
                    <a:pt x="3126" y="7771"/>
                    <a:pt x="3179" y="6941"/>
                    <a:pt x="3055" y="6181"/>
                  </a:cubicBezTo>
                  <a:cubicBezTo>
                    <a:pt x="2949" y="5423"/>
                    <a:pt x="2650" y="4716"/>
                    <a:pt x="2332" y="4027"/>
                  </a:cubicBezTo>
                  <a:cubicBezTo>
                    <a:pt x="1995" y="3356"/>
                    <a:pt x="1642" y="2720"/>
                    <a:pt x="1307" y="2049"/>
                  </a:cubicBezTo>
                  <a:lnTo>
                    <a:pt x="283" y="71"/>
                  </a:lnTo>
                  <a:cubicBezTo>
                    <a:pt x="260" y="24"/>
                    <a:pt x="213" y="1"/>
                    <a:pt x="16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777725" y="3789250"/>
              <a:ext cx="120925" cy="140375"/>
            </a:xfrm>
            <a:custGeom>
              <a:avLst/>
              <a:gdLst/>
              <a:ahLst/>
              <a:cxnLst/>
              <a:rect l="l" t="t" r="r" b="b"/>
              <a:pathLst>
                <a:path w="4837" h="5615" extrusionOk="0">
                  <a:moveTo>
                    <a:pt x="3828" y="1"/>
                  </a:moveTo>
                  <a:cubicBezTo>
                    <a:pt x="3816" y="1"/>
                    <a:pt x="3805" y="1"/>
                    <a:pt x="3794" y="2"/>
                  </a:cubicBezTo>
                  <a:cubicBezTo>
                    <a:pt x="3476" y="20"/>
                    <a:pt x="3229" y="338"/>
                    <a:pt x="3141" y="656"/>
                  </a:cubicBezTo>
                  <a:cubicBezTo>
                    <a:pt x="3052" y="974"/>
                    <a:pt x="3088" y="1291"/>
                    <a:pt x="3071" y="1626"/>
                  </a:cubicBezTo>
                  <a:cubicBezTo>
                    <a:pt x="2859" y="1468"/>
                    <a:pt x="2699" y="1256"/>
                    <a:pt x="2505" y="1096"/>
                  </a:cubicBezTo>
                  <a:cubicBezTo>
                    <a:pt x="2346" y="952"/>
                    <a:pt x="2139" y="831"/>
                    <a:pt x="1934" y="831"/>
                  </a:cubicBezTo>
                  <a:cubicBezTo>
                    <a:pt x="1889" y="831"/>
                    <a:pt x="1844" y="836"/>
                    <a:pt x="1799" y="849"/>
                  </a:cubicBezTo>
                  <a:cubicBezTo>
                    <a:pt x="1481" y="920"/>
                    <a:pt x="1305" y="1273"/>
                    <a:pt x="1322" y="1591"/>
                  </a:cubicBezTo>
                  <a:cubicBezTo>
                    <a:pt x="1340" y="1927"/>
                    <a:pt x="1498" y="2210"/>
                    <a:pt x="1658" y="2492"/>
                  </a:cubicBezTo>
                  <a:cubicBezTo>
                    <a:pt x="1623" y="2496"/>
                    <a:pt x="1588" y="2498"/>
                    <a:pt x="1553" y="2498"/>
                  </a:cubicBezTo>
                  <a:cubicBezTo>
                    <a:pt x="1270" y="2498"/>
                    <a:pt x="987" y="2384"/>
                    <a:pt x="704" y="2368"/>
                  </a:cubicBezTo>
                  <a:cubicBezTo>
                    <a:pt x="682" y="2366"/>
                    <a:pt x="660" y="2364"/>
                    <a:pt x="638" y="2364"/>
                  </a:cubicBezTo>
                  <a:cubicBezTo>
                    <a:pt x="335" y="2364"/>
                    <a:pt x="0" y="2583"/>
                    <a:pt x="33" y="2862"/>
                  </a:cubicBezTo>
                  <a:cubicBezTo>
                    <a:pt x="50" y="2968"/>
                    <a:pt x="104" y="3057"/>
                    <a:pt x="156" y="3128"/>
                  </a:cubicBezTo>
                  <a:cubicBezTo>
                    <a:pt x="439" y="3552"/>
                    <a:pt x="756" y="3976"/>
                    <a:pt x="1093" y="4364"/>
                  </a:cubicBezTo>
                  <a:cubicBezTo>
                    <a:pt x="1446" y="4805"/>
                    <a:pt x="1851" y="5229"/>
                    <a:pt x="2364" y="5459"/>
                  </a:cubicBezTo>
                  <a:cubicBezTo>
                    <a:pt x="2601" y="5566"/>
                    <a:pt x="2839" y="5615"/>
                    <a:pt x="3068" y="5615"/>
                  </a:cubicBezTo>
                  <a:cubicBezTo>
                    <a:pt x="3863" y="5615"/>
                    <a:pt x="4552" y="5023"/>
                    <a:pt x="4731" y="4188"/>
                  </a:cubicBezTo>
                  <a:cubicBezTo>
                    <a:pt x="4837" y="3729"/>
                    <a:pt x="4801" y="3234"/>
                    <a:pt x="4766" y="2775"/>
                  </a:cubicBezTo>
                  <a:cubicBezTo>
                    <a:pt x="4731" y="2280"/>
                    <a:pt x="4695" y="1786"/>
                    <a:pt x="4660" y="1308"/>
                  </a:cubicBezTo>
                  <a:cubicBezTo>
                    <a:pt x="4642" y="1009"/>
                    <a:pt x="4606" y="708"/>
                    <a:pt x="4483" y="461"/>
                  </a:cubicBezTo>
                  <a:cubicBezTo>
                    <a:pt x="4347" y="206"/>
                    <a:pt x="4113" y="1"/>
                    <a:pt x="382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872550" y="3881100"/>
              <a:ext cx="28750" cy="51250"/>
            </a:xfrm>
            <a:custGeom>
              <a:avLst/>
              <a:gdLst/>
              <a:ahLst/>
              <a:cxnLst/>
              <a:rect l="l" t="t" r="r" b="b"/>
              <a:pathLst>
                <a:path w="1150" h="2050" extrusionOk="0">
                  <a:moveTo>
                    <a:pt x="1025" y="1"/>
                  </a:moveTo>
                  <a:cubicBezTo>
                    <a:pt x="1008" y="1"/>
                    <a:pt x="990" y="1"/>
                    <a:pt x="990" y="19"/>
                  </a:cubicBezTo>
                  <a:cubicBezTo>
                    <a:pt x="849" y="71"/>
                    <a:pt x="743" y="177"/>
                    <a:pt x="637" y="302"/>
                  </a:cubicBezTo>
                  <a:cubicBezTo>
                    <a:pt x="337" y="637"/>
                    <a:pt x="142" y="1079"/>
                    <a:pt x="90" y="1538"/>
                  </a:cubicBezTo>
                  <a:cubicBezTo>
                    <a:pt x="72" y="1715"/>
                    <a:pt x="1" y="2049"/>
                    <a:pt x="231" y="2049"/>
                  </a:cubicBezTo>
                  <a:cubicBezTo>
                    <a:pt x="389" y="2049"/>
                    <a:pt x="601" y="1732"/>
                    <a:pt x="690" y="1626"/>
                  </a:cubicBezTo>
                  <a:cubicBezTo>
                    <a:pt x="867" y="1397"/>
                    <a:pt x="990" y="1149"/>
                    <a:pt x="1079" y="867"/>
                  </a:cubicBezTo>
                  <a:cubicBezTo>
                    <a:pt x="1150" y="601"/>
                    <a:pt x="1150" y="302"/>
                    <a:pt x="1061" y="36"/>
                  </a:cubicBezTo>
                  <a:cubicBezTo>
                    <a:pt x="1044" y="19"/>
                    <a:pt x="1044" y="1"/>
                    <a:pt x="10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918050" y="3801600"/>
              <a:ext cx="127175" cy="125250"/>
            </a:xfrm>
            <a:custGeom>
              <a:avLst/>
              <a:gdLst/>
              <a:ahLst/>
              <a:cxnLst/>
              <a:rect l="l" t="t" r="r" b="b"/>
              <a:pathLst>
                <a:path w="5087" h="5010" extrusionOk="0">
                  <a:moveTo>
                    <a:pt x="2408" y="1"/>
                  </a:moveTo>
                  <a:cubicBezTo>
                    <a:pt x="2148" y="1"/>
                    <a:pt x="1887" y="204"/>
                    <a:pt x="1767" y="444"/>
                  </a:cubicBezTo>
                  <a:cubicBezTo>
                    <a:pt x="1625" y="744"/>
                    <a:pt x="1625" y="1080"/>
                    <a:pt x="1625" y="1398"/>
                  </a:cubicBezTo>
                  <a:cubicBezTo>
                    <a:pt x="1324" y="1274"/>
                    <a:pt x="1131" y="991"/>
                    <a:pt x="865" y="814"/>
                  </a:cubicBezTo>
                  <a:cubicBezTo>
                    <a:pt x="743" y="738"/>
                    <a:pt x="590" y="694"/>
                    <a:pt x="449" y="694"/>
                  </a:cubicBezTo>
                  <a:cubicBezTo>
                    <a:pt x="263" y="694"/>
                    <a:pt x="96" y="768"/>
                    <a:pt x="36" y="939"/>
                  </a:cubicBezTo>
                  <a:cubicBezTo>
                    <a:pt x="1" y="1026"/>
                    <a:pt x="1" y="1115"/>
                    <a:pt x="1" y="1221"/>
                  </a:cubicBezTo>
                  <a:cubicBezTo>
                    <a:pt x="53" y="1733"/>
                    <a:pt x="107" y="2246"/>
                    <a:pt x="213" y="2757"/>
                  </a:cubicBezTo>
                  <a:cubicBezTo>
                    <a:pt x="319" y="3305"/>
                    <a:pt x="460" y="3870"/>
                    <a:pt x="795" y="4329"/>
                  </a:cubicBezTo>
                  <a:cubicBezTo>
                    <a:pt x="1139" y="4789"/>
                    <a:pt x="1630" y="5009"/>
                    <a:pt x="2126" y="5009"/>
                  </a:cubicBezTo>
                  <a:cubicBezTo>
                    <a:pt x="2623" y="5009"/>
                    <a:pt x="3127" y="4789"/>
                    <a:pt x="3497" y="4365"/>
                  </a:cubicBezTo>
                  <a:cubicBezTo>
                    <a:pt x="3797" y="4012"/>
                    <a:pt x="4009" y="3588"/>
                    <a:pt x="4204" y="3146"/>
                  </a:cubicBezTo>
                  <a:cubicBezTo>
                    <a:pt x="4416" y="2705"/>
                    <a:pt x="4609" y="2263"/>
                    <a:pt x="4821" y="1822"/>
                  </a:cubicBezTo>
                  <a:cubicBezTo>
                    <a:pt x="4945" y="1556"/>
                    <a:pt x="5068" y="1274"/>
                    <a:pt x="5087" y="991"/>
                  </a:cubicBezTo>
                  <a:cubicBezTo>
                    <a:pt x="5087" y="708"/>
                    <a:pt x="4962" y="391"/>
                    <a:pt x="4698" y="268"/>
                  </a:cubicBezTo>
                  <a:cubicBezTo>
                    <a:pt x="4621" y="229"/>
                    <a:pt x="4537" y="211"/>
                    <a:pt x="4451" y="211"/>
                  </a:cubicBezTo>
                  <a:cubicBezTo>
                    <a:pt x="4223" y="211"/>
                    <a:pt x="3982" y="335"/>
                    <a:pt x="3815" y="515"/>
                  </a:cubicBezTo>
                  <a:cubicBezTo>
                    <a:pt x="3585" y="744"/>
                    <a:pt x="3462" y="1045"/>
                    <a:pt x="3285" y="1327"/>
                  </a:cubicBezTo>
                  <a:cubicBezTo>
                    <a:pt x="3161" y="1080"/>
                    <a:pt x="3126" y="833"/>
                    <a:pt x="3055" y="586"/>
                  </a:cubicBezTo>
                  <a:cubicBezTo>
                    <a:pt x="2968" y="338"/>
                    <a:pt x="2808" y="91"/>
                    <a:pt x="2544" y="20"/>
                  </a:cubicBezTo>
                  <a:cubicBezTo>
                    <a:pt x="2499" y="7"/>
                    <a:pt x="2454" y="1"/>
                    <a:pt x="240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1929075" y="3895625"/>
              <a:ext cx="44175" cy="37475"/>
            </a:xfrm>
            <a:custGeom>
              <a:avLst/>
              <a:gdLst/>
              <a:ahLst/>
              <a:cxnLst/>
              <a:rect l="l" t="t" r="r" b="b"/>
              <a:pathLst>
                <a:path w="1767" h="1499" extrusionOk="0">
                  <a:moveTo>
                    <a:pt x="128" y="1"/>
                  </a:moveTo>
                  <a:cubicBezTo>
                    <a:pt x="103" y="1"/>
                    <a:pt x="79" y="2"/>
                    <a:pt x="54" y="3"/>
                  </a:cubicBezTo>
                  <a:cubicBezTo>
                    <a:pt x="36" y="3"/>
                    <a:pt x="19" y="3"/>
                    <a:pt x="0" y="20"/>
                  </a:cubicBezTo>
                  <a:lnTo>
                    <a:pt x="0" y="56"/>
                  </a:lnTo>
                  <a:cubicBezTo>
                    <a:pt x="19" y="215"/>
                    <a:pt x="89" y="338"/>
                    <a:pt x="160" y="479"/>
                  </a:cubicBezTo>
                  <a:cubicBezTo>
                    <a:pt x="407" y="868"/>
                    <a:pt x="761" y="1186"/>
                    <a:pt x="1184" y="1362"/>
                  </a:cubicBezTo>
                  <a:cubicBezTo>
                    <a:pt x="1287" y="1408"/>
                    <a:pt x="1450" y="1499"/>
                    <a:pt x="1571" y="1499"/>
                  </a:cubicBezTo>
                  <a:cubicBezTo>
                    <a:pt x="1636" y="1499"/>
                    <a:pt x="1689" y="1472"/>
                    <a:pt x="1714" y="1398"/>
                  </a:cubicBezTo>
                  <a:cubicBezTo>
                    <a:pt x="1766" y="1240"/>
                    <a:pt x="1538" y="939"/>
                    <a:pt x="1449" y="816"/>
                  </a:cubicBezTo>
                  <a:cubicBezTo>
                    <a:pt x="1272" y="604"/>
                    <a:pt x="1078" y="392"/>
                    <a:pt x="848" y="232"/>
                  </a:cubicBezTo>
                  <a:cubicBezTo>
                    <a:pt x="639" y="88"/>
                    <a:pt x="385" y="1"/>
                    <a:pt x="12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1786025" y="4306900"/>
              <a:ext cx="316150" cy="246075"/>
            </a:xfrm>
            <a:custGeom>
              <a:avLst/>
              <a:gdLst/>
              <a:ahLst/>
              <a:cxnLst/>
              <a:rect l="l" t="t" r="r" b="b"/>
              <a:pathLst>
                <a:path w="12646" h="9843" extrusionOk="0">
                  <a:moveTo>
                    <a:pt x="12403" y="1"/>
                  </a:moveTo>
                  <a:cubicBezTo>
                    <a:pt x="12378" y="1"/>
                    <a:pt x="12353" y="4"/>
                    <a:pt x="12327" y="12"/>
                  </a:cubicBezTo>
                  <a:cubicBezTo>
                    <a:pt x="11710" y="223"/>
                    <a:pt x="11110" y="452"/>
                    <a:pt x="10509" y="718"/>
                  </a:cubicBezTo>
                  <a:cubicBezTo>
                    <a:pt x="9926" y="982"/>
                    <a:pt x="9343" y="1265"/>
                    <a:pt x="8778" y="1618"/>
                  </a:cubicBezTo>
                  <a:cubicBezTo>
                    <a:pt x="8496" y="1795"/>
                    <a:pt x="8230" y="2006"/>
                    <a:pt x="7983" y="2237"/>
                  </a:cubicBezTo>
                  <a:cubicBezTo>
                    <a:pt x="7736" y="2466"/>
                    <a:pt x="7524" y="2713"/>
                    <a:pt x="7295" y="2943"/>
                  </a:cubicBezTo>
                  <a:cubicBezTo>
                    <a:pt x="6871" y="3419"/>
                    <a:pt x="6429" y="3808"/>
                    <a:pt x="5917" y="4161"/>
                  </a:cubicBezTo>
                  <a:cubicBezTo>
                    <a:pt x="4893" y="4886"/>
                    <a:pt x="3728" y="5433"/>
                    <a:pt x="2650" y="6174"/>
                  </a:cubicBezTo>
                  <a:cubicBezTo>
                    <a:pt x="2103" y="6546"/>
                    <a:pt x="1573" y="6987"/>
                    <a:pt x="1114" y="7481"/>
                  </a:cubicBezTo>
                  <a:cubicBezTo>
                    <a:pt x="672" y="7994"/>
                    <a:pt x="283" y="8594"/>
                    <a:pt x="71" y="9282"/>
                  </a:cubicBezTo>
                  <a:lnTo>
                    <a:pt x="54" y="9282"/>
                  </a:lnTo>
                  <a:cubicBezTo>
                    <a:pt x="1" y="9513"/>
                    <a:pt x="125" y="9760"/>
                    <a:pt x="354" y="9831"/>
                  </a:cubicBezTo>
                  <a:cubicBezTo>
                    <a:pt x="389" y="9839"/>
                    <a:pt x="425" y="9843"/>
                    <a:pt x="459" y="9843"/>
                  </a:cubicBezTo>
                  <a:cubicBezTo>
                    <a:pt x="651" y="9843"/>
                    <a:pt x="824" y="9725"/>
                    <a:pt x="884" y="9530"/>
                  </a:cubicBezTo>
                  <a:cubicBezTo>
                    <a:pt x="1043" y="8983"/>
                    <a:pt x="1343" y="8470"/>
                    <a:pt x="1731" y="8011"/>
                  </a:cubicBezTo>
                  <a:cubicBezTo>
                    <a:pt x="2120" y="7570"/>
                    <a:pt x="2579" y="7163"/>
                    <a:pt x="3073" y="6793"/>
                  </a:cubicBezTo>
                  <a:cubicBezTo>
                    <a:pt x="4081" y="6068"/>
                    <a:pt x="5246" y="5486"/>
                    <a:pt x="6288" y="4709"/>
                  </a:cubicBezTo>
                  <a:cubicBezTo>
                    <a:pt x="6817" y="4321"/>
                    <a:pt x="7330" y="3843"/>
                    <a:pt x="7754" y="3349"/>
                  </a:cubicBezTo>
                  <a:cubicBezTo>
                    <a:pt x="8178" y="2872"/>
                    <a:pt x="8566" y="2413"/>
                    <a:pt x="9078" y="2077"/>
                  </a:cubicBezTo>
                  <a:cubicBezTo>
                    <a:pt x="9591" y="1742"/>
                    <a:pt x="10156" y="1441"/>
                    <a:pt x="10721" y="1177"/>
                  </a:cubicBezTo>
                  <a:cubicBezTo>
                    <a:pt x="11303" y="895"/>
                    <a:pt x="11887" y="647"/>
                    <a:pt x="12469" y="435"/>
                  </a:cubicBezTo>
                  <a:cubicBezTo>
                    <a:pt x="12593" y="400"/>
                    <a:pt x="12645" y="276"/>
                    <a:pt x="12610" y="153"/>
                  </a:cubicBezTo>
                  <a:cubicBezTo>
                    <a:pt x="12582" y="54"/>
                    <a:pt x="12498" y="1"/>
                    <a:pt x="1240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1874325" y="4387025"/>
              <a:ext cx="249025" cy="87600"/>
            </a:xfrm>
            <a:custGeom>
              <a:avLst/>
              <a:gdLst/>
              <a:ahLst/>
              <a:cxnLst/>
              <a:rect l="l" t="t" r="r" b="b"/>
              <a:pathLst>
                <a:path w="9961" h="3504" extrusionOk="0">
                  <a:moveTo>
                    <a:pt x="8632" y="1"/>
                  </a:moveTo>
                  <a:cubicBezTo>
                    <a:pt x="8051" y="1"/>
                    <a:pt x="7282" y="86"/>
                    <a:pt x="6306" y="356"/>
                  </a:cubicBezTo>
                  <a:cubicBezTo>
                    <a:pt x="4151" y="974"/>
                    <a:pt x="1060" y="2404"/>
                    <a:pt x="107" y="2863"/>
                  </a:cubicBezTo>
                  <a:cubicBezTo>
                    <a:pt x="1" y="2917"/>
                    <a:pt x="19" y="3075"/>
                    <a:pt x="125" y="3111"/>
                  </a:cubicBezTo>
                  <a:cubicBezTo>
                    <a:pt x="605" y="3254"/>
                    <a:pt x="1594" y="3503"/>
                    <a:pt x="2804" y="3503"/>
                  </a:cubicBezTo>
                  <a:cubicBezTo>
                    <a:pt x="3685" y="3503"/>
                    <a:pt x="4683" y="3371"/>
                    <a:pt x="5687" y="2969"/>
                  </a:cubicBezTo>
                  <a:cubicBezTo>
                    <a:pt x="8107" y="2016"/>
                    <a:pt x="9466" y="798"/>
                    <a:pt x="9890" y="391"/>
                  </a:cubicBezTo>
                  <a:cubicBezTo>
                    <a:pt x="9961" y="320"/>
                    <a:pt x="9926" y="179"/>
                    <a:pt x="9838" y="162"/>
                  </a:cubicBezTo>
                  <a:cubicBezTo>
                    <a:pt x="9623" y="90"/>
                    <a:pt x="9227" y="1"/>
                    <a:pt x="86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1874775" y="4395725"/>
              <a:ext cx="247700" cy="66000"/>
            </a:xfrm>
            <a:custGeom>
              <a:avLst/>
              <a:gdLst/>
              <a:ahLst/>
              <a:cxnLst/>
              <a:rect l="l" t="t" r="r" b="b"/>
              <a:pathLst>
                <a:path w="9908" h="2640" extrusionOk="0">
                  <a:moveTo>
                    <a:pt x="9870" y="1"/>
                  </a:moveTo>
                  <a:cubicBezTo>
                    <a:pt x="9865" y="1"/>
                    <a:pt x="9860" y="3"/>
                    <a:pt x="9855" y="8"/>
                  </a:cubicBezTo>
                  <a:cubicBezTo>
                    <a:pt x="8054" y="1156"/>
                    <a:pt x="107" y="2551"/>
                    <a:pt x="18" y="2569"/>
                  </a:cubicBezTo>
                  <a:cubicBezTo>
                    <a:pt x="1" y="2569"/>
                    <a:pt x="1" y="2586"/>
                    <a:pt x="1" y="2621"/>
                  </a:cubicBezTo>
                  <a:cubicBezTo>
                    <a:pt x="1" y="2640"/>
                    <a:pt x="18" y="2640"/>
                    <a:pt x="36" y="2640"/>
                  </a:cubicBezTo>
                  <a:cubicBezTo>
                    <a:pt x="124" y="2621"/>
                    <a:pt x="8071" y="1227"/>
                    <a:pt x="9891" y="61"/>
                  </a:cubicBezTo>
                  <a:cubicBezTo>
                    <a:pt x="9908" y="61"/>
                    <a:pt x="9908" y="43"/>
                    <a:pt x="9908" y="26"/>
                  </a:cubicBezTo>
                  <a:cubicBezTo>
                    <a:pt x="9896" y="13"/>
                    <a:pt x="9883" y="1"/>
                    <a:pt x="98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066575" y="4197850"/>
              <a:ext cx="145075" cy="123100"/>
            </a:xfrm>
            <a:custGeom>
              <a:avLst/>
              <a:gdLst/>
              <a:ahLst/>
              <a:cxnLst/>
              <a:rect l="l" t="t" r="r" b="b"/>
              <a:pathLst>
                <a:path w="5803" h="4924" extrusionOk="0">
                  <a:moveTo>
                    <a:pt x="1860" y="1"/>
                  </a:moveTo>
                  <a:cubicBezTo>
                    <a:pt x="1802" y="1"/>
                    <a:pt x="1745" y="15"/>
                    <a:pt x="1689" y="46"/>
                  </a:cubicBezTo>
                  <a:cubicBezTo>
                    <a:pt x="1600" y="81"/>
                    <a:pt x="1548" y="170"/>
                    <a:pt x="1494" y="241"/>
                  </a:cubicBezTo>
                  <a:cubicBezTo>
                    <a:pt x="1176" y="665"/>
                    <a:pt x="893" y="1089"/>
                    <a:pt x="646" y="1548"/>
                  </a:cubicBezTo>
                  <a:cubicBezTo>
                    <a:pt x="364" y="2042"/>
                    <a:pt x="116" y="2554"/>
                    <a:pt x="81" y="3119"/>
                  </a:cubicBezTo>
                  <a:cubicBezTo>
                    <a:pt x="1" y="4170"/>
                    <a:pt x="836" y="4923"/>
                    <a:pt x="1816" y="4923"/>
                  </a:cubicBezTo>
                  <a:cubicBezTo>
                    <a:pt x="1908" y="4923"/>
                    <a:pt x="2001" y="4917"/>
                    <a:pt x="2094" y="4903"/>
                  </a:cubicBezTo>
                  <a:cubicBezTo>
                    <a:pt x="2572" y="4833"/>
                    <a:pt x="2996" y="4638"/>
                    <a:pt x="3436" y="4444"/>
                  </a:cubicBezTo>
                  <a:cubicBezTo>
                    <a:pt x="3879" y="4232"/>
                    <a:pt x="4320" y="4020"/>
                    <a:pt x="4762" y="3825"/>
                  </a:cubicBezTo>
                  <a:cubicBezTo>
                    <a:pt x="5026" y="3702"/>
                    <a:pt x="5292" y="3578"/>
                    <a:pt x="5503" y="3366"/>
                  </a:cubicBezTo>
                  <a:cubicBezTo>
                    <a:pt x="5697" y="3154"/>
                    <a:pt x="5803" y="2819"/>
                    <a:pt x="5680" y="2572"/>
                  </a:cubicBezTo>
                  <a:cubicBezTo>
                    <a:pt x="5563" y="2289"/>
                    <a:pt x="5213" y="2164"/>
                    <a:pt x="4907" y="2164"/>
                  </a:cubicBezTo>
                  <a:cubicBezTo>
                    <a:pt x="4888" y="2164"/>
                    <a:pt x="4868" y="2164"/>
                    <a:pt x="4849" y="2165"/>
                  </a:cubicBezTo>
                  <a:cubicBezTo>
                    <a:pt x="4531" y="2201"/>
                    <a:pt x="4214" y="2342"/>
                    <a:pt x="3914" y="2448"/>
                  </a:cubicBezTo>
                  <a:cubicBezTo>
                    <a:pt x="3985" y="2201"/>
                    <a:pt x="4126" y="1972"/>
                    <a:pt x="4214" y="1725"/>
                  </a:cubicBezTo>
                  <a:cubicBezTo>
                    <a:pt x="4303" y="1494"/>
                    <a:pt x="4338" y="1195"/>
                    <a:pt x="4197" y="983"/>
                  </a:cubicBezTo>
                  <a:cubicBezTo>
                    <a:pt x="4080" y="807"/>
                    <a:pt x="3862" y="725"/>
                    <a:pt x="3646" y="725"/>
                  </a:cubicBezTo>
                  <a:cubicBezTo>
                    <a:pt x="3536" y="725"/>
                    <a:pt x="3426" y="746"/>
                    <a:pt x="3331" y="788"/>
                  </a:cubicBezTo>
                  <a:cubicBezTo>
                    <a:pt x="3031" y="929"/>
                    <a:pt x="2801" y="1176"/>
                    <a:pt x="2589" y="1424"/>
                  </a:cubicBezTo>
                  <a:cubicBezTo>
                    <a:pt x="2448" y="1141"/>
                    <a:pt x="2483" y="788"/>
                    <a:pt x="2395" y="488"/>
                  </a:cubicBezTo>
                  <a:cubicBezTo>
                    <a:pt x="2324" y="233"/>
                    <a:pt x="2094" y="1"/>
                    <a:pt x="186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064625" y="4259750"/>
              <a:ext cx="20775" cy="54575"/>
            </a:xfrm>
            <a:custGeom>
              <a:avLst/>
              <a:gdLst/>
              <a:ahLst/>
              <a:cxnLst/>
              <a:rect l="l" t="t" r="r" b="b"/>
              <a:pathLst>
                <a:path w="831" h="2183" extrusionOk="0">
                  <a:moveTo>
                    <a:pt x="245" y="0"/>
                  </a:moveTo>
                  <a:cubicBezTo>
                    <a:pt x="240" y="0"/>
                    <a:pt x="235" y="2"/>
                    <a:pt x="230" y="7"/>
                  </a:cubicBezTo>
                  <a:lnTo>
                    <a:pt x="213" y="26"/>
                  </a:lnTo>
                  <a:cubicBezTo>
                    <a:pt x="124" y="148"/>
                    <a:pt x="88" y="308"/>
                    <a:pt x="71" y="449"/>
                  </a:cubicBezTo>
                  <a:cubicBezTo>
                    <a:pt x="1" y="909"/>
                    <a:pt x="71" y="1385"/>
                    <a:pt x="265" y="1792"/>
                  </a:cubicBezTo>
                  <a:cubicBezTo>
                    <a:pt x="326" y="1928"/>
                    <a:pt x="427" y="2183"/>
                    <a:pt x="566" y="2183"/>
                  </a:cubicBezTo>
                  <a:cubicBezTo>
                    <a:pt x="589" y="2183"/>
                    <a:pt x="612" y="2176"/>
                    <a:pt x="637" y="2162"/>
                  </a:cubicBezTo>
                  <a:cubicBezTo>
                    <a:pt x="795" y="2074"/>
                    <a:pt x="813" y="1686"/>
                    <a:pt x="813" y="1544"/>
                  </a:cubicBezTo>
                  <a:cubicBezTo>
                    <a:pt x="830" y="1262"/>
                    <a:pt x="813" y="979"/>
                    <a:pt x="743" y="714"/>
                  </a:cubicBezTo>
                  <a:cubicBezTo>
                    <a:pt x="654" y="449"/>
                    <a:pt x="512" y="184"/>
                    <a:pt x="283" y="26"/>
                  </a:cubicBezTo>
                  <a:cubicBezTo>
                    <a:pt x="270" y="13"/>
                    <a:pt x="258" y="0"/>
                    <a:pt x="24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2074775" y="4307700"/>
              <a:ext cx="56525" cy="19025"/>
            </a:xfrm>
            <a:custGeom>
              <a:avLst/>
              <a:gdLst/>
              <a:ahLst/>
              <a:cxnLst/>
              <a:rect l="l" t="t" r="r" b="b"/>
              <a:pathLst>
                <a:path w="2261" h="761" extrusionOk="0">
                  <a:moveTo>
                    <a:pt x="1075" y="1"/>
                  </a:moveTo>
                  <a:cubicBezTo>
                    <a:pt x="886" y="1"/>
                    <a:pt x="696" y="23"/>
                    <a:pt x="513" y="67"/>
                  </a:cubicBezTo>
                  <a:cubicBezTo>
                    <a:pt x="337" y="102"/>
                    <a:pt x="0" y="156"/>
                    <a:pt x="71" y="368"/>
                  </a:cubicBezTo>
                  <a:cubicBezTo>
                    <a:pt x="142" y="526"/>
                    <a:pt x="495" y="615"/>
                    <a:pt x="636" y="668"/>
                  </a:cubicBezTo>
                  <a:cubicBezTo>
                    <a:pt x="857" y="726"/>
                    <a:pt x="1091" y="761"/>
                    <a:pt x="1326" y="761"/>
                  </a:cubicBezTo>
                  <a:cubicBezTo>
                    <a:pt x="1373" y="761"/>
                    <a:pt x="1420" y="759"/>
                    <a:pt x="1467" y="757"/>
                  </a:cubicBezTo>
                  <a:cubicBezTo>
                    <a:pt x="1749" y="738"/>
                    <a:pt x="2032" y="632"/>
                    <a:pt x="2244" y="439"/>
                  </a:cubicBezTo>
                  <a:cubicBezTo>
                    <a:pt x="2261" y="439"/>
                    <a:pt x="2261" y="420"/>
                    <a:pt x="2261" y="403"/>
                  </a:cubicBezTo>
                  <a:cubicBezTo>
                    <a:pt x="2261" y="385"/>
                    <a:pt x="2261" y="385"/>
                    <a:pt x="2244" y="368"/>
                  </a:cubicBezTo>
                  <a:cubicBezTo>
                    <a:pt x="2138" y="262"/>
                    <a:pt x="1997" y="191"/>
                    <a:pt x="1855" y="138"/>
                  </a:cubicBezTo>
                  <a:cubicBezTo>
                    <a:pt x="1608" y="45"/>
                    <a:pt x="1341" y="1"/>
                    <a:pt x="107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8"/>
          <p:cNvGrpSpPr/>
          <p:nvPr/>
        </p:nvGrpSpPr>
        <p:grpSpPr>
          <a:xfrm rot="-5400000">
            <a:off x="6719626" y="2850789"/>
            <a:ext cx="1855355" cy="2585784"/>
            <a:chOff x="3840375" y="1558675"/>
            <a:chExt cx="988100" cy="1377175"/>
          </a:xfrm>
        </p:grpSpPr>
        <p:sp>
          <p:nvSpPr>
            <p:cNvPr id="430" name="Google Shape;430;p8"/>
            <p:cNvSpPr/>
            <p:nvPr/>
          </p:nvSpPr>
          <p:spPr>
            <a:xfrm>
              <a:off x="4197100" y="1580300"/>
              <a:ext cx="589875" cy="1355550"/>
            </a:xfrm>
            <a:custGeom>
              <a:avLst/>
              <a:gdLst/>
              <a:ahLst/>
              <a:cxnLst/>
              <a:rect l="l" t="t" r="r" b="b"/>
              <a:pathLst>
                <a:path w="23595" h="54222" extrusionOk="0">
                  <a:moveTo>
                    <a:pt x="768" y="0"/>
                  </a:moveTo>
                  <a:cubicBezTo>
                    <a:pt x="522" y="0"/>
                    <a:pt x="288" y="137"/>
                    <a:pt x="177" y="360"/>
                  </a:cubicBezTo>
                  <a:cubicBezTo>
                    <a:pt x="0" y="695"/>
                    <a:pt x="142" y="1083"/>
                    <a:pt x="460" y="1260"/>
                  </a:cubicBezTo>
                  <a:cubicBezTo>
                    <a:pt x="1571" y="1825"/>
                    <a:pt x="2560" y="2637"/>
                    <a:pt x="3338" y="3626"/>
                  </a:cubicBezTo>
                  <a:cubicBezTo>
                    <a:pt x="3780" y="4191"/>
                    <a:pt x="4150" y="4810"/>
                    <a:pt x="4538" y="5463"/>
                  </a:cubicBezTo>
                  <a:cubicBezTo>
                    <a:pt x="4839" y="5957"/>
                    <a:pt x="5139" y="6487"/>
                    <a:pt x="5492" y="6965"/>
                  </a:cubicBezTo>
                  <a:cubicBezTo>
                    <a:pt x="6040" y="7759"/>
                    <a:pt x="6676" y="8484"/>
                    <a:pt x="7276" y="9172"/>
                  </a:cubicBezTo>
                  <a:cubicBezTo>
                    <a:pt x="7771" y="9720"/>
                    <a:pt x="8265" y="10285"/>
                    <a:pt x="8706" y="10867"/>
                  </a:cubicBezTo>
                  <a:cubicBezTo>
                    <a:pt x="11515" y="14594"/>
                    <a:pt x="12627" y="19751"/>
                    <a:pt x="12203" y="27097"/>
                  </a:cubicBezTo>
                  <a:cubicBezTo>
                    <a:pt x="12186" y="27521"/>
                    <a:pt x="12151" y="27945"/>
                    <a:pt x="12132" y="28369"/>
                  </a:cubicBezTo>
                  <a:cubicBezTo>
                    <a:pt x="11974" y="30682"/>
                    <a:pt x="11814" y="33066"/>
                    <a:pt x="12238" y="35398"/>
                  </a:cubicBezTo>
                  <a:cubicBezTo>
                    <a:pt x="12591" y="37375"/>
                    <a:pt x="13333" y="39247"/>
                    <a:pt x="14058" y="41049"/>
                  </a:cubicBezTo>
                  <a:cubicBezTo>
                    <a:pt x="15841" y="45445"/>
                    <a:pt x="18049" y="50938"/>
                    <a:pt x="22552" y="54099"/>
                  </a:cubicBezTo>
                  <a:cubicBezTo>
                    <a:pt x="22669" y="54181"/>
                    <a:pt x="22805" y="54221"/>
                    <a:pt x="22939" y="54221"/>
                  </a:cubicBezTo>
                  <a:cubicBezTo>
                    <a:pt x="23151" y="54221"/>
                    <a:pt x="23359" y="54124"/>
                    <a:pt x="23488" y="53941"/>
                  </a:cubicBezTo>
                  <a:cubicBezTo>
                    <a:pt x="23559" y="53816"/>
                    <a:pt x="23594" y="53693"/>
                    <a:pt x="23594" y="53552"/>
                  </a:cubicBezTo>
                  <a:cubicBezTo>
                    <a:pt x="23594" y="53340"/>
                    <a:pt x="23505" y="53145"/>
                    <a:pt x="23312" y="53004"/>
                  </a:cubicBezTo>
                  <a:cubicBezTo>
                    <a:pt x="19144" y="50072"/>
                    <a:pt x="17006" y="44793"/>
                    <a:pt x="15294" y="40536"/>
                  </a:cubicBezTo>
                  <a:cubicBezTo>
                    <a:pt x="14605" y="38805"/>
                    <a:pt x="13881" y="37004"/>
                    <a:pt x="13545" y="35167"/>
                  </a:cubicBezTo>
                  <a:cubicBezTo>
                    <a:pt x="13157" y="32977"/>
                    <a:pt x="13298" y="30682"/>
                    <a:pt x="13457" y="28456"/>
                  </a:cubicBezTo>
                  <a:cubicBezTo>
                    <a:pt x="13474" y="28033"/>
                    <a:pt x="13510" y="27609"/>
                    <a:pt x="13528" y="27185"/>
                  </a:cubicBezTo>
                  <a:cubicBezTo>
                    <a:pt x="13811" y="22346"/>
                    <a:pt x="13722" y="15317"/>
                    <a:pt x="9766" y="10073"/>
                  </a:cubicBezTo>
                  <a:cubicBezTo>
                    <a:pt x="9290" y="9437"/>
                    <a:pt x="8777" y="8854"/>
                    <a:pt x="8282" y="8289"/>
                  </a:cubicBezTo>
                  <a:cubicBezTo>
                    <a:pt x="7665" y="7601"/>
                    <a:pt x="7081" y="6929"/>
                    <a:pt x="6587" y="6205"/>
                  </a:cubicBezTo>
                  <a:cubicBezTo>
                    <a:pt x="6269" y="5764"/>
                    <a:pt x="5987" y="5286"/>
                    <a:pt x="5687" y="4792"/>
                  </a:cubicBezTo>
                  <a:cubicBezTo>
                    <a:pt x="5280" y="4121"/>
                    <a:pt x="4875" y="3433"/>
                    <a:pt x="4380" y="2797"/>
                  </a:cubicBezTo>
                  <a:cubicBezTo>
                    <a:pt x="3497" y="1667"/>
                    <a:pt x="2349" y="713"/>
                    <a:pt x="1077" y="77"/>
                  </a:cubicBezTo>
                  <a:cubicBezTo>
                    <a:pt x="977" y="25"/>
                    <a:pt x="871" y="0"/>
                    <a:pt x="76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4100850" y="1858975"/>
              <a:ext cx="336450" cy="91100"/>
            </a:xfrm>
            <a:custGeom>
              <a:avLst/>
              <a:gdLst/>
              <a:ahLst/>
              <a:cxnLst/>
              <a:rect l="l" t="t" r="r" b="b"/>
              <a:pathLst>
                <a:path w="13458" h="3644" extrusionOk="0">
                  <a:moveTo>
                    <a:pt x="7167" y="1"/>
                  </a:moveTo>
                  <a:cubicBezTo>
                    <a:pt x="6887" y="1"/>
                    <a:pt x="6610" y="7"/>
                    <a:pt x="6340" y="21"/>
                  </a:cubicBezTo>
                  <a:cubicBezTo>
                    <a:pt x="3196" y="179"/>
                    <a:pt x="1" y="2722"/>
                    <a:pt x="1" y="2722"/>
                  </a:cubicBezTo>
                  <a:cubicBezTo>
                    <a:pt x="1" y="2722"/>
                    <a:pt x="1449" y="3306"/>
                    <a:pt x="6358" y="3624"/>
                  </a:cubicBezTo>
                  <a:cubicBezTo>
                    <a:pt x="6577" y="3637"/>
                    <a:pt x="6790" y="3643"/>
                    <a:pt x="6998" y="3643"/>
                  </a:cubicBezTo>
                  <a:cubicBezTo>
                    <a:pt x="11458" y="3643"/>
                    <a:pt x="13458" y="709"/>
                    <a:pt x="13458" y="709"/>
                  </a:cubicBezTo>
                  <a:cubicBezTo>
                    <a:pt x="13458" y="709"/>
                    <a:pt x="10138" y="1"/>
                    <a:pt x="7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840375" y="1658250"/>
              <a:ext cx="378825" cy="135800"/>
            </a:xfrm>
            <a:custGeom>
              <a:avLst/>
              <a:gdLst/>
              <a:ahLst/>
              <a:cxnLst/>
              <a:rect l="l" t="t" r="r" b="b"/>
              <a:pathLst>
                <a:path w="15153" h="5432" extrusionOk="0">
                  <a:moveTo>
                    <a:pt x="4528" y="1"/>
                  </a:moveTo>
                  <a:cubicBezTo>
                    <a:pt x="2106" y="1"/>
                    <a:pt x="0" y="614"/>
                    <a:pt x="0" y="614"/>
                  </a:cubicBezTo>
                  <a:cubicBezTo>
                    <a:pt x="0" y="614"/>
                    <a:pt x="1272" y="1869"/>
                    <a:pt x="6339" y="4341"/>
                  </a:cubicBezTo>
                  <a:cubicBezTo>
                    <a:pt x="8035" y="5159"/>
                    <a:pt x="9579" y="5432"/>
                    <a:pt x="10885" y="5432"/>
                  </a:cubicBezTo>
                  <a:cubicBezTo>
                    <a:pt x="13496" y="5432"/>
                    <a:pt x="15152" y="4341"/>
                    <a:pt x="15152" y="4341"/>
                  </a:cubicBezTo>
                  <a:cubicBezTo>
                    <a:pt x="15152" y="4341"/>
                    <a:pt x="11303" y="1709"/>
                    <a:pt x="7893" y="508"/>
                  </a:cubicBezTo>
                  <a:cubicBezTo>
                    <a:pt x="6821" y="130"/>
                    <a:pt x="5641" y="1"/>
                    <a:pt x="4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109675" y="1738400"/>
              <a:ext cx="369550" cy="174275"/>
            </a:xfrm>
            <a:custGeom>
              <a:avLst/>
              <a:gdLst/>
              <a:ahLst/>
              <a:cxnLst/>
              <a:rect l="l" t="t" r="r" b="b"/>
              <a:pathLst>
                <a:path w="14782" h="6971" extrusionOk="0">
                  <a:moveTo>
                    <a:pt x="113" y="0"/>
                  </a:moveTo>
                  <a:cubicBezTo>
                    <a:pt x="70" y="0"/>
                    <a:pt x="33" y="32"/>
                    <a:pt x="18" y="76"/>
                  </a:cubicBezTo>
                  <a:cubicBezTo>
                    <a:pt x="1" y="146"/>
                    <a:pt x="36" y="199"/>
                    <a:pt x="88" y="217"/>
                  </a:cubicBezTo>
                  <a:cubicBezTo>
                    <a:pt x="2631" y="853"/>
                    <a:pt x="5157" y="1611"/>
                    <a:pt x="7541" y="2654"/>
                  </a:cubicBezTo>
                  <a:cubicBezTo>
                    <a:pt x="9926" y="3714"/>
                    <a:pt x="12186" y="5073"/>
                    <a:pt x="14040" y="6857"/>
                  </a:cubicBezTo>
                  <a:cubicBezTo>
                    <a:pt x="14040" y="6857"/>
                    <a:pt x="14040" y="6874"/>
                    <a:pt x="14058" y="6874"/>
                  </a:cubicBezTo>
                  <a:cubicBezTo>
                    <a:pt x="14130" y="6939"/>
                    <a:pt x="14225" y="6970"/>
                    <a:pt x="14320" y="6970"/>
                  </a:cubicBezTo>
                  <a:cubicBezTo>
                    <a:pt x="14433" y="6970"/>
                    <a:pt x="14547" y="6926"/>
                    <a:pt x="14623" y="6839"/>
                  </a:cubicBezTo>
                  <a:cubicBezTo>
                    <a:pt x="14782" y="6662"/>
                    <a:pt x="14765" y="6415"/>
                    <a:pt x="14588" y="6257"/>
                  </a:cubicBezTo>
                  <a:cubicBezTo>
                    <a:pt x="12575" y="4472"/>
                    <a:pt x="10208" y="3165"/>
                    <a:pt x="7753" y="2176"/>
                  </a:cubicBezTo>
                  <a:cubicBezTo>
                    <a:pt x="5280" y="1206"/>
                    <a:pt x="2720" y="535"/>
                    <a:pt x="142" y="5"/>
                  </a:cubicBezTo>
                  <a:cubicBezTo>
                    <a:pt x="132" y="2"/>
                    <a:pt x="123" y="0"/>
                    <a:pt x="1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144550" y="1670225"/>
              <a:ext cx="196925" cy="150700"/>
            </a:xfrm>
            <a:custGeom>
              <a:avLst/>
              <a:gdLst/>
              <a:ahLst/>
              <a:cxnLst/>
              <a:rect l="l" t="t" r="r" b="b"/>
              <a:pathLst>
                <a:path w="7877" h="6028" extrusionOk="0">
                  <a:moveTo>
                    <a:pt x="92" y="0"/>
                  </a:moveTo>
                  <a:cubicBezTo>
                    <a:pt x="68" y="0"/>
                    <a:pt x="46" y="9"/>
                    <a:pt x="35" y="29"/>
                  </a:cubicBezTo>
                  <a:cubicBezTo>
                    <a:pt x="0" y="65"/>
                    <a:pt x="19" y="118"/>
                    <a:pt x="54" y="135"/>
                  </a:cubicBezTo>
                  <a:cubicBezTo>
                    <a:pt x="1396" y="966"/>
                    <a:pt x="2668" y="1866"/>
                    <a:pt x="3904" y="2838"/>
                  </a:cubicBezTo>
                  <a:cubicBezTo>
                    <a:pt x="4521" y="3314"/>
                    <a:pt x="5122" y="3827"/>
                    <a:pt x="5705" y="4338"/>
                  </a:cubicBezTo>
                  <a:cubicBezTo>
                    <a:pt x="6287" y="4851"/>
                    <a:pt x="6852" y="5398"/>
                    <a:pt x="7400" y="5946"/>
                  </a:cubicBezTo>
                  <a:lnTo>
                    <a:pt x="7400" y="5963"/>
                  </a:lnTo>
                  <a:cubicBezTo>
                    <a:pt x="7451" y="6006"/>
                    <a:pt x="7514" y="6028"/>
                    <a:pt x="7577" y="6028"/>
                  </a:cubicBezTo>
                  <a:cubicBezTo>
                    <a:pt x="7646" y="6028"/>
                    <a:pt x="7715" y="6001"/>
                    <a:pt x="7771" y="5946"/>
                  </a:cubicBezTo>
                  <a:cubicBezTo>
                    <a:pt x="7877" y="5857"/>
                    <a:pt x="7860" y="5681"/>
                    <a:pt x="7771" y="5593"/>
                  </a:cubicBezTo>
                  <a:cubicBezTo>
                    <a:pt x="7189" y="5028"/>
                    <a:pt x="6588" y="4515"/>
                    <a:pt x="5969" y="4020"/>
                  </a:cubicBezTo>
                  <a:cubicBezTo>
                    <a:pt x="5369" y="3526"/>
                    <a:pt x="4751" y="3032"/>
                    <a:pt x="4097" y="2572"/>
                  </a:cubicBezTo>
                  <a:cubicBezTo>
                    <a:pt x="2826" y="1637"/>
                    <a:pt x="1502" y="789"/>
                    <a:pt x="141" y="12"/>
                  </a:cubicBezTo>
                  <a:cubicBezTo>
                    <a:pt x="127" y="5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7975" y="1558675"/>
              <a:ext cx="149725" cy="156050"/>
            </a:xfrm>
            <a:custGeom>
              <a:avLst/>
              <a:gdLst/>
              <a:ahLst/>
              <a:cxnLst/>
              <a:rect l="l" t="t" r="r" b="b"/>
              <a:pathLst>
                <a:path w="5989" h="6242" extrusionOk="0">
                  <a:moveTo>
                    <a:pt x="3217" y="0"/>
                  </a:moveTo>
                  <a:cubicBezTo>
                    <a:pt x="3059" y="0"/>
                    <a:pt x="2899" y="47"/>
                    <a:pt x="2774" y="147"/>
                  </a:cubicBezTo>
                  <a:cubicBezTo>
                    <a:pt x="2756" y="147"/>
                    <a:pt x="2739" y="165"/>
                    <a:pt x="2721" y="182"/>
                  </a:cubicBezTo>
                  <a:cubicBezTo>
                    <a:pt x="2685" y="218"/>
                    <a:pt x="2668" y="253"/>
                    <a:pt x="2633" y="288"/>
                  </a:cubicBezTo>
                  <a:cubicBezTo>
                    <a:pt x="2421" y="641"/>
                    <a:pt x="2633" y="1225"/>
                    <a:pt x="2280" y="1472"/>
                  </a:cubicBezTo>
                  <a:cubicBezTo>
                    <a:pt x="2191" y="1524"/>
                    <a:pt x="2103" y="1543"/>
                    <a:pt x="2014" y="1560"/>
                  </a:cubicBezTo>
                  <a:lnTo>
                    <a:pt x="2014" y="1543"/>
                  </a:lnTo>
                  <a:cubicBezTo>
                    <a:pt x="1962" y="1560"/>
                    <a:pt x="1927" y="1560"/>
                    <a:pt x="1891" y="1560"/>
                  </a:cubicBezTo>
                  <a:cubicBezTo>
                    <a:pt x="1792" y="1548"/>
                    <a:pt x="1683" y="1535"/>
                    <a:pt x="1578" y="1535"/>
                  </a:cubicBezTo>
                  <a:cubicBezTo>
                    <a:pt x="1534" y="1535"/>
                    <a:pt x="1491" y="1537"/>
                    <a:pt x="1449" y="1543"/>
                  </a:cubicBezTo>
                  <a:cubicBezTo>
                    <a:pt x="1166" y="1595"/>
                    <a:pt x="919" y="1825"/>
                    <a:pt x="849" y="2125"/>
                  </a:cubicBezTo>
                  <a:cubicBezTo>
                    <a:pt x="832" y="2214"/>
                    <a:pt x="832" y="2337"/>
                    <a:pt x="849" y="2426"/>
                  </a:cubicBezTo>
                  <a:cubicBezTo>
                    <a:pt x="867" y="2461"/>
                    <a:pt x="867" y="2513"/>
                    <a:pt x="867" y="2532"/>
                  </a:cubicBezTo>
                  <a:lnTo>
                    <a:pt x="867" y="2549"/>
                  </a:lnTo>
                  <a:cubicBezTo>
                    <a:pt x="919" y="2673"/>
                    <a:pt x="973" y="2814"/>
                    <a:pt x="1008" y="2956"/>
                  </a:cubicBezTo>
                  <a:cubicBezTo>
                    <a:pt x="1044" y="3043"/>
                    <a:pt x="1079" y="3132"/>
                    <a:pt x="1061" y="3220"/>
                  </a:cubicBezTo>
                  <a:cubicBezTo>
                    <a:pt x="1025" y="3396"/>
                    <a:pt x="832" y="3467"/>
                    <a:pt x="655" y="3521"/>
                  </a:cubicBezTo>
                  <a:cubicBezTo>
                    <a:pt x="637" y="3521"/>
                    <a:pt x="620" y="3538"/>
                    <a:pt x="601" y="3538"/>
                  </a:cubicBezTo>
                  <a:cubicBezTo>
                    <a:pt x="584" y="3538"/>
                    <a:pt x="584" y="3538"/>
                    <a:pt x="584" y="3556"/>
                  </a:cubicBezTo>
                  <a:cubicBezTo>
                    <a:pt x="283" y="3644"/>
                    <a:pt x="19" y="3909"/>
                    <a:pt x="1" y="4192"/>
                  </a:cubicBezTo>
                  <a:lnTo>
                    <a:pt x="1" y="4262"/>
                  </a:lnTo>
                  <a:lnTo>
                    <a:pt x="1" y="4298"/>
                  </a:lnTo>
                  <a:cubicBezTo>
                    <a:pt x="19" y="4439"/>
                    <a:pt x="90" y="4545"/>
                    <a:pt x="177" y="4651"/>
                  </a:cubicBezTo>
                  <a:cubicBezTo>
                    <a:pt x="655" y="5198"/>
                    <a:pt x="1432" y="5322"/>
                    <a:pt x="2085" y="5622"/>
                  </a:cubicBezTo>
                  <a:cubicBezTo>
                    <a:pt x="2598" y="5852"/>
                    <a:pt x="3092" y="6205"/>
                    <a:pt x="3639" y="6240"/>
                  </a:cubicBezTo>
                  <a:cubicBezTo>
                    <a:pt x="3658" y="6241"/>
                    <a:pt x="3676" y="6241"/>
                    <a:pt x="3695" y="6241"/>
                  </a:cubicBezTo>
                  <a:cubicBezTo>
                    <a:pt x="4134" y="6241"/>
                    <a:pt x="4555" y="6052"/>
                    <a:pt x="4893" y="5781"/>
                  </a:cubicBezTo>
                  <a:cubicBezTo>
                    <a:pt x="5035" y="5675"/>
                    <a:pt x="5176" y="5569"/>
                    <a:pt x="5299" y="5463"/>
                  </a:cubicBezTo>
                  <a:cubicBezTo>
                    <a:pt x="5353" y="5410"/>
                    <a:pt x="5388" y="5357"/>
                    <a:pt x="5440" y="5304"/>
                  </a:cubicBezTo>
                  <a:cubicBezTo>
                    <a:pt x="5565" y="5181"/>
                    <a:pt x="5671" y="5039"/>
                    <a:pt x="5758" y="4880"/>
                  </a:cubicBezTo>
                  <a:cubicBezTo>
                    <a:pt x="5758" y="4863"/>
                    <a:pt x="5776" y="4845"/>
                    <a:pt x="5793" y="4828"/>
                  </a:cubicBezTo>
                  <a:cubicBezTo>
                    <a:pt x="5918" y="4580"/>
                    <a:pt x="5988" y="4298"/>
                    <a:pt x="5988" y="3961"/>
                  </a:cubicBezTo>
                  <a:cubicBezTo>
                    <a:pt x="5988" y="3485"/>
                    <a:pt x="5847" y="3043"/>
                    <a:pt x="5652" y="2602"/>
                  </a:cubicBezTo>
                  <a:cubicBezTo>
                    <a:pt x="5299" y="1807"/>
                    <a:pt x="4788" y="1084"/>
                    <a:pt x="4152" y="483"/>
                  </a:cubicBezTo>
                  <a:cubicBezTo>
                    <a:pt x="3940" y="288"/>
                    <a:pt x="3693" y="95"/>
                    <a:pt x="3410" y="24"/>
                  </a:cubicBezTo>
                  <a:cubicBezTo>
                    <a:pt x="3348" y="8"/>
                    <a:pt x="3283" y="0"/>
                    <a:pt x="3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4027975" y="1663450"/>
              <a:ext cx="138675" cy="38800"/>
            </a:xfrm>
            <a:custGeom>
              <a:avLst/>
              <a:gdLst/>
              <a:ahLst/>
              <a:cxnLst/>
              <a:rect l="l" t="t" r="r" b="b"/>
              <a:pathLst>
                <a:path w="5547" h="1552" extrusionOk="0">
                  <a:moveTo>
                    <a:pt x="1" y="1"/>
                  </a:moveTo>
                  <a:lnTo>
                    <a:pt x="1" y="71"/>
                  </a:lnTo>
                  <a:cubicBezTo>
                    <a:pt x="443" y="230"/>
                    <a:pt x="884" y="460"/>
                    <a:pt x="1308" y="689"/>
                  </a:cubicBezTo>
                  <a:cubicBezTo>
                    <a:pt x="2033" y="1060"/>
                    <a:pt x="2756" y="1431"/>
                    <a:pt x="3568" y="1537"/>
                  </a:cubicBezTo>
                  <a:cubicBezTo>
                    <a:pt x="3678" y="1547"/>
                    <a:pt x="3789" y="1552"/>
                    <a:pt x="3899" y="1552"/>
                  </a:cubicBezTo>
                  <a:cubicBezTo>
                    <a:pt x="4376" y="1552"/>
                    <a:pt x="4855" y="1458"/>
                    <a:pt x="5299" y="1272"/>
                  </a:cubicBezTo>
                  <a:cubicBezTo>
                    <a:pt x="5370" y="1237"/>
                    <a:pt x="5459" y="1183"/>
                    <a:pt x="5546" y="1148"/>
                  </a:cubicBezTo>
                  <a:lnTo>
                    <a:pt x="5511" y="1077"/>
                  </a:lnTo>
                  <a:cubicBezTo>
                    <a:pt x="5494" y="1096"/>
                    <a:pt x="5459" y="1113"/>
                    <a:pt x="5440" y="1113"/>
                  </a:cubicBezTo>
                  <a:cubicBezTo>
                    <a:pt x="4979" y="1358"/>
                    <a:pt x="4459" y="1485"/>
                    <a:pt x="3938" y="1485"/>
                  </a:cubicBezTo>
                  <a:cubicBezTo>
                    <a:pt x="3821" y="1485"/>
                    <a:pt x="3703" y="1479"/>
                    <a:pt x="3587" y="1466"/>
                  </a:cubicBezTo>
                  <a:cubicBezTo>
                    <a:pt x="2774" y="1378"/>
                    <a:pt x="2049" y="990"/>
                    <a:pt x="1343" y="618"/>
                  </a:cubicBezTo>
                  <a:cubicBezTo>
                    <a:pt x="902" y="406"/>
                    <a:pt x="460" y="177"/>
                    <a:pt x="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4042575" y="1646675"/>
              <a:ext cx="124525" cy="40150"/>
            </a:xfrm>
            <a:custGeom>
              <a:avLst/>
              <a:gdLst/>
              <a:ahLst/>
              <a:cxnLst/>
              <a:rect l="l" t="t" r="r" b="b"/>
              <a:pathLst>
                <a:path w="4981" h="1606" extrusionOk="0">
                  <a:moveTo>
                    <a:pt x="71" y="1"/>
                  </a:moveTo>
                  <a:cubicBezTo>
                    <a:pt x="53" y="1"/>
                    <a:pt x="36" y="18"/>
                    <a:pt x="17" y="18"/>
                  </a:cubicBezTo>
                  <a:cubicBezTo>
                    <a:pt x="0" y="18"/>
                    <a:pt x="0" y="18"/>
                    <a:pt x="0" y="36"/>
                  </a:cubicBezTo>
                  <a:cubicBezTo>
                    <a:pt x="742" y="566"/>
                    <a:pt x="1430" y="954"/>
                    <a:pt x="2137" y="1219"/>
                  </a:cubicBezTo>
                  <a:cubicBezTo>
                    <a:pt x="2827" y="1470"/>
                    <a:pt x="3518" y="1605"/>
                    <a:pt x="4183" y="1605"/>
                  </a:cubicBezTo>
                  <a:cubicBezTo>
                    <a:pt x="4453" y="1605"/>
                    <a:pt x="4720" y="1583"/>
                    <a:pt x="4981" y="1536"/>
                  </a:cubicBezTo>
                  <a:lnTo>
                    <a:pt x="4962" y="1484"/>
                  </a:lnTo>
                  <a:cubicBezTo>
                    <a:pt x="4713" y="1524"/>
                    <a:pt x="4456" y="1544"/>
                    <a:pt x="4195" y="1544"/>
                  </a:cubicBezTo>
                  <a:cubicBezTo>
                    <a:pt x="3532" y="1544"/>
                    <a:pt x="2839" y="1414"/>
                    <a:pt x="2155" y="1148"/>
                  </a:cubicBezTo>
                  <a:cubicBezTo>
                    <a:pt x="1484" y="901"/>
                    <a:pt x="794" y="512"/>
                    <a:pt x="7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4049175" y="1619300"/>
              <a:ext cx="121450" cy="62275"/>
            </a:xfrm>
            <a:custGeom>
              <a:avLst/>
              <a:gdLst/>
              <a:ahLst/>
              <a:cxnLst/>
              <a:rect l="l" t="t" r="r" b="b"/>
              <a:pathLst>
                <a:path w="4858" h="249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36"/>
                    <a:pt x="19" y="88"/>
                    <a:pt x="19" y="107"/>
                  </a:cubicBezTo>
                  <a:lnTo>
                    <a:pt x="19" y="124"/>
                  </a:lnTo>
                  <a:cubicBezTo>
                    <a:pt x="1413" y="1289"/>
                    <a:pt x="3215" y="1925"/>
                    <a:pt x="4823" y="2490"/>
                  </a:cubicBezTo>
                  <a:lnTo>
                    <a:pt x="4858" y="2420"/>
                  </a:lnTo>
                  <a:cubicBezTo>
                    <a:pt x="3215" y="1854"/>
                    <a:pt x="1396" y="1219"/>
                    <a:pt x="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095975" y="1562325"/>
              <a:ext cx="72900" cy="113950"/>
            </a:xfrm>
            <a:custGeom>
              <a:avLst/>
              <a:gdLst/>
              <a:ahLst/>
              <a:cxnLst/>
              <a:rect l="l" t="t" r="r" b="b"/>
              <a:pathLst>
                <a:path w="2916" h="4558" extrusionOk="0">
                  <a:moveTo>
                    <a:pt x="54" y="1"/>
                  </a:moveTo>
                  <a:cubicBezTo>
                    <a:pt x="36" y="1"/>
                    <a:pt x="19" y="19"/>
                    <a:pt x="1" y="36"/>
                  </a:cubicBezTo>
                  <a:cubicBezTo>
                    <a:pt x="884" y="919"/>
                    <a:pt x="1625" y="1891"/>
                    <a:pt x="2261" y="2968"/>
                  </a:cubicBezTo>
                  <a:cubicBezTo>
                    <a:pt x="2527" y="3427"/>
                    <a:pt x="2774" y="3921"/>
                    <a:pt x="2845" y="4451"/>
                  </a:cubicBezTo>
                  <a:cubicBezTo>
                    <a:pt x="2845" y="4487"/>
                    <a:pt x="2845" y="4522"/>
                    <a:pt x="2862" y="4557"/>
                  </a:cubicBezTo>
                  <a:lnTo>
                    <a:pt x="2915" y="4557"/>
                  </a:lnTo>
                  <a:lnTo>
                    <a:pt x="2915" y="4540"/>
                  </a:lnTo>
                  <a:cubicBezTo>
                    <a:pt x="2862" y="3957"/>
                    <a:pt x="2597" y="3427"/>
                    <a:pt x="2315" y="2932"/>
                  </a:cubicBezTo>
                  <a:cubicBezTo>
                    <a:pt x="1696" y="1856"/>
                    <a:pt x="937" y="867"/>
                    <a:pt x="5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4075250" y="1597225"/>
              <a:ext cx="97575" cy="83450"/>
            </a:xfrm>
            <a:custGeom>
              <a:avLst/>
              <a:gdLst/>
              <a:ahLst/>
              <a:cxnLst/>
              <a:rect l="l" t="t" r="r" b="b"/>
              <a:pathLst>
                <a:path w="3903" h="3338" extrusionOk="0">
                  <a:moveTo>
                    <a:pt x="123" y="1"/>
                  </a:moveTo>
                  <a:cubicBezTo>
                    <a:pt x="71" y="18"/>
                    <a:pt x="36" y="18"/>
                    <a:pt x="0" y="18"/>
                  </a:cubicBezTo>
                  <a:cubicBezTo>
                    <a:pt x="1324" y="954"/>
                    <a:pt x="2560" y="2014"/>
                    <a:pt x="3691" y="3161"/>
                  </a:cubicBezTo>
                  <a:cubicBezTo>
                    <a:pt x="3744" y="3232"/>
                    <a:pt x="3796" y="3286"/>
                    <a:pt x="3867" y="3338"/>
                  </a:cubicBezTo>
                  <a:lnTo>
                    <a:pt x="3902" y="3303"/>
                  </a:lnTo>
                  <a:lnTo>
                    <a:pt x="3902" y="3286"/>
                  </a:lnTo>
                  <a:cubicBezTo>
                    <a:pt x="3850" y="3232"/>
                    <a:pt x="3796" y="3180"/>
                    <a:pt x="3744" y="3144"/>
                  </a:cubicBezTo>
                  <a:cubicBezTo>
                    <a:pt x="3726" y="3109"/>
                    <a:pt x="3691" y="3091"/>
                    <a:pt x="3674" y="3055"/>
                  </a:cubicBezTo>
                  <a:cubicBezTo>
                    <a:pt x="2579" y="1943"/>
                    <a:pt x="1378" y="919"/>
                    <a:pt x="123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4111450" y="1682100"/>
              <a:ext cx="73300" cy="25875"/>
            </a:xfrm>
            <a:custGeom>
              <a:avLst/>
              <a:gdLst/>
              <a:ahLst/>
              <a:cxnLst/>
              <a:rect l="l" t="t" r="r" b="b"/>
              <a:pathLst>
                <a:path w="2932" h="1035" extrusionOk="0">
                  <a:moveTo>
                    <a:pt x="1614" y="1"/>
                  </a:moveTo>
                  <a:cubicBezTo>
                    <a:pt x="1428" y="1"/>
                    <a:pt x="1244" y="14"/>
                    <a:pt x="1060" y="49"/>
                  </a:cubicBezTo>
                  <a:cubicBezTo>
                    <a:pt x="688" y="119"/>
                    <a:pt x="335" y="296"/>
                    <a:pt x="88" y="579"/>
                  </a:cubicBezTo>
                  <a:cubicBezTo>
                    <a:pt x="53" y="632"/>
                    <a:pt x="0" y="685"/>
                    <a:pt x="0" y="755"/>
                  </a:cubicBezTo>
                  <a:cubicBezTo>
                    <a:pt x="17" y="880"/>
                    <a:pt x="159" y="950"/>
                    <a:pt x="283" y="985"/>
                  </a:cubicBezTo>
                  <a:cubicBezTo>
                    <a:pt x="430" y="1018"/>
                    <a:pt x="583" y="1034"/>
                    <a:pt x="736" y="1034"/>
                  </a:cubicBezTo>
                  <a:cubicBezTo>
                    <a:pt x="1079" y="1034"/>
                    <a:pt x="1426" y="955"/>
                    <a:pt x="1731" y="809"/>
                  </a:cubicBezTo>
                  <a:cubicBezTo>
                    <a:pt x="2014" y="685"/>
                    <a:pt x="2932" y="119"/>
                    <a:pt x="2190" y="32"/>
                  </a:cubicBezTo>
                  <a:cubicBezTo>
                    <a:pt x="1995" y="14"/>
                    <a:pt x="1803" y="1"/>
                    <a:pt x="161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4152500" y="1626900"/>
              <a:ext cx="26500" cy="62500"/>
            </a:xfrm>
            <a:custGeom>
              <a:avLst/>
              <a:gdLst/>
              <a:ahLst/>
              <a:cxnLst/>
              <a:rect l="l" t="t" r="r" b="b"/>
              <a:pathLst>
                <a:path w="1060" h="2500" extrusionOk="0">
                  <a:moveTo>
                    <a:pt x="369" y="0"/>
                  </a:moveTo>
                  <a:cubicBezTo>
                    <a:pt x="347" y="0"/>
                    <a:pt x="324" y="5"/>
                    <a:pt x="301" y="15"/>
                  </a:cubicBezTo>
                  <a:cubicBezTo>
                    <a:pt x="247" y="32"/>
                    <a:pt x="195" y="102"/>
                    <a:pt x="177" y="173"/>
                  </a:cubicBezTo>
                  <a:cubicBezTo>
                    <a:pt x="18" y="509"/>
                    <a:pt x="0" y="898"/>
                    <a:pt x="89" y="1268"/>
                  </a:cubicBezTo>
                  <a:cubicBezTo>
                    <a:pt x="177" y="1621"/>
                    <a:pt x="353" y="1957"/>
                    <a:pt x="530" y="2292"/>
                  </a:cubicBezTo>
                  <a:cubicBezTo>
                    <a:pt x="618" y="2440"/>
                    <a:pt x="693" y="2499"/>
                    <a:pt x="756" y="2499"/>
                  </a:cubicBezTo>
                  <a:cubicBezTo>
                    <a:pt x="975" y="2499"/>
                    <a:pt x="1060" y="1801"/>
                    <a:pt x="1060" y="1569"/>
                  </a:cubicBezTo>
                  <a:cubicBezTo>
                    <a:pt x="1060" y="1074"/>
                    <a:pt x="918" y="561"/>
                    <a:pt x="619" y="173"/>
                  </a:cubicBezTo>
                  <a:cubicBezTo>
                    <a:pt x="561" y="87"/>
                    <a:pt x="468" y="0"/>
                    <a:pt x="36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558250" y="1700975"/>
              <a:ext cx="270225" cy="317025"/>
            </a:xfrm>
            <a:custGeom>
              <a:avLst/>
              <a:gdLst/>
              <a:ahLst/>
              <a:cxnLst/>
              <a:rect l="l" t="t" r="r" b="b"/>
              <a:pathLst>
                <a:path w="10809" h="12681" extrusionOk="0">
                  <a:moveTo>
                    <a:pt x="10808" y="0"/>
                  </a:moveTo>
                  <a:cubicBezTo>
                    <a:pt x="10808" y="0"/>
                    <a:pt x="9078" y="672"/>
                    <a:pt x="4538" y="4380"/>
                  </a:cubicBezTo>
                  <a:cubicBezTo>
                    <a:pt x="0" y="8089"/>
                    <a:pt x="689" y="12680"/>
                    <a:pt x="689" y="12680"/>
                  </a:cubicBezTo>
                  <a:cubicBezTo>
                    <a:pt x="689" y="12680"/>
                    <a:pt x="4839" y="10208"/>
                    <a:pt x="7470" y="7506"/>
                  </a:cubicBezTo>
                  <a:cubicBezTo>
                    <a:pt x="10084" y="4822"/>
                    <a:pt x="10808" y="0"/>
                    <a:pt x="10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4515875" y="1876375"/>
              <a:ext cx="193825" cy="286000"/>
            </a:xfrm>
            <a:custGeom>
              <a:avLst/>
              <a:gdLst/>
              <a:ahLst/>
              <a:cxnLst/>
              <a:rect l="l" t="t" r="r" b="b"/>
              <a:pathLst>
                <a:path w="7753" h="11440" extrusionOk="0">
                  <a:moveTo>
                    <a:pt x="7606" y="0"/>
                  </a:moveTo>
                  <a:cubicBezTo>
                    <a:pt x="7579" y="0"/>
                    <a:pt x="7551" y="10"/>
                    <a:pt x="7523" y="31"/>
                  </a:cubicBezTo>
                  <a:cubicBezTo>
                    <a:pt x="6570" y="649"/>
                    <a:pt x="5651" y="1338"/>
                    <a:pt x="4839" y="2132"/>
                  </a:cubicBezTo>
                  <a:cubicBezTo>
                    <a:pt x="4008" y="2928"/>
                    <a:pt x="3250" y="3792"/>
                    <a:pt x="2578" y="4729"/>
                  </a:cubicBezTo>
                  <a:cubicBezTo>
                    <a:pt x="1907" y="5664"/>
                    <a:pt x="1342" y="6653"/>
                    <a:pt x="865" y="7696"/>
                  </a:cubicBezTo>
                  <a:cubicBezTo>
                    <a:pt x="389" y="8737"/>
                    <a:pt x="0" y="9903"/>
                    <a:pt x="71" y="11122"/>
                  </a:cubicBezTo>
                  <a:lnTo>
                    <a:pt x="71" y="11139"/>
                  </a:lnTo>
                  <a:cubicBezTo>
                    <a:pt x="88" y="11315"/>
                    <a:pt x="247" y="11440"/>
                    <a:pt x="424" y="11440"/>
                  </a:cubicBezTo>
                  <a:cubicBezTo>
                    <a:pt x="601" y="11421"/>
                    <a:pt x="742" y="11263"/>
                    <a:pt x="723" y="11068"/>
                  </a:cubicBezTo>
                  <a:cubicBezTo>
                    <a:pt x="636" y="10027"/>
                    <a:pt x="935" y="8949"/>
                    <a:pt x="1378" y="7925"/>
                  </a:cubicBezTo>
                  <a:cubicBezTo>
                    <a:pt x="1801" y="6900"/>
                    <a:pt x="2331" y="5911"/>
                    <a:pt x="2967" y="4993"/>
                  </a:cubicBezTo>
                  <a:cubicBezTo>
                    <a:pt x="3584" y="4058"/>
                    <a:pt x="4291" y="3192"/>
                    <a:pt x="5086" y="2398"/>
                  </a:cubicBezTo>
                  <a:cubicBezTo>
                    <a:pt x="5880" y="1602"/>
                    <a:pt x="6746" y="879"/>
                    <a:pt x="7665" y="243"/>
                  </a:cubicBezTo>
                  <a:lnTo>
                    <a:pt x="7682" y="243"/>
                  </a:lnTo>
                  <a:cubicBezTo>
                    <a:pt x="7735" y="208"/>
                    <a:pt x="7752" y="119"/>
                    <a:pt x="7717" y="67"/>
                  </a:cubicBezTo>
                  <a:cubicBezTo>
                    <a:pt x="7685" y="24"/>
                    <a:pt x="7647" y="0"/>
                    <a:pt x="760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4525125" y="1841825"/>
              <a:ext cx="26075" cy="243325"/>
            </a:xfrm>
            <a:custGeom>
              <a:avLst/>
              <a:gdLst/>
              <a:ahLst/>
              <a:cxnLst/>
              <a:rect l="l" t="t" r="r" b="b"/>
              <a:pathLst>
                <a:path w="1043" h="9733" extrusionOk="0">
                  <a:moveTo>
                    <a:pt x="796" y="0"/>
                  </a:moveTo>
                  <a:cubicBezTo>
                    <a:pt x="742" y="0"/>
                    <a:pt x="725" y="36"/>
                    <a:pt x="725" y="88"/>
                  </a:cubicBezTo>
                  <a:cubicBezTo>
                    <a:pt x="777" y="1642"/>
                    <a:pt x="760" y="3215"/>
                    <a:pt x="636" y="4786"/>
                  </a:cubicBezTo>
                  <a:cubicBezTo>
                    <a:pt x="584" y="5563"/>
                    <a:pt x="495" y="6340"/>
                    <a:pt x="407" y="7117"/>
                  </a:cubicBezTo>
                  <a:cubicBezTo>
                    <a:pt x="301" y="7877"/>
                    <a:pt x="177" y="8654"/>
                    <a:pt x="19" y="9413"/>
                  </a:cubicBezTo>
                  <a:lnTo>
                    <a:pt x="19" y="9431"/>
                  </a:lnTo>
                  <a:cubicBezTo>
                    <a:pt x="0" y="9572"/>
                    <a:pt x="89" y="9695"/>
                    <a:pt x="231" y="9730"/>
                  </a:cubicBezTo>
                  <a:cubicBezTo>
                    <a:pt x="243" y="9732"/>
                    <a:pt x="255" y="9733"/>
                    <a:pt x="267" y="9733"/>
                  </a:cubicBezTo>
                  <a:cubicBezTo>
                    <a:pt x="393" y="9733"/>
                    <a:pt x="498" y="9647"/>
                    <a:pt x="530" y="9519"/>
                  </a:cubicBezTo>
                  <a:cubicBezTo>
                    <a:pt x="654" y="8725"/>
                    <a:pt x="742" y="7948"/>
                    <a:pt x="831" y="7152"/>
                  </a:cubicBezTo>
                  <a:cubicBezTo>
                    <a:pt x="902" y="6375"/>
                    <a:pt x="954" y="5581"/>
                    <a:pt x="972" y="4804"/>
                  </a:cubicBezTo>
                  <a:cubicBezTo>
                    <a:pt x="1043" y="3215"/>
                    <a:pt x="1008" y="1642"/>
                    <a:pt x="883" y="71"/>
                  </a:cubicBezTo>
                  <a:cubicBezTo>
                    <a:pt x="866" y="36"/>
                    <a:pt x="831" y="0"/>
                    <a:pt x="79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4473475" y="1727600"/>
              <a:ext cx="148800" cy="141800"/>
            </a:xfrm>
            <a:custGeom>
              <a:avLst/>
              <a:gdLst/>
              <a:ahLst/>
              <a:cxnLst/>
              <a:rect l="l" t="t" r="r" b="b"/>
              <a:pathLst>
                <a:path w="5952" h="5672" extrusionOk="0">
                  <a:moveTo>
                    <a:pt x="2941" y="0"/>
                  </a:moveTo>
                  <a:cubicBezTo>
                    <a:pt x="2853" y="0"/>
                    <a:pt x="2766" y="16"/>
                    <a:pt x="2685" y="48"/>
                  </a:cubicBezTo>
                  <a:cubicBezTo>
                    <a:pt x="2579" y="101"/>
                    <a:pt x="2490" y="154"/>
                    <a:pt x="2419" y="225"/>
                  </a:cubicBezTo>
                  <a:cubicBezTo>
                    <a:pt x="2384" y="260"/>
                    <a:pt x="2367" y="277"/>
                    <a:pt x="2349" y="313"/>
                  </a:cubicBezTo>
                  <a:lnTo>
                    <a:pt x="2332" y="313"/>
                  </a:lnTo>
                  <a:cubicBezTo>
                    <a:pt x="2243" y="419"/>
                    <a:pt x="2155" y="543"/>
                    <a:pt x="2085" y="649"/>
                  </a:cubicBezTo>
                  <a:cubicBezTo>
                    <a:pt x="2031" y="737"/>
                    <a:pt x="1979" y="807"/>
                    <a:pt x="1890" y="842"/>
                  </a:cubicBezTo>
                  <a:cubicBezTo>
                    <a:pt x="1853" y="857"/>
                    <a:pt x="1818" y="863"/>
                    <a:pt x="1783" y="863"/>
                  </a:cubicBezTo>
                  <a:cubicBezTo>
                    <a:pt x="1649" y="863"/>
                    <a:pt x="1526" y="768"/>
                    <a:pt x="1414" y="684"/>
                  </a:cubicBezTo>
                  <a:cubicBezTo>
                    <a:pt x="1395" y="666"/>
                    <a:pt x="1378" y="649"/>
                    <a:pt x="1360" y="649"/>
                  </a:cubicBezTo>
                  <a:cubicBezTo>
                    <a:pt x="1360" y="631"/>
                    <a:pt x="1343" y="631"/>
                    <a:pt x="1343" y="631"/>
                  </a:cubicBezTo>
                  <a:cubicBezTo>
                    <a:pt x="1181" y="515"/>
                    <a:pt x="965" y="429"/>
                    <a:pt x="766" y="429"/>
                  </a:cubicBezTo>
                  <a:cubicBezTo>
                    <a:pt x="662" y="429"/>
                    <a:pt x="562" y="453"/>
                    <a:pt x="477" y="508"/>
                  </a:cubicBezTo>
                  <a:cubicBezTo>
                    <a:pt x="460" y="525"/>
                    <a:pt x="442" y="543"/>
                    <a:pt x="425" y="543"/>
                  </a:cubicBezTo>
                  <a:lnTo>
                    <a:pt x="389" y="578"/>
                  </a:lnTo>
                  <a:cubicBezTo>
                    <a:pt x="300" y="666"/>
                    <a:pt x="248" y="790"/>
                    <a:pt x="213" y="913"/>
                  </a:cubicBezTo>
                  <a:cubicBezTo>
                    <a:pt x="1" y="1620"/>
                    <a:pt x="336" y="2326"/>
                    <a:pt x="460" y="3051"/>
                  </a:cubicBezTo>
                  <a:cubicBezTo>
                    <a:pt x="566" y="3597"/>
                    <a:pt x="547" y="4198"/>
                    <a:pt x="830" y="4675"/>
                  </a:cubicBezTo>
                  <a:cubicBezTo>
                    <a:pt x="1060" y="5064"/>
                    <a:pt x="1484" y="5311"/>
                    <a:pt x="1908" y="5452"/>
                  </a:cubicBezTo>
                  <a:cubicBezTo>
                    <a:pt x="2066" y="5523"/>
                    <a:pt x="2243" y="5558"/>
                    <a:pt x="2402" y="5611"/>
                  </a:cubicBezTo>
                  <a:cubicBezTo>
                    <a:pt x="2473" y="5611"/>
                    <a:pt x="2544" y="5629"/>
                    <a:pt x="2614" y="5646"/>
                  </a:cubicBezTo>
                  <a:cubicBezTo>
                    <a:pt x="2740" y="5659"/>
                    <a:pt x="2865" y="5671"/>
                    <a:pt x="2990" y="5671"/>
                  </a:cubicBezTo>
                  <a:cubicBezTo>
                    <a:pt x="3042" y="5671"/>
                    <a:pt x="3093" y="5669"/>
                    <a:pt x="3144" y="5664"/>
                  </a:cubicBezTo>
                  <a:lnTo>
                    <a:pt x="3196" y="5664"/>
                  </a:lnTo>
                  <a:cubicBezTo>
                    <a:pt x="3479" y="5629"/>
                    <a:pt x="3762" y="5523"/>
                    <a:pt x="4027" y="5347"/>
                  </a:cubicBezTo>
                  <a:cubicBezTo>
                    <a:pt x="4416" y="5064"/>
                    <a:pt x="4715" y="4711"/>
                    <a:pt x="4963" y="4304"/>
                  </a:cubicBezTo>
                  <a:cubicBezTo>
                    <a:pt x="5422" y="3562"/>
                    <a:pt x="5740" y="2733"/>
                    <a:pt x="5881" y="1867"/>
                  </a:cubicBezTo>
                  <a:cubicBezTo>
                    <a:pt x="5916" y="1584"/>
                    <a:pt x="5951" y="1285"/>
                    <a:pt x="5846" y="1002"/>
                  </a:cubicBezTo>
                  <a:cubicBezTo>
                    <a:pt x="5775" y="790"/>
                    <a:pt x="5598" y="614"/>
                    <a:pt x="5386" y="543"/>
                  </a:cubicBezTo>
                  <a:cubicBezTo>
                    <a:pt x="5369" y="525"/>
                    <a:pt x="5351" y="525"/>
                    <a:pt x="5334" y="525"/>
                  </a:cubicBezTo>
                  <a:cubicBezTo>
                    <a:pt x="5280" y="508"/>
                    <a:pt x="5245" y="508"/>
                    <a:pt x="5193" y="508"/>
                  </a:cubicBezTo>
                  <a:cubicBezTo>
                    <a:pt x="4822" y="522"/>
                    <a:pt x="4505" y="903"/>
                    <a:pt x="4159" y="903"/>
                  </a:cubicBezTo>
                  <a:cubicBezTo>
                    <a:pt x="4110" y="903"/>
                    <a:pt x="4060" y="895"/>
                    <a:pt x="4009" y="878"/>
                  </a:cubicBezTo>
                  <a:cubicBezTo>
                    <a:pt x="3921" y="826"/>
                    <a:pt x="3851" y="772"/>
                    <a:pt x="3797" y="701"/>
                  </a:cubicBezTo>
                  <a:cubicBezTo>
                    <a:pt x="3780" y="666"/>
                    <a:pt x="3745" y="631"/>
                    <a:pt x="3726" y="595"/>
                  </a:cubicBezTo>
                  <a:cubicBezTo>
                    <a:pt x="3656" y="472"/>
                    <a:pt x="3585" y="348"/>
                    <a:pt x="3479" y="242"/>
                  </a:cubicBezTo>
                  <a:cubicBezTo>
                    <a:pt x="3345" y="83"/>
                    <a:pt x="3141" y="0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4484075" y="1740275"/>
              <a:ext cx="56075" cy="130725"/>
            </a:xfrm>
            <a:custGeom>
              <a:avLst/>
              <a:gdLst/>
              <a:ahLst/>
              <a:cxnLst/>
              <a:rect l="l" t="t" r="r" b="b"/>
              <a:pathLst>
                <a:path w="2243" h="5229" extrusionOk="0">
                  <a:moveTo>
                    <a:pt x="53" y="1"/>
                  </a:moveTo>
                  <a:cubicBezTo>
                    <a:pt x="36" y="18"/>
                    <a:pt x="18" y="36"/>
                    <a:pt x="1" y="36"/>
                  </a:cubicBezTo>
                  <a:cubicBezTo>
                    <a:pt x="107" y="512"/>
                    <a:pt x="177" y="990"/>
                    <a:pt x="229" y="1466"/>
                  </a:cubicBezTo>
                  <a:cubicBezTo>
                    <a:pt x="318" y="2278"/>
                    <a:pt x="424" y="3090"/>
                    <a:pt x="795" y="3815"/>
                  </a:cubicBezTo>
                  <a:cubicBezTo>
                    <a:pt x="1060" y="4345"/>
                    <a:pt x="1484" y="4786"/>
                    <a:pt x="1978" y="5104"/>
                  </a:cubicBezTo>
                  <a:cubicBezTo>
                    <a:pt x="2049" y="5139"/>
                    <a:pt x="2137" y="5193"/>
                    <a:pt x="2207" y="5228"/>
                  </a:cubicBezTo>
                  <a:lnTo>
                    <a:pt x="2243" y="5174"/>
                  </a:lnTo>
                  <a:cubicBezTo>
                    <a:pt x="2226" y="5157"/>
                    <a:pt x="2207" y="5157"/>
                    <a:pt x="2190" y="5139"/>
                  </a:cubicBezTo>
                  <a:cubicBezTo>
                    <a:pt x="1625" y="4840"/>
                    <a:pt x="1148" y="4362"/>
                    <a:pt x="848" y="3797"/>
                  </a:cubicBezTo>
                  <a:cubicBezTo>
                    <a:pt x="477" y="3074"/>
                    <a:pt x="389" y="2261"/>
                    <a:pt x="300" y="1466"/>
                  </a:cubicBezTo>
                  <a:cubicBezTo>
                    <a:pt x="229" y="971"/>
                    <a:pt x="177" y="477"/>
                    <a:pt x="53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4506150" y="1743350"/>
              <a:ext cx="40175" cy="124100"/>
            </a:xfrm>
            <a:custGeom>
              <a:avLst/>
              <a:gdLst/>
              <a:ahLst/>
              <a:cxnLst/>
              <a:rect l="l" t="t" r="r" b="b"/>
              <a:pathLst>
                <a:path w="1607" h="4964" extrusionOk="0">
                  <a:moveTo>
                    <a:pt x="36" y="1"/>
                  </a:moveTo>
                  <a:lnTo>
                    <a:pt x="36" y="1"/>
                  </a:lnTo>
                  <a:cubicBezTo>
                    <a:pt x="1" y="919"/>
                    <a:pt x="71" y="1714"/>
                    <a:pt x="248" y="2438"/>
                  </a:cubicBezTo>
                  <a:cubicBezTo>
                    <a:pt x="495" y="3445"/>
                    <a:pt x="954" y="4310"/>
                    <a:pt x="1572" y="4964"/>
                  </a:cubicBezTo>
                  <a:lnTo>
                    <a:pt x="1607" y="4928"/>
                  </a:lnTo>
                  <a:cubicBezTo>
                    <a:pt x="1006" y="4274"/>
                    <a:pt x="547" y="3410"/>
                    <a:pt x="318" y="2421"/>
                  </a:cubicBezTo>
                  <a:cubicBezTo>
                    <a:pt x="142" y="1714"/>
                    <a:pt x="71" y="937"/>
                    <a:pt x="107" y="54"/>
                  </a:cubicBezTo>
                  <a:cubicBezTo>
                    <a:pt x="88" y="36"/>
                    <a:pt x="71" y="19"/>
                    <a:pt x="53" y="19"/>
                  </a:cubicBezTo>
                  <a:cubicBezTo>
                    <a:pt x="53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4527350" y="1733225"/>
              <a:ext cx="24275" cy="134650"/>
            </a:xfrm>
            <a:custGeom>
              <a:avLst/>
              <a:gdLst/>
              <a:ahLst/>
              <a:cxnLst/>
              <a:rect l="l" t="t" r="r" b="b"/>
              <a:pathLst>
                <a:path w="971" h="5386" extrusionOk="0">
                  <a:moveTo>
                    <a:pt x="264" y="0"/>
                  </a:moveTo>
                  <a:cubicBezTo>
                    <a:pt x="229" y="35"/>
                    <a:pt x="212" y="52"/>
                    <a:pt x="194" y="88"/>
                  </a:cubicBezTo>
                  <a:lnTo>
                    <a:pt x="177" y="88"/>
                  </a:lnTo>
                  <a:cubicBezTo>
                    <a:pt x="0" y="1889"/>
                    <a:pt x="476" y="3744"/>
                    <a:pt x="919" y="5386"/>
                  </a:cubicBezTo>
                  <a:lnTo>
                    <a:pt x="971" y="5369"/>
                  </a:lnTo>
                  <a:cubicBezTo>
                    <a:pt x="547" y="3709"/>
                    <a:pt x="53" y="1837"/>
                    <a:pt x="26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4552950" y="1740700"/>
              <a:ext cx="55200" cy="123650"/>
            </a:xfrm>
            <a:custGeom>
              <a:avLst/>
              <a:gdLst/>
              <a:ahLst/>
              <a:cxnLst/>
              <a:rect l="l" t="t" r="r" b="b"/>
              <a:pathLst>
                <a:path w="2208" h="4946" extrusionOk="0">
                  <a:moveTo>
                    <a:pt x="2155" y="1"/>
                  </a:moveTo>
                  <a:cubicBezTo>
                    <a:pt x="1908" y="1220"/>
                    <a:pt x="1519" y="2385"/>
                    <a:pt x="990" y="3516"/>
                  </a:cubicBezTo>
                  <a:cubicBezTo>
                    <a:pt x="759" y="3992"/>
                    <a:pt x="495" y="4469"/>
                    <a:pt x="88" y="4823"/>
                  </a:cubicBezTo>
                  <a:cubicBezTo>
                    <a:pt x="53" y="4858"/>
                    <a:pt x="36" y="4875"/>
                    <a:pt x="1" y="4893"/>
                  </a:cubicBezTo>
                  <a:lnTo>
                    <a:pt x="36" y="4945"/>
                  </a:lnTo>
                  <a:cubicBezTo>
                    <a:pt x="53" y="4945"/>
                    <a:pt x="53" y="4945"/>
                    <a:pt x="53" y="4928"/>
                  </a:cubicBezTo>
                  <a:cubicBezTo>
                    <a:pt x="512" y="4557"/>
                    <a:pt x="795" y="4045"/>
                    <a:pt x="1042" y="3533"/>
                  </a:cubicBezTo>
                  <a:cubicBezTo>
                    <a:pt x="1590" y="2421"/>
                    <a:pt x="1978" y="1237"/>
                    <a:pt x="2207" y="19"/>
                  </a:cubicBezTo>
                  <a:cubicBezTo>
                    <a:pt x="2190" y="1"/>
                    <a:pt x="2172" y="1"/>
                    <a:pt x="2155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4551600" y="1742475"/>
              <a:ext cx="16800" cy="127175"/>
            </a:xfrm>
            <a:custGeom>
              <a:avLst/>
              <a:gdLst/>
              <a:ahLst/>
              <a:cxnLst/>
              <a:rect l="l" t="t" r="r" b="b"/>
              <a:pathLst>
                <a:path w="672" h="5087" extrusionOk="0">
                  <a:moveTo>
                    <a:pt x="601" y="0"/>
                  </a:moveTo>
                  <a:cubicBezTo>
                    <a:pt x="566" y="1625"/>
                    <a:pt x="372" y="3250"/>
                    <a:pt x="55" y="4822"/>
                  </a:cubicBezTo>
                  <a:cubicBezTo>
                    <a:pt x="36" y="4910"/>
                    <a:pt x="19" y="4980"/>
                    <a:pt x="1" y="5069"/>
                  </a:cubicBezTo>
                  <a:lnTo>
                    <a:pt x="19" y="5069"/>
                  </a:lnTo>
                  <a:lnTo>
                    <a:pt x="71" y="5086"/>
                  </a:lnTo>
                  <a:lnTo>
                    <a:pt x="71" y="5069"/>
                  </a:lnTo>
                  <a:cubicBezTo>
                    <a:pt x="90" y="4999"/>
                    <a:pt x="107" y="4928"/>
                    <a:pt x="107" y="4857"/>
                  </a:cubicBezTo>
                  <a:cubicBezTo>
                    <a:pt x="125" y="4822"/>
                    <a:pt x="125" y="4787"/>
                    <a:pt x="142" y="4752"/>
                  </a:cubicBezTo>
                  <a:cubicBezTo>
                    <a:pt x="443" y="3214"/>
                    <a:pt x="620" y="1660"/>
                    <a:pt x="672" y="106"/>
                  </a:cubicBezTo>
                  <a:cubicBezTo>
                    <a:pt x="655" y="71"/>
                    <a:pt x="620" y="36"/>
                    <a:pt x="60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4498625" y="1829625"/>
              <a:ext cx="51750" cy="44875"/>
            </a:xfrm>
            <a:custGeom>
              <a:avLst/>
              <a:gdLst/>
              <a:ahLst/>
              <a:cxnLst/>
              <a:rect l="l" t="t" r="r" b="b"/>
              <a:pathLst>
                <a:path w="2070" h="1795" extrusionOk="0">
                  <a:moveTo>
                    <a:pt x="225" y="1"/>
                  </a:moveTo>
                  <a:cubicBezTo>
                    <a:pt x="182" y="1"/>
                    <a:pt x="141" y="13"/>
                    <a:pt x="107" y="46"/>
                  </a:cubicBezTo>
                  <a:cubicBezTo>
                    <a:pt x="1" y="117"/>
                    <a:pt x="36" y="277"/>
                    <a:pt x="71" y="383"/>
                  </a:cubicBezTo>
                  <a:cubicBezTo>
                    <a:pt x="266" y="859"/>
                    <a:pt x="601" y="1247"/>
                    <a:pt x="1025" y="1513"/>
                  </a:cubicBezTo>
                  <a:cubicBezTo>
                    <a:pt x="1183" y="1607"/>
                    <a:pt x="1596" y="1795"/>
                    <a:pt x="1831" y="1795"/>
                  </a:cubicBezTo>
                  <a:cubicBezTo>
                    <a:pt x="1992" y="1795"/>
                    <a:pt x="2070" y="1707"/>
                    <a:pt x="1926" y="1442"/>
                  </a:cubicBezTo>
                  <a:cubicBezTo>
                    <a:pt x="1750" y="1106"/>
                    <a:pt x="1538" y="788"/>
                    <a:pt x="1291" y="524"/>
                  </a:cubicBezTo>
                  <a:cubicBezTo>
                    <a:pt x="1025" y="258"/>
                    <a:pt x="672" y="65"/>
                    <a:pt x="302" y="11"/>
                  </a:cubicBezTo>
                  <a:cubicBezTo>
                    <a:pt x="276" y="5"/>
                    <a:pt x="250" y="1"/>
                    <a:pt x="2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4542625" y="1828725"/>
              <a:ext cx="49625" cy="46100"/>
            </a:xfrm>
            <a:custGeom>
              <a:avLst/>
              <a:gdLst/>
              <a:ahLst/>
              <a:cxnLst/>
              <a:rect l="l" t="t" r="r" b="b"/>
              <a:pathLst>
                <a:path w="1985" h="1844" extrusionOk="0">
                  <a:moveTo>
                    <a:pt x="1771" y="1"/>
                  </a:moveTo>
                  <a:cubicBezTo>
                    <a:pt x="1743" y="1"/>
                    <a:pt x="1714" y="5"/>
                    <a:pt x="1685" y="12"/>
                  </a:cubicBezTo>
                  <a:cubicBezTo>
                    <a:pt x="1314" y="65"/>
                    <a:pt x="979" y="277"/>
                    <a:pt x="731" y="560"/>
                  </a:cubicBezTo>
                  <a:cubicBezTo>
                    <a:pt x="466" y="824"/>
                    <a:pt x="289" y="1160"/>
                    <a:pt x="131" y="1495"/>
                  </a:cubicBezTo>
                  <a:cubicBezTo>
                    <a:pt x="0" y="1756"/>
                    <a:pt x="67" y="1844"/>
                    <a:pt x="213" y="1844"/>
                  </a:cubicBezTo>
                  <a:cubicBezTo>
                    <a:pt x="441" y="1844"/>
                    <a:pt x="863" y="1628"/>
                    <a:pt x="1014" y="1530"/>
                  </a:cubicBezTo>
                  <a:cubicBezTo>
                    <a:pt x="1438" y="1248"/>
                    <a:pt x="1756" y="842"/>
                    <a:pt x="1932" y="383"/>
                  </a:cubicBezTo>
                  <a:cubicBezTo>
                    <a:pt x="1968" y="259"/>
                    <a:pt x="1985" y="101"/>
                    <a:pt x="1879" y="30"/>
                  </a:cubicBezTo>
                  <a:cubicBezTo>
                    <a:pt x="1848" y="9"/>
                    <a:pt x="1810" y="1"/>
                    <a:pt x="17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8"/>
          <p:cNvGrpSpPr/>
          <p:nvPr/>
        </p:nvGrpSpPr>
        <p:grpSpPr>
          <a:xfrm rot="5629027">
            <a:off x="500502" y="-281259"/>
            <a:ext cx="1855321" cy="2585727"/>
            <a:chOff x="3840375" y="1558675"/>
            <a:chExt cx="988100" cy="1377175"/>
          </a:xfrm>
        </p:grpSpPr>
        <p:sp>
          <p:nvSpPr>
            <p:cNvPr id="455" name="Google Shape;455;p8"/>
            <p:cNvSpPr/>
            <p:nvPr/>
          </p:nvSpPr>
          <p:spPr>
            <a:xfrm>
              <a:off x="4197100" y="1580300"/>
              <a:ext cx="589875" cy="1355550"/>
            </a:xfrm>
            <a:custGeom>
              <a:avLst/>
              <a:gdLst/>
              <a:ahLst/>
              <a:cxnLst/>
              <a:rect l="l" t="t" r="r" b="b"/>
              <a:pathLst>
                <a:path w="23595" h="54222" extrusionOk="0">
                  <a:moveTo>
                    <a:pt x="768" y="0"/>
                  </a:moveTo>
                  <a:cubicBezTo>
                    <a:pt x="522" y="0"/>
                    <a:pt x="288" y="137"/>
                    <a:pt x="177" y="360"/>
                  </a:cubicBezTo>
                  <a:cubicBezTo>
                    <a:pt x="0" y="695"/>
                    <a:pt x="142" y="1083"/>
                    <a:pt x="460" y="1260"/>
                  </a:cubicBezTo>
                  <a:cubicBezTo>
                    <a:pt x="1571" y="1825"/>
                    <a:pt x="2560" y="2637"/>
                    <a:pt x="3338" y="3626"/>
                  </a:cubicBezTo>
                  <a:cubicBezTo>
                    <a:pt x="3780" y="4191"/>
                    <a:pt x="4150" y="4810"/>
                    <a:pt x="4538" y="5463"/>
                  </a:cubicBezTo>
                  <a:cubicBezTo>
                    <a:pt x="4839" y="5957"/>
                    <a:pt x="5139" y="6487"/>
                    <a:pt x="5492" y="6965"/>
                  </a:cubicBezTo>
                  <a:cubicBezTo>
                    <a:pt x="6040" y="7759"/>
                    <a:pt x="6676" y="8484"/>
                    <a:pt x="7276" y="9172"/>
                  </a:cubicBezTo>
                  <a:cubicBezTo>
                    <a:pt x="7771" y="9720"/>
                    <a:pt x="8265" y="10285"/>
                    <a:pt x="8706" y="10867"/>
                  </a:cubicBezTo>
                  <a:cubicBezTo>
                    <a:pt x="11515" y="14594"/>
                    <a:pt x="12627" y="19751"/>
                    <a:pt x="12203" y="27097"/>
                  </a:cubicBezTo>
                  <a:cubicBezTo>
                    <a:pt x="12186" y="27521"/>
                    <a:pt x="12151" y="27945"/>
                    <a:pt x="12132" y="28369"/>
                  </a:cubicBezTo>
                  <a:cubicBezTo>
                    <a:pt x="11974" y="30682"/>
                    <a:pt x="11814" y="33066"/>
                    <a:pt x="12238" y="35398"/>
                  </a:cubicBezTo>
                  <a:cubicBezTo>
                    <a:pt x="12591" y="37375"/>
                    <a:pt x="13333" y="39247"/>
                    <a:pt x="14058" y="41049"/>
                  </a:cubicBezTo>
                  <a:cubicBezTo>
                    <a:pt x="15841" y="45445"/>
                    <a:pt x="18049" y="50938"/>
                    <a:pt x="22552" y="54099"/>
                  </a:cubicBezTo>
                  <a:cubicBezTo>
                    <a:pt x="22669" y="54181"/>
                    <a:pt x="22805" y="54221"/>
                    <a:pt x="22939" y="54221"/>
                  </a:cubicBezTo>
                  <a:cubicBezTo>
                    <a:pt x="23151" y="54221"/>
                    <a:pt x="23359" y="54124"/>
                    <a:pt x="23488" y="53941"/>
                  </a:cubicBezTo>
                  <a:cubicBezTo>
                    <a:pt x="23559" y="53816"/>
                    <a:pt x="23594" y="53693"/>
                    <a:pt x="23594" y="53552"/>
                  </a:cubicBezTo>
                  <a:cubicBezTo>
                    <a:pt x="23594" y="53340"/>
                    <a:pt x="23505" y="53145"/>
                    <a:pt x="23312" y="53004"/>
                  </a:cubicBezTo>
                  <a:cubicBezTo>
                    <a:pt x="19144" y="50072"/>
                    <a:pt x="17006" y="44793"/>
                    <a:pt x="15294" y="40536"/>
                  </a:cubicBezTo>
                  <a:cubicBezTo>
                    <a:pt x="14605" y="38805"/>
                    <a:pt x="13881" y="37004"/>
                    <a:pt x="13545" y="35167"/>
                  </a:cubicBezTo>
                  <a:cubicBezTo>
                    <a:pt x="13157" y="32977"/>
                    <a:pt x="13298" y="30682"/>
                    <a:pt x="13457" y="28456"/>
                  </a:cubicBezTo>
                  <a:cubicBezTo>
                    <a:pt x="13474" y="28033"/>
                    <a:pt x="13510" y="27609"/>
                    <a:pt x="13528" y="27185"/>
                  </a:cubicBezTo>
                  <a:cubicBezTo>
                    <a:pt x="13811" y="22346"/>
                    <a:pt x="13722" y="15317"/>
                    <a:pt x="9766" y="10073"/>
                  </a:cubicBezTo>
                  <a:cubicBezTo>
                    <a:pt x="9290" y="9437"/>
                    <a:pt x="8777" y="8854"/>
                    <a:pt x="8282" y="8289"/>
                  </a:cubicBezTo>
                  <a:cubicBezTo>
                    <a:pt x="7665" y="7601"/>
                    <a:pt x="7081" y="6929"/>
                    <a:pt x="6587" y="6205"/>
                  </a:cubicBezTo>
                  <a:cubicBezTo>
                    <a:pt x="6269" y="5764"/>
                    <a:pt x="5987" y="5286"/>
                    <a:pt x="5687" y="4792"/>
                  </a:cubicBezTo>
                  <a:cubicBezTo>
                    <a:pt x="5280" y="4121"/>
                    <a:pt x="4875" y="3433"/>
                    <a:pt x="4380" y="2797"/>
                  </a:cubicBezTo>
                  <a:cubicBezTo>
                    <a:pt x="3497" y="1667"/>
                    <a:pt x="2349" y="713"/>
                    <a:pt x="1077" y="77"/>
                  </a:cubicBezTo>
                  <a:cubicBezTo>
                    <a:pt x="977" y="25"/>
                    <a:pt x="871" y="0"/>
                    <a:pt x="76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4100850" y="1858975"/>
              <a:ext cx="336450" cy="91100"/>
            </a:xfrm>
            <a:custGeom>
              <a:avLst/>
              <a:gdLst/>
              <a:ahLst/>
              <a:cxnLst/>
              <a:rect l="l" t="t" r="r" b="b"/>
              <a:pathLst>
                <a:path w="13458" h="3644" extrusionOk="0">
                  <a:moveTo>
                    <a:pt x="7167" y="1"/>
                  </a:moveTo>
                  <a:cubicBezTo>
                    <a:pt x="6887" y="1"/>
                    <a:pt x="6610" y="7"/>
                    <a:pt x="6340" y="21"/>
                  </a:cubicBezTo>
                  <a:cubicBezTo>
                    <a:pt x="3196" y="179"/>
                    <a:pt x="1" y="2722"/>
                    <a:pt x="1" y="2722"/>
                  </a:cubicBezTo>
                  <a:cubicBezTo>
                    <a:pt x="1" y="2722"/>
                    <a:pt x="1449" y="3306"/>
                    <a:pt x="6358" y="3624"/>
                  </a:cubicBezTo>
                  <a:cubicBezTo>
                    <a:pt x="6577" y="3637"/>
                    <a:pt x="6790" y="3643"/>
                    <a:pt x="6998" y="3643"/>
                  </a:cubicBezTo>
                  <a:cubicBezTo>
                    <a:pt x="11458" y="3643"/>
                    <a:pt x="13458" y="709"/>
                    <a:pt x="13458" y="709"/>
                  </a:cubicBezTo>
                  <a:cubicBezTo>
                    <a:pt x="13458" y="709"/>
                    <a:pt x="10138" y="1"/>
                    <a:pt x="7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840375" y="1658250"/>
              <a:ext cx="378825" cy="135800"/>
            </a:xfrm>
            <a:custGeom>
              <a:avLst/>
              <a:gdLst/>
              <a:ahLst/>
              <a:cxnLst/>
              <a:rect l="l" t="t" r="r" b="b"/>
              <a:pathLst>
                <a:path w="15153" h="5432" extrusionOk="0">
                  <a:moveTo>
                    <a:pt x="4528" y="1"/>
                  </a:moveTo>
                  <a:cubicBezTo>
                    <a:pt x="2106" y="1"/>
                    <a:pt x="0" y="614"/>
                    <a:pt x="0" y="614"/>
                  </a:cubicBezTo>
                  <a:cubicBezTo>
                    <a:pt x="0" y="614"/>
                    <a:pt x="1272" y="1869"/>
                    <a:pt x="6339" y="4341"/>
                  </a:cubicBezTo>
                  <a:cubicBezTo>
                    <a:pt x="8035" y="5159"/>
                    <a:pt x="9579" y="5432"/>
                    <a:pt x="10885" y="5432"/>
                  </a:cubicBezTo>
                  <a:cubicBezTo>
                    <a:pt x="13496" y="5432"/>
                    <a:pt x="15152" y="4341"/>
                    <a:pt x="15152" y="4341"/>
                  </a:cubicBezTo>
                  <a:cubicBezTo>
                    <a:pt x="15152" y="4341"/>
                    <a:pt x="11303" y="1709"/>
                    <a:pt x="7893" y="508"/>
                  </a:cubicBezTo>
                  <a:cubicBezTo>
                    <a:pt x="6821" y="130"/>
                    <a:pt x="5641" y="1"/>
                    <a:pt x="4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4109675" y="1738400"/>
              <a:ext cx="369550" cy="174275"/>
            </a:xfrm>
            <a:custGeom>
              <a:avLst/>
              <a:gdLst/>
              <a:ahLst/>
              <a:cxnLst/>
              <a:rect l="l" t="t" r="r" b="b"/>
              <a:pathLst>
                <a:path w="14782" h="6971" extrusionOk="0">
                  <a:moveTo>
                    <a:pt x="113" y="0"/>
                  </a:moveTo>
                  <a:cubicBezTo>
                    <a:pt x="70" y="0"/>
                    <a:pt x="33" y="32"/>
                    <a:pt x="18" y="76"/>
                  </a:cubicBezTo>
                  <a:cubicBezTo>
                    <a:pt x="1" y="146"/>
                    <a:pt x="36" y="199"/>
                    <a:pt x="88" y="217"/>
                  </a:cubicBezTo>
                  <a:cubicBezTo>
                    <a:pt x="2631" y="853"/>
                    <a:pt x="5157" y="1611"/>
                    <a:pt x="7541" y="2654"/>
                  </a:cubicBezTo>
                  <a:cubicBezTo>
                    <a:pt x="9926" y="3714"/>
                    <a:pt x="12186" y="5073"/>
                    <a:pt x="14040" y="6857"/>
                  </a:cubicBezTo>
                  <a:cubicBezTo>
                    <a:pt x="14040" y="6857"/>
                    <a:pt x="14040" y="6874"/>
                    <a:pt x="14058" y="6874"/>
                  </a:cubicBezTo>
                  <a:cubicBezTo>
                    <a:pt x="14130" y="6939"/>
                    <a:pt x="14225" y="6970"/>
                    <a:pt x="14320" y="6970"/>
                  </a:cubicBezTo>
                  <a:cubicBezTo>
                    <a:pt x="14433" y="6970"/>
                    <a:pt x="14547" y="6926"/>
                    <a:pt x="14623" y="6839"/>
                  </a:cubicBezTo>
                  <a:cubicBezTo>
                    <a:pt x="14782" y="6662"/>
                    <a:pt x="14765" y="6415"/>
                    <a:pt x="14588" y="6257"/>
                  </a:cubicBezTo>
                  <a:cubicBezTo>
                    <a:pt x="12575" y="4472"/>
                    <a:pt x="10208" y="3165"/>
                    <a:pt x="7753" y="2176"/>
                  </a:cubicBezTo>
                  <a:cubicBezTo>
                    <a:pt x="5280" y="1206"/>
                    <a:pt x="2720" y="535"/>
                    <a:pt x="142" y="5"/>
                  </a:cubicBezTo>
                  <a:cubicBezTo>
                    <a:pt x="132" y="2"/>
                    <a:pt x="123" y="0"/>
                    <a:pt x="1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4144550" y="1670225"/>
              <a:ext cx="196925" cy="150700"/>
            </a:xfrm>
            <a:custGeom>
              <a:avLst/>
              <a:gdLst/>
              <a:ahLst/>
              <a:cxnLst/>
              <a:rect l="l" t="t" r="r" b="b"/>
              <a:pathLst>
                <a:path w="7877" h="6028" extrusionOk="0">
                  <a:moveTo>
                    <a:pt x="92" y="0"/>
                  </a:moveTo>
                  <a:cubicBezTo>
                    <a:pt x="68" y="0"/>
                    <a:pt x="46" y="9"/>
                    <a:pt x="35" y="29"/>
                  </a:cubicBezTo>
                  <a:cubicBezTo>
                    <a:pt x="0" y="65"/>
                    <a:pt x="19" y="118"/>
                    <a:pt x="54" y="135"/>
                  </a:cubicBezTo>
                  <a:cubicBezTo>
                    <a:pt x="1396" y="966"/>
                    <a:pt x="2668" y="1866"/>
                    <a:pt x="3904" y="2838"/>
                  </a:cubicBezTo>
                  <a:cubicBezTo>
                    <a:pt x="4521" y="3314"/>
                    <a:pt x="5122" y="3827"/>
                    <a:pt x="5705" y="4338"/>
                  </a:cubicBezTo>
                  <a:cubicBezTo>
                    <a:pt x="6287" y="4851"/>
                    <a:pt x="6852" y="5398"/>
                    <a:pt x="7400" y="5946"/>
                  </a:cubicBezTo>
                  <a:lnTo>
                    <a:pt x="7400" y="5963"/>
                  </a:lnTo>
                  <a:cubicBezTo>
                    <a:pt x="7451" y="6006"/>
                    <a:pt x="7514" y="6028"/>
                    <a:pt x="7577" y="6028"/>
                  </a:cubicBezTo>
                  <a:cubicBezTo>
                    <a:pt x="7646" y="6028"/>
                    <a:pt x="7715" y="6001"/>
                    <a:pt x="7771" y="5946"/>
                  </a:cubicBezTo>
                  <a:cubicBezTo>
                    <a:pt x="7877" y="5857"/>
                    <a:pt x="7860" y="5681"/>
                    <a:pt x="7771" y="5593"/>
                  </a:cubicBezTo>
                  <a:cubicBezTo>
                    <a:pt x="7189" y="5028"/>
                    <a:pt x="6588" y="4515"/>
                    <a:pt x="5969" y="4020"/>
                  </a:cubicBezTo>
                  <a:cubicBezTo>
                    <a:pt x="5369" y="3526"/>
                    <a:pt x="4751" y="3032"/>
                    <a:pt x="4097" y="2572"/>
                  </a:cubicBezTo>
                  <a:cubicBezTo>
                    <a:pt x="2826" y="1637"/>
                    <a:pt x="1502" y="789"/>
                    <a:pt x="141" y="12"/>
                  </a:cubicBezTo>
                  <a:cubicBezTo>
                    <a:pt x="127" y="5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027975" y="1558675"/>
              <a:ext cx="149725" cy="156050"/>
            </a:xfrm>
            <a:custGeom>
              <a:avLst/>
              <a:gdLst/>
              <a:ahLst/>
              <a:cxnLst/>
              <a:rect l="l" t="t" r="r" b="b"/>
              <a:pathLst>
                <a:path w="5989" h="6242" extrusionOk="0">
                  <a:moveTo>
                    <a:pt x="3217" y="0"/>
                  </a:moveTo>
                  <a:cubicBezTo>
                    <a:pt x="3059" y="0"/>
                    <a:pt x="2899" y="47"/>
                    <a:pt x="2774" y="147"/>
                  </a:cubicBezTo>
                  <a:cubicBezTo>
                    <a:pt x="2756" y="147"/>
                    <a:pt x="2739" y="165"/>
                    <a:pt x="2721" y="182"/>
                  </a:cubicBezTo>
                  <a:cubicBezTo>
                    <a:pt x="2685" y="218"/>
                    <a:pt x="2668" y="253"/>
                    <a:pt x="2633" y="288"/>
                  </a:cubicBezTo>
                  <a:cubicBezTo>
                    <a:pt x="2421" y="641"/>
                    <a:pt x="2633" y="1225"/>
                    <a:pt x="2280" y="1472"/>
                  </a:cubicBezTo>
                  <a:cubicBezTo>
                    <a:pt x="2191" y="1524"/>
                    <a:pt x="2103" y="1543"/>
                    <a:pt x="2014" y="1560"/>
                  </a:cubicBezTo>
                  <a:lnTo>
                    <a:pt x="2014" y="1543"/>
                  </a:lnTo>
                  <a:cubicBezTo>
                    <a:pt x="1962" y="1560"/>
                    <a:pt x="1927" y="1560"/>
                    <a:pt x="1891" y="1560"/>
                  </a:cubicBezTo>
                  <a:cubicBezTo>
                    <a:pt x="1792" y="1548"/>
                    <a:pt x="1683" y="1535"/>
                    <a:pt x="1578" y="1535"/>
                  </a:cubicBezTo>
                  <a:cubicBezTo>
                    <a:pt x="1534" y="1535"/>
                    <a:pt x="1491" y="1537"/>
                    <a:pt x="1449" y="1543"/>
                  </a:cubicBezTo>
                  <a:cubicBezTo>
                    <a:pt x="1166" y="1595"/>
                    <a:pt x="919" y="1825"/>
                    <a:pt x="849" y="2125"/>
                  </a:cubicBezTo>
                  <a:cubicBezTo>
                    <a:pt x="832" y="2214"/>
                    <a:pt x="832" y="2337"/>
                    <a:pt x="849" y="2426"/>
                  </a:cubicBezTo>
                  <a:cubicBezTo>
                    <a:pt x="867" y="2461"/>
                    <a:pt x="867" y="2513"/>
                    <a:pt x="867" y="2532"/>
                  </a:cubicBezTo>
                  <a:lnTo>
                    <a:pt x="867" y="2549"/>
                  </a:lnTo>
                  <a:cubicBezTo>
                    <a:pt x="919" y="2673"/>
                    <a:pt x="973" y="2814"/>
                    <a:pt x="1008" y="2956"/>
                  </a:cubicBezTo>
                  <a:cubicBezTo>
                    <a:pt x="1044" y="3043"/>
                    <a:pt x="1079" y="3132"/>
                    <a:pt x="1061" y="3220"/>
                  </a:cubicBezTo>
                  <a:cubicBezTo>
                    <a:pt x="1025" y="3396"/>
                    <a:pt x="832" y="3467"/>
                    <a:pt x="655" y="3521"/>
                  </a:cubicBezTo>
                  <a:cubicBezTo>
                    <a:pt x="637" y="3521"/>
                    <a:pt x="620" y="3538"/>
                    <a:pt x="601" y="3538"/>
                  </a:cubicBezTo>
                  <a:cubicBezTo>
                    <a:pt x="584" y="3538"/>
                    <a:pt x="584" y="3538"/>
                    <a:pt x="584" y="3556"/>
                  </a:cubicBezTo>
                  <a:cubicBezTo>
                    <a:pt x="283" y="3644"/>
                    <a:pt x="19" y="3909"/>
                    <a:pt x="1" y="4192"/>
                  </a:cubicBezTo>
                  <a:lnTo>
                    <a:pt x="1" y="4262"/>
                  </a:lnTo>
                  <a:lnTo>
                    <a:pt x="1" y="4298"/>
                  </a:lnTo>
                  <a:cubicBezTo>
                    <a:pt x="19" y="4439"/>
                    <a:pt x="90" y="4545"/>
                    <a:pt x="177" y="4651"/>
                  </a:cubicBezTo>
                  <a:cubicBezTo>
                    <a:pt x="655" y="5198"/>
                    <a:pt x="1432" y="5322"/>
                    <a:pt x="2085" y="5622"/>
                  </a:cubicBezTo>
                  <a:cubicBezTo>
                    <a:pt x="2598" y="5852"/>
                    <a:pt x="3092" y="6205"/>
                    <a:pt x="3639" y="6240"/>
                  </a:cubicBezTo>
                  <a:cubicBezTo>
                    <a:pt x="3658" y="6241"/>
                    <a:pt x="3676" y="6241"/>
                    <a:pt x="3695" y="6241"/>
                  </a:cubicBezTo>
                  <a:cubicBezTo>
                    <a:pt x="4134" y="6241"/>
                    <a:pt x="4555" y="6052"/>
                    <a:pt x="4893" y="5781"/>
                  </a:cubicBezTo>
                  <a:cubicBezTo>
                    <a:pt x="5035" y="5675"/>
                    <a:pt x="5176" y="5569"/>
                    <a:pt x="5299" y="5463"/>
                  </a:cubicBezTo>
                  <a:cubicBezTo>
                    <a:pt x="5353" y="5410"/>
                    <a:pt x="5388" y="5357"/>
                    <a:pt x="5440" y="5304"/>
                  </a:cubicBezTo>
                  <a:cubicBezTo>
                    <a:pt x="5565" y="5181"/>
                    <a:pt x="5671" y="5039"/>
                    <a:pt x="5758" y="4880"/>
                  </a:cubicBezTo>
                  <a:cubicBezTo>
                    <a:pt x="5758" y="4863"/>
                    <a:pt x="5776" y="4845"/>
                    <a:pt x="5793" y="4828"/>
                  </a:cubicBezTo>
                  <a:cubicBezTo>
                    <a:pt x="5918" y="4580"/>
                    <a:pt x="5988" y="4298"/>
                    <a:pt x="5988" y="3961"/>
                  </a:cubicBezTo>
                  <a:cubicBezTo>
                    <a:pt x="5988" y="3485"/>
                    <a:pt x="5847" y="3043"/>
                    <a:pt x="5652" y="2602"/>
                  </a:cubicBezTo>
                  <a:cubicBezTo>
                    <a:pt x="5299" y="1807"/>
                    <a:pt x="4788" y="1084"/>
                    <a:pt x="4152" y="483"/>
                  </a:cubicBezTo>
                  <a:cubicBezTo>
                    <a:pt x="3940" y="288"/>
                    <a:pt x="3693" y="95"/>
                    <a:pt x="3410" y="24"/>
                  </a:cubicBezTo>
                  <a:cubicBezTo>
                    <a:pt x="3348" y="8"/>
                    <a:pt x="3283" y="0"/>
                    <a:pt x="3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027975" y="1663450"/>
              <a:ext cx="138675" cy="38800"/>
            </a:xfrm>
            <a:custGeom>
              <a:avLst/>
              <a:gdLst/>
              <a:ahLst/>
              <a:cxnLst/>
              <a:rect l="l" t="t" r="r" b="b"/>
              <a:pathLst>
                <a:path w="5547" h="1552" extrusionOk="0">
                  <a:moveTo>
                    <a:pt x="1" y="1"/>
                  </a:moveTo>
                  <a:lnTo>
                    <a:pt x="1" y="71"/>
                  </a:lnTo>
                  <a:cubicBezTo>
                    <a:pt x="443" y="230"/>
                    <a:pt x="884" y="460"/>
                    <a:pt x="1308" y="689"/>
                  </a:cubicBezTo>
                  <a:cubicBezTo>
                    <a:pt x="2033" y="1060"/>
                    <a:pt x="2756" y="1431"/>
                    <a:pt x="3568" y="1537"/>
                  </a:cubicBezTo>
                  <a:cubicBezTo>
                    <a:pt x="3678" y="1547"/>
                    <a:pt x="3789" y="1552"/>
                    <a:pt x="3899" y="1552"/>
                  </a:cubicBezTo>
                  <a:cubicBezTo>
                    <a:pt x="4376" y="1552"/>
                    <a:pt x="4855" y="1458"/>
                    <a:pt x="5299" y="1272"/>
                  </a:cubicBezTo>
                  <a:cubicBezTo>
                    <a:pt x="5370" y="1237"/>
                    <a:pt x="5459" y="1183"/>
                    <a:pt x="5546" y="1148"/>
                  </a:cubicBezTo>
                  <a:lnTo>
                    <a:pt x="5511" y="1077"/>
                  </a:lnTo>
                  <a:cubicBezTo>
                    <a:pt x="5494" y="1096"/>
                    <a:pt x="5459" y="1113"/>
                    <a:pt x="5440" y="1113"/>
                  </a:cubicBezTo>
                  <a:cubicBezTo>
                    <a:pt x="4979" y="1358"/>
                    <a:pt x="4459" y="1485"/>
                    <a:pt x="3938" y="1485"/>
                  </a:cubicBezTo>
                  <a:cubicBezTo>
                    <a:pt x="3821" y="1485"/>
                    <a:pt x="3703" y="1479"/>
                    <a:pt x="3587" y="1466"/>
                  </a:cubicBezTo>
                  <a:cubicBezTo>
                    <a:pt x="2774" y="1378"/>
                    <a:pt x="2049" y="990"/>
                    <a:pt x="1343" y="618"/>
                  </a:cubicBezTo>
                  <a:cubicBezTo>
                    <a:pt x="902" y="406"/>
                    <a:pt x="460" y="177"/>
                    <a:pt x="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42575" y="1646675"/>
              <a:ext cx="124525" cy="40150"/>
            </a:xfrm>
            <a:custGeom>
              <a:avLst/>
              <a:gdLst/>
              <a:ahLst/>
              <a:cxnLst/>
              <a:rect l="l" t="t" r="r" b="b"/>
              <a:pathLst>
                <a:path w="4981" h="1606" extrusionOk="0">
                  <a:moveTo>
                    <a:pt x="71" y="1"/>
                  </a:moveTo>
                  <a:cubicBezTo>
                    <a:pt x="53" y="1"/>
                    <a:pt x="36" y="18"/>
                    <a:pt x="17" y="18"/>
                  </a:cubicBezTo>
                  <a:cubicBezTo>
                    <a:pt x="0" y="18"/>
                    <a:pt x="0" y="18"/>
                    <a:pt x="0" y="36"/>
                  </a:cubicBezTo>
                  <a:cubicBezTo>
                    <a:pt x="742" y="566"/>
                    <a:pt x="1430" y="954"/>
                    <a:pt x="2137" y="1219"/>
                  </a:cubicBezTo>
                  <a:cubicBezTo>
                    <a:pt x="2827" y="1470"/>
                    <a:pt x="3518" y="1605"/>
                    <a:pt x="4183" y="1605"/>
                  </a:cubicBezTo>
                  <a:cubicBezTo>
                    <a:pt x="4453" y="1605"/>
                    <a:pt x="4720" y="1583"/>
                    <a:pt x="4981" y="1536"/>
                  </a:cubicBezTo>
                  <a:lnTo>
                    <a:pt x="4962" y="1484"/>
                  </a:lnTo>
                  <a:cubicBezTo>
                    <a:pt x="4713" y="1524"/>
                    <a:pt x="4456" y="1544"/>
                    <a:pt x="4195" y="1544"/>
                  </a:cubicBezTo>
                  <a:cubicBezTo>
                    <a:pt x="3532" y="1544"/>
                    <a:pt x="2839" y="1414"/>
                    <a:pt x="2155" y="1148"/>
                  </a:cubicBezTo>
                  <a:cubicBezTo>
                    <a:pt x="1484" y="901"/>
                    <a:pt x="794" y="512"/>
                    <a:pt x="7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049175" y="1619300"/>
              <a:ext cx="121450" cy="62275"/>
            </a:xfrm>
            <a:custGeom>
              <a:avLst/>
              <a:gdLst/>
              <a:ahLst/>
              <a:cxnLst/>
              <a:rect l="l" t="t" r="r" b="b"/>
              <a:pathLst>
                <a:path w="4858" h="249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36"/>
                    <a:pt x="19" y="88"/>
                    <a:pt x="19" y="107"/>
                  </a:cubicBezTo>
                  <a:lnTo>
                    <a:pt x="19" y="124"/>
                  </a:lnTo>
                  <a:cubicBezTo>
                    <a:pt x="1413" y="1289"/>
                    <a:pt x="3215" y="1925"/>
                    <a:pt x="4823" y="2490"/>
                  </a:cubicBezTo>
                  <a:lnTo>
                    <a:pt x="4858" y="2420"/>
                  </a:lnTo>
                  <a:cubicBezTo>
                    <a:pt x="3215" y="1854"/>
                    <a:pt x="1396" y="1219"/>
                    <a:pt x="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4095975" y="1562325"/>
              <a:ext cx="72900" cy="113950"/>
            </a:xfrm>
            <a:custGeom>
              <a:avLst/>
              <a:gdLst/>
              <a:ahLst/>
              <a:cxnLst/>
              <a:rect l="l" t="t" r="r" b="b"/>
              <a:pathLst>
                <a:path w="2916" h="4558" extrusionOk="0">
                  <a:moveTo>
                    <a:pt x="54" y="1"/>
                  </a:moveTo>
                  <a:cubicBezTo>
                    <a:pt x="36" y="1"/>
                    <a:pt x="19" y="19"/>
                    <a:pt x="1" y="36"/>
                  </a:cubicBezTo>
                  <a:cubicBezTo>
                    <a:pt x="884" y="919"/>
                    <a:pt x="1625" y="1891"/>
                    <a:pt x="2261" y="2968"/>
                  </a:cubicBezTo>
                  <a:cubicBezTo>
                    <a:pt x="2527" y="3427"/>
                    <a:pt x="2774" y="3921"/>
                    <a:pt x="2845" y="4451"/>
                  </a:cubicBezTo>
                  <a:cubicBezTo>
                    <a:pt x="2845" y="4487"/>
                    <a:pt x="2845" y="4522"/>
                    <a:pt x="2862" y="4557"/>
                  </a:cubicBezTo>
                  <a:lnTo>
                    <a:pt x="2915" y="4557"/>
                  </a:lnTo>
                  <a:lnTo>
                    <a:pt x="2915" y="4540"/>
                  </a:lnTo>
                  <a:cubicBezTo>
                    <a:pt x="2862" y="3957"/>
                    <a:pt x="2597" y="3427"/>
                    <a:pt x="2315" y="2932"/>
                  </a:cubicBezTo>
                  <a:cubicBezTo>
                    <a:pt x="1696" y="1856"/>
                    <a:pt x="937" y="867"/>
                    <a:pt x="5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75250" y="1597225"/>
              <a:ext cx="97575" cy="83450"/>
            </a:xfrm>
            <a:custGeom>
              <a:avLst/>
              <a:gdLst/>
              <a:ahLst/>
              <a:cxnLst/>
              <a:rect l="l" t="t" r="r" b="b"/>
              <a:pathLst>
                <a:path w="3903" h="3338" extrusionOk="0">
                  <a:moveTo>
                    <a:pt x="123" y="1"/>
                  </a:moveTo>
                  <a:cubicBezTo>
                    <a:pt x="71" y="18"/>
                    <a:pt x="36" y="18"/>
                    <a:pt x="0" y="18"/>
                  </a:cubicBezTo>
                  <a:cubicBezTo>
                    <a:pt x="1324" y="954"/>
                    <a:pt x="2560" y="2014"/>
                    <a:pt x="3691" y="3161"/>
                  </a:cubicBezTo>
                  <a:cubicBezTo>
                    <a:pt x="3744" y="3232"/>
                    <a:pt x="3796" y="3286"/>
                    <a:pt x="3867" y="3338"/>
                  </a:cubicBezTo>
                  <a:lnTo>
                    <a:pt x="3902" y="3303"/>
                  </a:lnTo>
                  <a:lnTo>
                    <a:pt x="3902" y="3286"/>
                  </a:lnTo>
                  <a:cubicBezTo>
                    <a:pt x="3850" y="3232"/>
                    <a:pt x="3796" y="3180"/>
                    <a:pt x="3744" y="3144"/>
                  </a:cubicBezTo>
                  <a:cubicBezTo>
                    <a:pt x="3726" y="3109"/>
                    <a:pt x="3691" y="3091"/>
                    <a:pt x="3674" y="3055"/>
                  </a:cubicBezTo>
                  <a:cubicBezTo>
                    <a:pt x="2579" y="1943"/>
                    <a:pt x="1378" y="919"/>
                    <a:pt x="123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4111450" y="1682100"/>
              <a:ext cx="73300" cy="25875"/>
            </a:xfrm>
            <a:custGeom>
              <a:avLst/>
              <a:gdLst/>
              <a:ahLst/>
              <a:cxnLst/>
              <a:rect l="l" t="t" r="r" b="b"/>
              <a:pathLst>
                <a:path w="2932" h="1035" extrusionOk="0">
                  <a:moveTo>
                    <a:pt x="1614" y="1"/>
                  </a:moveTo>
                  <a:cubicBezTo>
                    <a:pt x="1428" y="1"/>
                    <a:pt x="1244" y="14"/>
                    <a:pt x="1060" y="49"/>
                  </a:cubicBezTo>
                  <a:cubicBezTo>
                    <a:pt x="688" y="119"/>
                    <a:pt x="335" y="296"/>
                    <a:pt x="88" y="579"/>
                  </a:cubicBezTo>
                  <a:cubicBezTo>
                    <a:pt x="53" y="632"/>
                    <a:pt x="0" y="685"/>
                    <a:pt x="0" y="755"/>
                  </a:cubicBezTo>
                  <a:cubicBezTo>
                    <a:pt x="17" y="880"/>
                    <a:pt x="159" y="950"/>
                    <a:pt x="283" y="985"/>
                  </a:cubicBezTo>
                  <a:cubicBezTo>
                    <a:pt x="430" y="1018"/>
                    <a:pt x="583" y="1034"/>
                    <a:pt x="736" y="1034"/>
                  </a:cubicBezTo>
                  <a:cubicBezTo>
                    <a:pt x="1079" y="1034"/>
                    <a:pt x="1426" y="955"/>
                    <a:pt x="1731" y="809"/>
                  </a:cubicBezTo>
                  <a:cubicBezTo>
                    <a:pt x="2014" y="685"/>
                    <a:pt x="2932" y="119"/>
                    <a:pt x="2190" y="32"/>
                  </a:cubicBezTo>
                  <a:cubicBezTo>
                    <a:pt x="1995" y="14"/>
                    <a:pt x="1803" y="1"/>
                    <a:pt x="161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152500" y="1626900"/>
              <a:ext cx="26500" cy="62500"/>
            </a:xfrm>
            <a:custGeom>
              <a:avLst/>
              <a:gdLst/>
              <a:ahLst/>
              <a:cxnLst/>
              <a:rect l="l" t="t" r="r" b="b"/>
              <a:pathLst>
                <a:path w="1060" h="2500" extrusionOk="0">
                  <a:moveTo>
                    <a:pt x="369" y="0"/>
                  </a:moveTo>
                  <a:cubicBezTo>
                    <a:pt x="347" y="0"/>
                    <a:pt x="324" y="5"/>
                    <a:pt x="301" y="15"/>
                  </a:cubicBezTo>
                  <a:cubicBezTo>
                    <a:pt x="247" y="32"/>
                    <a:pt x="195" y="102"/>
                    <a:pt x="177" y="173"/>
                  </a:cubicBezTo>
                  <a:cubicBezTo>
                    <a:pt x="18" y="509"/>
                    <a:pt x="0" y="898"/>
                    <a:pt x="89" y="1268"/>
                  </a:cubicBezTo>
                  <a:cubicBezTo>
                    <a:pt x="177" y="1621"/>
                    <a:pt x="353" y="1957"/>
                    <a:pt x="530" y="2292"/>
                  </a:cubicBezTo>
                  <a:cubicBezTo>
                    <a:pt x="618" y="2440"/>
                    <a:pt x="693" y="2499"/>
                    <a:pt x="756" y="2499"/>
                  </a:cubicBezTo>
                  <a:cubicBezTo>
                    <a:pt x="975" y="2499"/>
                    <a:pt x="1060" y="1801"/>
                    <a:pt x="1060" y="1569"/>
                  </a:cubicBezTo>
                  <a:cubicBezTo>
                    <a:pt x="1060" y="1074"/>
                    <a:pt x="918" y="561"/>
                    <a:pt x="619" y="173"/>
                  </a:cubicBezTo>
                  <a:cubicBezTo>
                    <a:pt x="561" y="87"/>
                    <a:pt x="468" y="0"/>
                    <a:pt x="36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558250" y="1700975"/>
              <a:ext cx="270225" cy="317025"/>
            </a:xfrm>
            <a:custGeom>
              <a:avLst/>
              <a:gdLst/>
              <a:ahLst/>
              <a:cxnLst/>
              <a:rect l="l" t="t" r="r" b="b"/>
              <a:pathLst>
                <a:path w="10809" h="12681" extrusionOk="0">
                  <a:moveTo>
                    <a:pt x="10808" y="0"/>
                  </a:moveTo>
                  <a:cubicBezTo>
                    <a:pt x="10808" y="0"/>
                    <a:pt x="9078" y="672"/>
                    <a:pt x="4538" y="4380"/>
                  </a:cubicBezTo>
                  <a:cubicBezTo>
                    <a:pt x="0" y="8089"/>
                    <a:pt x="689" y="12680"/>
                    <a:pt x="689" y="12680"/>
                  </a:cubicBezTo>
                  <a:cubicBezTo>
                    <a:pt x="689" y="12680"/>
                    <a:pt x="4839" y="10208"/>
                    <a:pt x="7470" y="7506"/>
                  </a:cubicBezTo>
                  <a:cubicBezTo>
                    <a:pt x="10084" y="4822"/>
                    <a:pt x="10808" y="0"/>
                    <a:pt x="10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4515875" y="1876375"/>
              <a:ext cx="193825" cy="286000"/>
            </a:xfrm>
            <a:custGeom>
              <a:avLst/>
              <a:gdLst/>
              <a:ahLst/>
              <a:cxnLst/>
              <a:rect l="l" t="t" r="r" b="b"/>
              <a:pathLst>
                <a:path w="7753" h="11440" extrusionOk="0">
                  <a:moveTo>
                    <a:pt x="7606" y="0"/>
                  </a:moveTo>
                  <a:cubicBezTo>
                    <a:pt x="7579" y="0"/>
                    <a:pt x="7551" y="10"/>
                    <a:pt x="7523" y="31"/>
                  </a:cubicBezTo>
                  <a:cubicBezTo>
                    <a:pt x="6570" y="649"/>
                    <a:pt x="5651" y="1338"/>
                    <a:pt x="4839" y="2132"/>
                  </a:cubicBezTo>
                  <a:cubicBezTo>
                    <a:pt x="4008" y="2928"/>
                    <a:pt x="3250" y="3792"/>
                    <a:pt x="2578" y="4729"/>
                  </a:cubicBezTo>
                  <a:cubicBezTo>
                    <a:pt x="1907" y="5664"/>
                    <a:pt x="1342" y="6653"/>
                    <a:pt x="865" y="7696"/>
                  </a:cubicBezTo>
                  <a:cubicBezTo>
                    <a:pt x="389" y="8737"/>
                    <a:pt x="0" y="9903"/>
                    <a:pt x="71" y="11122"/>
                  </a:cubicBezTo>
                  <a:lnTo>
                    <a:pt x="71" y="11139"/>
                  </a:lnTo>
                  <a:cubicBezTo>
                    <a:pt x="88" y="11315"/>
                    <a:pt x="247" y="11440"/>
                    <a:pt x="424" y="11440"/>
                  </a:cubicBezTo>
                  <a:cubicBezTo>
                    <a:pt x="601" y="11421"/>
                    <a:pt x="742" y="11263"/>
                    <a:pt x="723" y="11068"/>
                  </a:cubicBezTo>
                  <a:cubicBezTo>
                    <a:pt x="636" y="10027"/>
                    <a:pt x="935" y="8949"/>
                    <a:pt x="1378" y="7925"/>
                  </a:cubicBezTo>
                  <a:cubicBezTo>
                    <a:pt x="1801" y="6900"/>
                    <a:pt x="2331" y="5911"/>
                    <a:pt x="2967" y="4993"/>
                  </a:cubicBezTo>
                  <a:cubicBezTo>
                    <a:pt x="3584" y="4058"/>
                    <a:pt x="4291" y="3192"/>
                    <a:pt x="5086" y="2398"/>
                  </a:cubicBezTo>
                  <a:cubicBezTo>
                    <a:pt x="5880" y="1602"/>
                    <a:pt x="6746" y="879"/>
                    <a:pt x="7665" y="243"/>
                  </a:cubicBezTo>
                  <a:lnTo>
                    <a:pt x="7682" y="243"/>
                  </a:lnTo>
                  <a:cubicBezTo>
                    <a:pt x="7735" y="208"/>
                    <a:pt x="7752" y="119"/>
                    <a:pt x="7717" y="67"/>
                  </a:cubicBezTo>
                  <a:cubicBezTo>
                    <a:pt x="7685" y="24"/>
                    <a:pt x="7647" y="0"/>
                    <a:pt x="760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525125" y="1841825"/>
              <a:ext cx="26075" cy="243325"/>
            </a:xfrm>
            <a:custGeom>
              <a:avLst/>
              <a:gdLst/>
              <a:ahLst/>
              <a:cxnLst/>
              <a:rect l="l" t="t" r="r" b="b"/>
              <a:pathLst>
                <a:path w="1043" h="9733" extrusionOk="0">
                  <a:moveTo>
                    <a:pt x="796" y="0"/>
                  </a:moveTo>
                  <a:cubicBezTo>
                    <a:pt x="742" y="0"/>
                    <a:pt x="725" y="36"/>
                    <a:pt x="725" y="88"/>
                  </a:cubicBezTo>
                  <a:cubicBezTo>
                    <a:pt x="777" y="1642"/>
                    <a:pt x="760" y="3215"/>
                    <a:pt x="636" y="4786"/>
                  </a:cubicBezTo>
                  <a:cubicBezTo>
                    <a:pt x="584" y="5563"/>
                    <a:pt x="495" y="6340"/>
                    <a:pt x="407" y="7117"/>
                  </a:cubicBezTo>
                  <a:cubicBezTo>
                    <a:pt x="301" y="7877"/>
                    <a:pt x="177" y="8654"/>
                    <a:pt x="19" y="9413"/>
                  </a:cubicBezTo>
                  <a:lnTo>
                    <a:pt x="19" y="9431"/>
                  </a:lnTo>
                  <a:cubicBezTo>
                    <a:pt x="0" y="9572"/>
                    <a:pt x="89" y="9695"/>
                    <a:pt x="231" y="9730"/>
                  </a:cubicBezTo>
                  <a:cubicBezTo>
                    <a:pt x="243" y="9732"/>
                    <a:pt x="255" y="9733"/>
                    <a:pt x="267" y="9733"/>
                  </a:cubicBezTo>
                  <a:cubicBezTo>
                    <a:pt x="393" y="9733"/>
                    <a:pt x="498" y="9647"/>
                    <a:pt x="530" y="9519"/>
                  </a:cubicBezTo>
                  <a:cubicBezTo>
                    <a:pt x="654" y="8725"/>
                    <a:pt x="742" y="7948"/>
                    <a:pt x="831" y="7152"/>
                  </a:cubicBezTo>
                  <a:cubicBezTo>
                    <a:pt x="902" y="6375"/>
                    <a:pt x="954" y="5581"/>
                    <a:pt x="972" y="4804"/>
                  </a:cubicBezTo>
                  <a:cubicBezTo>
                    <a:pt x="1043" y="3215"/>
                    <a:pt x="1008" y="1642"/>
                    <a:pt x="883" y="71"/>
                  </a:cubicBezTo>
                  <a:cubicBezTo>
                    <a:pt x="866" y="36"/>
                    <a:pt x="831" y="0"/>
                    <a:pt x="79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473475" y="1727600"/>
              <a:ext cx="148800" cy="141800"/>
            </a:xfrm>
            <a:custGeom>
              <a:avLst/>
              <a:gdLst/>
              <a:ahLst/>
              <a:cxnLst/>
              <a:rect l="l" t="t" r="r" b="b"/>
              <a:pathLst>
                <a:path w="5952" h="5672" extrusionOk="0">
                  <a:moveTo>
                    <a:pt x="2941" y="0"/>
                  </a:moveTo>
                  <a:cubicBezTo>
                    <a:pt x="2853" y="0"/>
                    <a:pt x="2766" y="16"/>
                    <a:pt x="2685" y="48"/>
                  </a:cubicBezTo>
                  <a:cubicBezTo>
                    <a:pt x="2579" y="101"/>
                    <a:pt x="2490" y="154"/>
                    <a:pt x="2419" y="225"/>
                  </a:cubicBezTo>
                  <a:cubicBezTo>
                    <a:pt x="2384" y="260"/>
                    <a:pt x="2367" y="277"/>
                    <a:pt x="2349" y="313"/>
                  </a:cubicBezTo>
                  <a:lnTo>
                    <a:pt x="2332" y="313"/>
                  </a:lnTo>
                  <a:cubicBezTo>
                    <a:pt x="2243" y="419"/>
                    <a:pt x="2155" y="543"/>
                    <a:pt x="2085" y="649"/>
                  </a:cubicBezTo>
                  <a:cubicBezTo>
                    <a:pt x="2031" y="737"/>
                    <a:pt x="1979" y="807"/>
                    <a:pt x="1890" y="842"/>
                  </a:cubicBezTo>
                  <a:cubicBezTo>
                    <a:pt x="1853" y="857"/>
                    <a:pt x="1818" y="863"/>
                    <a:pt x="1783" y="863"/>
                  </a:cubicBezTo>
                  <a:cubicBezTo>
                    <a:pt x="1649" y="863"/>
                    <a:pt x="1526" y="768"/>
                    <a:pt x="1414" y="684"/>
                  </a:cubicBezTo>
                  <a:cubicBezTo>
                    <a:pt x="1395" y="666"/>
                    <a:pt x="1378" y="649"/>
                    <a:pt x="1360" y="649"/>
                  </a:cubicBezTo>
                  <a:cubicBezTo>
                    <a:pt x="1360" y="631"/>
                    <a:pt x="1343" y="631"/>
                    <a:pt x="1343" y="631"/>
                  </a:cubicBezTo>
                  <a:cubicBezTo>
                    <a:pt x="1181" y="515"/>
                    <a:pt x="965" y="429"/>
                    <a:pt x="766" y="429"/>
                  </a:cubicBezTo>
                  <a:cubicBezTo>
                    <a:pt x="662" y="429"/>
                    <a:pt x="562" y="453"/>
                    <a:pt x="477" y="508"/>
                  </a:cubicBezTo>
                  <a:cubicBezTo>
                    <a:pt x="460" y="525"/>
                    <a:pt x="442" y="543"/>
                    <a:pt x="425" y="543"/>
                  </a:cubicBezTo>
                  <a:lnTo>
                    <a:pt x="389" y="578"/>
                  </a:lnTo>
                  <a:cubicBezTo>
                    <a:pt x="300" y="666"/>
                    <a:pt x="248" y="790"/>
                    <a:pt x="213" y="913"/>
                  </a:cubicBezTo>
                  <a:cubicBezTo>
                    <a:pt x="1" y="1620"/>
                    <a:pt x="336" y="2326"/>
                    <a:pt x="460" y="3051"/>
                  </a:cubicBezTo>
                  <a:cubicBezTo>
                    <a:pt x="566" y="3597"/>
                    <a:pt x="547" y="4198"/>
                    <a:pt x="830" y="4675"/>
                  </a:cubicBezTo>
                  <a:cubicBezTo>
                    <a:pt x="1060" y="5064"/>
                    <a:pt x="1484" y="5311"/>
                    <a:pt x="1908" y="5452"/>
                  </a:cubicBezTo>
                  <a:cubicBezTo>
                    <a:pt x="2066" y="5523"/>
                    <a:pt x="2243" y="5558"/>
                    <a:pt x="2402" y="5611"/>
                  </a:cubicBezTo>
                  <a:cubicBezTo>
                    <a:pt x="2473" y="5611"/>
                    <a:pt x="2544" y="5629"/>
                    <a:pt x="2614" y="5646"/>
                  </a:cubicBezTo>
                  <a:cubicBezTo>
                    <a:pt x="2740" y="5659"/>
                    <a:pt x="2865" y="5671"/>
                    <a:pt x="2990" y="5671"/>
                  </a:cubicBezTo>
                  <a:cubicBezTo>
                    <a:pt x="3042" y="5671"/>
                    <a:pt x="3093" y="5669"/>
                    <a:pt x="3144" y="5664"/>
                  </a:cubicBezTo>
                  <a:lnTo>
                    <a:pt x="3196" y="5664"/>
                  </a:lnTo>
                  <a:cubicBezTo>
                    <a:pt x="3479" y="5629"/>
                    <a:pt x="3762" y="5523"/>
                    <a:pt x="4027" y="5347"/>
                  </a:cubicBezTo>
                  <a:cubicBezTo>
                    <a:pt x="4416" y="5064"/>
                    <a:pt x="4715" y="4711"/>
                    <a:pt x="4963" y="4304"/>
                  </a:cubicBezTo>
                  <a:cubicBezTo>
                    <a:pt x="5422" y="3562"/>
                    <a:pt x="5740" y="2733"/>
                    <a:pt x="5881" y="1867"/>
                  </a:cubicBezTo>
                  <a:cubicBezTo>
                    <a:pt x="5916" y="1584"/>
                    <a:pt x="5951" y="1285"/>
                    <a:pt x="5846" y="1002"/>
                  </a:cubicBezTo>
                  <a:cubicBezTo>
                    <a:pt x="5775" y="790"/>
                    <a:pt x="5598" y="614"/>
                    <a:pt x="5386" y="543"/>
                  </a:cubicBezTo>
                  <a:cubicBezTo>
                    <a:pt x="5369" y="525"/>
                    <a:pt x="5351" y="525"/>
                    <a:pt x="5334" y="525"/>
                  </a:cubicBezTo>
                  <a:cubicBezTo>
                    <a:pt x="5280" y="508"/>
                    <a:pt x="5245" y="508"/>
                    <a:pt x="5193" y="508"/>
                  </a:cubicBezTo>
                  <a:cubicBezTo>
                    <a:pt x="4822" y="522"/>
                    <a:pt x="4505" y="903"/>
                    <a:pt x="4159" y="903"/>
                  </a:cubicBezTo>
                  <a:cubicBezTo>
                    <a:pt x="4110" y="903"/>
                    <a:pt x="4060" y="895"/>
                    <a:pt x="4009" y="878"/>
                  </a:cubicBezTo>
                  <a:cubicBezTo>
                    <a:pt x="3921" y="826"/>
                    <a:pt x="3851" y="772"/>
                    <a:pt x="3797" y="701"/>
                  </a:cubicBezTo>
                  <a:cubicBezTo>
                    <a:pt x="3780" y="666"/>
                    <a:pt x="3745" y="631"/>
                    <a:pt x="3726" y="595"/>
                  </a:cubicBezTo>
                  <a:cubicBezTo>
                    <a:pt x="3656" y="472"/>
                    <a:pt x="3585" y="348"/>
                    <a:pt x="3479" y="242"/>
                  </a:cubicBezTo>
                  <a:cubicBezTo>
                    <a:pt x="3345" y="83"/>
                    <a:pt x="3141" y="0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484075" y="1740275"/>
              <a:ext cx="56075" cy="130725"/>
            </a:xfrm>
            <a:custGeom>
              <a:avLst/>
              <a:gdLst/>
              <a:ahLst/>
              <a:cxnLst/>
              <a:rect l="l" t="t" r="r" b="b"/>
              <a:pathLst>
                <a:path w="2243" h="5229" extrusionOk="0">
                  <a:moveTo>
                    <a:pt x="53" y="1"/>
                  </a:moveTo>
                  <a:cubicBezTo>
                    <a:pt x="36" y="18"/>
                    <a:pt x="18" y="36"/>
                    <a:pt x="1" y="36"/>
                  </a:cubicBezTo>
                  <a:cubicBezTo>
                    <a:pt x="107" y="512"/>
                    <a:pt x="177" y="990"/>
                    <a:pt x="229" y="1466"/>
                  </a:cubicBezTo>
                  <a:cubicBezTo>
                    <a:pt x="318" y="2278"/>
                    <a:pt x="424" y="3090"/>
                    <a:pt x="795" y="3815"/>
                  </a:cubicBezTo>
                  <a:cubicBezTo>
                    <a:pt x="1060" y="4345"/>
                    <a:pt x="1484" y="4786"/>
                    <a:pt x="1978" y="5104"/>
                  </a:cubicBezTo>
                  <a:cubicBezTo>
                    <a:pt x="2049" y="5139"/>
                    <a:pt x="2137" y="5193"/>
                    <a:pt x="2207" y="5228"/>
                  </a:cubicBezTo>
                  <a:lnTo>
                    <a:pt x="2243" y="5174"/>
                  </a:lnTo>
                  <a:cubicBezTo>
                    <a:pt x="2226" y="5157"/>
                    <a:pt x="2207" y="5157"/>
                    <a:pt x="2190" y="5139"/>
                  </a:cubicBezTo>
                  <a:cubicBezTo>
                    <a:pt x="1625" y="4840"/>
                    <a:pt x="1148" y="4362"/>
                    <a:pt x="848" y="3797"/>
                  </a:cubicBezTo>
                  <a:cubicBezTo>
                    <a:pt x="477" y="3074"/>
                    <a:pt x="389" y="2261"/>
                    <a:pt x="300" y="1466"/>
                  </a:cubicBezTo>
                  <a:cubicBezTo>
                    <a:pt x="229" y="971"/>
                    <a:pt x="177" y="477"/>
                    <a:pt x="53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506150" y="1743350"/>
              <a:ext cx="40175" cy="124100"/>
            </a:xfrm>
            <a:custGeom>
              <a:avLst/>
              <a:gdLst/>
              <a:ahLst/>
              <a:cxnLst/>
              <a:rect l="l" t="t" r="r" b="b"/>
              <a:pathLst>
                <a:path w="1607" h="4964" extrusionOk="0">
                  <a:moveTo>
                    <a:pt x="36" y="1"/>
                  </a:moveTo>
                  <a:lnTo>
                    <a:pt x="36" y="1"/>
                  </a:lnTo>
                  <a:cubicBezTo>
                    <a:pt x="1" y="919"/>
                    <a:pt x="71" y="1714"/>
                    <a:pt x="248" y="2438"/>
                  </a:cubicBezTo>
                  <a:cubicBezTo>
                    <a:pt x="495" y="3445"/>
                    <a:pt x="954" y="4310"/>
                    <a:pt x="1572" y="4964"/>
                  </a:cubicBezTo>
                  <a:lnTo>
                    <a:pt x="1607" y="4928"/>
                  </a:lnTo>
                  <a:cubicBezTo>
                    <a:pt x="1006" y="4274"/>
                    <a:pt x="547" y="3410"/>
                    <a:pt x="318" y="2421"/>
                  </a:cubicBezTo>
                  <a:cubicBezTo>
                    <a:pt x="142" y="1714"/>
                    <a:pt x="71" y="937"/>
                    <a:pt x="107" y="54"/>
                  </a:cubicBezTo>
                  <a:cubicBezTo>
                    <a:pt x="88" y="36"/>
                    <a:pt x="71" y="19"/>
                    <a:pt x="53" y="19"/>
                  </a:cubicBezTo>
                  <a:cubicBezTo>
                    <a:pt x="53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527350" y="1733225"/>
              <a:ext cx="24275" cy="134650"/>
            </a:xfrm>
            <a:custGeom>
              <a:avLst/>
              <a:gdLst/>
              <a:ahLst/>
              <a:cxnLst/>
              <a:rect l="l" t="t" r="r" b="b"/>
              <a:pathLst>
                <a:path w="971" h="5386" extrusionOk="0">
                  <a:moveTo>
                    <a:pt x="264" y="0"/>
                  </a:moveTo>
                  <a:cubicBezTo>
                    <a:pt x="229" y="35"/>
                    <a:pt x="212" y="52"/>
                    <a:pt x="194" y="88"/>
                  </a:cubicBezTo>
                  <a:lnTo>
                    <a:pt x="177" y="88"/>
                  </a:lnTo>
                  <a:cubicBezTo>
                    <a:pt x="0" y="1889"/>
                    <a:pt x="476" y="3744"/>
                    <a:pt x="919" y="5386"/>
                  </a:cubicBezTo>
                  <a:lnTo>
                    <a:pt x="971" y="5369"/>
                  </a:lnTo>
                  <a:cubicBezTo>
                    <a:pt x="547" y="3709"/>
                    <a:pt x="53" y="1837"/>
                    <a:pt x="26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4552950" y="1740700"/>
              <a:ext cx="55200" cy="123650"/>
            </a:xfrm>
            <a:custGeom>
              <a:avLst/>
              <a:gdLst/>
              <a:ahLst/>
              <a:cxnLst/>
              <a:rect l="l" t="t" r="r" b="b"/>
              <a:pathLst>
                <a:path w="2208" h="4946" extrusionOk="0">
                  <a:moveTo>
                    <a:pt x="2155" y="1"/>
                  </a:moveTo>
                  <a:cubicBezTo>
                    <a:pt x="1908" y="1220"/>
                    <a:pt x="1519" y="2385"/>
                    <a:pt x="990" y="3516"/>
                  </a:cubicBezTo>
                  <a:cubicBezTo>
                    <a:pt x="759" y="3992"/>
                    <a:pt x="495" y="4469"/>
                    <a:pt x="88" y="4823"/>
                  </a:cubicBezTo>
                  <a:cubicBezTo>
                    <a:pt x="53" y="4858"/>
                    <a:pt x="36" y="4875"/>
                    <a:pt x="1" y="4893"/>
                  </a:cubicBezTo>
                  <a:lnTo>
                    <a:pt x="36" y="4945"/>
                  </a:lnTo>
                  <a:cubicBezTo>
                    <a:pt x="53" y="4945"/>
                    <a:pt x="53" y="4945"/>
                    <a:pt x="53" y="4928"/>
                  </a:cubicBezTo>
                  <a:cubicBezTo>
                    <a:pt x="512" y="4557"/>
                    <a:pt x="795" y="4045"/>
                    <a:pt x="1042" y="3533"/>
                  </a:cubicBezTo>
                  <a:cubicBezTo>
                    <a:pt x="1590" y="2421"/>
                    <a:pt x="1978" y="1237"/>
                    <a:pt x="2207" y="19"/>
                  </a:cubicBezTo>
                  <a:cubicBezTo>
                    <a:pt x="2190" y="1"/>
                    <a:pt x="2172" y="1"/>
                    <a:pt x="2155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4551600" y="1742475"/>
              <a:ext cx="16800" cy="127175"/>
            </a:xfrm>
            <a:custGeom>
              <a:avLst/>
              <a:gdLst/>
              <a:ahLst/>
              <a:cxnLst/>
              <a:rect l="l" t="t" r="r" b="b"/>
              <a:pathLst>
                <a:path w="672" h="5087" extrusionOk="0">
                  <a:moveTo>
                    <a:pt x="601" y="0"/>
                  </a:moveTo>
                  <a:cubicBezTo>
                    <a:pt x="566" y="1625"/>
                    <a:pt x="372" y="3250"/>
                    <a:pt x="55" y="4822"/>
                  </a:cubicBezTo>
                  <a:cubicBezTo>
                    <a:pt x="36" y="4910"/>
                    <a:pt x="19" y="4980"/>
                    <a:pt x="1" y="5069"/>
                  </a:cubicBezTo>
                  <a:lnTo>
                    <a:pt x="19" y="5069"/>
                  </a:lnTo>
                  <a:lnTo>
                    <a:pt x="71" y="5086"/>
                  </a:lnTo>
                  <a:lnTo>
                    <a:pt x="71" y="5069"/>
                  </a:lnTo>
                  <a:cubicBezTo>
                    <a:pt x="90" y="4999"/>
                    <a:pt x="107" y="4928"/>
                    <a:pt x="107" y="4857"/>
                  </a:cubicBezTo>
                  <a:cubicBezTo>
                    <a:pt x="125" y="4822"/>
                    <a:pt x="125" y="4787"/>
                    <a:pt x="142" y="4752"/>
                  </a:cubicBezTo>
                  <a:cubicBezTo>
                    <a:pt x="443" y="3214"/>
                    <a:pt x="620" y="1660"/>
                    <a:pt x="672" y="106"/>
                  </a:cubicBezTo>
                  <a:cubicBezTo>
                    <a:pt x="655" y="71"/>
                    <a:pt x="620" y="36"/>
                    <a:pt x="60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498625" y="1829625"/>
              <a:ext cx="51750" cy="44875"/>
            </a:xfrm>
            <a:custGeom>
              <a:avLst/>
              <a:gdLst/>
              <a:ahLst/>
              <a:cxnLst/>
              <a:rect l="l" t="t" r="r" b="b"/>
              <a:pathLst>
                <a:path w="2070" h="1795" extrusionOk="0">
                  <a:moveTo>
                    <a:pt x="225" y="1"/>
                  </a:moveTo>
                  <a:cubicBezTo>
                    <a:pt x="182" y="1"/>
                    <a:pt x="141" y="13"/>
                    <a:pt x="107" y="46"/>
                  </a:cubicBezTo>
                  <a:cubicBezTo>
                    <a:pt x="1" y="117"/>
                    <a:pt x="36" y="277"/>
                    <a:pt x="71" y="383"/>
                  </a:cubicBezTo>
                  <a:cubicBezTo>
                    <a:pt x="266" y="859"/>
                    <a:pt x="601" y="1247"/>
                    <a:pt x="1025" y="1513"/>
                  </a:cubicBezTo>
                  <a:cubicBezTo>
                    <a:pt x="1183" y="1607"/>
                    <a:pt x="1596" y="1795"/>
                    <a:pt x="1831" y="1795"/>
                  </a:cubicBezTo>
                  <a:cubicBezTo>
                    <a:pt x="1992" y="1795"/>
                    <a:pt x="2070" y="1707"/>
                    <a:pt x="1926" y="1442"/>
                  </a:cubicBezTo>
                  <a:cubicBezTo>
                    <a:pt x="1750" y="1106"/>
                    <a:pt x="1538" y="788"/>
                    <a:pt x="1291" y="524"/>
                  </a:cubicBezTo>
                  <a:cubicBezTo>
                    <a:pt x="1025" y="258"/>
                    <a:pt x="672" y="65"/>
                    <a:pt x="302" y="11"/>
                  </a:cubicBezTo>
                  <a:cubicBezTo>
                    <a:pt x="276" y="5"/>
                    <a:pt x="250" y="1"/>
                    <a:pt x="2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542625" y="1828725"/>
              <a:ext cx="49625" cy="46100"/>
            </a:xfrm>
            <a:custGeom>
              <a:avLst/>
              <a:gdLst/>
              <a:ahLst/>
              <a:cxnLst/>
              <a:rect l="l" t="t" r="r" b="b"/>
              <a:pathLst>
                <a:path w="1985" h="1844" extrusionOk="0">
                  <a:moveTo>
                    <a:pt x="1771" y="1"/>
                  </a:moveTo>
                  <a:cubicBezTo>
                    <a:pt x="1743" y="1"/>
                    <a:pt x="1714" y="5"/>
                    <a:pt x="1685" y="12"/>
                  </a:cubicBezTo>
                  <a:cubicBezTo>
                    <a:pt x="1314" y="65"/>
                    <a:pt x="979" y="277"/>
                    <a:pt x="731" y="560"/>
                  </a:cubicBezTo>
                  <a:cubicBezTo>
                    <a:pt x="466" y="824"/>
                    <a:pt x="289" y="1160"/>
                    <a:pt x="131" y="1495"/>
                  </a:cubicBezTo>
                  <a:cubicBezTo>
                    <a:pt x="0" y="1756"/>
                    <a:pt x="67" y="1844"/>
                    <a:pt x="213" y="1844"/>
                  </a:cubicBezTo>
                  <a:cubicBezTo>
                    <a:pt x="441" y="1844"/>
                    <a:pt x="863" y="1628"/>
                    <a:pt x="1014" y="1530"/>
                  </a:cubicBezTo>
                  <a:cubicBezTo>
                    <a:pt x="1438" y="1248"/>
                    <a:pt x="1756" y="842"/>
                    <a:pt x="1932" y="383"/>
                  </a:cubicBezTo>
                  <a:cubicBezTo>
                    <a:pt x="1968" y="259"/>
                    <a:pt x="1985" y="101"/>
                    <a:pt x="1879" y="30"/>
                  </a:cubicBezTo>
                  <a:cubicBezTo>
                    <a:pt x="1848" y="9"/>
                    <a:pt x="1810" y="1"/>
                    <a:pt x="17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8"/>
          <p:cNvGrpSpPr/>
          <p:nvPr/>
        </p:nvGrpSpPr>
        <p:grpSpPr>
          <a:xfrm>
            <a:off x="680454" y="542951"/>
            <a:ext cx="327124" cy="322325"/>
            <a:chOff x="3828575" y="1069325"/>
            <a:chExt cx="185750" cy="183025"/>
          </a:xfrm>
        </p:grpSpPr>
        <p:sp>
          <p:nvSpPr>
            <p:cNvPr id="480" name="Google Shape;480;p8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8"/>
          <p:cNvGrpSpPr/>
          <p:nvPr/>
        </p:nvGrpSpPr>
        <p:grpSpPr>
          <a:xfrm>
            <a:off x="8291229" y="4439388"/>
            <a:ext cx="327124" cy="322325"/>
            <a:chOff x="3828575" y="1069325"/>
            <a:chExt cx="185750" cy="183025"/>
          </a:xfrm>
        </p:grpSpPr>
        <p:sp>
          <p:nvSpPr>
            <p:cNvPr id="484" name="Google Shape;484;p8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>
            <a:off x="1083000" y="2194325"/>
            <a:ext cx="3322200" cy="14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9"/>
          <p:cNvSpPr txBox="1">
            <a:spLocks noGrp="1"/>
          </p:cNvSpPr>
          <p:nvPr>
            <p:ph type="title"/>
          </p:nvPr>
        </p:nvSpPr>
        <p:spPr>
          <a:xfrm>
            <a:off x="1083000" y="1493275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90" name="Google Shape;490;p9"/>
          <p:cNvGrpSpPr/>
          <p:nvPr/>
        </p:nvGrpSpPr>
        <p:grpSpPr>
          <a:xfrm rot="-6397992">
            <a:off x="679073" y="256073"/>
            <a:ext cx="607150" cy="835349"/>
            <a:chOff x="1521350" y="1648150"/>
            <a:chExt cx="241950" cy="332875"/>
          </a:xfrm>
        </p:grpSpPr>
        <p:sp>
          <p:nvSpPr>
            <p:cNvPr id="491" name="Google Shape;491;p9"/>
            <p:cNvSpPr/>
            <p:nvPr/>
          </p:nvSpPr>
          <p:spPr>
            <a:xfrm>
              <a:off x="1521350" y="1648150"/>
              <a:ext cx="128050" cy="332350"/>
            </a:xfrm>
            <a:custGeom>
              <a:avLst/>
              <a:gdLst/>
              <a:ahLst/>
              <a:cxnLst/>
              <a:rect l="l" t="t" r="r" b="b"/>
              <a:pathLst>
                <a:path w="5122" h="13294" extrusionOk="0">
                  <a:moveTo>
                    <a:pt x="4987" y="1"/>
                  </a:moveTo>
                  <a:cubicBezTo>
                    <a:pt x="4933" y="1"/>
                    <a:pt x="4891" y="28"/>
                    <a:pt x="4860" y="89"/>
                  </a:cubicBezTo>
                  <a:cubicBezTo>
                    <a:pt x="4839" y="149"/>
                    <a:pt x="1855" y="7065"/>
                    <a:pt x="21" y="13132"/>
                  </a:cubicBezTo>
                  <a:cubicBezTo>
                    <a:pt x="0" y="13213"/>
                    <a:pt x="41" y="13274"/>
                    <a:pt x="121" y="13294"/>
                  </a:cubicBezTo>
                  <a:lnTo>
                    <a:pt x="142" y="13294"/>
                  </a:lnTo>
                  <a:cubicBezTo>
                    <a:pt x="202" y="13294"/>
                    <a:pt x="263" y="13274"/>
                    <a:pt x="283" y="13213"/>
                  </a:cubicBezTo>
                  <a:cubicBezTo>
                    <a:pt x="2078" y="7145"/>
                    <a:pt x="5062" y="250"/>
                    <a:pt x="5102" y="189"/>
                  </a:cubicBezTo>
                  <a:cubicBezTo>
                    <a:pt x="5121" y="129"/>
                    <a:pt x="5102" y="49"/>
                    <a:pt x="5041" y="8"/>
                  </a:cubicBezTo>
                  <a:cubicBezTo>
                    <a:pt x="5022" y="3"/>
                    <a:pt x="5003" y="1"/>
                    <a:pt x="4987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1522350" y="1714125"/>
              <a:ext cx="237450" cy="266900"/>
            </a:xfrm>
            <a:custGeom>
              <a:avLst/>
              <a:gdLst/>
              <a:ahLst/>
              <a:cxnLst/>
              <a:rect l="l" t="t" r="r" b="b"/>
              <a:pathLst>
                <a:path w="9498" h="10676" extrusionOk="0">
                  <a:moveTo>
                    <a:pt x="9358" y="0"/>
                  </a:moveTo>
                  <a:cubicBezTo>
                    <a:pt x="9325" y="0"/>
                    <a:pt x="9295" y="11"/>
                    <a:pt x="9275" y="31"/>
                  </a:cubicBezTo>
                  <a:cubicBezTo>
                    <a:pt x="9215" y="90"/>
                    <a:pt x="3933" y="5453"/>
                    <a:pt x="41" y="10474"/>
                  </a:cubicBezTo>
                  <a:cubicBezTo>
                    <a:pt x="1" y="10534"/>
                    <a:pt x="22" y="10614"/>
                    <a:pt x="62" y="10655"/>
                  </a:cubicBezTo>
                  <a:cubicBezTo>
                    <a:pt x="81" y="10676"/>
                    <a:pt x="122" y="10676"/>
                    <a:pt x="143" y="10676"/>
                  </a:cubicBezTo>
                  <a:cubicBezTo>
                    <a:pt x="183" y="10676"/>
                    <a:pt x="223" y="10655"/>
                    <a:pt x="243" y="10635"/>
                  </a:cubicBezTo>
                  <a:cubicBezTo>
                    <a:pt x="4135" y="5635"/>
                    <a:pt x="9396" y="273"/>
                    <a:pt x="9457" y="211"/>
                  </a:cubicBezTo>
                  <a:cubicBezTo>
                    <a:pt x="9497" y="171"/>
                    <a:pt x="9497" y="90"/>
                    <a:pt x="9457" y="31"/>
                  </a:cubicBezTo>
                  <a:cubicBezTo>
                    <a:pt x="9426" y="11"/>
                    <a:pt x="9391" y="0"/>
                    <a:pt x="935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1572750" y="1662500"/>
              <a:ext cx="97325" cy="91650"/>
            </a:xfrm>
            <a:custGeom>
              <a:avLst/>
              <a:gdLst/>
              <a:ahLst/>
              <a:cxnLst/>
              <a:rect l="l" t="t" r="r" b="b"/>
              <a:pathLst>
                <a:path w="3893" h="3666" extrusionOk="0">
                  <a:moveTo>
                    <a:pt x="1948" y="1"/>
                  </a:moveTo>
                  <a:cubicBezTo>
                    <a:pt x="1058" y="1"/>
                    <a:pt x="271" y="667"/>
                    <a:pt x="143" y="1572"/>
                  </a:cubicBezTo>
                  <a:cubicBezTo>
                    <a:pt x="1" y="2580"/>
                    <a:pt x="686" y="3507"/>
                    <a:pt x="1694" y="3647"/>
                  </a:cubicBezTo>
                  <a:cubicBezTo>
                    <a:pt x="1780" y="3659"/>
                    <a:pt x="1864" y="3665"/>
                    <a:pt x="1948" y="3665"/>
                  </a:cubicBezTo>
                  <a:cubicBezTo>
                    <a:pt x="2837" y="3665"/>
                    <a:pt x="3623" y="2998"/>
                    <a:pt x="3751" y="2096"/>
                  </a:cubicBezTo>
                  <a:cubicBezTo>
                    <a:pt x="3893" y="1088"/>
                    <a:pt x="3207" y="160"/>
                    <a:pt x="2199" y="18"/>
                  </a:cubicBezTo>
                  <a:cubicBezTo>
                    <a:pt x="2115" y="6"/>
                    <a:pt x="2031" y="1"/>
                    <a:pt x="1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1662475" y="1716325"/>
              <a:ext cx="100825" cy="94275"/>
            </a:xfrm>
            <a:custGeom>
              <a:avLst/>
              <a:gdLst/>
              <a:ahLst/>
              <a:cxnLst/>
              <a:rect l="l" t="t" r="r" b="b"/>
              <a:pathLst>
                <a:path w="4033" h="3771" extrusionOk="0">
                  <a:moveTo>
                    <a:pt x="1992" y="1"/>
                  </a:moveTo>
                  <a:cubicBezTo>
                    <a:pt x="1076" y="1"/>
                    <a:pt x="270" y="684"/>
                    <a:pt x="142" y="1615"/>
                  </a:cubicBezTo>
                  <a:cubicBezTo>
                    <a:pt x="1" y="2664"/>
                    <a:pt x="707" y="3612"/>
                    <a:pt x="1755" y="3752"/>
                  </a:cubicBezTo>
                  <a:cubicBezTo>
                    <a:pt x="1844" y="3764"/>
                    <a:pt x="1931" y="3770"/>
                    <a:pt x="2018" y="3770"/>
                  </a:cubicBezTo>
                  <a:cubicBezTo>
                    <a:pt x="2940" y="3770"/>
                    <a:pt x="3745" y="3099"/>
                    <a:pt x="3892" y="2160"/>
                  </a:cubicBezTo>
                  <a:cubicBezTo>
                    <a:pt x="4033" y="1112"/>
                    <a:pt x="3307" y="164"/>
                    <a:pt x="2280" y="23"/>
                  </a:cubicBezTo>
                  <a:cubicBezTo>
                    <a:pt x="2183" y="8"/>
                    <a:pt x="2087" y="1"/>
                    <a:pt x="1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9"/>
          <p:cNvGrpSpPr/>
          <p:nvPr/>
        </p:nvGrpSpPr>
        <p:grpSpPr>
          <a:xfrm rot="1898778">
            <a:off x="8137898" y="4200862"/>
            <a:ext cx="714119" cy="799398"/>
            <a:chOff x="8164110" y="-299533"/>
            <a:chExt cx="531084" cy="594467"/>
          </a:xfrm>
        </p:grpSpPr>
        <p:sp>
          <p:nvSpPr>
            <p:cNvPr id="496" name="Google Shape;496;p9"/>
            <p:cNvSpPr/>
            <p:nvPr/>
          </p:nvSpPr>
          <p:spPr>
            <a:xfrm>
              <a:off x="8208653" y="-299533"/>
              <a:ext cx="467759" cy="594467"/>
            </a:xfrm>
            <a:custGeom>
              <a:avLst/>
              <a:gdLst/>
              <a:ahLst/>
              <a:cxnLst/>
              <a:rect l="l" t="t" r="r" b="b"/>
              <a:pathLst>
                <a:path w="8044" h="10223" extrusionOk="0">
                  <a:moveTo>
                    <a:pt x="7921" y="0"/>
                  </a:moveTo>
                  <a:cubicBezTo>
                    <a:pt x="7883" y="0"/>
                    <a:pt x="7849" y="23"/>
                    <a:pt x="7823" y="61"/>
                  </a:cubicBezTo>
                  <a:cubicBezTo>
                    <a:pt x="7802" y="61"/>
                    <a:pt x="6734" y="1634"/>
                    <a:pt x="5544" y="3650"/>
                  </a:cubicBezTo>
                  <a:cubicBezTo>
                    <a:pt x="4576" y="5303"/>
                    <a:pt x="3347" y="7542"/>
                    <a:pt x="2742" y="9396"/>
                  </a:cubicBezTo>
                  <a:cubicBezTo>
                    <a:pt x="2702" y="8792"/>
                    <a:pt x="2601" y="7824"/>
                    <a:pt x="2420" y="6735"/>
                  </a:cubicBezTo>
                  <a:cubicBezTo>
                    <a:pt x="2238" y="5606"/>
                    <a:pt x="1996" y="4558"/>
                    <a:pt x="1673" y="3590"/>
                  </a:cubicBezTo>
                  <a:cubicBezTo>
                    <a:pt x="1291" y="2400"/>
                    <a:pt x="807" y="1352"/>
                    <a:pt x="243" y="464"/>
                  </a:cubicBezTo>
                  <a:cubicBezTo>
                    <a:pt x="217" y="426"/>
                    <a:pt x="175" y="413"/>
                    <a:pt x="137" y="413"/>
                  </a:cubicBezTo>
                  <a:cubicBezTo>
                    <a:pt x="116" y="413"/>
                    <a:pt x="96" y="417"/>
                    <a:pt x="81" y="424"/>
                  </a:cubicBezTo>
                  <a:cubicBezTo>
                    <a:pt x="20" y="464"/>
                    <a:pt x="1" y="545"/>
                    <a:pt x="41" y="606"/>
                  </a:cubicBezTo>
                  <a:cubicBezTo>
                    <a:pt x="726" y="1674"/>
                    <a:pt x="1673" y="3610"/>
                    <a:pt x="2197" y="6755"/>
                  </a:cubicBezTo>
                  <a:cubicBezTo>
                    <a:pt x="2501" y="8650"/>
                    <a:pt x="2520" y="10101"/>
                    <a:pt x="2520" y="10101"/>
                  </a:cubicBezTo>
                  <a:cubicBezTo>
                    <a:pt x="2520" y="10163"/>
                    <a:pt x="2560" y="10222"/>
                    <a:pt x="2621" y="10222"/>
                  </a:cubicBezTo>
                  <a:lnTo>
                    <a:pt x="2641" y="10222"/>
                  </a:lnTo>
                  <a:cubicBezTo>
                    <a:pt x="2702" y="10222"/>
                    <a:pt x="2742" y="10182"/>
                    <a:pt x="2762" y="10142"/>
                  </a:cubicBezTo>
                  <a:cubicBezTo>
                    <a:pt x="3710" y="6453"/>
                    <a:pt x="7963" y="244"/>
                    <a:pt x="8025" y="182"/>
                  </a:cubicBezTo>
                  <a:cubicBezTo>
                    <a:pt x="8044" y="142"/>
                    <a:pt x="8044" y="61"/>
                    <a:pt x="7984" y="21"/>
                  </a:cubicBezTo>
                  <a:cubicBezTo>
                    <a:pt x="7963" y="7"/>
                    <a:pt x="7941" y="0"/>
                    <a:pt x="792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8525222" y="-277262"/>
              <a:ext cx="169972" cy="170089"/>
            </a:xfrm>
            <a:custGeom>
              <a:avLst/>
              <a:gdLst/>
              <a:ahLst/>
              <a:cxnLst/>
              <a:rect l="l" t="t" r="r" b="b"/>
              <a:pathLst>
                <a:path w="2923" h="2925" extrusionOk="0">
                  <a:moveTo>
                    <a:pt x="1471" y="1"/>
                  </a:moveTo>
                  <a:cubicBezTo>
                    <a:pt x="665" y="1"/>
                    <a:pt x="0" y="667"/>
                    <a:pt x="0" y="1452"/>
                  </a:cubicBezTo>
                  <a:cubicBezTo>
                    <a:pt x="0" y="2259"/>
                    <a:pt x="665" y="2925"/>
                    <a:pt x="1471" y="2925"/>
                  </a:cubicBezTo>
                  <a:cubicBezTo>
                    <a:pt x="2277" y="2925"/>
                    <a:pt x="2923" y="2259"/>
                    <a:pt x="2923" y="1452"/>
                  </a:cubicBezTo>
                  <a:cubicBezTo>
                    <a:pt x="2923" y="667"/>
                    <a:pt x="2277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8164110" y="-255281"/>
              <a:ext cx="192302" cy="169565"/>
            </a:xfrm>
            <a:custGeom>
              <a:avLst/>
              <a:gdLst/>
              <a:ahLst/>
              <a:cxnLst/>
              <a:rect l="l" t="t" r="r" b="b"/>
              <a:pathLst>
                <a:path w="3307" h="2916" extrusionOk="0">
                  <a:moveTo>
                    <a:pt x="1649" y="0"/>
                  </a:moveTo>
                  <a:cubicBezTo>
                    <a:pt x="1349" y="0"/>
                    <a:pt x="1046" y="94"/>
                    <a:pt x="786" y="289"/>
                  </a:cubicBezTo>
                  <a:cubicBezTo>
                    <a:pt x="141" y="773"/>
                    <a:pt x="0" y="1679"/>
                    <a:pt x="484" y="2324"/>
                  </a:cubicBezTo>
                  <a:cubicBezTo>
                    <a:pt x="773" y="2710"/>
                    <a:pt x="1213" y="2916"/>
                    <a:pt x="1658" y="2916"/>
                  </a:cubicBezTo>
                  <a:cubicBezTo>
                    <a:pt x="1958" y="2916"/>
                    <a:pt x="2260" y="2822"/>
                    <a:pt x="2520" y="2628"/>
                  </a:cubicBezTo>
                  <a:cubicBezTo>
                    <a:pt x="3165" y="2144"/>
                    <a:pt x="3307" y="1236"/>
                    <a:pt x="2823" y="591"/>
                  </a:cubicBezTo>
                  <a:cubicBezTo>
                    <a:pt x="2534" y="205"/>
                    <a:pt x="2094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9"/>
          <p:cNvGrpSpPr/>
          <p:nvPr/>
        </p:nvGrpSpPr>
        <p:grpSpPr>
          <a:xfrm rot="-6237506">
            <a:off x="925712" y="3707395"/>
            <a:ext cx="311270" cy="1299960"/>
            <a:chOff x="768875" y="1271550"/>
            <a:chExt cx="115425" cy="482050"/>
          </a:xfrm>
        </p:grpSpPr>
        <p:sp>
          <p:nvSpPr>
            <p:cNvPr id="500" name="Google Shape;500;p9"/>
            <p:cNvSpPr/>
            <p:nvPr/>
          </p:nvSpPr>
          <p:spPr>
            <a:xfrm>
              <a:off x="768875" y="1271550"/>
              <a:ext cx="115425" cy="482050"/>
            </a:xfrm>
            <a:custGeom>
              <a:avLst/>
              <a:gdLst/>
              <a:ahLst/>
              <a:cxnLst/>
              <a:rect l="l" t="t" r="r" b="b"/>
              <a:pathLst>
                <a:path w="4617" h="19282" extrusionOk="0">
                  <a:moveTo>
                    <a:pt x="1149" y="0"/>
                  </a:moveTo>
                  <a:cubicBezTo>
                    <a:pt x="1029" y="0"/>
                    <a:pt x="909" y="62"/>
                    <a:pt x="887" y="173"/>
                  </a:cubicBezTo>
                  <a:cubicBezTo>
                    <a:pt x="645" y="1383"/>
                    <a:pt x="202" y="4266"/>
                    <a:pt x="100" y="8842"/>
                  </a:cubicBezTo>
                  <a:cubicBezTo>
                    <a:pt x="0" y="13943"/>
                    <a:pt x="1815" y="17895"/>
                    <a:pt x="2500" y="19185"/>
                  </a:cubicBezTo>
                  <a:cubicBezTo>
                    <a:pt x="2538" y="19250"/>
                    <a:pt x="2614" y="19281"/>
                    <a:pt x="2689" y="19281"/>
                  </a:cubicBezTo>
                  <a:cubicBezTo>
                    <a:pt x="2776" y="19281"/>
                    <a:pt x="2861" y="19240"/>
                    <a:pt x="2882" y="19164"/>
                  </a:cubicBezTo>
                  <a:cubicBezTo>
                    <a:pt x="3307" y="17511"/>
                    <a:pt x="4616" y="11987"/>
                    <a:pt x="4516" y="8842"/>
                  </a:cubicBezTo>
                  <a:cubicBezTo>
                    <a:pt x="4415" y="5858"/>
                    <a:pt x="2258" y="1686"/>
                    <a:pt x="1390" y="133"/>
                  </a:cubicBezTo>
                  <a:cubicBezTo>
                    <a:pt x="1345" y="42"/>
                    <a:pt x="1247" y="0"/>
                    <a:pt x="114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95075" y="1271825"/>
              <a:ext cx="37325" cy="480375"/>
            </a:xfrm>
            <a:custGeom>
              <a:avLst/>
              <a:gdLst/>
              <a:ahLst/>
              <a:cxnLst/>
              <a:rect l="l" t="t" r="r" b="b"/>
              <a:pathLst>
                <a:path w="1493" h="19215" extrusionOk="0">
                  <a:moveTo>
                    <a:pt x="20" y="1"/>
                  </a:moveTo>
                  <a:cubicBezTo>
                    <a:pt x="1" y="1"/>
                    <a:pt x="1" y="22"/>
                    <a:pt x="1" y="41"/>
                  </a:cubicBezTo>
                  <a:cubicBezTo>
                    <a:pt x="20" y="183"/>
                    <a:pt x="1310" y="14457"/>
                    <a:pt x="1412" y="19174"/>
                  </a:cubicBezTo>
                  <a:cubicBezTo>
                    <a:pt x="1412" y="19194"/>
                    <a:pt x="1431" y="19215"/>
                    <a:pt x="1452" y="19215"/>
                  </a:cubicBezTo>
                  <a:cubicBezTo>
                    <a:pt x="1471" y="19215"/>
                    <a:pt x="1492" y="19194"/>
                    <a:pt x="1492" y="19174"/>
                  </a:cubicBezTo>
                  <a:cubicBezTo>
                    <a:pt x="1391" y="14457"/>
                    <a:pt x="81" y="183"/>
                    <a:pt x="60" y="41"/>
                  </a:cubicBezTo>
                  <a:cubicBezTo>
                    <a:pt x="60" y="22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76925" y="1343400"/>
              <a:ext cx="62525" cy="43375"/>
            </a:xfrm>
            <a:custGeom>
              <a:avLst/>
              <a:gdLst/>
              <a:ahLst/>
              <a:cxnLst/>
              <a:rect l="l" t="t" r="r" b="b"/>
              <a:pathLst>
                <a:path w="2501" h="1735" extrusionOk="0">
                  <a:moveTo>
                    <a:pt x="2439" y="0"/>
                  </a:moveTo>
                  <a:lnTo>
                    <a:pt x="1109" y="1654"/>
                  </a:lnTo>
                  <a:lnTo>
                    <a:pt x="60" y="465"/>
                  </a:lnTo>
                  <a:lnTo>
                    <a:pt x="20" y="465"/>
                  </a:lnTo>
                  <a:cubicBezTo>
                    <a:pt x="1" y="484"/>
                    <a:pt x="1" y="505"/>
                    <a:pt x="20" y="525"/>
                  </a:cubicBezTo>
                  <a:lnTo>
                    <a:pt x="1089" y="1715"/>
                  </a:lnTo>
                  <a:cubicBezTo>
                    <a:pt x="1089" y="1734"/>
                    <a:pt x="1109" y="1734"/>
                    <a:pt x="1109" y="1734"/>
                  </a:cubicBezTo>
                  <a:cubicBezTo>
                    <a:pt x="1130" y="1734"/>
                    <a:pt x="1130" y="1734"/>
                    <a:pt x="1149" y="1715"/>
                  </a:cubicBezTo>
                  <a:lnTo>
                    <a:pt x="2501" y="62"/>
                  </a:lnTo>
                  <a:cubicBezTo>
                    <a:pt x="2501" y="41"/>
                    <a:pt x="2501" y="21"/>
                    <a:pt x="24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70875" y="1442825"/>
              <a:ext cx="105350" cy="47775"/>
            </a:xfrm>
            <a:custGeom>
              <a:avLst/>
              <a:gdLst/>
              <a:ahLst/>
              <a:cxnLst/>
              <a:rect l="l" t="t" r="r" b="b"/>
              <a:pathLst>
                <a:path w="4214" h="1911" extrusionOk="0">
                  <a:moveTo>
                    <a:pt x="4181" y="1"/>
                  </a:moveTo>
                  <a:cubicBezTo>
                    <a:pt x="4174" y="1"/>
                    <a:pt x="4164" y="6"/>
                    <a:pt x="4154" y="15"/>
                  </a:cubicBezTo>
                  <a:lnTo>
                    <a:pt x="1754" y="1830"/>
                  </a:lnTo>
                  <a:lnTo>
                    <a:pt x="60" y="722"/>
                  </a:lnTo>
                  <a:cubicBezTo>
                    <a:pt x="41" y="722"/>
                    <a:pt x="20" y="722"/>
                    <a:pt x="20" y="741"/>
                  </a:cubicBezTo>
                  <a:cubicBezTo>
                    <a:pt x="1" y="762"/>
                    <a:pt x="1" y="781"/>
                    <a:pt x="20" y="781"/>
                  </a:cubicBezTo>
                  <a:lnTo>
                    <a:pt x="1754" y="1891"/>
                  </a:lnTo>
                  <a:lnTo>
                    <a:pt x="1754" y="1910"/>
                  </a:lnTo>
                  <a:cubicBezTo>
                    <a:pt x="1775" y="1910"/>
                    <a:pt x="1775" y="1910"/>
                    <a:pt x="1775" y="1891"/>
                  </a:cubicBezTo>
                  <a:lnTo>
                    <a:pt x="4194" y="56"/>
                  </a:lnTo>
                  <a:cubicBezTo>
                    <a:pt x="4214" y="56"/>
                    <a:pt x="4214" y="36"/>
                    <a:pt x="4194" y="15"/>
                  </a:cubicBezTo>
                  <a:cubicBezTo>
                    <a:pt x="4194" y="6"/>
                    <a:pt x="4189" y="1"/>
                    <a:pt x="41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771375" y="1501650"/>
              <a:ext cx="111900" cy="53450"/>
            </a:xfrm>
            <a:custGeom>
              <a:avLst/>
              <a:gdLst/>
              <a:ahLst/>
              <a:cxnLst/>
              <a:rect l="l" t="t" r="r" b="b"/>
              <a:pathLst>
                <a:path w="4476" h="2138" extrusionOk="0">
                  <a:moveTo>
                    <a:pt x="4416" y="1"/>
                  </a:moveTo>
                  <a:lnTo>
                    <a:pt x="1976" y="2057"/>
                  </a:lnTo>
                  <a:lnTo>
                    <a:pt x="61" y="485"/>
                  </a:lnTo>
                  <a:lnTo>
                    <a:pt x="0" y="485"/>
                  </a:lnTo>
                  <a:cubicBezTo>
                    <a:pt x="0" y="506"/>
                    <a:pt x="0" y="525"/>
                    <a:pt x="21" y="546"/>
                  </a:cubicBezTo>
                  <a:lnTo>
                    <a:pt x="1957" y="2119"/>
                  </a:lnTo>
                  <a:cubicBezTo>
                    <a:pt x="1957" y="2138"/>
                    <a:pt x="1957" y="2138"/>
                    <a:pt x="1976" y="2138"/>
                  </a:cubicBezTo>
                  <a:cubicBezTo>
                    <a:pt x="1976" y="2138"/>
                    <a:pt x="1997" y="2138"/>
                    <a:pt x="1997" y="2119"/>
                  </a:cubicBezTo>
                  <a:lnTo>
                    <a:pt x="4476" y="62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776925" y="1576900"/>
              <a:ext cx="100300" cy="36200"/>
            </a:xfrm>
            <a:custGeom>
              <a:avLst/>
              <a:gdLst/>
              <a:ahLst/>
              <a:cxnLst/>
              <a:rect l="l" t="t" r="r" b="b"/>
              <a:pathLst>
                <a:path w="4012" h="1448" extrusionOk="0">
                  <a:moveTo>
                    <a:pt x="3980" y="1"/>
                  </a:moveTo>
                  <a:cubicBezTo>
                    <a:pt x="3972" y="1"/>
                    <a:pt x="3962" y="5"/>
                    <a:pt x="3952" y="15"/>
                  </a:cubicBezTo>
                  <a:lnTo>
                    <a:pt x="1875" y="1386"/>
                  </a:lnTo>
                  <a:lnTo>
                    <a:pt x="60" y="238"/>
                  </a:lnTo>
                  <a:cubicBezTo>
                    <a:pt x="51" y="227"/>
                    <a:pt x="41" y="222"/>
                    <a:pt x="33" y="222"/>
                  </a:cubicBezTo>
                  <a:cubicBezTo>
                    <a:pt x="25" y="222"/>
                    <a:pt x="20" y="227"/>
                    <a:pt x="20" y="238"/>
                  </a:cubicBezTo>
                  <a:cubicBezTo>
                    <a:pt x="1" y="257"/>
                    <a:pt x="1" y="278"/>
                    <a:pt x="20" y="278"/>
                  </a:cubicBezTo>
                  <a:lnTo>
                    <a:pt x="1856" y="1447"/>
                  </a:lnTo>
                  <a:lnTo>
                    <a:pt x="1896" y="1447"/>
                  </a:lnTo>
                  <a:lnTo>
                    <a:pt x="3993" y="55"/>
                  </a:lnTo>
                  <a:cubicBezTo>
                    <a:pt x="3993" y="55"/>
                    <a:pt x="4012" y="36"/>
                    <a:pt x="3993" y="15"/>
                  </a:cubicBezTo>
                  <a:cubicBezTo>
                    <a:pt x="3993" y="5"/>
                    <a:pt x="3987" y="1"/>
                    <a:pt x="39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794075" y="1653400"/>
              <a:ext cx="70050" cy="36800"/>
            </a:xfrm>
            <a:custGeom>
              <a:avLst/>
              <a:gdLst/>
              <a:ahLst/>
              <a:cxnLst/>
              <a:rect l="l" t="t" r="r" b="b"/>
              <a:pathLst>
                <a:path w="2802" h="1472" extrusionOk="0">
                  <a:moveTo>
                    <a:pt x="2742" y="0"/>
                  </a:moveTo>
                  <a:lnTo>
                    <a:pt x="1411" y="1390"/>
                  </a:lnTo>
                  <a:lnTo>
                    <a:pt x="60" y="302"/>
                  </a:lnTo>
                  <a:lnTo>
                    <a:pt x="20" y="302"/>
                  </a:lnTo>
                  <a:cubicBezTo>
                    <a:pt x="0" y="323"/>
                    <a:pt x="20" y="342"/>
                    <a:pt x="20" y="363"/>
                  </a:cubicBezTo>
                  <a:lnTo>
                    <a:pt x="1391" y="1471"/>
                  </a:lnTo>
                  <a:lnTo>
                    <a:pt x="1431" y="1471"/>
                  </a:lnTo>
                  <a:lnTo>
                    <a:pt x="1452" y="1452"/>
                  </a:lnTo>
                  <a:lnTo>
                    <a:pt x="2802" y="60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774400" y="1393450"/>
              <a:ext cx="84700" cy="39200"/>
            </a:xfrm>
            <a:custGeom>
              <a:avLst/>
              <a:gdLst/>
              <a:ahLst/>
              <a:cxnLst/>
              <a:rect l="l" t="t" r="r" b="b"/>
              <a:pathLst>
                <a:path w="3388" h="1568" extrusionOk="0">
                  <a:moveTo>
                    <a:pt x="3357" y="0"/>
                  </a:moveTo>
                  <a:cubicBezTo>
                    <a:pt x="3347" y="0"/>
                    <a:pt x="3337" y="5"/>
                    <a:pt x="3327" y="15"/>
                  </a:cubicBezTo>
                  <a:lnTo>
                    <a:pt x="1411" y="1487"/>
                  </a:lnTo>
                  <a:lnTo>
                    <a:pt x="61" y="781"/>
                  </a:lnTo>
                  <a:cubicBezTo>
                    <a:pt x="51" y="771"/>
                    <a:pt x="41" y="766"/>
                    <a:pt x="33" y="766"/>
                  </a:cubicBezTo>
                  <a:cubicBezTo>
                    <a:pt x="26" y="766"/>
                    <a:pt x="21" y="771"/>
                    <a:pt x="21" y="781"/>
                  </a:cubicBezTo>
                  <a:cubicBezTo>
                    <a:pt x="0" y="802"/>
                    <a:pt x="0" y="821"/>
                    <a:pt x="21" y="842"/>
                  </a:cubicBezTo>
                  <a:lnTo>
                    <a:pt x="1411" y="1547"/>
                  </a:lnTo>
                  <a:lnTo>
                    <a:pt x="1411" y="1568"/>
                  </a:lnTo>
                  <a:cubicBezTo>
                    <a:pt x="1432" y="1568"/>
                    <a:pt x="1432" y="1547"/>
                    <a:pt x="1432" y="1547"/>
                  </a:cubicBezTo>
                  <a:lnTo>
                    <a:pt x="3368" y="55"/>
                  </a:lnTo>
                  <a:cubicBezTo>
                    <a:pt x="3387" y="55"/>
                    <a:pt x="3387" y="35"/>
                    <a:pt x="3387" y="15"/>
                  </a:cubicBezTo>
                  <a:cubicBezTo>
                    <a:pt x="3377" y="5"/>
                    <a:pt x="3367" y="0"/>
                    <a:pt x="335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9"/>
          <p:cNvGrpSpPr/>
          <p:nvPr/>
        </p:nvGrpSpPr>
        <p:grpSpPr>
          <a:xfrm rot="-5400000" flipH="1">
            <a:off x="8247169" y="43707"/>
            <a:ext cx="720335" cy="1159551"/>
            <a:chOff x="1395350" y="2163450"/>
            <a:chExt cx="324125" cy="538800"/>
          </a:xfrm>
        </p:grpSpPr>
        <p:sp>
          <p:nvSpPr>
            <p:cNvPr id="509" name="Google Shape;509;p9"/>
            <p:cNvSpPr/>
            <p:nvPr/>
          </p:nvSpPr>
          <p:spPr>
            <a:xfrm>
              <a:off x="1429625" y="2163450"/>
              <a:ext cx="191550" cy="313525"/>
            </a:xfrm>
            <a:custGeom>
              <a:avLst/>
              <a:gdLst/>
              <a:ahLst/>
              <a:cxnLst/>
              <a:rect l="l" t="t" r="r" b="b"/>
              <a:pathLst>
                <a:path w="7662" h="12541" extrusionOk="0">
                  <a:moveTo>
                    <a:pt x="7279" y="1"/>
                  </a:moveTo>
                  <a:cubicBezTo>
                    <a:pt x="7279" y="1"/>
                    <a:pt x="5989" y="888"/>
                    <a:pt x="2984" y="4899"/>
                  </a:cubicBezTo>
                  <a:cubicBezTo>
                    <a:pt x="0" y="8891"/>
                    <a:pt x="1513" y="12541"/>
                    <a:pt x="1513" y="12541"/>
                  </a:cubicBezTo>
                  <a:cubicBezTo>
                    <a:pt x="1513" y="12541"/>
                    <a:pt x="4436" y="9657"/>
                    <a:pt x="6048" y="6896"/>
                  </a:cubicBezTo>
                  <a:cubicBezTo>
                    <a:pt x="7661" y="4133"/>
                    <a:pt x="7279" y="1"/>
                    <a:pt x="727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459375" y="2458375"/>
              <a:ext cx="260100" cy="84400"/>
            </a:xfrm>
            <a:custGeom>
              <a:avLst/>
              <a:gdLst/>
              <a:ahLst/>
              <a:cxnLst/>
              <a:rect l="l" t="t" r="r" b="b"/>
              <a:pathLst>
                <a:path w="10404" h="3376" extrusionOk="0">
                  <a:moveTo>
                    <a:pt x="8626" y="0"/>
                  </a:moveTo>
                  <a:cubicBezTo>
                    <a:pt x="7840" y="0"/>
                    <a:pt x="6752" y="43"/>
                    <a:pt x="5283" y="179"/>
                  </a:cubicBezTo>
                  <a:cubicBezTo>
                    <a:pt x="1350" y="542"/>
                    <a:pt x="1" y="3344"/>
                    <a:pt x="1" y="3344"/>
                  </a:cubicBezTo>
                  <a:cubicBezTo>
                    <a:pt x="1" y="3344"/>
                    <a:pt x="571" y="3376"/>
                    <a:pt x="1416" y="3376"/>
                  </a:cubicBezTo>
                  <a:cubicBezTo>
                    <a:pt x="2587" y="3376"/>
                    <a:pt x="4286" y="3314"/>
                    <a:pt x="5726" y="3021"/>
                  </a:cubicBezTo>
                  <a:cubicBezTo>
                    <a:pt x="8186" y="2518"/>
                    <a:pt x="10404" y="118"/>
                    <a:pt x="10404" y="118"/>
                  </a:cubicBezTo>
                  <a:cubicBezTo>
                    <a:pt x="10404" y="118"/>
                    <a:pt x="9932" y="0"/>
                    <a:pt x="862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395350" y="2417075"/>
              <a:ext cx="109900" cy="285175"/>
            </a:xfrm>
            <a:custGeom>
              <a:avLst/>
              <a:gdLst/>
              <a:ahLst/>
              <a:cxnLst/>
              <a:rect l="l" t="t" r="r" b="b"/>
              <a:pathLst>
                <a:path w="4396" h="11407" extrusionOk="0">
                  <a:moveTo>
                    <a:pt x="4217" y="0"/>
                  </a:moveTo>
                  <a:cubicBezTo>
                    <a:pt x="4163" y="0"/>
                    <a:pt x="4102" y="33"/>
                    <a:pt x="4073" y="76"/>
                  </a:cubicBezTo>
                  <a:lnTo>
                    <a:pt x="4073" y="97"/>
                  </a:lnTo>
                  <a:cubicBezTo>
                    <a:pt x="3589" y="944"/>
                    <a:pt x="3024" y="1770"/>
                    <a:pt x="2500" y="2617"/>
                  </a:cubicBezTo>
                  <a:cubicBezTo>
                    <a:pt x="1957" y="3463"/>
                    <a:pt x="1412" y="4291"/>
                    <a:pt x="949" y="5197"/>
                  </a:cubicBezTo>
                  <a:cubicBezTo>
                    <a:pt x="847" y="5420"/>
                    <a:pt x="726" y="5662"/>
                    <a:pt x="626" y="5904"/>
                  </a:cubicBezTo>
                  <a:lnTo>
                    <a:pt x="505" y="6267"/>
                  </a:lnTo>
                  <a:cubicBezTo>
                    <a:pt x="465" y="6387"/>
                    <a:pt x="424" y="6508"/>
                    <a:pt x="403" y="6629"/>
                  </a:cubicBezTo>
                  <a:cubicBezTo>
                    <a:pt x="263" y="7133"/>
                    <a:pt x="162" y="7637"/>
                    <a:pt x="121" y="8141"/>
                  </a:cubicBezTo>
                  <a:cubicBezTo>
                    <a:pt x="0" y="9149"/>
                    <a:pt x="41" y="10197"/>
                    <a:pt x="344" y="11205"/>
                  </a:cubicBezTo>
                  <a:cubicBezTo>
                    <a:pt x="375" y="11330"/>
                    <a:pt x="479" y="11407"/>
                    <a:pt x="600" y="11407"/>
                  </a:cubicBezTo>
                  <a:cubicBezTo>
                    <a:pt x="635" y="11407"/>
                    <a:pt x="671" y="11401"/>
                    <a:pt x="707" y="11387"/>
                  </a:cubicBezTo>
                  <a:cubicBezTo>
                    <a:pt x="847" y="11347"/>
                    <a:pt x="928" y="11186"/>
                    <a:pt x="887" y="11044"/>
                  </a:cubicBezTo>
                  <a:cubicBezTo>
                    <a:pt x="586" y="10137"/>
                    <a:pt x="524" y="9149"/>
                    <a:pt x="605" y="8181"/>
                  </a:cubicBezTo>
                  <a:cubicBezTo>
                    <a:pt x="645" y="7697"/>
                    <a:pt x="726" y="7213"/>
                    <a:pt x="847" y="6750"/>
                  </a:cubicBezTo>
                  <a:cubicBezTo>
                    <a:pt x="868" y="6629"/>
                    <a:pt x="908" y="6508"/>
                    <a:pt x="928" y="6387"/>
                  </a:cubicBezTo>
                  <a:cubicBezTo>
                    <a:pt x="968" y="6286"/>
                    <a:pt x="1008" y="6165"/>
                    <a:pt x="1049" y="6044"/>
                  </a:cubicBezTo>
                  <a:cubicBezTo>
                    <a:pt x="1129" y="5823"/>
                    <a:pt x="1231" y="5600"/>
                    <a:pt x="1331" y="5379"/>
                  </a:cubicBezTo>
                  <a:cubicBezTo>
                    <a:pt x="1774" y="4512"/>
                    <a:pt x="2279" y="3665"/>
                    <a:pt x="2803" y="2818"/>
                  </a:cubicBezTo>
                  <a:cubicBezTo>
                    <a:pt x="3328" y="1952"/>
                    <a:pt x="3871" y="1125"/>
                    <a:pt x="4355" y="238"/>
                  </a:cubicBezTo>
                  <a:cubicBezTo>
                    <a:pt x="4395" y="157"/>
                    <a:pt x="4355" y="57"/>
                    <a:pt x="4274" y="17"/>
                  </a:cubicBezTo>
                  <a:cubicBezTo>
                    <a:pt x="4258" y="5"/>
                    <a:pt x="4238" y="0"/>
                    <a:pt x="421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409975" y="2524825"/>
              <a:ext cx="96275" cy="49425"/>
            </a:xfrm>
            <a:custGeom>
              <a:avLst/>
              <a:gdLst/>
              <a:ahLst/>
              <a:cxnLst/>
              <a:rect l="l" t="t" r="r" b="b"/>
              <a:pathLst>
                <a:path w="3851" h="1977" extrusionOk="0">
                  <a:moveTo>
                    <a:pt x="3710" y="0"/>
                  </a:moveTo>
                  <a:cubicBezTo>
                    <a:pt x="3388" y="81"/>
                    <a:pt x="3065" y="161"/>
                    <a:pt x="2743" y="263"/>
                  </a:cubicBezTo>
                  <a:cubicBezTo>
                    <a:pt x="2439" y="363"/>
                    <a:pt x="2117" y="465"/>
                    <a:pt x="1815" y="605"/>
                  </a:cubicBezTo>
                  <a:cubicBezTo>
                    <a:pt x="1512" y="726"/>
                    <a:pt x="1210" y="868"/>
                    <a:pt x="928" y="1029"/>
                  </a:cubicBezTo>
                  <a:cubicBezTo>
                    <a:pt x="646" y="1190"/>
                    <a:pt x="364" y="1371"/>
                    <a:pt x="81" y="1613"/>
                  </a:cubicBezTo>
                  <a:cubicBezTo>
                    <a:pt x="1" y="1694"/>
                    <a:pt x="1" y="1836"/>
                    <a:pt x="81" y="1916"/>
                  </a:cubicBezTo>
                  <a:cubicBezTo>
                    <a:pt x="122" y="1957"/>
                    <a:pt x="172" y="1977"/>
                    <a:pt x="223" y="1977"/>
                  </a:cubicBezTo>
                  <a:cubicBezTo>
                    <a:pt x="273" y="1977"/>
                    <a:pt x="323" y="1957"/>
                    <a:pt x="364" y="1916"/>
                  </a:cubicBezTo>
                  <a:lnTo>
                    <a:pt x="383" y="1916"/>
                  </a:lnTo>
                  <a:cubicBezTo>
                    <a:pt x="585" y="1715"/>
                    <a:pt x="848" y="1513"/>
                    <a:pt x="1130" y="1352"/>
                  </a:cubicBezTo>
                  <a:cubicBezTo>
                    <a:pt x="1391" y="1190"/>
                    <a:pt x="1673" y="1029"/>
                    <a:pt x="1956" y="887"/>
                  </a:cubicBezTo>
                  <a:cubicBezTo>
                    <a:pt x="2238" y="747"/>
                    <a:pt x="2541" y="626"/>
                    <a:pt x="2843" y="524"/>
                  </a:cubicBezTo>
                  <a:cubicBezTo>
                    <a:pt x="3146" y="403"/>
                    <a:pt x="3447" y="303"/>
                    <a:pt x="3751" y="223"/>
                  </a:cubicBezTo>
                  <a:cubicBezTo>
                    <a:pt x="3810" y="202"/>
                    <a:pt x="3851" y="142"/>
                    <a:pt x="3831" y="81"/>
                  </a:cubicBezTo>
                  <a:cubicBezTo>
                    <a:pt x="3831" y="21"/>
                    <a:pt x="3770" y="0"/>
                    <a:pt x="371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9"/>
          <p:cNvGrpSpPr/>
          <p:nvPr/>
        </p:nvGrpSpPr>
        <p:grpSpPr>
          <a:xfrm rot="896433">
            <a:off x="96661" y="2310706"/>
            <a:ext cx="615647" cy="830407"/>
            <a:chOff x="1395350" y="2163450"/>
            <a:chExt cx="324125" cy="538800"/>
          </a:xfrm>
        </p:grpSpPr>
        <p:sp>
          <p:nvSpPr>
            <p:cNvPr id="514" name="Google Shape;514;p9"/>
            <p:cNvSpPr/>
            <p:nvPr/>
          </p:nvSpPr>
          <p:spPr>
            <a:xfrm>
              <a:off x="1429625" y="2163450"/>
              <a:ext cx="191550" cy="313525"/>
            </a:xfrm>
            <a:custGeom>
              <a:avLst/>
              <a:gdLst/>
              <a:ahLst/>
              <a:cxnLst/>
              <a:rect l="l" t="t" r="r" b="b"/>
              <a:pathLst>
                <a:path w="7662" h="12541" extrusionOk="0">
                  <a:moveTo>
                    <a:pt x="7279" y="1"/>
                  </a:moveTo>
                  <a:cubicBezTo>
                    <a:pt x="7279" y="1"/>
                    <a:pt x="5989" y="888"/>
                    <a:pt x="2984" y="4899"/>
                  </a:cubicBezTo>
                  <a:cubicBezTo>
                    <a:pt x="0" y="8891"/>
                    <a:pt x="1513" y="12541"/>
                    <a:pt x="1513" y="12541"/>
                  </a:cubicBezTo>
                  <a:cubicBezTo>
                    <a:pt x="1513" y="12541"/>
                    <a:pt x="4436" y="9657"/>
                    <a:pt x="6048" y="6896"/>
                  </a:cubicBezTo>
                  <a:cubicBezTo>
                    <a:pt x="7661" y="4133"/>
                    <a:pt x="7279" y="1"/>
                    <a:pt x="727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459375" y="2458375"/>
              <a:ext cx="260100" cy="84400"/>
            </a:xfrm>
            <a:custGeom>
              <a:avLst/>
              <a:gdLst/>
              <a:ahLst/>
              <a:cxnLst/>
              <a:rect l="l" t="t" r="r" b="b"/>
              <a:pathLst>
                <a:path w="10404" h="3376" extrusionOk="0">
                  <a:moveTo>
                    <a:pt x="8626" y="0"/>
                  </a:moveTo>
                  <a:cubicBezTo>
                    <a:pt x="7840" y="0"/>
                    <a:pt x="6752" y="43"/>
                    <a:pt x="5283" y="179"/>
                  </a:cubicBezTo>
                  <a:cubicBezTo>
                    <a:pt x="1350" y="542"/>
                    <a:pt x="1" y="3344"/>
                    <a:pt x="1" y="3344"/>
                  </a:cubicBezTo>
                  <a:cubicBezTo>
                    <a:pt x="1" y="3344"/>
                    <a:pt x="571" y="3376"/>
                    <a:pt x="1416" y="3376"/>
                  </a:cubicBezTo>
                  <a:cubicBezTo>
                    <a:pt x="2587" y="3376"/>
                    <a:pt x="4286" y="3314"/>
                    <a:pt x="5726" y="3021"/>
                  </a:cubicBezTo>
                  <a:cubicBezTo>
                    <a:pt x="8186" y="2518"/>
                    <a:pt x="10404" y="118"/>
                    <a:pt x="10404" y="118"/>
                  </a:cubicBezTo>
                  <a:cubicBezTo>
                    <a:pt x="10404" y="118"/>
                    <a:pt x="9932" y="0"/>
                    <a:pt x="862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395350" y="2417075"/>
              <a:ext cx="109900" cy="285175"/>
            </a:xfrm>
            <a:custGeom>
              <a:avLst/>
              <a:gdLst/>
              <a:ahLst/>
              <a:cxnLst/>
              <a:rect l="l" t="t" r="r" b="b"/>
              <a:pathLst>
                <a:path w="4396" h="11407" extrusionOk="0">
                  <a:moveTo>
                    <a:pt x="4217" y="0"/>
                  </a:moveTo>
                  <a:cubicBezTo>
                    <a:pt x="4163" y="0"/>
                    <a:pt x="4102" y="33"/>
                    <a:pt x="4073" y="76"/>
                  </a:cubicBezTo>
                  <a:lnTo>
                    <a:pt x="4073" y="97"/>
                  </a:lnTo>
                  <a:cubicBezTo>
                    <a:pt x="3589" y="944"/>
                    <a:pt x="3024" y="1770"/>
                    <a:pt x="2500" y="2617"/>
                  </a:cubicBezTo>
                  <a:cubicBezTo>
                    <a:pt x="1957" y="3463"/>
                    <a:pt x="1412" y="4291"/>
                    <a:pt x="949" y="5197"/>
                  </a:cubicBezTo>
                  <a:cubicBezTo>
                    <a:pt x="847" y="5420"/>
                    <a:pt x="726" y="5662"/>
                    <a:pt x="626" y="5904"/>
                  </a:cubicBezTo>
                  <a:lnTo>
                    <a:pt x="505" y="6267"/>
                  </a:lnTo>
                  <a:cubicBezTo>
                    <a:pt x="465" y="6387"/>
                    <a:pt x="424" y="6508"/>
                    <a:pt x="403" y="6629"/>
                  </a:cubicBezTo>
                  <a:cubicBezTo>
                    <a:pt x="263" y="7133"/>
                    <a:pt x="162" y="7637"/>
                    <a:pt x="121" y="8141"/>
                  </a:cubicBezTo>
                  <a:cubicBezTo>
                    <a:pt x="0" y="9149"/>
                    <a:pt x="41" y="10197"/>
                    <a:pt x="344" y="11205"/>
                  </a:cubicBezTo>
                  <a:cubicBezTo>
                    <a:pt x="375" y="11330"/>
                    <a:pt x="479" y="11407"/>
                    <a:pt x="600" y="11407"/>
                  </a:cubicBezTo>
                  <a:cubicBezTo>
                    <a:pt x="635" y="11407"/>
                    <a:pt x="671" y="11401"/>
                    <a:pt x="707" y="11387"/>
                  </a:cubicBezTo>
                  <a:cubicBezTo>
                    <a:pt x="847" y="11347"/>
                    <a:pt x="928" y="11186"/>
                    <a:pt x="887" y="11044"/>
                  </a:cubicBezTo>
                  <a:cubicBezTo>
                    <a:pt x="586" y="10137"/>
                    <a:pt x="524" y="9149"/>
                    <a:pt x="605" y="8181"/>
                  </a:cubicBezTo>
                  <a:cubicBezTo>
                    <a:pt x="645" y="7697"/>
                    <a:pt x="726" y="7213"/>
                    <a:pt x="847" y="6750"/>
                  </a:cubicBezTo>
                  <a:cubicBezTo>
                    <a:pt x="868" y="6629"/>
                    <a:pt x="908" y="6508"/>
                    <a:pt x="928" y="6387"/>
                  </a:cubicBezTo>
                  <a:cubicBezTo>
                    <a:pt x="968" y="6286"/>
                    <a:pt x="1008" y="6165"/>
                    <a:pt x="1049" y="6044"/>
                  </a:cubicBezTo>
                  <a:cubicBezTo>
                    <a:pt x="1129" y="5823"/>
                    <a:pt x="1231" y="5600"/>
                    <a:pt x="1331" y="5379"/>
                  </a:cubicBezTo>
                  <a:cubicBezTo>
                    <a:pt x="1774" y="4512"/>
                    <a:pt x="2279" y="3665"/>
                    <a:pt x="2803" y="2818"/>
                  </a:cubicBezTo>
                  <a:cubicBezTo>
                    <a:pt x="3328" y="1952"/>
                    <a:pt x="3871" y="1125"/>
                    <a:pt x="4355" y="238"/>
                  </a:cubicBezTo>
                  <a:cubicBezTo>
                    <a:pt x="4395" y="157"/>
                    <a:pt x="4355" y="57"/>
                    <a:pt x="4274" y="17"/>
                  </a:cubicBezTo>
                  <a:cubicBezTo>
                    <a:pt x="4258" y="5"/>
                    <a:pt x="4238" y="0"/>
                    <a:pt x="421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409975" y="2524825"/>
              <a:ext cx="96275" cy="49425"/>
            </a:xfrm>
            <a:custGeom>
              <a:avLst/>
              <a:gdLst/>
              <a:ahLst/>
              <a:cxnLst/>
              <a:rect l="l" t="t" r="r" b="b"/>
              <a:pathLst>
                <a:path w="3851" h="1977" extrusionOk="0">
                  <a:moveTo>
                    <a:pt x="3710" y="0"/>
                  </a:moveTo>
                  <a:cubicBezTo>
                    <a:pt x="3388" y="81"/>
                    <a:pt x="3065" y="161"/>
                    <a:pt x="2743" y="263"/>
                  </a:cubicBezTo>
                  <a:cubicBezTo>
                    <a:pt x="2439" y="363"/>
                    <a:pt x="2117" y="465"/>
                    <a:pt x="1815" y="605"/>
                  </a:cubicBezTo>
                  <a:cubicBezTo>
                    <a:pt x="1512" y="726"/>
                    <a:pt x="1210" y="868"/>
                    <a:pt x="928" y="1029"/>
                  </a:cubicBezTo>
                  <a:cubicBezTo>
                    <a:pt x="646" y="1190"/>
                    <a:pt x="364" y="1371"/>
                    <a:pt x="81" y="1613"/>
                  </a:cubicBezTo>
                  <a:cubicBezTo>
                    <a:pt x="1" y="1694"/>
                    <a:pt x="1" y="1836"/>
                    <a:pt x="81" y="1916"/>
                  </a:cubicBezTo>
                  <a:cubicBezTo>
                    <a:pt x="122" y="1957"/>
                    <a:pt x="172" y="1977"/>
                    <a:pt x="223" y="1977"/>
                  </a:cubicBezTo>
                  <a:cubicBezTo>
                    <a:pt x="273" y="1977"/>
                    <a:pt x="323" y="1957"/>
                    <a:pt x="364" y="1916"/>
                  </a:cubicBezTo>
                  <a:lnTo>
                    <a:pt x="383" y="1916"/>
                  </a:lnTo>
                  <a:cubicBezTo>
                    <a:pt x="585" y="1715"/>
                    <a:pt x="848" y="1513"/>
                    <a:pt x="1130" y="1352"/>
                  </a:cubicBezTo>
                  <a:cubicBezTo>
                    <a:pt x="1391" y="1190"/>
                    <a:pt x="1673" y="1029"/>
                    <a:pt x="1956" y="887"/>
                  </a:cubicBezTo>
                  <a:cubicBezTo>
                    <a:pt x="2238" y="747"/>
                    <a:pt x="2541" y="626"/>
                    <a:pt x="2843" y="524"/>
                  </a:cubicBezTo>
                  <a:cubicBezTo>
                    <a:pt x="3146" y="403"/>
                    <a:pt x="3447" y="303"/>
                    <a:pt x="3751" y="223"/>
                  </a:cubicBezTo>
                  <a:cubicBezTo>
                    <a:pt x="3810" y="202"/>
                    <a:pt x="3851" y="142"/>
                    <a:pt x="3831" y="81"/>
                  </a:cubicBezTo>
                  <a:cubicBezTo>
                    <a:pt x="3831" y="21"/>
                    <a:pt x="3770" y="0"/>
                    <a:pt x="371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0"/>
          <p:cNvSpPr txBox="1">
            <a:spLocks noGrp="1"/>
          </p:cNvSpPr>
          <p:nvPr>
            <p:ph type="title"/>
          </p:nvPr>
        </p:nvSpPr>
        <p:spPr>
          <a:xfrm>
            <a:off x="720000" y="542950"/>
            <a:ext cx="3852000" cy="13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71" r:id="rId15"/>
    <p:sldLayoutId id="2147483672" r:id="rId16"/>
    <p:sldLayoutId id="2147483673" r:id="rId17"/>
    <p:sldLayoutId id="2147483676" r:id="rId18"/>
    <p:sldLayoutId id="214748367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15C237-01DD-4381-8961-EE7E64CC5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1E8C84-F159-487F-ABC5-E24A666F7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2D8F9E-A6A0-4AF7-8A32-57419B47D6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019156-D06A-4C77-842A-811BDD2F29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5C8FF4-E2C5-41C7-AE9A-05B5BA4015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E35735BB-6915-4073-A5AB-5DA9825F2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4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4"/>
          <p:cNvSpPr txBox="1">
            <a:spLocks noGrp="1"/>
          </p:cNvSpPr>
          <p:nvPr>
            <p:ph type="ctrTitle"/>
          </p:nvPr>
        </p:nvSpPr>
        <p:spPr>
          <a:xfrm>
            <a:off x="254686" y="2233839"/>
            <a:ext cx="6256800" cy="18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 chim chiền chiện</a:t>
            </a:r>
            <a:endParaRPr dirty="0"/>
          </a:p>
        </p:txBody>
      </p:sp>
      <p:sp>
        <p:nvSpPr>
          <p:cNvPr id="1467" name="Google Shape;1467;p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uy Cận</a:t>
            </a:r>
            <a:endParaRPr dirty="0"/>
          </a:p>
        </p:txBody>
      </p:sp>
      <p:grpSp>
        <p:nvGrpSpPr>
          <p:cNvPr id="1468" name="Google Shape;1468;p34"/>
          <p:cNvGrpSpPr/>
          <p:nvPr/>
        </p:nvGrpSpPr>
        <p:grpSpPr>
          <a:xfrm>
            <a:off x="4571994" y="200266"/>
            <a:ext cx="4655645" cy="3042749"/>
            <a:chOff x="4675168" y="471536"/>
            <a:chExt cx="4253673" cy="2780035"/>
          </a:xfrm>
        </p:grpSpPr>
        <p:sp>
          <p:nvSpPr>
            <p:cNvPr id="1469" name="Google Shape;1469;p34"/>
            <p:cNvSpPr/>
            <p:nvPr/>
          </p:nvSpPr>
          <p:spPr>
            <a:xfrm>
              <a:off x="6301217" y="2205976"/>
              <a:ext cx="2616750" cy="643546"/>
            </a:xfrm>
            <a:custGeom>
              <a:avLst/>
              <a:gdLst/>
              <a:ahLst/>
              <a:cxnLst/>
              <a:rect l="l" t="t" r="r" b="b"/>
              <a:pathLst>
                <a:path w="45000" h="11067" extrusionOk="0">
                  <a:moveTo>
                    <a:pt x="791" y="0"/>
                  </a:moveTo>
                  <a:cubicBezTo>
                    <a:pt x="491" y="0"/>
                    <a:pt x="217" y="178"/>
                    <a:pt x="121" y="481"/>
                  </a:cubicBezTo>
                  <a:cubicBezTo>
                    <a:pt x="0" y="844"/>
                    <a:pt x="182" y="1247"/>
                    <a:pt x="545" y="1368"/>
                  </a:cubicBezTo>
                  <a:cubicBezTo>
                    <a:pt x="4379" y="2728"/>
                    <a:pt x="8373" y="3434"/>
                    <a:pt x="12428" y="3434"/>
                  </a:cubicBezTo>
                  <a:cubicBezTo>
                    <a:pt x="12700" y="3434"/>
                    <a:pt x="12973" y="3431"/>
                    <a:pt x="13247" y="3425"/>
                  </a:cubicBezTo>
                  <a:cubicBezTo>
                    <a:pt x="13730" y="3425"/>
                    <a:pt x="14214" y="3405"/>
                    <a:pt x="14698" y="3384"/>
                  </a:cubicBezTo>
                  <a:cubicBezTo>
                    <a:pt x="15282" y="3365"/>
                    <a:pt x="15908" y="3344"/>
                    <a:pt x="16513" y="3344"/>
                  </a:cubicBezTo>
                  <a:cubicBezTo>
                    <a:pt x="16611" y="3343"/>
                    <a:pt x="16710" y="3342"/>
                    <a:pt x="16810" y="3342"/>
                  </a:cubicBezTo>
                  <a:cubicBezTo>
                    <a:pt x="18290" y="3342"/>
                    <a:pt x="19815" y="3472"/>
                    <a:pt x="21271" y="3586"/>
                  </a:cubicBezTo>
                  <a:cubicBezTo>
                    <a:pt x="22795" y="3706"/>
                    <a:pt x="24350" y="3841"/>
                    <a:pt x="25909" y="3841"/>
                  </a:cubicBezTo>
                  <a:cubicBezTo>
                    <a:pt x="26184" y="3841"/>
                    <a:pt x="26458" y="3837"/>
                    <a:pt x="26733" y="3828"/>
                  </a:cubicBezTo>
                  <a:cubicBezTo>
                    <a:pt x="27520" y="3808"/>
                    <a:pt x="28327" y="3768"/>
                    <a:pt x="29093" y="3707"/>
                  </a:cubicBezTo>
                  <a:cubicBezTo>
                    <a:pt x="30008" y="3635"/>
                    <a:pt x="30957" y="3563"/>
                    <a:pt x="31894" y="3563"/>
                  </a:cubicBezTo>
                  <a:cubicBezTo>
                    <a:pt x="32009" y="3563"/>
                    <a:pt x="32124" y="3564"/>
                    <a:pt x="32238" y="3566"/>
                  </a:cubicBezTo>
                  <a:cubicBezTo>
                    <a:pt x="34274" y="3607"/>
                    <a:pt x="35927" y="4029"/>
                    <a:pt x="37136" y="4836"/>
                  </a:cubicBezTo>
                  <a:cubicBezTo>
                    <a:pt x="38064" y="5441"/>
                    <a:pt x="38790" y="6287"/>
                    <a:pt x="39577" y="7174"/>
                  </a:cubicBezTo>
                  <a:cubicBezTo>
                    <a:pt x="39899" y="7537"/>
                    <a:pt x="40222" y="7921"/>
                    <a:pt x="40564" y="8284"/>
                  </a:cubicBezTo>
                  <a:cubicBezTo>
                    <a:pt x="41531" y="9292"/>
                    <a:pt x="42641" y="10199"/>
                    <a:pt x="43830" y="10945"/>
                  </a:cubicBezTo>
                  <a:cubicBezTo>
                    <a:pt x="43931" y="11026"/>
                    <a:pt x="44072" y="11066"/>
                    <a:pt x="44193" y="11066"/>
                  </a:cubicBezTo>
                  <a:cubicBezTo>
                    <a:pt x="44435" y="11066"/>
                    <a:pt x="44657" y="10945"/>
                    <a:pt x="44797" y="10723"/>
                  </a:cubicBezTo>
                  <a:cubicBezTo>
                    <a:pt x="44999" y="10400"/>
                    <a:pt x="44899" y="9957"/>
                    <a:pt x="44577" y="9755"/>
                  </a:cubicBezTo>
                  <a:cubicBezTo>
                    <a:pt x="43488" y="9070"/>
                    <a:pt x="42480" y="8244"/>
                    <a:pt x="41593" y="7295"/>
                  </a:cubicBezTo>
                  <a:cubicBezTo>
                    <a:pt x="41270" y="6973"/>
                    <a:pt x="40948" y="6591"/>
                    <a:pt x="40644" y="6247"/>
                  </a:cubicBezTo>
                  <a:cubicBezTo>
                    <a:pt x="39838" y="5320"/>
                    <a:pt x="38991" y="4373"/>
                    <a:pt x="37923" y="3647"/>
                  </a:cubicBezTo>
                  <a:cubicBezTo>
                    <a:pt x="36472" y="2699"/>
                    <a:pt x="34556" y="2196"/>
                    <a:pt x="32257" y="2155"/>
                  </a:cubicBezTo>
                  <a:cubicBezTo>
                    <a:pt x="32137" y="2153"/>
                    <a:pt x="32016" y="2152"/>
                    <a:pt x="31895" y="2152"/>
                  </a:cubicBezTo>
                  <a:cubicBezTo>
                    <a:pt x="30912" y="2152"/>
                    <a:pt x="29944" y="2224"/>
                    <a:pt x="28991" y="2296"/>
                  </a:cubicBezTo>
                  <a:cubicBezTo>
                    <a:pt x="28225" y="2357"/>
                    <a:pt x="27459" y="2397"/>
                    <a:pt x="26693" y="2416"/>
                  </a:cubicBezTo>
                  <a:cubicBezTo>
                    <a:pt x="26430" y="2426"/>
                    <a:pt x="26166" y="2430"/>
                    <a:pt x="25901" y="2430"/>
                  </a:cubicBezTo>
                  <a:cubicBezTo>
                    <a:pt x="24398" y="2430"/>
                    <a:pt x="22865" y="2295"/>
                    <a:pt x="21392" y="2175"/>
                  </a:cubicBezTo>
                  <a:cubicBezTo>
                    <a:pt x="19898" y="2061"/>
                    <a:pt x="18352" y="1931"/>
                    <a:pt x="16803" y="1931"/>
                  </a:cubicBezTo>
                  <a:cubicBezTo>
                    <a:pt x="16699" y="1931"/>
                    <a:pt x="16596" y="1931"/>
                    <a:pt x="16492" y="1933"/>
                  </a:cubicBezTo>
                  <a:cubicBezTo>
                    <a:pt x="15867" y="1933"/>
                    <a:pt x="15242" y="1954"/>
                    <a:pt x="14637" y="1973"/>
                  </a:cubicBezTo>
                  <a:cubicBezTo>
                    <a:pt x="14174" y="1994"/>
                    <a:pt x="13690" y="2013"/>
                    <a:pt x="13206" y="2013"/>
                  </a:cubicBezTo>
                  <a:cubicBezTo>
                    <a:pt x="12981" y="2018"/>
                    <a:pt x="12757" y="2020"/>
                    <a:pt x="12532" y="2020"/>
                  </a:cubicBezTo>
                  <a:cubicBezTo>
                    <a:pt x="8608" y="2020"/>
                    <a:pt x="4729" y="1354"/>
                    <a:pt x="1029" y="38"/>
                  </a:cubicBezTo>
                  <a:cubicBezTo>
                    <a:pt x="950" y="13"/>
                    <a:pt x="870" y="0"/>
                    <a:pt x="79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5387971" y="2224468"/>
              <a:ext cx="1041118" cy="288424"/>
            </a:xfrm>
            <a:custGeom>
              <a:avLst/>
              <a:gdLst/>
              <a:ahLst/>
              <a:cxnLst/>
              <a:rect l="l" t="t" r="r" b="b"/>
              <a:pathLst>
                <a:path w="17904" h="4960" extrusionOk="0">
                  <a:moveTo>
                    <a:pt x="17174" y="1"/>
                  </a:moveTo>
                  <a:cubicBezTo>
                    <a:pt x="17162" y="1"/>
                    <a:pt x="17150" y="1"/>
                    <a:pt x="17137" y="2"/>
                  </a:cubicBezTo>
                  <a:cubicBezTo>
                    <a:pt x="15665" y="63"/>
                    <a:pt x="14113" y="144"/>
                    <a:pt x="12600" y="587"/>
                  </a:cubicBezTo>
                  <a:cubicBezTo>
                    <a:pt x="11855" y="808"/>
                    <a:pt x="11089" y="1171"/>
                    <a:pt x="10444" y="1595"/>
                  </a:cubicBezTo>
                  <a:cubicBezTo>
                    <a:pt x="9818" y="2018"/>
                    <a:pt x="9275" y="2421"/>
                    <a:pt x="8670" y="2563"/>
                  </a:cubicBezTo>
                  <a:cubicBezTo>
                    <a:pt x="8283" y="2667"/>
                    <a:pt x="7872" y="2698"/>
                    <a:pt x="7443" y="2698"/>
                  </a:cubicBezTo>
                  <a:cubicBezTo>
                    <a:pt x="6797" y="2698"/>
                    <a:pt x="6111" y="2627"/>
                    <a:pt x="5409" y="2627"/>
                  </a:cubicBezTo>
                  <a:cubicBezTo>
                    <a:pt x="5048" y="2627"/>
                    <a:pt x="4682" y="2646"/>
                    <a:pt x="4315" y="2703"/>
                  </a:cubicBezTo>
                  <a:cubicBezTo>
                    <a:pt x="2783" y="2886"/>
                    <a:pt x="1310" y="3531"/>
                    <a:pt x="122" y="4498"/>
                  </a:cubicBezTo>
                  <a:cubicBezTo>
                    <a:pt x="20" y="4579"/>
                    <a:pt x="1" y="4740"/>
                    <a:pt x="81" y="4861"/>
                  </a:cubicBezTo>
                  <a:cubicBezTo>
                    <a:pt x="129" y="4921"/>
                    <a:pt x="206" y="4959"/>
                    <a:pt x="286" y="4959"/>
                  </a:cubicBezTo>
                  <a:cubicBezTo>
                    <a:pt x="340" y="4959"/>
                    <a:pt x="395" y="4942"/>
                    <a:pt x="444" y="4902"/>
                  </a:cubicBezTo>
                  <a:cubicBezTo>
                    <a:pt x="1593" y="4055"/>
                    <a:pt x="2984" y="3550"/>
                    <a:pt x="4396" y="3450"/>
                  </a:cubicBezTo>
                  <a:cubicBezTo>
                    <a:pt x="4596" y="3426"/>
                    <a:pt x="4799" y="3417"/>
                    <a:pt x="5004" y="3417"/>
                  </a:cubicBezTo>
                  <a:cubicBezTo>
                    <a:pt x="5498" y="3417"/>
                    <a:pt x="6005" y="3474"/>
                    <a:pt x="6533" y="3531"/>
                  </a:cubicBezTo>
                  <a:cubicBezTo>
                    <a:pt x="6935" y="3575"/>
                    <a:pt x="7361" y="3620"/>
                    <a:pt x="7799" y="3620"/>
                  </a:cubicBezTo>
                  <a:cubicBezTo>
                    <a:pt x="8152" y="3620"/>
                    <a:pt x="8512" y="3591"/>
                    <a:pt x="8871" y="3510"/>
                  </a:cubicBezTo>
                  <a:cubicBezTo>
                    <a:pt x="9294" y="3429"/>
                    <a:pt x="9697" y="3268"/>
                    <a:pt x="10041" y="3087"/>
                  </a:cubicBezTo>
                  <a:cubicBezTo>
                    <a:pt x="10404" y="2905"/>
                    <a:pt x="10726" y="2703"/>
                    <a:pt x="11028" y="2523"/>
                  </a:cubicBezTo>
                  <a:cubicBezTo>
                    <a:pt x="11633" y="2160"/>
                    <a:pt x="12237" y="1918"/>
                    <a:pt x="12923" y="1736"/>
                  </a:cubicBezTo>
                  <a:cubicBezTo>
                    <a:pt x="14274" y="1413"/>
                    <a:pt x="15705" y="1413"/>
                    <a:pt x="17178" y="1413"/>
                  </a:cubicBezTo>
                  <a:lnTo>
                    <a:pt x="17218" y="1413"/>
                  </a:lnTo>
                  <a:cubicBezTo>
                    <a:pt x="17600" y="1394"/>
                    <a:pt x="17903" y="1071"/>
                    <a:pt x="17882" y="668"/>
                  </a:cubicBezTo>
                  <a:cubicBezTo>
                    <a:pt x="17864" y="296"/>
                    <a:pt x="17560" y="1"/>
                    <a:pt x="1717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6394838" y="1944999"/>
              <a:ext cx="252371" cy="348028"/>
            </a:xfrm>
            <a:custGeom>
              <a:avLst/>
              <a:gdLst/>
              <a:ahLst/>
              <a:cxnLst/>
              <a:rect l="l" t="t" r="r" b="b"/>
              <a:pathLst>
                <a:path w="4340" h="5985" extrusionOk="0">
                  <a:moveTo>
                    <a:pt x="647" y="1"/>
                  </a:moveTo>
                  <a:cubicBezTo>
                    <a:pt x="528" y="1"/>
                    <a:pt x="424" y="95"/>
                    <a:pt x="406" y="232"/>
                  </a:cubicBezTo>
                  <a:cubicBezTo>
                    <a:pt x="0" y="4549"/>
                    <a:pt x="4018" y="5984"/>
                    <a:pt x="4320" y="5984"/>
                  </a:cubicBezTo>
                  <a:cubicBezTo>
                    <a:pt x="4333" y="5984"/>
                    <a:pt x="4339" y="5982"/>
                    <a:pt x="4338" y="5977"/>
                  </a:cubicBezTo>
                  <a:cubicBezTo>
                    <a:pt x="3390" y="998"/>
                    <a:pt x="1435" y="151"/>
                    <a:pt x="709" y="10"/>
                  </a:cubicBezTo>
                  <a:cubicBezTo>
                    <a:pt x="688" y="4"/>
                    <a:pt x="667" y="1"/>
                    <a:pt x="64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6424320" y="1945522"/>
              <a:ext cx="225157" cy="349423"/>
            </a:xfrm>
            <a:custGeom>
              <a:avLst/>
              <a:gdLst/>
              <a:ahLst/>
              <a:cxnLst/>
              <a:rect l="l" t="t" r="r" b="b"/>
              <a:pathLst>
                <a:path w="3872" h="6009" extrusionOk="0">
                  <a:moveTo>
                    <a:pt x="41" y="1"/>
                  </a:moveTo>
                  <a:cubicBezTo>
                    <a:pt x="20" y="21"/>
                    <a:pt x="1" y="41"/>
                    <a:pt x="20" y="62"/>
                  </a:cubicBezTo>
                  <a:cubicBezTo>
                    <a:pt x="41" y="102"/>
                    <a:pt x="1996" y="3791"/>
                    <a:pt x="3810" y="5989"/>
                  </a:cubicBezTo>
                  <a:cubicBezTo>
                    <a:pt x="3810" y="6008"/>
                    <a:pt x="3831" y="6008"/>
                    <a:pt x="3831" y="6008"/>
                  </a:cubicBezTo>
                  <a:lnTo>
                    <a:pt x="3872" y="6008"/>
                  </a:lnTo>
                  <a:lnTo>
                    <a:pt x="3872" y="5949"/>
                  </a:lnTo>
                  <a:cubicBezTo>
                    <a:pt x="2077" y="3750"/>
                    <a:pt x="101" y="62"/>
                    <a:pt x="81" y="21"/>
                  </a:cubicBezTo>
                  <a:cubicBezTo>
                    <a:pt x="81" y="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6006978" y="2304191"/>
              <a:ext cx="284005" cy="368264"/>
            </a:xfrm>
            <a:custGeom>
              <a:avLst/>
              <a:gdLst/>
              <a:ahLst/>
              <a:cxnLst/>
              <a:rect l="l" t="t" r="r" b="b"/>
              <a:pathLst>
                <a:path w="4884" h="6333" extrusionOk="0">
                  <a:moveTo>
                    <a:pt x="3812" y="1"/>
                  </a:moveTo>
                  <a:cubicBezTo>
                    <a:pt x="3812" y="1"/>
                    <a:pt x="3811" y="1"/>
                    <a:pt x="3810" y="2"/>
                  </a:cubicBezTo>
                  <a:cubicBezTo>
                    <a:pt x="1" y="3348"/>
                    <a:pt x="242" y="5466"/>
                    <a:pt x="484" y="6152"/>
                  </a:cubicBezTo>
                  <a:cubicBezTo>
                    <a:pt x="516" y="6260"/>
                    <a:pt x="619" y="6333"/>
                    <a:pt x="729" y="6333"/>
                  </a:cubicBezTo>
                  <a:cubicBezTo>
                    <a:pt x="761" y="6333"/>
                    <a:pt x="794" y="6326"/>
                    <a:pt x="826" y="6313"/>
                  </a:cubicBezTo>
                  <a:cubicBezTo>
                    <a:pt x="4883" y="4414"/>
                    <a:pt x="3909" y="1"/>
                    <a:pt x="381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6039833" y="2301924"/>
              <a:ext cx="191081" cy="369369"/>
            </a:xfrm>
            <a:custGeom>
              <a:avLst/>
              <a:gdLst/>
              <a:ahLst/>
              <a:cxnLst/>
              <a:rect l="l" t="t" r="r" b="b"/>
              <a:pathLst>
                <a:path w="3286" h="6352" extrusionOk="0">
                  <a:moveTo>
                    <a:pt x="3245" y="0"/>
                  </a:moveTo>
                  <a:cubicBezTo>
                    <a:pt x="3226" y="0"/>
                    <a:pt x="3205" y="0"/>
                    <a:pt x="3205" y="21"/>
                  </a:cubicBezTo>
                  <a:cubicBezTo>
                    <a:pt x="2218" y="2702"/>
                    <a:pt x="19" y="6250"/>
                    <a:pt x="0" y="6291"/>
                  </a:cubicBezTo>
                  <a:cubicBezTo>
                    <a:pt x="0" y="6311"/>
                    <a:pt x="0" y="6331"/>
                    <a:pt x="19" y="6331"/>
                  </a:cubicBezTo>
                  <a:cubicBezTo>
                    <a:pt x="19" y="6352"/>
                    <a:pt x="19" y="6352"/>
                    <a:pt x="40" y="6352"/>
                  </a:cubicBezTo>
                  <a:lnTo>
                    <a:pt x="60" y="6331"/>
                  </a:lnTo>
                  <a:cubicBezTo>
                    <a:pt x="81" y="6291"/>
                    <a:pt x="2277" y="2723"/>
                    <a:pt x="3266" y="41"/>
                  </a:cubicBezTo>
                  <a:cubicBezTo>
                    <a:pt x="3285" y="41"/>
                    <a:pt x="3266" y="0"/>
                    <a:pt x="324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5678721" y="2038795"/>
              <a:ext cx="284877" cy="354424"/>
            </a:xfrm>
            <a:custGeom>
              <a:avLst/>
              <a:gdLst/>
              <a:ahLst/>
              <a:cxnLst/>
              <a:rect l="l" t="t" r="r" b="b"/>
              <a:pathLst>
                <a:path w="4899" h="6095" extrusionOk="0">
                  <a:moveTo>
                    <a:pt x="114" y="0"/>
                  </a:moveTo>
                  <a:cubicBezTo>
                    <a:pt x="86" y="0"/>
                    <a:pt x="61" y="10"/>
                    <a:pt x="41" y="30"/>
                  </a:cubicBezTo>
                  <a:cubicBezTo>
                    <a:pt x="0" y="71"/>
                    <a:pt x="0" y="130"/>
                    <a:pt x="41" y="192"/>
                  </a:cubicBezTo>
                  <a:lnTo>
                    <a:pt x="1310" y="1522"/>
                  </a:lnTo>
                  <a:lnTo>
                    <a:pt x="1936" y="2187"/>
                  </a:lnTo>
                  <a:cubicBezTo>
                    <a:pt x="2157" y="2409"/>
                    <a:pt x="2359" y="2611"/>
                    <a:pt x="2541" y="2853"/>
                  </a:cubicBezTo>
                  <a:cubicBezTo>
                    <a:pt x="2721" y="3074"/>
                    <a:pt x="2842" y="3296"/>
                    <a:pt x="2923" y="3579"/>
                  </a:cubicBezTo>
                  <a:cubicBezTo>
                    <a:pt x="3004" y="3861"/>
                    <a:pt x="3065" y="4183"/>
                    <a:pt x="3205" y="4485"/>
                  </a:cubicBezTo>
                  <a:cubicBezTo>
                    <a:pt x="3468" y="5090"/>
                    <a:pt x="3871" y="5614"/>
                    <a:pt x="4396" y="6038"/>
                  </a:cubicBezTo>
                  <a:lnTo>
                    <a:pt x="4415" y="6038"/>
                  </a:lnTo>
                  <a:cubicBezTo>
                    <a:pt x="4462" y="6077"/>
                    <a:pt x="4518" y="6095"/>
                    <a:pt x="4575" y="6095"/>
                  </a:cubicBezTo>
                  <a:cubicBezTo>
                    <a:pt x="4665" y="6095"/>
                    <a:pt x="4757" y="6051"/>
                    <a:pt x="4818" y="5977"/>
                  </a:cubicBezTo>
                  <a:cubicBezTo>
                    <a:pt x="4899" y="5837"/>
                    <a:pt x="4879" y="5654"/>
                    <a:pt x="4737" y="5574"/>
                  </a:cubicBezTo>
                  <a:cubicBezTo>
                    <a:pt x="4275" y="5251"/>
                    <a:pt x="3891" y="4788"/>
                    <a:pt x="3649" y="4283"/>
                  </a:cubicBezTo>
                  <a:cubicBezTo>
                    <a:pt x="3508" y="4022"/>
                    <a:pt x="3447" y="3759"/>
                    <a:pt x="3347" y="3458"/>
                  </a:cubicBezTo>
                  <a:cubicBezTo>
                    <a:pt x="3246" y="3154"/>
                    <a:pt x="3065" y="2832"/>
                    <a:pt x="2842" y="2590"/>
                  </a:cubicBezTo>
                  <a:cubicBezTo>
                    <a:pt x="2641" y="2348"/>
                    <a:pt x="2399" y="2146"/>
                    <a:pt x="2178" y="1925"/>
                  </a:cubicBezTo>
                  <a:lnTo>
                    <a:pt x="1512" y="1300"/>
                  </a:lnTo>
                  <a:lnTo>
                    <a:pt x="202" y="30"/>
                  </a:lnTo>
                  <a:cubicBezTo>
                    <a:pt x="171" y="10"/>
                    <a:pt x="141" y="0"/>
                    <a:pt x="11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5467695" y="1827071"/>
              <a:ext cx="233298" cy="231611"/>
            </a:xfrm>
            <a:custGeom>
              <a:avLst/>
              <a:gdLst/>
              <a:ahLst/>
              <a:cxnLst/>
              <a:rect l="l" t="t" r="r" b="b"/>
              <a:pathLst>
                <a:path w="4012" h="3983" extrusionOk="0">
                  <a:moveTo>
                    <a:pt x="1261" y="0"/>
                  </a:moveTo>
                  <a:cubicBezTo>
                    <a:pt x="922" y="0"/>
                    <a:pt x="591" y="140"/>
                    <a:pt x="383" y="384"/>
                  </a:cubicBezTo>
                  <a:cubicBezTo>
                    <a:pt x="141" y="647"/>
                    <a:pt x="1" y="1010"/>
                    <a:pt x="41" y="1352"/>
                  </a:cubicBezTo>
                  <a:cubicBezTo>
                    <a:pt x="60" y="1655"/>
                    <a:pt x="181" y="1938"/>
                    <a:pt x="342" y="2199"/>
                  </a:cubicBezTo>
                  <a:cubicBezTo>
                    <a:pt x="686" y="2784"/>
                    <a:pt x="1170" y="3268"/>
                    <a:pt x="1754" y="3610"/>
                  </a:cubicBezTo>
                  <a:cubicBezTo>
                    <a:pt x="2057" y="3792"/>
                    <a:pt x="2380" y="3933"/>
                    <a:pt x="2721" y="3973"/>
                  </a:cubicBezTo>
                  <a:cubicBezTo>
                    <a:pt x="2778" y="3979"/>
                    <a:pt x="2839" y="3982"/>
                    <a:pt x="2903" y="3982"/>
                  </a:cubicBezTo>
                  <a:cubicBezTo>
                    <a:pt x="3273" y="3982"/>
                    <a:pt x="3731" y="3871"/>
                    <a:pt x="3850" y="3510"/>
                  </a:cubicBezTo>
                  <a:cubicBezTo>
                    <a:pt x="4012" y="3107"/>
                    <a:pt x="3912" y="2642"/>
                    <a:pt x="3750" y="2260"/>
                  </a:cubicBezTo>
                  <a:cubicBezTo>
                    <a:pt x="3447" y="1513"/>
                    <a:pt x="2904" y="828"/>
                    <a:pt x="2238" y="365"/>
                  </a:cubicBezTo>
                  <a:cubicBezTo>
                    <a:pt x="1955" y="183"/>
                    <a:pt x="1654" y="21"/>
                    <a:pt x="1331" y="2"/>
                  </a:cubicBezTo>
                  <a:cubicBezTo>
                    <a:pt x="1308" y="1"/>
                    <a:pt x="1284" y="0"/>
                    <a:pt x="1261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5475836" y="1911621"/>
              <a:ext cx="206432" cy="35181"/>
            </a:xfrm>
            <a:custGeom>
              <a:avLst/>
              <a:gdLst/>
              <a:ahLst/>
              <a:cxnLst/>
              <a:rect l="l" t="t" r="r" b="b"/>
              <a:pathLst>
                <a:path w="3550" h="605" extrusionOk="0">
                  <a:moveTo>
                    <a:pt x="1429" y="0"/>
                  </a:moveTo>
                  <a:cubicBezTo>
                    <a:pt x="506" y="0"/>
                    <a:pt x="22" y="370"/>
                    <a:pt x="22" y="382"/>
                  </a:cubicBezTo>
                  <a:cubicBezTo>
                    <a:pt x="1" y="382"/>
                    <a:pt x="1" y="403"/>
                    <a:pt x="1" y="422"/>
                  </a:cubicBezTo>
                  <a:lnTo>
                    <a:pt x="41" y="422"/>
                  </a:lnTo>
                  <a:cubicBezTo>
                    <a:pt x="54" y="422"/>
                    <a:pt x="525" y="59"/>
                    <a:pt x="1428" y="59"/>
                  </a:cubicBezTo>
                  <a:cubicBezTo>
                    <a:pt x="1968" y="59"/>
                    <a:pt x="2664" y="189"/>
                    <a:pt x="3509" y="604"/>
                  </a:cubicBezTo>
                  <a:cubicBezTo>
                    <a:pt x="3530" y="604"/>
                    <a:pt x="3530" y="604"/>
                    <a:pt x="3530" y="584"/>
                  </a:cubicBezTo>
                  <a:cubicBezTo>
                    <a:pt x="3549" y="564"/>
                    <a:pt x="3530" y="564"/>
                    <a:pt x="3530" y="543"/>
                  </a:cubicBezTo>
                  <a:cubicBezTo>
                    <a:pt x="2681" y="130"/>
                    <a:pt x="1978" y="0"/>
                    <a:pt x="142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5549744" y="1831839"/>
              <a:ext cx="18841" cy="84492"/>
            </a:xfrm>
            <a:custGeom>
              <a:avLst/>
              <a:gdLst/>
              <a:ahLst/>
              <a:cxnLst/>
              <a:rect l="l" t="t" r="r" b="b"/>
              <a:pathLst>
                <a:path w="324" h="1453" extrusionOk="0">
                  <a:moveTo>
                    <a:pt x="302" y="1"/>
                  </a:moveTo>
                  <a:cubicBezTo>
                    <a:pt x="283" y="1"/>
                    <a:pt x="262" y="1"/>
                    <a:pt x="262" y="20"/>
                  </a:cubicBezTo>
                  <a:cubicBezTo>
                    <a:pt x="1" y="686"/>
                    <a:pt x="262" y="1412"/>
                    <a:pt x="262" y="1431"/>
                  </a:cubicBezTo>
                  <a:lnTo>
                    <a:pt x="283" y="1452"/>
                  </a:lnTo>
                  <a:lnTo>
                    <a:pt x="302" y="1452"/>
                  </a:lnTo>
                  <a:cubicBezTo>
                    <a:pt x="302" y="1431"/>
                    <a:pt x="323" y="1431"/>
                    <a:pt x="302" y="1412"/>
                  </a:cubicBezTo>
                  <a:cubicBezTo>
                    <a:pt x="302" y="1412"/>
                    <a:pt x="60" y="686"/>
                    <a:pt x="323" y="41"/>
                  </a:cubicBezTo>
                  <a:cubicBezTo>
                    <a:pt x="323" y="20"/>
                    <a:pt x="323" y="20"/>
                    <a:pt x="30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5477057" y="1842655"/>
              <a:ext cx="86818" cy="85364"/>
            </a:xfrm>
            <a:custGeom>
              <a:avLst/>
              <a:gdLst/>
              <a:ahLst/>
              <a:cxnLst/>
              <a:rect l="l" t="t" r="r" b="b"/>
              <a:pathLst>
                <a:path w="1493" h="1468" extrusionOk="0">
                  <a:moveTo>
                    <a:pt x="1209" y="1"/>
                  </a:moveTo>
                  <a:cubicBezTo>
                    <a:pt x="1174" y="1"/>
                    <a:pt x="1140" y="6"/>
                    <a:pt x="1109" y="16"/>
                  </a:cubicBezTo>
                  <a:cubicBezTo>
                    <a:pt x="1049" y="36"/>
                    <a:pt x="988" y="97"/>
                    <a:pt x="969" y="178"/>
                  </a:cubicBezTo>
                  <a:cubicBezTo>
                    <a:pt x="948" y="218"/>
                    <a:pt x="948" y="258"/>
                    <a:pt x="948" y="278"/>
                  </a:cubicBezTo>
                  <a:cubicBezTo>
                    <a:pt x="867" y="237"/>
                    <a:pt x="786" y="218"/>
                    <a:pt x="727" y="218"/>
                  </a:cubicBezTo>
                  <a:lnTo>
                    <a:pt x="706" y="218"/>
                  </a:lnTo>
                  <a:cubicBezTo>
                    <a:pt x="606" y="218"/>
                    <a:pt x="504" y="278"/>
                    <a:pt x="464" y="358"/>
                  </a:cubicBezTo>
                  <a:cubicBezTo>
                    <a:pt x="423" y="439"/>
                    <a:pt x="404" y="520"/>
                    <a:pt x="444" y="621"/>
                  </a:cubicBezTo>
                  <a:cubicBezTo>
                    <a:pt x="485" y="681"/>
                    <a:pt x="525" y="742"/>
                    <a:pt x="565" y="782"/>
                  </a:cubicBezTo>
                  <a:cubicBezTo>
                    <a:pt x="404" y="782"/>
                    <a:pt x="243" y="782"/>
                    <a:pt x="141" y="903"/>
                  </a:cubicBezTo>
                  <a:cubicBezTo>
                    <a:pt x="1" y="1044"/>
                    <a:pt x="41" y="1286"/>
                    <a:pt x="162" y="1447"/>
                  </a:cubicBezTo>
                  <a:cubicBezTo>
                    <a:pt x="162" y="1468"/>
                    <a:pt x="181" y="1468"/>
                    <a:pt x="181" y="1468"/>
                  </a:cubicBezTo>
                  <a:lnTo>
                    <a:pt x="202" y="1468"/>
                  </a:lnTo>
                  <a:cubicBezTo>
                    <a:pt x="222" y="1447"/>
                    <a:pt x="222" y="1428"/>
                    <a:pt x="202" y="1428"/>
                  </a:cubicBezTo>
                  <a:cubicBezTo>
                    <a:pt x="101" y="1286"/>
                    <a:pt x="61" y="1065"/>
                    <a:pt x="181" y="944"/>
                  </a:cubicBezTo>
                  <a:cubicBezTo>
                    <a:pt x="254" y="857"/>
                    <a:pt x="367" y="833"/>
                    <a:pt x="484" y="833"/>
                  </a:cubicBezTo>
                  <a:cubicBezTo>
                    <a:pt x="531" y="833"/>
                    <a:pt x="579" y="837"/>
                    <a:pt x="625" y="842"/>
                  </a:cubicBezTo>
                  <a:cubicBezTo>
                    <a:pt x="625" y="842"/>
                    <a:pt x="646" y="842"/>
                    <a:pt x="646" y="823"/>
                  </a:cubicBezTo>
                  <a:lnTo>
                    <a:pt x="646" y="802"/>
                  </a:lnTo>
                  <a:cubicBezTo>
                    <a:pt x="585" y="742"/>
                    <a:pt x="525" y="681"/>
                    <a:pt x="504" y="600"/>
                  </a:cubicBezTo>
                  <a:cubicBezTo>
                    <a:pt x="464" y="520"/>
                    <a:pt x="464" y="439"/>
                    <a:pt x="504" y="379"/>
                  </a:cubicBezTo>
                  <a:cubicBezTo>
                    <a:pt x="544" y="318"/>
                    <a:pt x="625" y="278"/>
                    <a:pt x="706" y="278"/>
                  </a:cubicBezTo>
                  <a:lnTo>
                    <a:pt x="727" y="278"/>
                  </a:lnTo>
                  <a:cubicBezTo>
                    <a:pt x="807" y="278"/>
                    <a:pt x="888" y="299"/>
                    <a:pt x="969" y="358"/>
                  </a:cubicBezTo>
                  <a:cubicBezTo>
                    <a:pt x="978" y="369"/>
                    <a:pt x="983" y="374"/>
                    <a:pt x="988" y="374"/>
                  </a:cubicBezTo>
                  <a:cubicBezTo>
                    <a:pt x="993" y="374"/>
                    <a:pt x="998" y="369"/>
                    <a:pt x="1009" y="358"/>
                  </a:cubicBezTo>
                  <a:lnTo>
                    <a:pt x="1009" y="339"/>
                  </a:lnTo>
                  <a:cubicBezTo>
                    <a:pt x="988" y="299"/>
                    <a:pt x="988" y="237"/>
                    <a:pt x="1009" y="197"/>
                  </a:cubicBezTo>
                  <a:cubicBezTo>
                    <a:pt x="1028" y="137"/>
                    <a:pt x="1090" y="97"/>
                    <a:pt x="1130" y="76"/>
                  </a:cubicBezTo>
                  <a:cubicBezTo>
                    <a:pt x="1161" y="63"/>
                    <a:pt x="1197" y="57"/>
                    <a:pt x="1233" y="57"/>
                  </a:cubicBezTo>
                  <a:cubicBezTo>
                    <a:pt x="1313" y="57"/>
                    <a:pt x="1397" y="88"/>
                    <a:pt x="1452" y="157"/>
                  </a:cubicBezTo>
                  <a:lnTo>
                    <a:pt x="1493" y="157"/>
                  </a:lnTo>
                  <a:lnTo>
                    <a:pt x="1493" y="116"/>
                  </a:lnTo>
                  <a:cubicBezTo>
                    <a:pt x="1417" y="42"/>
                    <a:pt x="1309" y="1"/>
                    <a:pt x="120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4675168" y="2327742"/>
              <a:ext cx="739726" cy="267548"/>
            </a:xfrm>
            <a:custGeom>
              <a:avLst/>
              <a:gdLst/>
              <a:ahLst/>
              <a:cxnLst/>
              <a:rect l="l" t="t" r="r" b="b"/>
              <a:pathLst>
                <a:path w="12721" h="4601" extrusionOk="0">
                  <a:moveTo>
                    <a:pt x="3798" y="0"/>
                  </a:moveTo>
                  <a:cubicBezTo>
                    <a:pt x="1836" y="0"/>
                    <a:pt x="734" y="637"/>
                    <a:pt x="222" y="1048"/>
                  </a:cubicBezTo>
                  <a:cubicBezTo>
                    <a:pt x="20" y="1210"/>
                    <a:pt x="1" y="1532"/>
                    <a:pt x="181" y="1714"/>
                  </a:cubicBezTo>
                  <a:cubicBezTo>
                    <a:pt x="2410" y="3919"/>
                    <a:pt x="4799" y="4601"/>
                    <a:pt x="6881" y="4601"/>
                  </a:cubicBezTo>
                  <a:cubicBezTo>
                    <a:pt x="10186" y="4601"/>
                    <a:pt x="12720" y="2885"/>
                    <a:pt x="12622" y="2822"/>
                  </a:cubicBezTo>
                  <a:cubicBezTo>
                    <a:pt x="8624" y="647"/>
                    <a:pt x="5774" y="0"/>
                    <a:pt x="379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4677553" y="2400372"/>
              <a:ext cx="735074" cy="95075"/>
            </a:xfrm>
            <a:custGeom>
              <a:avLst/>
              <a:gdLst/>
              <a:ahLst/>
              <a:cxnLst/>
              <a:rect l="l" t="t" r="r" b="b"/>
              <a:pathLst>
                <a:path w="12641" h="1635" extrusionOk="0">
                  <a:moveTo>
                    <a:pt x="81" y="1"/>
                  </a:moveTo>
                  <a:cubicBezTo>
                    <a:pt x="40" y="1"/>
                    <a:pt x="19" y="22"/>
                    <a:pt x="0" y="62"/>
                  </a:cubicBezTo>
                  <a:cubicBezTo>
                    <a:pt x="0" y="102"/>
                    <a:pt x="19" y="122"/>
                    <a:pt x="60" y="143"/>
                  </a:cubicBezTo>
                  <a:cubicBezTo>
                    <a:pt x="140" y="143"/>
                    <a:pt x="7460" y="1635"/>
                    <a:pt x="12581" y="1635"/>
                  </a:cubicBezTo>
                  <a:cubicBezTo>
                    <a:pt x="12621" y="1635"/>
                    <a:pt x="12640" y="1614"/>
                    <a:pt x="12640" y="1573"/>
                  </a:cubicBezTo>
                  <a:cubicBezTo>
                    <a:pt x="12640" y="1533"/>
                    <a:pt x="12621" y="1514"/>
                    <a:pt x="12581" y="1514"/>
                  </a:cubicBezTo>
                  <a:cubicBezTo>
                    <a:pt x="7479" y="1493"/>
                    <a:pt x="161" y="22"/>
                    <a:pt x="8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5039769" y="2503471"/>
              <a:ext cx="516895" cy="680355"/>
            </a:xfrm>
            <a:custGeom>
              <a:avLst/>
              <a:gdLst/>
              <a:ahLst/>
              <a:cxnLst/>
              <a:rect l="l" t="t" r="r" b="b"/>
              <a:pathLst>
                <a:path w="8889" h="11700" extrusionOk="0">
                  <a:moveTo>
                    <a:pt x="6356" y="0"/>
                  </a:moveTo>
                  <a:cubicBezTo>
                    <a:pt x="6354" y="0"/>
                    <a:pt x="6353" y="1"/>
                    <a:pt x="6352" y="2"/>
                  </a:cubicBezTo>
                  <a:cubicBezTo>
                    <a:pt x="0" y="6474"/>
                    <a:pt x="726" y="10224"/>
                    <a:pt x="1250" y="11413"/>
                  </a:cubicBezTo>
                  <a:cubicBezTo>
                    <a:pt x="1320" y="11595"/>
                    <a:pt x="1487" y="11699"/>
                    <a:pt x="1656" y="11699"/>
                  </a:cubicBezTo>
                  <a:cubicBezTo>
                    <a:pt x="1732" y="11699"/>
                    <a:pt x="1807" y="11679"/>
                    <a:pt x="1876" y="11636"/>
                  </a:cubicBezTo>
                  <a:cubicBezTo>
                    <a:pt x="8889" y="7719"/>
                    <a:pt x="6535" y="0"/>
                    <a:pt x="635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5120656" y="2499634"/>
              <a:ext cx="293192" cy="682797"/>
            </a:xfrm>
            <a:custGeom>
              <a:avLst/>
              <a:gdLst/>
              <a:ahLst/>
              <a:cxnLst/>
              <a:rect l="l" t="t" r="r" b="b"/>
              <a:pathLst>
                <a:path w="5042" h="11742" extrusionOk="0">
                  <a:moveTo>
                    <a:pt x="4951" y="0"/>
                  </a:moveTo>
                  <a:cubicBezTo>
                    <a:pt x="4929" y="0"/>
                    <a:pt x="4915" y="19"/>
                    <a:pt x="4899" y="49"/>
                  </a:cubicBezTo>
                  <a:cubicBezTo>
                    <a:pt x="3488" y="4947"/>
                    <a:pt x="61" y="11581"/>
                    <a:pt x="20" y="11640"/>
                  </a:cubicBezTo>
                  <a:cubicBezTo>
                    <a:pt x="1" y="11681"/>
                    <a:pt x="20" y="11721"/>
                    <a:pt x="61" y="11742"/>
                  </a:cubicBezTo>
                  <a:lnTo>
                    <a:pt x="82" y="11742"/>
                  </a:lnTo>
                  <a:cubicBezTo>
                    <a:pt x="101" y="11742"/>
                    <a:pt x="141" y="11721"/>
                    <a:pt x="141" y="11702"/>
                  </a:cubicBezTo>
                  <a:cubicBezTo>
                    <a:pt x="182" y="11640"/>
                    <a:pt x="3609" y="4987"/>
                    <a:pt x="5020" y="89"/>
                  </a:cubicBezTo>
                  <a:cubicBezTo>
                    <a:pt x="5041" y="49"/>
                    <a:pt x="5020" y="8"/>
                    <a:pt x="4980" y="8"/>
                  </a:cubicBezTo>
                  <a:cubicBezTo>
                    <a:pt x="4969" y="3"/>
                    <a:pt x="4960" y="0"/>
                    <a:pt x="495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5437224" y="939876"/>
              <a:ext cx="943775" cy="1325820"/>
            </a:xfrm>
            <a:custGeom>
              <a:avLst/>
              <a:gdLst/>
              <a:ahLst/>
              <a:cxnLst/>
              <a:rect l="l" t="t" r="r" b="b"/>
              <a:pathLst>
                <a:path w="16230" h="22800" extrusionOk="0">
                  <a:moveTo>
                    <a:pt x="172" y="1"/>
                  </a:moveTo>
                  <a:cubicBezTo>
                    <a:pt x="138" y="1"/>
                    <a:pt x="106" y="12"/>
                    <a:pt x="81" y="37"/>
                  </a:cubicBezTo>
                  <a:cubicBezTo>
                    <a:pt x="20" y="77"/>
                    <a:pt x="0" y="179"/>
                    <a:pt x="60" y="260"/>
                  </a:cubicBezTo>
                  <a:cubicBezTo>
                    <a:pt x="786" y="1147"/>
                    <a:pt x="1350" y="2155"/>
                    <a:pt x="1775" y="3222"/>
                  </a:cubicBezTo>
                  <a:cubicBezTo>
                    <a:pt x="1976" y="3768"/>
                    <a:pt x="2157" y="4311"/>
                    <a:pt x="2278" y="4876"/>
                  </a:cubicBezTo>
                  <a:cubicBezTo>
                    <a:pt x="2399" y="5421"/>
                    <a:pt x="2460" y="5985"/>
                    <a:pt x="2541" y="6569"/>
                  </a:cubicBezTo>
                  <a:cubicBezTo>
                    <a:pt x="2621" y="7155"/>
                    <a:pt x="2702" y="7759"/>
                    <a:pt x="2963" y="8343"/>
                  </a:cubicBezTo>
                  <a:cubicBezTo>
                    <a:pt x="3105" y="8625"/>
                    <a:pt x="3286" y="8888"/>
                    <a:pt x="3508" y="9130"/>
                  </a:cubicBezTo>
                  <a:cubicBezTo>
                    <a:pt x="3710" y="9372"/>
                    <a:pt x="3971" y="9553"/>
                    <a:pt x="4213" y="9735"/>
                  </a:cubicBezTo>
                  <a:cubicBezTo>
                    <a:pt x="4737" y="10058"/>
                    <a:pt x="5262" y="10319"/>
                    <a:pt x="5745" y="10601"/>
                  </a:cubicBezTo>
                  <a:cubicBezTo>
                    <a:pt x="6210" y="10904"/>
                    <a:pt x="6613" y="11267"/>
                    <a:pt x="6955" y="11711"/>
                  </a:cubicBezTo>
                  <a:cubicBezTo>
                    <a:pt x="7621" y="12577"/>
                    <a:pt x="8024" y="13666"/>
                    <a:pt x="8528" y="14735"/>
                  </a:cubicBezTo>
                  <a:cubicBezTo>
                    <a:pt x="8770" y="15278"/>
                    <a:pt x="9032" y="15824"/>
                    <a:pt x="9374" y="16327"/>
                  </a:cubicBezTo>
                  <a:cubicBezTo>
                    <a:pt x="9476" y="16448"/>
                    <a:pt x="9557" y="16590"/>
                    <a:pt x="9657" y="16711"/>
                  </a:cubicBezTo>
                  <a:cubicBezTo>
                    <a:pt x="9758" y="16832"/>
                    <a:pt x="9858" y="16953"/>
                    <a:pt x="9960" y="17053"/>
                  </a:cubicBezTo>
                  <a:cubicBezTo>
                    <a:pt x="10161" y="17295"/>
                    <a:pt x="10403" y="17496"/>
                    <a:pt x="10624" y="17698"/>
                  </a:cubicBezTo>
                  <a:cubicBezTo>
                    <a:pt x="11089" y="18082"/>
                    <a:pt x="11573" y="18424"/>
                    <a:pt x="12036" y="18767"/>
                  </a:cubicBezTo>
                  <a:cubicBezTo>
                    <a:pt x="12479" y="19109"/>
                    <a:pt x="12903" y="19472"/>
                    <a:pt x="13307" y="19875"/>
                  </a:cubicBezTo>
                  <a:cubicBezTo>
                    <a:pt x="14092" y="20682"/>
                    <a:pt x="14777" y="21590"/>
                    <a:pt x="15323" y="22577"/>
                  </a:cubicBezTo>
                  <a:cubicBezTo>
                    <a:pt x="15415" y="22723"/>
                    <a:pt x="15561" y="22799"/>
                    <a:pt x="15713" y="22799"/>
                  </a:cubicBezTo>
                  <a:cubicBezTo>
                    <a:pt x="15791" y="22799"/>
                    <a:pt x="15872" y="22779"/>
                    <a:pt x="15947" y="22738"/>
                  </a:cubicBezTo>
                  <a:cubicBezTo>
                    <a:pt x="16169" y="22617"/>
                    <a:pt x="16229" y="22335"/>
                    <a:pt x="16108" y="22133"/>
                  </a:cubicBezTo>
                  <a:cubicBezTo>
                    <a:pt x="15503" y="21085"/>
                    <a:pt x="14758" y="20138"/>
                    <a:pt x="13890" y="19291"/>
                  </a:cubicBezTo>
                  <a:cubicBezTo>
                    <a:pt x="13447" y="18867"/>
                    <a:pt x="12984" y="18485"/>
                    <a:pt x="12500" y="18141"/>
                  </a:cubicBezTo>
                  <a:cubicBezTo>
                    <a:pt x="12016" y="17778"/>
                    <a:pt x="11532" y="17456"/>
                    <a:pt x="11108" y="17114"/>
                  </a:cubicBezTo>
                  <a:cubicBezTo>
                    <a:pt x="10887" y="16932"/>
                    <a:pt x="10686" y="16751"/>
                    <a:pt x="10484" y="16549"/>
                  </a:cubicBezTo>
                  <a:cubicBezTo>
                    <a:pt x="10382" y="16469"/>
                    <a:pt x="10302" y="16348"/>
                    <a:pt x="10221" y="16246"/>
                  </a:cubicBezTo>
                  <a:cubicBezTo>
                    <a:pt x="10121" y="16146"/>
                    <a:pt x="10040" y="16025"/>
                    <a:pt x="9960" y="15924"/>
                  </a:cubicBezTo>
                  <a:cubicBezTo>
                    <a:pt x="9657" y="15480"/>
                    <a:pt x="9374" y="14977"/>
                    <a:pt x="9132" y="14453"/>
                  </a:cubicBezTo>
                  <a:cubicBezTo>
                    <a:pt x="8629" y="13424"/>
                    <a:pt x="8186" y="12295"/>
                    <a:pt x="7420" y="11327"/>
                  </a:cubicBezTo>
                  <a:cubicBezTo>
                    <a:pt x="7036" y="10843"/>
                    <a:pt x="6552" y="10421"/>
                    <a:pt x="6028" y="10117"/>
                  </a:cubicBezTo>
                  <a:cubicBezTo>
                    <a:pt x="5503" y="9816"/>
                    <a:pt x="4979" y="9574"/>
                    <a:pt x="4516" y="9292"/>
                  </a:cubicBezTo>
                  <a:cubicBezTo>
                    <a:pt x="4033" y="8988"/>
                    <a:pt x="3649" y="8625"/>
                    <a:pt x="3428" y="8122"/>
                  </a:cubicBezTo>
                  <a:cubicBezTo>
                    <a:pt x="3186" y="7638"/>
                    <a:pt x="3084" y="7093"/>
                    <a:pt x="2984" y="6509"/>
                  </a:cubicBezTo>
                  <a:cubicBezTo>
                    <a:pt x="2904" y="5945"/>
                    <a:pt x="2823" y="5359"/>
                    <a:pt x="2681" y="4776"/>
                  </a:cubicBezTo>
                  <a:cubicBezTo>
                    <a:pt x="2541" y="4190"/>
                    <a:pt x="2358" y="3626"/>
                    <a:pt x="2137" y="3082"/>
                  </a:cubicBezTo>
                  <a:cubicBezTo>
                    <a:pt x="1673" y="1993"/>
                    <a:pt x="1049" y="964"/>
                    <a:pt x="302" y="58"/>
                  </a:cubicBezTo>
                  <a:cubicBezTo>
                    <a:pt x="267" y="22"/>
                    <a:pt x="218" y="1"/>
                    <a:pt x="17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6124208" y="1029892"/>
              <a:ext cx="239229" cy="381173"/>
            </a:xfrm>
            <a:custGeom>
              <a:avLst/>
              <a:gdLst/>
              <a:ahLst/>
              <a:cxnLst/>
              <a:rect l="l" t="t" r="r" b="b"/>
              <a:pathLst>
                <a:path w="4114" h="6555" extrusionOk="0">
                  <a:moveTo>
                    <a:pt x="2115" y="0"/>
                  </a:moveTo>
                  <a:cubicBezTo>
                    <a:pt x="1652" y="0"/>
                    <a:pt x="1195" y="219"/>
                    <a:pt x="867" y="566"/>
                  </a:cubicBezTo>
                  <a:cubicBezTo>
                    <a:pt x="584" y="868"/>
                    <a:pt x="423" y="1271"/>
                    <a:pt x="302" y="1674"/>
                  </a:cubicBezTo>
                  <a:cubicBezTo>
                    <a:pt x="41" y="2561"/>
                    <a:pt x="1" y="3529"/>
                    <a:pt x="181" y="4457"/>
                  </a:cubicBezTo>
                  <a:cubicBezTo>
                    <a:pt x="283" y="4921"/>
                    <a:pt x="444" y="5365"/>
                    <a:pt x="726" y="5747"/>
                  </a:cubicBezTo>
                  <a:cubicBezTo>
                    <a:pt x="993" y="6130"/>
                    <a:pt x="1479" y="6555"/>
                    <a:pt x="1958" y="6555"/>
                  </a:cubicBezTo>
                  <a:cubicBezTo>
                    <a:pt x="2059" y="6555"/>
                    <a:pt x="2160" y="6536"/>
                    <a:pt x="2259" y="6494"/>
                  </a:cubicBezTo>
                  <a:cubicBezTo>
                    <a:pt x="2823" y="6271"/>
                    <a:pt x="3186" y="5727"/>
                    <a:pt x="3447" y="5203"/>
                  </a:cubicBezTo>
                  <a:cubicBezTo>
                    <a:pt x="3931" y="4174"/>
                    <a:pt x="4113" y="3005"/>
                    <a:pt x="3952" y="1876"/>
                  </a:cubicBezTo>
                  <a:cubicBezTo>
                    <a:pt x="3891" y="1432"/>
                    <a:pt x="3751" y="970"/>
                    <a:pt x="3468" y="607"/>
                  </a:cubicBezTo>
                  <a:cubicBezTo>
                    <a:pt x="3146" y="223"/>
                    <a:pt x="2662" y="2"/>
                    <a:pt x="2178" y="2"/>
                  </a:cubicBezTo>
                  <a:cubicBezTo>
                    <a:pt x="2157" y="1"/>
                    <a:pt x="2136" y="0"/>
                    <a:pt x="2115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6150027" y="1095602"/>
              <a:ext cx="185266" cy="220505"/>
            </a:xfrm>
            <a:custGeom>
              <a:avLst/>
              <a:gdLst/>
              <a:ahLst/>
              <a:cxnLst/>
              <a:rect l="l" t="t" r="r" b="b"/>
              <a:pathLst>
                <a:path w="3186" h="3792" extrusionOk="0">
                  <a:moveTo>
                    <a:pt x="60" y="1"/>
                  </a:moveTo>
                  <a:cubicBezTo>
                    <a:pt x="40" y="1"/>
                    <a:pt x="20" y="20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40" y="81"/>
                    <a:pt x="565" y="162"/>
                    <a:pt x="1189" y="665"/>
                  </a:cubicBezTo>
                  <a:cubicBezTo>
                    <a:pt x="1774" y="1109"/>
                    <a:pt x="2600" y="2036"/>
                    <a:pt x="3105" y="3770"/>
                  </a:cubicBezTo>
                  <a:cubicBezTo>
                    <a:pt x="3124" y="3791"/>
                    <a:pt x="3124" y="3791"/>
                    <a:pt x="3145" y="3791"/>
                  </a:cubicBezTo>
                  <a:lnTo>
                    <a:pt x="3165" y="3791"/>
                  </a:lnTo>
                  <a:cubicBezTo>
                    <a:pt x="3186" y="3791"/>
                    <a:pt x="3186" y="3770"/>
                    <a:pt x="3186" y="3751"/>
                  </a:cubicBezTo>
                  <a:cubicBezTo>
                    <a:pt x="2661" y="1977"/>
                    <a:pt x="1834" y="1069"/>
                    <a:pt x="1229" y="606"/>
                  </a:cubicBezTo>
                  <a:cubicBezTo>
                    <a:pt x="584" y="101"/>
                    <a:pt x="81" y="1"/>
                    <a:pt x="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6254290" y="1090950"/>
              <a:ext cx="88039" cy="80887"/>
            </a:xfrm>
            <a:custGeom>
              <a:avLst/>
              <a:gdLst/>
              <a:ahLst/>
              <a:cxnLst/>
              <a:rect l="l" t="t" r="r" b="b"/>
              <a:pathLst>
                <a:path w="1514" h="1391" extrusionOk="0">
                  <a:moveTo>
                    <a:pt x="1452" y="0"/>
                  </a:moveTo>
                  <a:cubicBezTo>
                    <a:pt x="525" y="382"/>
                    <a:pt x="22" y="1310"/>
                    <a:pt x="22" y="1331"/>
                  </a:cubicBezTo>
                  <a:cubicBezTo>
                    <a:pt x="1" y="1350"/>
                    <a:pt x="22" y="1371"/>
                    <a:pt x="41" y="1371"/>
                  </a:cubicBezTo>
                  <a:cubicBezTo>
                    <a:pt x="41" y="1390"/>
                    <a:pt x="41" y="1390"/>
                    <a:pt x="62" y="1390"/>
                  </a:cubicBezTo>
                  <a:lnTo>
                    <a:pt x="81" y="1371"/>
                  </a:lnTo>
                  <a:cubicBezTo>
                    <a:pt x="81" y="1350"/>
                    <a:pt x="586" y="444"/>
                    <a:pt x="1473" y="81"/>
                  </a:cubicBezTo>
                  <a:cubicBezTo>
                    <a:pt x="1493" y="81"/>
                    <a:pt x="1514" y="41"/>
                    <a:pt x="1514" y="41"/>
                  </a:cubicBezTo>
                  <a:cubicBezTo>
                    <a:pt x="1493" y="20"/>
                    <a:pt x="1473" y="0"/>
                    <a:pt x="145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6168751" y="1056641"/>
              <a:ext cx="152469" cy="50765"/>
            </a:xfrm>
            <a:custGeom>
              <a:avLst/>
              <a:gdLst/>
              <a:ahLst/>
              <a:cxnLst/>
              <a:rect l="l" t="t" r="r" b="b"/>
              <a:pathLst>
                <a:path w="2622" h="873" extrusionOk="0">
                  <a:moveTo>
                    <a:pt x="1459" y="0"/>
                  </a:moveTo>
                  <a:cubicBezTo>
                    <a:pt x="1436" y="0"/>
                    <a:pt x="1413" y="2"/>
                    <a:pt x="1391" y="5"/>
                  </a:cubicBezTo>
                  <a:cubicBezTo>
                    <a:pt x="1291" y="45"/>
                    <a:pt x="1189" y="126"/>
                    <a:pt x="1130" y="247"/>
                  </a:cubicBezTo>
                  <a:cubicBezTo>
                    <a:pt x="1089" y="348"/>
                    <a:pt x="1068" y="429"/>
                    <a:pt x="1049" y="510"/>
                  </a:cubicBezTo>
                  <a:cubicBezTo>
                    <a:pt x="928" y="348"/>
                    <a:pt x="767" y="206"/>
                    <a:pt x="544" y="187"/>
                  </a:cubicBezTo>
                  <a:cubicBezTo>
                    <a:pt x="262" y="187"/>
                    <a:pt x="41" y="469"/>
                    <a:pt x="1" y="751"/>
                  </a:cubicBezTo>
                  <a:cubicBezTo>
                    <a:pt x="1" y="771"/>
                    <a:pt x="20" y="792"/>
                    <a:pt x="41" y="792"/>
                  </a:cubicBezTo>
                  <a:cubicBezTo>
                    <a:pt x="60" y="792"/>
                    <a:pt x="81" y="771"/>
                    <a:pt x="81" y="751"/>
                  </a:cubicBezTo>
                  <a:cubicBezTo>
                    <a:pt x="122" y="510"/>
                    <a:pt x="302" y="268"/>
                    <a:pt x="544" y="268"/>
                  </a:cubicBezTo>
                  <a:cubicBezTo>
                    <a:pt x="746" y="268"/>
                    <a:pt x="907" y="469"/>
                    <a:pt x="1049" y="631"/>
                  </a:cubicBezTo>
                  <a:cubicBezTo>
                    <a:pt x="1068" y="650"/>
                    <a:pt x="1068" y="650"/>
                    <a:pt x="1089" y="650"/>
                  </a:cubicBezTo>
                  <a:cubicBezTo>
                    <a:pt x="1109" y="631"/>
                    <a:pt x="1109" y="631"/>
                    <a:pt x="1109" y="610"/>
                  </a:cubicBezTo>
                  <a:cubicBezTo>
                    <a:pt x="1130" y="510"/>
                    <a:pt x="1149" y="389"/>
                    <a:pt x="1189" y="287"/>
                  </a:cubicBezTo>
                  <a:cubicBezTo>
                    <a:pt x="1230" y="187"/>
                    <a:pt x="1331" y="106"/>
                    <a:pt x="1412" y="85"/>
                  </a:cubicBezTo>
                  <a:cubicBezTo>
                    <a:pt x="1428" y="82"/>
                    <a:pt x="1446" y="81"/>
                    <a:pt x="1463" y="81"/>
                  </a:cubicBezTo>
                  <a:cubicBezTo>
                    <a:pt x="1556" y="81"/>
                    <a:pt x="1667" y="123"/>
                    <a:pt x="1735" y="206"/>
                  </a:cubicBezTo>
                  <a:cubicBezTo>
                    <a:pt x="1794" y="287"/>
                    <a:pt x="1856" y="389"/>
                    <a:pt x="1875" y="550"/>
                  </a:cubicBezTo>
                  <a:cubicBezTo>
                    <a:pt x="1875" y="550"/>
                    <a:pt x="1896" y="569"/>
                    <a:pt x="1915" y="569"/>
                  </a:cubicBezTo>
                  <a:cubicBezTo>
                    <a:pt x="1915" y="569"/>
                    <a:pt x="1936" y="569"/>
                    <a:pt x="1936" y="550"/>
                  </a:cubicBezTo>
                  <a:cubicBezTo>
                    <a:pt x="1976" y="489"/>
                    <a:pt x="2017" y="448"/>
                    <a:pt x="2097" y="429"/>
                  </a:cubicBezTo>
                  <a:cubicBezTo>
                    <a:pt x="2138" y="409"/>
                    <a:pt x="2178" y="399"/>
                    <a:pt x="2218" y="399"/>
                  </a:cubicBezTo>
                  <a:cubicBezTo>
                    <a:pt x="2259" y="399"/>
                    <a:pt x="2299" y="409"/>
                    <a:pt x="2339" y="429"/>
                  </a:cubicBezTo>
                  <a:cubicBezTo>
                    <a:pt x="2460" y="489"/>
                    <a:pt x="2541" y="650"/>
                    <a:pt x="2541" y="832"/>
                  </a:cubicBezTo>
                  <a:cubicBezTo>
                    <a:pt x="2541" y="851"/>
                    <a:pt x="2560" y="851"/>
                    <a:pt x="2581" y="872"/>
                  </a:cubicBezTo>
                  <a:cubicBezTo>
                    <a:pt x="2601" y="872"/>
                    <a:pt x="2622" y="851"/>
                    <a:pt x="2622" y="832"/>
                  </a:cubicBezTo>
                  <a:cubicBezTo>
                    <a:pt x="2622" y="631"/>
                    <a:pt x="2520" y="448"/>
                    <a:pt x="2359" y="368"/>
                  </a:cubicBezTo>
                  <a:cubicBezTo>
                    <a:pt x="2314" y="335"/>
                    <a:pt x="2258" y="320"/>
                    <a:pt x="2203" y="320"/>
                  </a:cubicBezTo>
                  <a:cubicBezTo>
                    <a:pt x="2157" y="320"/>
                    <a:pt x="2113" y="330"/>
                    <a:pt x="2076" y="348"/>
                  </a:cubicBezTo>
                  <a:cubicBezTo>
                    <a:pt x="2017" y="368"/>
                    <a:pt x="1956" y="408"/>
                    <a:pt x="1936" y="448"/>
                  </a:cubicBezTo>
                  <a:cubicBezTo>
                    <a:pt x="1896" y="327"/>
                    <a:pt x="1856" y="227"/>
                    <a:pt x="1794" y="147"/>
                  </a:cubicBezTo>
                  <a:cubicBezTo>
                    <a:pt x="1710" y="45"/>
                    <a:pt x="1582" y="0"/>
                    <a:pt x="145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6114846" y="1405134"/>
              <a:ext cx="130140" cy="608540"/>
            </a:xfrm>
            <a:custGeom>
              <a:avLst/>
              <a:gdLst/>
              <a:ahLst/>
              <a:cxnLst/>
              <a:rect l="l" t="t" r="r" b="b"/>
              <a:pathLst>
                <a:path w="2238" h="10465" extrusionOk="0">
                  <a:moveTo>
                    <a:pt x="2097" y="0"/>
                  </a:moveTo>
                  <a:cubicBezTo>
                    <a:pt x="2016" y="0"/>
                    <a:pt x="1936" y="60"/>
                    <a:pt x="1936" y="141"/>
                  </a:cubicBezTo>
                  <a:lnTo>
                    <a:pt x="1774" y="2681"/>
                  </a:lnTo>
                  <a:lnTo>
                    <a:pt x="1694" y="3952"/>
                  </a:lnTo>
                  <a:cubicBezTo>
                    <a:pt x="1654" y="4374"/>
                    <a:pt x="1633" y="4799"/>
                    <a:pt x="1573" y="5202"/>
                  </a:cubicBezTo>
                  <a:cubicBezTo>
                    <a:pt x="1512" y="5605"/>
                    <a:pt x="1391" y="5927"/>
                    <a:pt x="1170" y="6290"/>
                  </a:cubicBezTo>
                  <a:cubicBezTo>
                    <a:pt x="968" y="6613"/>
                    <a:pt x="705" y="6995"/>
                    <a:pt x="525" y="7419"/>
                  </a:cubicBezTo>
                  <a:cubicBezTo>
                    <a:pt x="162" y="8245"/>
                    <a:pt x="0" y="9173"/>
                    <a:pt x="60" y="10081"/>
                  </a:cubicBezTo>
                  <a:lnTo>
                    <a:pt x="81" y="10100"/>
                  </a:lnTo>
                  <a:cubicBezTo>
                    <a:pt x="99" y="10309"/>
                    <a:pt x="279" y="10465"/>
                    <a:pt x="486" y="10465"/>
                  </a:cubicBezTo>
                  <a:cubicBezTo>
                    <a:pt x="498" y="10465"/>
                    <a:pt x="511" y="10464"/>
                    <a:pt x="525" y="10463"/>
                  </a:cubicBezTo>
                  <a:cubicBezTo>
                    <a:pt x="745" y="10423"/>
                    <a:pt x="907" y="10221"/>
                    <a:pt x="866" y="10000"/>
                  </a:cubicBezTo>
                  <a:cubicBezTo>
                    <a:pt x="766" y="9234"/>
                    <a:pt x="866" y="8427"/>
                    <a:pt x="1149" y="7681"/>
                  </a:cubicBezTo>
                  <a:cubicBezTo>
                    <a:pt x="1291" y="7298"/>
                    <a:pt x="1492" y="6976"/>
                    <a:pt x="1713" y="6592"/>
                  </a:cubicBezTo>
                  <a:cubicBezTo>
                    <a:pt x="1815" y="6390"/>
                    <a:pt x="1915" y="6169"/>
                    <a:pt x="1995" y="5947"/>
                  </a:cubicBezTo>
                  <a:cubicBezTo>
                    <a:pt x="2057" y="5726"/>
                    <a:pt x="2097" y="5503"/>
                    <a:pt x="2116" y="5282"/>
                  </a:cubicBezTo>
                  <a:cubicBezTo>
                    <a:pt x="2178" y="4818"/>
                    <a:pt x="2157" y="4395"/>
                    <a:pt x="2178" y="3971"/>
                  </a:cubicBezTo>
                  <a:lnTo>
                    <a:pt x="2197" y="2702"/>
                  </a:lnTo>
                  <a:lnTo>
                    <a:pt x="2237" y="162"/>
                  </a:lnTo>
                  <a:cubicBezTo>
                    <a:pt x="2237" y="81"/>
                    <a:pt x="2178" y="0"/>
                    <a:pt x="209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5911670" y="1460958"/>
              <a:ext cx="252487" cy="348958"/>
            </a:xfrm>
            <a:custGeom>
              <a:avLst/>
              <a:gdLst/>
              <a:ahLst/>
              <a:cxnLst/>
              <a:rect l="l" t="t" r="r" b="b"/>
              <a:pathLst>
                <a:path w="4342" h="6001" extrusionOk="0">
                  <a:moveTo>
                    <a:pt x="649" y="0"/>
                  </a:moveTo>
                  <a:cubicBezTo>
                    <a:pt x="516" y="0"/>
                    <a:pt x="409" y="107"/>
                    <a:pt x="409" y="229"/>
                  </a:cubicBezTo>
                  <a:cubicBezTo>
                    <a:pt x="1" y="4590"/>
                    <a:pt x="4066" y="6000"/>
                    <a:pt x="4328" y="6000"/>
                  </a:cubicBezTo>
                  <a:cubicBezTo>
                    <a:pt x="4337" y="6000"/>
                    <a:pt x="4342" y="5998"/>
                    <a:pt x="4341" y="5995"/>
                  </a:cubicBezTo>
                  <a:cubicBezTo>
                    <a:pt x="3373" y="1016"/>
                    <a:pt x="1417" y="148"/>
                    <a:pt x="712" y="8"/>
                  </a:cubicBezTo>
                  <a:cubicBezTo>
                    <a:pt x="691" y="3"/>
                    <a:pt x="670" y="0"/>
                    <a:pt x="64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5941327" y="1462005"/>
              <a:ext cx="225157" cy="348784"/>
            </a:xfrm>
            <a:custGeom>
              <a:avLst/>
              <a:gdLst/>
              <a:ahLst/>
              <a:cxnLst/>
              <a:rect l="l" t="t" r="r" b="b"/>
              <a:pathLst>
                <a:path w="3872" h="5998" extrusionOk="0">
                  <a:moveTo>
                    <a:pt x="40" y="1"/>
                  </a:moveTo>
                  <a:cubicBezTo>
                    <a:pt x="34" y="1"/>
                    <a:pt x="27" y="3"/>
                    <a:pt x="20" y="9"/>
                  </a:cubicBezTo>
                  <a:cubicBezTo>
                    <a:pt x="1" y="9"/>
                    <a:pt x="1" y="30"/>
                    <a:pt x="1" y="50"/>
                  </a:cubicBezTo>
                  <a:cubicBezTo>
                    <a:pt x="20" y="90"/>
                    <a:pt x="1996" y="3780"/>
                    <a:pt x="3791" y="5998"/>
                  </a:cubicBezTo>
                  <a:lnTo>
                    <a:pt x="3850" y="5998"/>
                  </a:lnTo>
                  <a:cubicBezTo>
                    <a:pt x="3871" y="5977"/>
                    <a:pt x="3871" y="5958"/>
                    <a:pt x="3850" y="5937"/>
                  </a:cubicBezTo>
                  <a:cubicBezTo>
                    <a:pt x="2057" y="3740"/>
                    <a:pt x="81" y="50"/>
                    <a:pt x="81" y="9"/>
                  </a:cubicBezTo>
                  <a:cubicBezTo>
                    <a:pt x="67" y="9"/>
                    <a:pt x="54" y="1"/>
                    <a:pt x="40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5097337" y="471536"/>
              <a:ext cx="351749" cy="486367"/>
            </a:xfrm>
            <a:custGeom>
              <a:avLst/>
              <a:gdLst/>
              <a:ahLst/>
              <a:cxnLst/>
              <a:rect l="l" t="t" r="r" b="b"/>
              <a:pathLst>
                <a:path w="6049" h="8364" extrusionOk="0">
                  <a:moveTo>
                    <a:pt x="916" y="0"/>
                  </a:moveTo>
                  <a:cubicBezTo>
                    <a:pt x="740" y="0"/>
                    <a:pt x="580" y="133"/>
                    <a:pt x="563" y="330"/>
                  </a:cubicBezTo>
                  <a:cubicBezTo>
                    <a:pt x="0" y="6379"/>
                    <a:pt x="5628" y="8363"/>
                    <a:pt x="6025" y="8363"/>
                  </a:cubicBezTo>
                  <a:cubicBezTo>
                    <a:pt x="6041" y="8363"/>
                    <a:pt x="6049" y="8360"/>
                    <a:pt x="6047" y="8354"/>
                  </a:cubicBezTo>
                  <a:cubicBezTo>
                    <a:pt x="4716" y="1419"/>
                    <a:pt x="1994" y="209"/>
                    <a:pt x="986" y="7"/>
                  </a:cubicBezTo>
                  <a:cubicBezTo>
                    <a:pt x="963" y="3"/>
                    <a:pt x="939" y="0"/>
                    <a:pt x="91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4"/>
            <p:cNvSpPr/>
            <p:nvPr/>
          </p:nvSpPr>
          <p:spPr>
            <a:xfrm>
              <a:off x="5138217" y="473048"/>
              <a:ext cx="314243" cy="487762"/>
            </a:xfrm>
            <a:custGeom>
              <a:avLst/>
              <a:gdLst/>
              <a:ahLst/>
              <a:cxnLst/>
              <a:rect l="l" t="t" r="r" b="b"/>
              <a:pathLst>
                <a:path w="5404" h="8388" extrusionOk="0">
                  <a:moveTo>
                    <a:pt x="41" y="1"/>
                  </a:moveTo>
                  <a:cubicBezTo>
                    <a:pt x="22" y="22"/>
                    <a:pt x="1" y="41"/>
                    <a:pt x="22" y="81"/>
                  </a:cubicBezTo>
                  <a:cubicBezTo>
                    <a:pt x="41" y="122"/>
                    <a:pt x="2783" y="5283"/>
                    <a:pt x="5304" y="8368"/>
                  </a:cubicBezTo>
                  <a:cubicBezTo>
                    <a:pt x="5323" y="8388"/>
                    <a:pt x="5344" y="8388"/>
                    <a:pt x="5344" y="8388"/>
                  </a:cubicBezTo>
                  <a:cubicBezTo>
                    <a:pt x="5363" y="8388"/>
                    <a:pt x="5384" y="8388"/>
                    <a:pt x="5384" y="8368"/>
                  </a:cubicBezTo>
                  <a:cubicBezTo>
                    <a:pt x="5404" y="8347"/>
                    <a:pt x="5404" y="8328"/>
                    <a:pt x="5384" y="8307"/>
                  </a:cubicBezTo>
                  <a:cubicBezTo>
                    <a:pt x="2884" y="5223"/>
                    <a:pt x="142" y="81"/>
                    <a:pt x="102" y="22"/>
                  </a:cubicBezTo>
                  <a:cubicBezTo>
                    <a:pt x="102" y="1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4"/>
            <p:cNvSpPr/>
            <p:nvPr/>
          </p:nvSpPr>
          <p:spPr>
            <a:xfrm>
              <a:off x="5085533" y="882133"/>
              <a:ext cx="493984" cy="324186"/>
            </a:xfrm>
            <a:custGeom>
              <a:avLst/>
              <a:gdLst/>
              <a:ahLst/>
              <a:cxnLst/>
              <a:rect l="l" t="t" r="r" b="b"/>
              <a:pathLst>
                <a:path w="8495" h="5575" extrusionOk="0">
                  <a:moveTo>
                    <a:pt x="1038" y="1"/>
                  </a:moveTo>
                  <a:cubicBezTo>
                    <a:pt x="731" y="1"/>
                    <a:pt x="484" y="39"/>
                    <a:pt x="302" y="83"/>
                  </a:cubicBezTo>
                  <a:cubicBezTo>
                    <a:pt x="100" y="124"/>
                    <a:pt x="0" y="345"/>
                    <a:pt x="60" y="546"/>
                  </a:cubicBezTo>
                  <a:cubicBezTo>
                    <a:pt x="1656" y="4891"/>
                    <a:pt x="5483" y="5574"/>
                    <a:pt x="7374" y="5574"/>
                  </a:cubicBezTo>
                  <a:cubicBezTo>
                    <a:pt x="8063" y="5574"/>
                    <a:pt x="8494" y="5483"/>
                    <a:pt x="8468" y="5446"/>
                  </a:cubicBezTo>
                  <a:cubicBezTo>
                    <a:pt x="5049" y="790"/>
                    <a:pt x="2429" y="1"/>
                    <a:pt x="103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4"/>
            <p:cNvSpPr/>
            <p:nvPr/>
          </p:nvSpPr>
          <p:spPr>
            <a:xfrm>
              <a:off x="5090185" y="893065"/>
              <a:ext cx="491251" cy="309242"/>
            </a:xfrm>
            <a:custGeom>
              <a:avLst/>
              <a:gdLst/>
              <a:ahLst/>
              <a:cxnLst/>
              <a:rect l="l" t="t" r="r" b="b"/>
              <a:pathLst>
                <a:path w="8448" h="5318" extrusionOk="0">
                  <a:moveTo>
                    <a:pt x="51" y="0"/>
                  </a:moveTo>
                  <a:cubicBezTo>
                    <a:pt x="41" y="0"/>
                    <a:pt x="31" y="6"/>
                    <a:pt x="20" y="16"/>
                  </a:cubicBezTo>
                  <a:cubicBezTo>
                    <a:pt x="1" y="36"/>
                    <a:pt x="1" y="76"/>
                    <a:pt x="20" y="97"/>
                  </a:cubicBezTo>
                  <a:cubicBezTo>
                    <a:pt x="81" y="116"/>
                    <a:pt x="4759" y="3605"/>
                    <a:pt x="8367" y="5318"/>
                  </a:cubicBezTo>
                  <a:lnTo>
                    <a:pt x="8388" y="5318"/>
                  </a:lnTo>
                  <a:cubicBezTo>
                    <a:pt x="8407" y="5318"/>
                    <a:pt x="8428" y="5298"/>
                    <a:pt x="8428" y="5277"/>
                  </a:cubicBezTo>
                  <a:cubicBezTo>
                    <a:pt x="8447" y="5258"/>
                    <a:pt x="8447" y="5237"/>
                    <a:pt x="8407" y="5218"/>
                  </a:cubicBezTo>
                  <a:cubicBezTo>
                    <a:pt x="4818" y="3524"/>
                    <a:pt x="141" y="36"/>
                    <a:pt x="81" y="16"/>
                  </a:cubicBezTo>
                  <a:cubicBezTo>
                    <a:pt x="71" y="6"/>
                    <a:pt x="61" y="0"/>
                    <a:pt x="5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4"/>
            <p:cNvSpPr/>
            <p:nvPr/>
          </p:nvSpPr>
          <p:spPr>
            <a:xfrm>
              <a:off x="5515727" y="637903"/>
              <a:ext cx="360297" cy="561206"/>
            </a:xfrm>
            <a:custGeom>
              <a:avLst/>
              <a:gdLst/>
              <a:ahLst/>
              <a:cxnLst/>
              <a:rect l="l" t="t" r="r" b="b"/>
              <a:pathLst>
                <a:path w="6196" h="9651" extrusionOk="0">
                  <a:moveTo>
                    <a:pt x="3189" y="1"/>
                  </a:moveTo>
                  <a:cubicBezTo>
                    <a:pt x="3127" y="1"/>
                    <a:pt x="3064" y="16"/>
                    <a:pt x="3005" y="49"/>
                  </a:cubicBezTo>
                  <a:cubicBezTo>
                    <a:pt x="2137" y="593"/>
                    <a:pt x="0" y="2670"/>
                    <a:pt x="1150" y="9646"/>
                  </a:cubicBezTo>
                  <a:cubicBezTo>
                    <a:pt x="1151" y="9649"/>
                    <a:pt x="1153" y="9651"/>
                    <a:pt x="1157" y="9651"/>
                  </a:cubicBezTo>
                  <a:cubicBezTo>
                    <a:pt x="1369" y="9651"/>
                    <a:pt x="6196" y="5782"/>
                    <a:pt x="3508" y="190"/>
                  </a:cubicBezTo>
                  <a:cubicBezTo>
                    <a:pt x="3441" y="68"/>
                    <a:pt x="3318" y="1"/>
                    <a:pt x="318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4"/>
            <p:cNvSpPr/>
            <p:nvPr/>
          </p:nvSpPr>
          <p:spPr>
            <a:xfrm>
              <a:off x="5579052" y="637205"/>
              <a:ext cx="127872" cy="563997"/>
            </a:xfrm>
            <a:custGeom>
              <a:avLst/>
              <a:gdLst/>
              <a:ahLst/>
              <a:cxnLst/>
              <a:rect l="l" t="t" r="r" b="b"/>
              <a:pathLst>
                <a:path w="2199" h="9699" extrusionOk="0">
                  <a:moveTo>
                    <a:pt x="2158" y="0"/>
                  </a:moveTo>
                  <a:cubicBezTo>
                    <a:pt x="2118" y="0"/>
                    <a:pt x="2097" y="21"/>
                    <a:pt x="2097" y="41"/>
                  </a:cubicBezTo>
                  <a:cubicBezTo>
                    <a:pt x="2077" y="102"/>
                    <a:pt x="1290" y="5887"/>
                    <a:pt x="0" y="9637"/>
                  </a:cubicBezTo>
                  <a:cubicBezTo>
                    <a:pt x="0" y="9658"/>
                    <a:pt x="0" y="9698"/>
                    <a:pt x="40" y="9698"/>
                  </a:cubicBezTo>
                  <a:lnTo>
                    <a:pt x="61" y="9698"/>
                  </a:lnTo>
                  <a:cubicBezTo>
                    <a:pt x="81" y="9698"/>
                    <a:pt x="102" y="9698"/>
                    <a:pt x="102" y="9677"/>
                  </a:cubicBezTo>
                  <a:cubicBezTo>
                    <a:pt x="1392" y="5908"/>
                    <a:pt x="2198" y="121"/>
                    <a:pt x="2198" y="61"/>
                  </a:cubicBezTo>
                  <a:cubicBezTo>
                    <a:pt x="2198" y="21"/>
                    <a:pt x="2177" y="0"/>
                    <a:pt x="215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7847600" y="1898479"/>
              <a:ext cx="812414" cy="523117"/>
            </a:xfrm>
            <a:custGeom>
              <a:avLst/>
              <a:gdLst/>
              <a:ahLst/>
              <a:cxnLst/>
              <a:rect l="l" t="t" r="r" b="b"/>
              <a:pathLst>
                <a:path w="13971" h="8996" extrusionOk="0">
                  <a:moveTo>
                    <a:pt x="13809" y="1"/>
                  </a:moveTo>
                  <a:cubicBezTo>
                    <a:pt x="13766" y="1"/>
                    <a:pt x="13721" y="21"/>
                    <a:pt x="13688" y="64"/>
                  </a:cubicBezTo>
                  <a:cubicBezTo>
                    <a:pt x="12801" y="992"/>
                    <a:pt x="11895" y="1919"/>
                    <a:pt x="10826" y="2564"/>
                  </a:cubicBezTo>
                  <a:cubicBezTo>
                    <a:pt x="10301" y="2887"/>
                    <a:pt x="9737" y="3108"/>
                    <a:pt x="9132" y="3229"/>
                  </a:cubicBezTo>
                  <a:cubicBezTo>
                    <a:pt x="8527" y="3371"/>
                    <a:pt x="7863" y="3451"/>
                    <a:pt x="7197" y="3693"/>
                  </a:cubicBezTo>
                  <a:cubicBezTo>
                    <a:pt x="6532" y="3955"/>
                    <a:pt x="5947" y="4317"/>
                    <a:pt x="5403" y="4640"/>
                  </a:cubicBezTo>
                  <a:lnTo>
                    <a:pt x="3750" y="5669"/>
                  </a:lnTo>
                  <a:lnTo>
                    <a:pt x="423" y="7685"/>
                  </a:lnTo>
                  <a:cubicBezTo>
                    <a:pt x="423" y="7685"/>
                    <a:pt x="403" y="7704"/>
                    <a:pt x="382" y="7704"/>
                  </a:cubicBezTo>
                  <a:cubicBezTo>
                    <a:pt x="60" y="7946"/>
                    <a:pt x="0" y="8390"/>
                    <a:pt x="221" y="8693"/>
                  </a:cubicBezTo>
                  <a:cubicBezTo>
                    <a:pt x="356" y="8889"/>
                    <a:pt x="572" y="8995"/>
                    <a:pt x="792" y="8995"/>
                  </a:cubicBezTo>
                  <a:cubicBezTo>
                    <a:pt x="936" y="8995"/>
                    <a:pt x="1082" y="8950"/>
                    <a:pt x="1210" y="8854"/>
                  </a:cubicBezTo>
                  <a:lnTo>
                    <a:pt x="4374" y="6616"/>
                  </a:lnTo>
                  <a:lnTo>
                    <a:pt x="5947" y="5487"/>
                  </a:lnTo>
                  <a:cubicBezTo>
                    <a:pt x="6471" y="5105"/>
                    <a:pt x="6976" y="4742"/>
                    <a:pt x="7519" y="4500"/>
                  </a:cubicBezTo>
                  <a:cubicBezTo>
                    <a:pt x="8043" y="4258"/>
                    <a:pt x="8669" y="4137"/>
                    <a:pt x="9314" y="3935"/>
                  </a:cubicBezTo>
                  <a:cubicBezTo>
                    <a:pt x="9959" y="3753"/>
                    <a:pt x="10605" y="3451"/>
                    <a:pt x="11148" y="3068"/>
                  </a:cubicBezTo>
                  <a:cubicBezTo>
                    <a:pt x="12258" y="2282"/>
                    <a:pt x="13105" y="1253"/>
                    <a:pt x="13930" y="266"/>
                  </a:cubicBezTo>
                  <a:cubicBezTo>
                    <a:pt x="13971" y="205"/>
                    <a:pt x="13971" y="105"/>
                    <a:pt x="13911" y="43"/>
                  </a:cubicBezTo>
                  <a:cubicBezTo>
                    <a:pt x="13883" y="16"/>
                    <a:pt x="13846" y="1"/>
                    <a:pt x="1380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6447813" y="2343792"/>
              <a:ext cx="626043" cy="662329"/>
            </a:xfrm>
            <a:custGeom>
              <a:avLst/>
              <a:gdLst/>
              <a:ahLst/>
              <a:cxnLst/>
              <a:rect l="l" t="t" r="r" b="b"/>
              <a:pathLst>
                <a:path w="10766" h="11390" extrusionOk="0">
                  <a:moveTo>
                    <a:pt x="10294" y="0"/>
                  </a:moveTo>
                  <a:cubicBezTo>
                    <a:pt x="10270" y="0"/>
                    <a:pt x="10246" y="2"/>
                    <a:pt x="10221" y="6"/>
                  </a:cubicBezTo>
                  <a:cubicBezTo>
                    <a:pt x="7500" y="390"/>
                    <a:pt x="5100" y="2264"/>
                    <a:pt x="4072" y="4764"/>
                  </a:cubicBezTo>
                  <a:cubicBezTo>
                    <a:pt x="3831" y="5390"/>
                    <a:pt x="3648" y="5954"/>
                    <a:pt x="3245" y="6377"/>
                  </a:cubicBezTo>
                  <a:cubicBezTo>
                    <a:pt x="2863" y="6820"/>
                    <a:pt x="2298" y="7164"/>
                    <a:pt x="1814" y="7648"/>
                  </a:cubicBezTo>
                  <a:cubicBezTo>
                    <a:pt x="1331" y="8132"/>
                    <a:pt x="987" y="8716"/>
                    <a:pt x="705" y="9320"/>
                  </a:cubicBezTo>
                  <a:cubicBezTo>
                    <a:pt x="444" y="9925"/>
                    <a:pt x="242" y="10530"/>
                    <a:pt x="40" y="11156"/>
                  </a:cubicBezTo>
                  <a:cubicBezTo>
                    <a:pt x="0" y="11236"/>
                    <a:pt x="60" y="11336"/>
                    <a:pt x="140" y="11377"/>
                  </a:cubicBezTo>
                  <a:cubicBezTo>
                    <a:pt x="163" y="11386"/>
                    <a:pt x="185" y="11390"/>
                    <a:pt x="207" y="11390"/>
                  </a:cubicBezTo>
                  <a:cubicBezTo>
                    <a:pt x="283" y="11390"/>
                    <a:pt x="351" y="11340"/>
                    <a:pt x="382" y="11277"/>
                  </a:cubicBezTo>
                  <a:cubicBezTo>
                    <a:pt x="806" y="10067"/>
                    <a:pt x="1269" y="8837"/>
                    <a:pt x="2177" y="8011"/>
                  </a:cubicBezTo>
                  <a:cubicBezTo>
                    <a:pt x="2600" y="7587"/>
                    <a:pt x="3185" y="7264"/>
                    <a:pt x="3669" y="6761"/>
                  </a:cubicBezTo>
                  <a:cubicBezTo>
                    <a:pt x="3911" y="6519"/>
                    <a:pt x="4113" y="6216"/>
                    <a:pt x="4253" y="5914"/>
                  </a:cubicBezTo>
                  <a:cubicBezTo>
                    <a:pt x="4414" y="5591"/>
                    <a:pt x="4535" y="5288"/>
                    <a:pt x="4656" y="5006"/>
                  </a:cubicBezTo>
                  <a:cubicBezTo>
                    <a:pt x="5664" y="2769"/>
                    <a:pt x="7922" y="1156"/>
                    <a:pt x="10322" y="893"/>
                  </a:cubicBezTo>
                  <a:lnTo>
                    <a:pt x="10342" y="893"/>
                  </a:lnTo>
                  <a:cubicBezTo>
                    <a:pt x="10584" y="853"/>
                    <a:pt x="10766" y="632"/>
                    <a:pt x="10726" y="390"/>
                  </a:cubicBezTo>
                  <a:cubicBezTo>
                    <a:pt x="10689" y="154"/>
                    <a:pt x="10506" y="0"/>
                    <a:pt x="102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6341050" y="2981348"/>
              <a:ext cx="177125" cy="270223"/>
            </a:xfrm>
            <a:custGeom>
              <a:avLst/>
              <a:gdLst/>
              <a:ahLst/>
              <a:cxnLst/>
              <a:rect l="l" t="t" r="r" b="b"/>
              <a:pathLst>
                <a:path w="3046" h="4647" extrusionOk="0">
                  <a:moveTo>
                    <a:pt x="1957" y="0"/>
                  </a:moveTo>
                  <a:cubicBezTo>
                    <a:pt x="1924" y="0"/>
                    <a:pt x="1890" y="3"/>
                    <a:pt x="1855" y="10"/>
                  </a:cubicBezTo>
                  <a:cubicBezTo>
                    <a:pt x="1433" y="90"/>
                    <a:pt x="1089" y="413"/>
                    <a:pt x="847" y="756"/>
                  </a:cubicBezTo>
                  <a:cubicBezTo>
                    <a:pt x="344" y="1421"/>
                    <a:pt x="62" y="2227"/>
                    <a:pt x="22" y="3034"/>
                  </a:cubicBezTo>
                  <a:cubicBezTo>
                    <a:pt x="1" y="3377"/>
                    <a:pt x="22" y="3719"/>
                    <a:pt x="183" y="4001"/>
                  </a:cubicBezTo>
                  <a:cubicBezTo>
                    <a:pt x="344" y="4324"/>
                    <a:pt x="667" y="4547"/>
                    <a:pt x="1009" y="4627"/>
                  </a:cubicBezTo>
                  <a:cubicBezTo>
                    <a:pt x="1083" y="4640"/>
                    <a:pt x="1158" y="4646"/>
                    <a:pt x="1233" y="4646"/>
                  </a:cubicBezTo>
                  <a:cubicBezTo>
                    <a:pt x="1505" y="4646"/>
                    <a:pt x="1776" y="4563"/>
                    <a:pt x="1997" y="4405"/>
                  </a:cubicBezTo>
                  <a:cubicBezTo>
                    <a:pt x="2259" y="4224"/>
                    <a:pt x="2420" y="3961"/>
                    <a:pt x="2562" y="3700"/>
                  </a:cubicBezTo>
                  <a:cubicBezTo>
                    <a:pt x="2884" y="3095"/>
                    <a:pt x="3046" y="2429"/>
                    <a:pt x="3025" y="1743"/>
                  </a:cubicBezTo>
                  <a:cubicBezTo>
                    <a:pt x="3025" y="1401"/>
                    <a:pt x="2984" y="1058"/>
                    <a:pt x="2844" y="756"/>
                  </a:cubicBezTo>
                  <a:cubicBezTo>
                    <a:pt x="2676" y="422"/>
                    <a:pt x="2354" y="0"/>
                    <a:pt x="1957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4"/>
            <p:cNvSpPr/>
            <p:nvPr/>
          </p:nvSpPr>
          <p:spPr>
            <a:xfrm>
              <a:off x="6379778" y="3035777"/>
              <a:ext cx="100890" cy="180614"/>
            </a:xfrm>
            <a:custGeom>
              <a:avLst/>
              <a:gdLst/>
              <a:ahLst/>
              <a:cxnLst/>
              <a:rect l="l" t="t" r="r" b="b"/>
              <a:pathLst>
                <a:path w="1735" h="3106" extrusionOk="0">
                  <a:moveTo>
                    <a:pt x="20" y="1"/>
                  </a:moveTo>
                  <a:cubicBezTo>
                    <a:pt x="1" y="1"/>
                    <a:pt x="1" y="22"/>
                    <a:pt x="1" y="41"/>
                  </a:cubicBezTo>
                  <a:cubicBezTo>
                    <a:pt x="243" y="2562"/>
                    <a:pt x="1673" y="3106"/>
                    <a:pt x="1694" y="3106"/>
                  </a:cubicBezTo>
                  <a:lnTo>
                    <a:pt x="1714" y="3106"/>
                  </a:lnTo>
                  <a:cubicBezTo>
                    <a:pt x="1735" y="3086"/>
                    <a:pt x="1714" y="3065"/>
                    <a:pt x="1714" y="3065"/>
                  </a:cubicBezTo>
                  <a:cubicBezTo>
                    <a:pt x="1694" y="3065"/>
                    <a:pt x="283" y="2522"/>
                    <a:pt x="60" y="22"/>
                  </a:cubicBezTo>
                  <a:cubicBezTo>
                    <a:pt x="60" y="22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6343376" y="3148646"/>
              <a:ext cx="72746" cy="45531"/>
            </a:xfrm>
            <a:custGeom>
              <a:avLst/>
              <a:gdLst/>
              <a:ahLst/>
              <a:cxnLst/>
              <a:rect l="l" t="t" r="r" b="b"/>
              <a:pathLst>
                <a:path w="1251" h="783" extrusionOk="0">
                  <a:moveTo>
                    <a:pt x="1221" y="1"/>
                  </a:moveTo>
                  <a:cubicBezTo>
                    <a:pt x="1216" y="1"/>
                    <a:pt x="1211" y="6"/>
                    <a:pt x="1211" y="16"/>
                  </a:cubicBezTo>
                  <a:cubicBezTo>
                    <a:pt x="1191" y="16"/>
                    <a:pt x="707" y="600"/>
                    <a:pt x="41" y="721"/>
                  </a:cubicBezTo>
                  <a:cubicBezTo>
                    <a:pt x="22" y="721"/>
                    <a:pt x="1" y="742"/>
                    <a:pt x="22" y="762"/>
                  </a:cubicBezTo>
                  <a:cubicBezTo>
                    <a:pt x="22" y="762"/>
                    <a:pt x="22" y="782"/>
                    <a:pt x="41" y="782"/>
                  </a:cubicBezTo>
                  <a:cubicBezTo>
                    <a:pt x="748" y="641"/>
                    <a:pt x="1232" y="57"/>
                    <a:pt x="1251" y="36"/>
                  </a:cubicBezTo>
                  <a:cubicBezTo>
                    <a:pt x="1251" y="36"/>
                    <a:pt x="1251" y="16"/>
                    <a:pt x="1232" y="16"/>
                  </a:cubicBezTo>
                  <a:cubicBezTo>
                    <a:pt x="1232" y="6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6358669" y="3185862"/>
              <a:ext cx="109031" cy="44601"/>
            </a:xfrm>
            <a:custGeom>
              <a:avLst/>
              <a:gdLst/>
              <a:ahLst/>
              <a:cxnLst/>
              <a:rect l="l" t="t" r="r" b="b"/>
              <a:pathLst>
                <a:path w="1875" h="767" extrusionOk="0">
                  <a:moveTo>
                    <a:pt x="60" y="1"/>
                  </a:moveTo>
                  <a:cubicBezTo>
                    <a:pt x="60" y="1"/>
                    <a:pt x="41" y="1"/>
                    <a:pt x="41" y="22"/>
                  </a:cubicBezTo>
                  <a:cubicBezTo>
                    <a:pt x="1" y="162"/>
                    <a:pt x="41" y="304"/>
                    <a:pt x="141" y="384"/>
                  </a:cubicBezTo>
                  <a:cubicBezTo>
                    <a:pt x="186" y="414"/>
                    <a:pt x="241" y="432"/>
                    <a:pt x="300" y="432"/>
                  </a:cubicBezTo>
                  <a:cubicBezTo>
                    <a:pt x="321" y="432"/>
                    <a:pt x="342" y="430"/>
                    <a:pt x="364" y="425"/>
                  </a:cubicBezTo>
                  <a:cubicBezTo>
                    <a:pt x="404" y="425"/>
                    <a:pt x="423" y="404"/>
                    <a:pt x="464" y="384"/>
                  </a:cubicBezTo>
                  <a:cubicBezTo>
                    <a:pt x="464" y="484"/>
                    <a:pt x="485" y="546"/>
                    <a:pt x="525" y="605"/>
                  </a:cubicBezTo>
                  <a:cubicBezTo>
                    <a:pt x="585" y="707"/>
                    <a:pt x="665" y="767"/>
                    <a:pt x="767" y="767"/>
                  </a:cubicBezTo>
                  <a:lnTo>
                    <a:pt x="786" y="767"/>
                  </a:lnTo>
                  <a:cubicBezTo>
                    <a:pt x="867" y="767"/>
                    <a:pt x="948" y="707"/>
                    <a:pt x="1009" y="626"/>
                  </a:cubicBezTo>
                  <a:cubicBezTo>
                    <a:pt x="1049" y="586"/>
                    <a:pt x="1068" y="525"/>
                    <a:pt x="1089" y="465"/>
                  </a:cubicBezTo>
                  <a:cubicBezTo>
                    <a:pt x="1170" y="586"/>
                    <a:pt x="1251" y="726"/>
                    <a:pt x="1412" y="747"/>
                  </a:cubicBezTo>
                  <a:cubicBezTo>
                    <a:pt x="1439" y="755"/>
                    <a:pt x="1465" y="759"/>
                    <a:pt x="1491" y="759"/>
                  </a:cubicBezTo>
                  <a:cubicBezTo>
                    <a:pt x="1660" y="759"/>
                    <a:pt x="1805" y="602"/>
                    <a:pt x="1875" y="444"/>
                  </a:cubicBezTo>
                  <a:cubicBezTo>
                    <a:pt x="1875" y="425"/>
                    <a:pt x="1875" y="404"/>
                    <a:pt x="1856" y="404"/>
                  </a:cubicBezTo>
                  <a:cubicBezTo>
                    <a:pt x="1835" y="404"/>
                    <a:pt x="1815" y="404"/>
                    <a:pt x="1815" y="425"/>
                  </a:cubicBezTo>
                  <a:cubicBezTo>
                    <a:pt x="1760" y="569"/>
                    <a:pt x="1626" y="713"/>
                    <a:pt x="1469" y="713"/>
                  </a:cubicBezTo>
                  <a:cubicBezTo>
                    <a:pt x="1450" y="713"/>
                    <a:pt x="1431" y="711"/>
                    <a:pt x="1412" y="707"/>
                  </a:cubicBezTo>
                  <a:cubicBezTo>
                    <a:pt x="1270" y="667"/>
                    <a:pt x="1189" y="525"/>
                    <a:pt x="1109" y="384"/>
                  </a:cubicBezTo>
                  <a:cubicBezTo>
                    <a:pt x="1109" y="363"/>
                    <a:pt x="1089" y="363"/>
                    <a:pt x="1089" y="363"/>
                  </a:cubicBezTo>
                  <a:cubicBezTo>
                    <a:pt x="1068" y="363"/>
                    <a:pt x="1068" y="363"/>
                    <a:pt x="1068" y="384"/>
                  </a:cubicBezTo>
                  <a:cubicBezTo>
                    <a:pt x="1028" y="465"/>
                    <a:pt x="1009" y="546"/>
                    <a:pt x="969" y="605"/>
                  </a:cubicBezTo>
                  <a:cubicBezTo>
                    <a:pt x="907" y="667"/>
                    <a:pt x="848" y="707"/>
                    <a:pt x="786" y="707"/>
                  </a:cubicBezTo>
                  <a:lnTo>
                    <a:pt x="767" y="707"/>
                  </a:lnTo>
                  <a:cubicBezTo>
                    <a:pt x="686" y="707"/>
                    <a:pt x="606" y="667"/>
                    <a:pt x="565" y="586"/>
                  </a:cubicBezTo>
                  <a:cubicBezTo>
                    <a:pt x="525" y="525"/>
                    <a:pt x="504" y="425"/>
                    <a:pt x="525" y="323"/>
                  </a:cubicBezTo>
                  <a:cubicBezTo>
                    <a:pt x="525" y="304"/>
                    <a:pt x="504" y="304"/>
                    <a:pt x="504" y="304"/>
                  </a:cubicBezTo>
                  <a:lnTo>
                    <a:pt x="464" y="304"/>
                  </a:lnTo>
                  <a:cubicBezTo>
                    <a:pt x="444" y="344"/>
                    <a:pt x="404" y="363"/>
                    <a:pt x="343" y="384"/>
                  </a:cubicBezTo>
                  <a:cubicBezTo>
                    <a:pt x="283" y="384"/>
                    <a:pt x="222" y="384"/>
                    <a:pt x="181" y="344"/>
                  </a:cubicBezTo>
                  <a:cubicBezTo>
                    <a:pt x="101" y="283"/>
                    <a:pt x="60" y="142"/>
                    <a:pt x="81" y="41"/>
                  </a:cubicBezTo>
                  <a:cubicBezTo>
                    <a:pt x="81" y="22"/>
                    <a:pt x="81" y="1"/>
                    <a:pt x="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7518122" y="2435552"/>
              <a:ext cx="276271" cy="340643"/>
            </a:xfrm>
            <a:custGeom>
              <a:avLst/>
              <a:gdLst/>
              <a:ahLst/>
              <a:cxnLst/>
              <a:rect l="l" t="t" r="r" b="b"/>
              <a:pathLst>
                <a:path w="4751" h="5858" extrusionOk="0">
                  <a:moveTo>
                    <a:pt x="4257" y="0"/>
                  </a:moveTo>
                  <a:cubicBezTo>
                    <a:pt x="4256" y="0"/>
                    <a:pt x="4255" y="0"/>
                    <a:pt x="4255" y="1"/>
                  </a:cubicBezTo>
                  <a:cubicBezTo>
                    <a:pt x="40" y="2804"/>
                    <a:pt x="0" y="4941"/>
                    <a:pt x="142" y="5646"/>
                  </a:cubicBezTo>
                  <a:cubicBezTo>
                    <a:pt x="158" y="5779"/>
                    <a:pt x="271" y="5858"/>
                    <a:pt x="391" y="5858"/>
                  </a:cubicBezTo>
                  <a:cubicBezTo>
                    <a:pt x="415" y="5858"/>
                    <a:pt x="440" y="5854"/>
                    <a:pt x="465" y="5847"/>
                  </a:cubicBezTo>
                  <a:cubicBezTo>
                    <a:pt x="4751" y="4506"/>
                    <a:pt x="4360" y="0"/>
                    <a:pt x="425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7529810" y="2433226"/>
              <a:ext cx="238124" cy="341224"/>
            </a:xfrm>
            <a:custGeom>
              <a:avLst/>
              <a:gdLst/>
              <a:ahLst/>
              <a:cxnLst/>
              <a:rect l="l" t="t" r="r" b="b"/>
              <a:pathLst>
                <a:path w="4095" h="5868" extrusionOk="0">
                  <a:moveTo>
                    <a:pt x="4073" y="0"/>
                  </a:moveTo>
                  <a:cubicBezTo>
                    <a:pt x="4054" y="0"/>
                    <a:pt x="4033" y="0"/>
                    <a:pt x="4013" y="21"/>
                  </a:cubicBezTo>
                  <a:cubicBezTo>
                    <a:pt x="2683" y="2521"/>
                    <a:pt x="41" y="5766"/>
                    <a:pt x="22" y="5787"/>
                  </a:cubicBezTo>
                  <a:cubicBezTo>
                    <a:pt x="1" y="5807"/>
                    <a:pt x="1" y="5828"/>
                    <a:pt x="22" y="5847"/>
                  </a:cubicBezTo>
                  <a:lnTo>
                    <a:pt x="41" y="5868"/>
                  </a:lnTo>
                  <a:cubicBezTo>
                    <a:pt x="62" y="5868"/>
                    <a:pt x="62" y="5847"/>
                    <a:pt x="81" y="5847"/>
                  </a:cubicBezTo>
                  <a:cubicBezTo>
                    <a:pt x="102" y="5807"/>
                    <a:pt x="2743" y="2562"/>
                    <a:pt x="4094" y="62"/>
                  </a:cubicBezTo>
                  <a:cubicBezTo>
                    <a:pt x="4094" y="41"/>
                    <a:pt x="4094" y="0"/>
                    <a:pt x="4073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4"/>
            <p:cNvSpPr/>
            <p:nvPr/>
          </p:nvSpPr>
          <p:spPr>
            <a:xfrm>
              <a:off x="6761939" y="2537140"/>
              <a:ext cx="315638" cy="430077"/>
            </a:xfrm>
            <a:custGeom>
              <a:avLst/>
              <a:gdLst/>
              <a:ahLst/>
              <a:cxnLst/>
              <a:rect l="l" t="t" r="r" b="b"/>
              <a:pathLst>
                <a:path w="5428" h="7396" extrusionOk="0">
                  <a:moveTo>
                    <a:pt x="23" y="0"/>
                  </a:moveTo>
                  <a:cubicBezTo>
                    <a:pt x="8" y="0"/>
                    <a:pt x="0" y="3"/>
                    <a:pt x="1" y="8"/>
                  </a:cubicBezTo>
                  <a:cubicBezTo>
                    <a:pt x="1270" y="6178"/>
                    <a:pt x="3730" y="7226"/>
                    <a:pt x="4617" y="7387"/>
                  </a:cubicBezTo>
                  <a:cubicBezTo>
                    <a:pt x="4641" y="7393"/>
                    <a:pt x="4664" y="7395"/>
                    <a:pt x="4687" y="7395"/>
                  </a:cubicBezTo>
                  <a:cubicBezTo>
                    <a:pt x="4843" y="7395"/>
                    <a:pt x="4983" y="7281"/>
                    <a:pt x="5001" y="7105"/>
                  </a:cubicBezTo>
                  <a:cubicBezTo>
                    <a:pt x="5427" y="1719"/>
                    <a:pt x="398" y="0"/>
                    <a:pt x="23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4"/>
            <p:cNvSpPr/>
            <p:nvPr/>
          </p:nvSpPr>
          <p:spPr>
            <a:xfrm>
              <a:off x="6759613" y="2534349"/>
              <a:ext cx="284935" cy="432403"/>
            </a:xfrm>
            <a:custGeom>
              <a:avLst/>
              <a:gdLst/>
              <a:ahLst/>
              <a:cxnLst/>
              <a:rect l="l" t="t" r="r" b="b"/>
              <a:pathLst>
                <a:path w="4900" h="7436" extrusionOk="0">
                  <a:moveTo>
                    <a:pt x="51" y="0"/>
                  </a:moveTo>
                  <a:cubicBezTo>
                    <a:pt x="41" y="0"/>
                    <a:pt x="31" y="6"/>
                    <a:pt x="20" y="16"/>
                  </a:cubicBezTo>
                  <a:cubicBezTo>
                    <a:pt x="1" y="36"/>
                    <a:pt x="1" y="56"/>
                    <a:pt x="20" y="76"/>
                  </a:cubicBezTo>
                  <a:cubicBezTo>
                    <a:pt x="2278" y="2798"/>
                    <a:pt x="4799" y="7355"/>
                    <a:pt x="4818" y="7395"/>
                  </a:cubicBezTo>
                  <a:cubicBezTo>
                    <a:pt x="4818" y="7414"/>
                    <a:pt x="4839" y="7435"/>
                    <a:pt x="4859" y="7435"/>
                  </a:cubicBezTo>
                  <a:lnTo>
                    <a:pt x="4880" y="7414"/>
                  </a:lnTo>
                  <a:cubicBezTo>
                    <a:pt x="4899" y="7414"/>
                    <a:pt x="4899" y="7374"/>
                    <a:pt x="4899" y="7355"/>
                  </a:cubicBezTo>
                  <a:cubicBezTo>
                    <a:pt x="4880" y="7314"/>
                    <a:pt x="2359" y="2737"/>
                    <a:pt x="81" y="16"/>
                  </a:cubicBezTo>
                  <a:cubicBezTo>
                    <a:pt x="71" y="6"/>
                    <a:pt x="61" y="0"/>
                    <a:pt x="5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8568544" y="1372396"/>
              <a:ext cx="360297" cy="560624"/>
            </a:xfrm>
            <a:custGeom>
              <a:avLst/>
              <a:gdLst/>
              <a:ahLst/>
              <a:cxnLst/>
              <a:rect l="l" t="t" r="r" b="b"/>
              <a:pathLst>
                <a:path w="6196" h="9641" extrusionOk="0">
                  <a:moveTo>
                    <a:pt x="3200" y="1"/>
                  </a:moveTo>
                  <a:cubicBezTo>
                    <a:pt x="3138" y="1"/>
                    <a:pt x="3077" y="19"/>
                    <a:pt x="3024" y="58"/>
                  </a:cubicBezTo>
                  <a:cubicBezTo>
                    <a:pt x="2158" y="604"/>
                    <a:pt x="0" y="2660"/>
                    <a:pt x="1150" y="9636"/>
                  </a:cubicBezTo>
                  <a:cubicBezTo>
                    <a:pt x="1151" y="9639"/>
                    <a:pt x="1154" y="9640"/>
                    <a:pt x="1158" y="9640"/>
                  </a:cubicBezTo>
                  <a:cubicBezTo>
                    <a:pt x="1390" y="9640"/>
                    <a:pt x="6196" y="5791"/>
                    <a:pt x="3529" y="200"/>
                  </a:cubicBezTo>
                  <a:cubicBezTo>
                    <a:pt x="3461" y="78"/>
                    <a:pt x="3329" y="1"/>
                    <a:pt x="320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4"/>
            <p:cNvSpPr/>
            <p:nvPr/>
          </p:nvSpPr>
          <p:spPr>
            <a:xfrm>
              <a:off x="8631811" y="1371058"/>
              <a:ext cx="129035" cy="565160"/>
            </a:xfrm>
            <a:custGeom>
              <a:avLst/>
              <a:gdLst/>
              <a:ahLst/>
              <a:cxnLst/>
              <a:rect l="l" t="t" r="r" b="b"/>
              <a:pathLst>
                <a:path w="2219" h="9719" extrusionOk="0">
                  <a:moveTo>
                    <a:pt x="2159" y="1"/>
                  </a:moveTo>
                  <a:cubicBezTo>
                    <a:pt x="2138" y="1"/>
                    <a:pt x="2119" y="22"/>
                    <a:pt x="2119" y="62"/>
                  </a:cubicBezTo>
                  <a:cubicBezTo>
                    <a:pt x="2098" y="122"/>
                    <a:pt x="1312" y="5888"/>
                    <a:pt x="22" y="9659"/>
                  </a:cubicBezTo>
                  <a:cubicBezTo>
                    <a:pt x="1" y="9678"/>
                    <a:pt x="22" y="9699"/>
                    <a:pt x="41" y="9718"/>
                  </a:cubicBezTo>
                  <a:lnTo>
                    <a:pt x="62" y="9718"/>
                  </a:lnTo>
                  <a:cubicBezTo>
                    <a:pt x="81" y="9718"/>
                    <a:pt x="102" y="9699"/>
                    <a:pt x="122" y="9678"/>
                  </a:cubicBezTo>
                  <a:cubicBezTo>
                    <a:pt x="1412" y="5909"/>
                    <a:pt x="2199" y="122"/>
                    <a:pt x="2219" y="62"/>
                  </a:cubicBezTo>
                  <a:cubicBezTo>
                    <a:pt x="2219" y="41"/>
                    <a:pt x="2199" y="22"/>
                    <a:pt x="2159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4"/>
            <p:cNvSpPr/>
            <p:nvPr/>
          </p:nvSpPr>
          <p:spPr>
            <a:xfrm>
              <a:off x="8213363" y="1512363"/>
              <a:ext cx="406178" cy="561147"/>
            </a:xfrm>
            <a:custGeom>
              <a:avLst/>
              <a:gdLst/>
              <a:ahLst/>
              <a:cxnLst/>
              <a:rect l="l" t="t" r="r" b="b"/>
              <a:pathLst>
                <a:path w="6985" h="9650" extrusionOk="0">
                  <a:moveTo>
                    <a:pt x="1957" y="0"/>
                  </a:moveTo>
                  <a:cubicBezTo>
                    <a:pt x="1844" y="0"/>
                    <a:pt x="1727" y="54"/>
                    <a:pt x="1653" y="151"/>
                  </a:cubicBezTo>
                  <a:cubicBezTo>
                    <a:pt x="1089" y="998"/>
                    <a:pt x="0" y="3780"/>
                    <a:pt x="3971" y="9648"/>
                  </a:cubicBezTo>
                  <a:cubicBezTo>
                    <a:pt x="3972" y="9649"/>
                    <a:pt x="3974" y="9650"/>
                    <a:pt x="3975" y="9650"/>
                  </a:cubicBezTo>
                  <a:cubicBezTo>
                    <a:pt x="4134" y="9650"/>
                    <a:pt x="6984" y="4060"/>
                    <a:pt x="2157" y="71"/>
                  </a:cubicBezTo>
                  <a:cubicBezTo>
                    <a:pt x="2101" y="23"/>
                    <a:pt x="2030" y="0"/>
                    <a:pt x="195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8317626" y="1511781"/>
              <a:ext cx="130256" cy="563997"/>
            </a:xfrm>
            <a:custGeom>
              <a:avLst/>
              <a:gdLst/>
              <a:ahLst/>
              <a:cxnLst/>
              <a:rect l="l" t="t" r="r" b="b"/>
              <a:pathLst>
                <a:path w="2240" h="9699" extrusionOk="0">
                  <a:moveTo>
                    <a:pt x="41" y="0"/>
                  </a:moveTo>
                  <a:cubicBezTo>
                    <a:pt x="22" y="21"/>
                    <a:pt x="1" y="40"/>
                    <a:pt x="1" y="61"/>
                  </a:cubicBezTo>
                  <a:cubicBezTo>
                    <a:pt x="22" y="121"/>
                    <a:pt x="1735" y="5706"/>
                    <a:pt x="2138" y="9658"/>
                  </a:cubicBezTo>
                  <a:cubicBezTo>
                    <a:pt x="2138" y="9677"/>
                    <a:pt x="2159" y="9698"/>
                    <a:pt x="2178" y="9698"/>
                  </a:cubicBezTo>
                  <a:cubicBezTo>
                    <a:pt x="2218" y="9698"/>
                    <a:pt x="2239" y="9677"/>
                    <a:pt x="2239" y="9637"/>
                  </a:cubicBezTo>
                  <a:cubicBezTo>
                    <a:pt x="1836" y="5685"/>
                    <a:pt x="122" y="102"/>
                    <a:pt x="102" y="40"/>
                  </a:cubicBezTo>
                  <a:cubicBezTo>
                    <a:pt x="102" y="21"/>
                    <a:pt x="81" y="0"/>
                    <a:pt x="4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4"/>
            <p:cNvSpPr/>
            <p:nvPr/>
          </p:nvSpPr>
          <p:spPr>
            <a:xfrm>
              <a:off x="6662270" y="552830"/>
              <a:ext cx="2110322" cy="1991114"/>
            </a:xfrm>
            <a:custGeom>
              <a:avLst/>
              <a:gdLst/>
              <a:ahLst/>
              <a:cxnLst/>
              <a:rect l="l" t="t" r="r" b="b"/>
              <a:pathLst>
                <a:path w="36291" h="34241" extrusionOk="0">
                  <a:moveTo>
                    <a:pt x="7411" y="0"/>
                  </a:moveTo>
                  <a:cubicBezTo>
                    <a:pt x="7379" y="0"/>
                    <a:pt x="7347" y="7"/>
                    <a:pt x="7320" y="21"/>
                  </a:cubicBezTo>
                  <a:cubicBezTo>
                    <a:pt x="7218" y="40"/>
                    <a:pt x="7138" y="101"/>
                    <a:pt x="7078" y="182"/>
                  </a:cubicBezTo>
                  <a:cubicBezTo>
                    <a:pt x="6755" y="464"/>
                    <a:pt x="6433" y="766"/>
                    <a:pt x="6130" y="1109"/>
                  </a:cubicBezTo>
                  <a:cubicBezTo>
                    <a:pt x="6130" y="1109"/>
                    <a:pt x="4194" y="2096"/>
                    <a:pt x="2481" y="4637"/>
                  </a:cubicBezTo>
                  <a:lnTo>
                    <a:pt x="1372" y="6774"/>
                  </a:lnTo>
                  <a:lnTo>
                    <a:pt x="1130" y="7257"/>
                  </a:lnTo>
                  <a:lnTo>
                    <a:pt x="1110" y="7278"/>
                  </a:lnTo>
                  <a:cubicBezTo>
                    <a:pt x="1049" y="7440"/>
                    <a:pt x="1009" y="7580"/>
                    <a:pt x="949" y="7741"/>
                  </a:cubicBezTo>
                  <a:cubicBezTo>
                    <a:pt x="888" y="7862"/>
                    <a:pt x="847" y="8004"/>
                    <a:pt x="807" y="8145"/>
                  </a:cubicBezTo>
                  <a:cubicBezTo>
                    <a:pt x="747" y="8306"/>
                    <a:pt x="707" y="8488"/>
                    <a:pt x="646" y="8649"/>
                  </a:cubicBezTo>
                  <a:cubicBezTo>
                    <a:pt x="605" y="8830"/>
                    <a:pt x="565" y="8991"/>
                    <a:pt x="525" y="9174"/>
                  </a:cubicBezTo>
                  <a:cubicBezTo>
                    <a:pt x="505" y="9214"/>
                    <a:pt x="505" y="9254"/>
                    <a:pt x="484" y="9295"/>
                  </a:cubicBezTo>
                  <a:cubicBezTo>
                    <a:pt x="465" y="9415"/>
                    <a:pt x="425" y="9556"/>
                    <a:pt x="404" y="9717"/>
                  </a:cubicBezTo>
                  <a:cubicBezTo>
                    <a:pt x="384" y="9798"/>
                    <a:pt x="364" y="9878"/>
                    <a:pt x="344" y="9980"/>
                  </a:cubicBezTo>
                  <a:cubicBezTo>
                    <a:pt x="304" y="10141"/>
                    <a:pt x="283" y="10322"/>
                    <a:pt x="243" y="10483"/>
                  </a:cubicBezTo>
                  <a:cubicBezTo>
                    <a:pt x="223" y="10685"/>
                    <a:pt x="183" y="10886"/>
                    <a:pt x="162" y="11069"/>
                  </a:cubicBezTo>
                  <a:cubicBezTo>
                    <a:pt x="143" y="11209"/>
                    <a:pt x="143" y="11330"/>
                    <a:pt x="122" y="11472"/>
                  </a:cubicBezTo>
                  <a:cubicBezTo>
                    <a:pt x="81" y="11794"/>
                    <a:pt x="62" y="12136"/>
                    <a:pt x="41" y="12459"/>
                  </a:cubicBezTo>
                  <a:cubicBezTo>
                    <a:pt x="22" y="12540"/>
                    <a:pt x="22" y="12620"/>
                    <a:pt x="22" y="12701"/>
                  </a:cubicBezTo>
                  <a:cubicBezTo>
                    <a:pt x="1" y="13044"/>
                    <a:pt x="1" y="13407"/>
                    <a:pt x="1" y="13749"/>
                  </a:cubicBezTo>
                  <a:lnTo>
                    <a:pt x="1" y="14314"/>
                  </a:lnTo>
                  <a:cubicBezTo>
                    <a:pt x="22" y="15141"/>
                    <a:pt x="81" y="15948"/>
                    <a:pt x="202" y="16693"/>
                  </a:cubicBezTo>
                  <a:cubicBezTo>
                    <a:pt x="223" y="16835"/>
                    <a:pt x="243" y="16975"/>
                    <a:pt x="283" y="17096"/>
                  </a:cubicBezTo>
                  <a:cubicBezTo>
                    <a:pt x="304" y="17217"/>
                    <a:pt x="323" y="17338"/>
                    <a:pt x="344" y="17439"/>
                  </a:cubicBezTo>
                  <a:cubicBezTo>
                    <a:pt x="364" y="17601"/>
                    <a:pt x="404" y="17741"/>
                    <a:pt x="425" y="17883"/>
                  </a:cubicBezTo>
                  <a:cubicBezTo>
                    <a:pt x="465" y="18023"/>
                    <a:pt x="505" y="18165"/>
                    <a:pt x="525" y="18306"/>
                  </a:cubicBezTo>
                  <a:cubicBezTo>
                    <a:pt x="546" y="18367"/>
                    <a:pt x="565" y="18447"/>
                    <a:pt x="586" y="18507"/>
                  </a:cubicBezTo>
                  <a:cubicBezTo>
                    <a:pt x="646" y="18709"/>
                    <a:pt x="707" y="18931"/>
                    <a:pt x="767" y="19133"/>
                  </a:cubicBezTo>
                  <a:cubicBezTo>
                    <a:pt x="788" y="19193"/>
                    <a:pt x="807" y="19273"/>
                    <a:pt x="828" y="19335"/>
                  </a:cubicBezTo>
                  <a:cubicBezTo>
                    <a:pt x="847" y="19415"/>
                    <a:pt x="868" y="19475"/>
                    <a:pt x="888" y="19555"/>
                  </a:cubicBezTo>
                  <a:cubicBezTo>
                    <a:pt x="949" y="19676"/>
                    <a:pt x="989" y="19818"/>
                    <a:pt x="1049" y="19959"/>
                  </a:cubicBezTo>
                  <a:cubicBezTo>
                    <a:pt x="1130" y="20181"/>
                    <a:pt x="1210" y="20423"/>
                    <a:pt x="1312" y="20644"/>
                  </a:cubicBezTo>
                  <a:cubicBezTo>
                    <a:pt x="1372" y="20765"/>
                    <a:pt x="1433" y="20907"/>
                    <a:pt x="1493" y="21047"/>
                  </a:cubicBezTo>
                  <a:cubicBezTo>
                    <a:pt x="1533" y="21149"/>
                    <a:pt x="1594" y="21249"/>
                    <a:pt x="1634" y="21351"/>
                  </a:cubicBezTo>
                  <a:cubicBezTo>
                    <a:pt x="1675" y="21431"/>
                    <a:pt x="1715" y="21491"/>
                    <a:pt x="1734" y="21572"/>
                  </a:cubicBezTo>
                  <a:cubicBezTo>
                    <a:pt x="1796" y="21652"/>
                    <a:pt x="1836" y="21733"/>
                    <a:pt x="1876" y="21813"/>
                  </a:cubicBezTo>
                  <a:cubicBezTo>
                    <a:pt x="1917" y="21894"/>
                    <a:pt x="1957" y="21996"/>
                    <a:pt x="2017" y="22076"/>
                  </a:cubicBezTo>
                  <a:cubicBezTo>
                    <a:pt x="2057" y="22176"/>
                    <a:pt x="2118" y="22257"/>
                    <a:pt x="2178" y="22359"/>
                  </a:cubicBezTo>
                  <a:cubicBezTo>
                    <a:pt x="2218" y="22418"/>
                    <a:pt x="2239" y="22480"/>
                    <a:pt x="2280" y="22520"/>
                  </a:cubicBezTo>
                  <a:cubicBezTo>
                    <a:pt x="2299" y="22580"/>
                    <a:pt x="2339" y="22641"/>
                    <a:pt x="2380" y="22681"/>
                  </a:cubicBezTo>
                  <a:cubicBezTo>
                    <a:pt x="2460" y="22802"/>
                    <a:pt x="2522" y="22923"/>
                    <a:pt x="2602" y="23044"/>
                  </a:cubicBezTo>
                  <a:lnTo>
                    <a:pt x="2622" y="23063"/>
                  </a:lnTo>
                  <a:cubicBezTo>
                    <a:pt x="2683" y="23165"/>
                    <a:pt x="2763" y="23265"/>
                    <a:pt x="2844" y="23386"/>
                  </a:cubicBezTo>
                  <a:cubicBezTo>
                    <a:pt x="2944" y="23528"/>
                    <a:pt x="3046" y="23649"/>
                    <a:pt x="3146" y="23789"/>
                  </a:cubicBezTo>
                  <a:cubicBezTo>
                    <a:pt x="3207" y="23870"/>
                    <a:pt x="3247" y="23931"/>
                    <a:pt x="3307" y="24012"/>
                  </a:cubicBezTo>
                  <a:cubicBezTo>
                    <a:pt x="3409" y="24133"/>
                    <a:pt x="3509" y="24254"/>
                    <a:pt x="3610" y="24354"/>
                  </a:cubicBezTo>
                  <a:cubicBezTo>
                    <a:pt x="3670" y="24434"/>
                    <a:pt x="3731" y="24496"/>
                    <a:pt x="3791" y="24576"/>
                  </a:cubicBezTo>
                  <a:cubicBezTo>
                    <a:pt x="3872" y="24676"/>
                    <a:pt x="3973" y="24778"/>
                    <a:pt x="4054" y="24859"/>
                  </a:cubicBezTo>
                  <a:cubicBezTo>
                    <a:pt x="4154" y="24959"/>
                    <a:pt x="4234" y="25060"/>
                    <a:pt x="4336" y="25141"/>
                  </a:cubicBezTo>
                  <a:cubicBezTo>
                    <a:pt x="4436" y="25262"/>
                    <a:pt x="4557" y="25362"/>
                    <a:pt x="4659" y="25463"/>
                  </a:cubicBezTo>
                  <a:cubicBezTo>
                    <a:pt x="4759" y="25563"/>
                    <a:pt x="4880" y="25644"/>
                    <a:pt x="4981" y="25746"/>
                  </a:cubicBezTo>
                  <a:cubicBezTo>
                    <a:pt x="5323" y="26047"/>
                    <a:pt x="5686" y="26329"/>
                    <a:pt x="6030" y="26571"/>
                  </a:cubicBezTo>
                  <a:cubicBezTo>
                    <a:pt x="8080" y="27991"/>
                    <a:pt x="11083" y="28888"/>
                    <a:pt x="13836" y="28888"/>
                  </a:cubicBezTo>
                  <a:cubicBezTo>
                    <a:pt x="15738" y="28888"/>
                    <a:pt x="17522" y="28459"/>
                    <a:pt x="18791" y="27479"/>
                  </a:cubicBezTo>
                  <a:cubicBezTo>
                    <a:pt x="18791" y="27479"/>
                    <a:pt x="19174" y="27217"/>
                    <a:pt x="19739" y="26592"/>
                  </a:cubicBezTo>
                  <a:cubicBezTo>
                    <a:pt x="19779" y="26552"/>
                    <a:pt x="19799" y="26512"/>
                    <a:pt x="19839" y="26491"/>
                  </a:cubicBezTo>
                  <a:cubicBezTo>
                    <a:pt x="19941" y="26370"/>
                    <a:pt x="20041" y="26229"/>
                    <a:pt x="20161" y="26088"/>
                  </a:cubicBezTo>
                  <a:cubicBezTo>
                    <a:pt x="20202" y="26047"/>
                    <a:pt x="20242" y="26007"/>
                    <a:pt x="20263" y="25967"/>
                  </a:cubicBezTo>
                  <a:cubicBezTo>
                    <a:pt x="20424" y="25746"/>
                    <a:pt x="20605" y="25523"/>
                    <a:pt x="20766" y="25262"/>
                  </a:cubicBezTo>
                  <a:cubicBezTo>
                    <a:pt x="20828" y="25181"/>
                    <a:pt x="20868" y="25100"/>
                    <a:pt x="20928" y="25020"/>
                  </a:cubicBezTo>
                  <a:cubicBezTo>
                    <a:pt x="21070" y="24778"/>
                    <a:pt x="21231" y="24515"/>
                    <a:pt x="21371" y="24254"/>
                  </a:cubicBezTo>
                  <a:cubicBezTo>
                    <a:pt x="21392" y="24233"/>
                    <a:pt x="21392" y="24213"/>
                    <a:pt x="21392" y="24213"/>
                  </a:cubicBezTo>
                  <a:cubicBezTo>
                    <a:pt x="21411" y="24173"/>
                    <a:pt x="21432" y="24152"/>
                    <a:pt x="21452" y="24112"/>
                  </a:cubicBezTo>
                  <a:lnTo>
                    <a:pt x="21452" y="24133"/>
                  </a:lnTo>
                  <a:cubicBezTo>
                    <a:pt x="21473" y="24152"/>
                    <a:pt x="21532" y="24192"/>
                    <a:pt x="21634" y="24294"/>
                  </a:cubicBezTo>
                  <a:cubicBezTo>
                    <a:pt x="21957" y="24576"/>
                    <a:pt x="22642" y="25221"/>
                    <a:pt x="23569" y="26028"/>
                  </a:cubicBezTo>
                  <a:cubicBezTo>
                    <a:pt x="23589" y="26068"/>
                    <a:pt x="23629" y="26088"/>
                    <a:pt x="23669" y="26128"/>
                  </a:cubicBezTo>
                  <a:cubicBezTo>
                    <a:pt x="26492" y="28608"/>
                    <a:pt x="31331" y="32660"/>
                    <a:pt x="34193" y="33891"/>
                  </a:cubicBezTo>
                  <a:cubicBezTo>
                    <a:pt x="34516" y="34012"/>
                    <a:pt x="34819" y="34112"/>
                    <a:pt x="35080" y="34173"/>
                  </a:cubicBezTo>
                  <a:cubicBezTo>
                    <a:pt x="35247" y="34217"/>
                    <a:pt x="35390" y="34240"/>
                    <a:pt x="35528" y="34240"/>
                  </a:cubicBezTo>
                  <a:cubicBezTo>
                    <a:pt x="35574" y="34240"/>
                    <a:pt x="35620" y="34238"/>
                    <a:pt x="35666" y="34232"/>
                  </a:cubicBezTo>
                  <a:lnTo>
                    <a:pt x="35806" y="34232"/>
                  </a:lnTo>
                  <a:cubicBezTo>
                    <a:pt x="35948" y="34213"/>
                    <a:pt x="36069" y="34152"/>
                    <a:pt x="36169" y="34092"/>
                  </a:cubicBezTo>
                  <a:cubicBezTo>
                    <a:pt x="36169" y="34071"/>
                    <a:pt x="36190" y="34071"/>
                    <a:pt x="36190" y="34071"/>
                  </a:cubicBezTo>
                  <a:cubicBezTo>
                    <a:pt x="36190" y="34071"/>
                    <a:pt x="36230" y="34031"/>
                    <a:pt x="36271" y="33971"/>
                  </a:cubicBezTo>
                  <a:cubicBezTo>
                    <a:pt x="36271" y="33910"/>
                    <a:pt x="36290" y="33829"/>
                    <a:pt x="36271" y="33708"/>
                  </a:cubicBezTo>
                  <a:cubicBezTo>
                    <a:pt x="36250" y="33628"/>
                    <a:pt x="36230" y="33547"/>
                    <a:pt x="36169" y="33426"/>
                  </a:cubicBezTo>
                  <a:cubicBezTo>
                    <a:pt x="36109" y="33286"/>
                    <a:pt x="36029" y="33124"/>
                    <a:pt x="35887" y="32923"/>
                  </a:cubicBezTo>
                  <a:cubicBezTo>
                    <a:pt x="35766" y="32762"/>
                    <a:pt x="35626" y="32560"/>
                    <a:pt x="35443" y="32337"/>
                  </a:cubicBezTo>
                  <a:cubicBezTo>
                    <a:pt x="34698" y="31450"/>
                    <a:pt x="33306" y="30120"/>
                    <a:pt x="30787" y="28144"/>
                  </a:cubicBezTo>
                  <a:lnTo>
                    <a:pt x="26169" y="24152"/>
                  </a:lnTo>
                  <a:lnTo>
                    <a:pt x="26048" y="24052"/>
                  </a:lnTo>
                  <a:lnTo>
                    <a:pt x="24416" y="22641"/>
                  </a:lnTo>
                  <a:lnTo>
                    <a:pt x="24395" y="22620"/>
                  </a:lnTo>
                  <a:lnTo>
                    <a:pt x="24355" y="22580"/>
                  </a:lnTo>
                  <a:lnTo>
                    <a:pt x="24416" y="22520"/>
                  </a:lnTo>
                  <a:cubicBezTo>
                    <a:pt x="24476" y="22399"/>
                    <a:pt x="24577" y="22117"/>
                    <a:pt x="24355" y="21472"/>
                  </a:cubicBezTo>
                  <a:cubicBezTo>
                    <a:pt x="24255" y="21209"/>
                    <a:pt x="24113" y="20886"/>
                    <a:pt x="23892" y="20483"/>
                  </a:cubicBezTo>
                  <a:cubicBezTo>
                    <a:pt x="23811" y="20322"/>
                    <a:pt x="23690" y="20120"/>
                    <a:pt x="23548" y="19899"/>
                  </a:cubicBezTo>
                  <a:cubicBezTo>
                    <a:pt x="23489" y="19778"/>
                    <a:pt x="23408" y="19657"/>
                    <a:pt x="23328" y="19515"/>
                  </a:cubicBezTo>
                  <a:cubicBezTo>
                    <a:pt x="23166" y="19273"/>
                    <a:pt x="23005" y="18991"/>
                    <a:pt x="22803" y="18689"/>
                  </a:cubicBezTo>
                  <a:cubicBezTo>
                    <a:pt x="22763" y="18609"/>
                    <a:pt x="22723" y="18528"/>
                    <a:pt x="22661" y="18447"/>
                  </a:cubicBezTo>
                  <a:cubicBezTo>
                    <a:pt x="22057" y="17480"/>
                    <a:pt x="21290" y="16310"/>
                    <a:pt x="20505" y="15141"/>
                  </a:cubicBezTo>
                  <a:lnTo>
                    <a:pt x="20505" y="15120"/>
                  </a:lnTo>
                  <a:cubicBezTo>
                    <a:pt x="20465" y="15080"/>
                    <a:pt x="20444" y="15040"/>
                    <a:pt x="20403" y="14999"/>
                  </a:cubicBezTo>
                  <a:cubicBezTo>
                    <a:pt x="20223" y="14717"/>
                    <a:pt x="20041" y="14435"/>
                    <a:pt x="19839" y="14173"/>
                  </a:cubicBezTo>
                  <a:cubicBezTo>
                    <a:pt x="19839" y="14152"/>
                    <a:pt x="19820" y="14152"/>
                    <a:pt x="19820" y="14133"/>
                  </a:cubicBezTo>
                  <a:cubicBezTo>
                    <a:pt x="19799" y="14093"/>
                    <a:pt x="19779" y="14072"/>
                    <a:pt x="19739" y="14031"/>
                  </a:cubicBezTo>
                  <a:cubicBezTo>
                    <a:pt x="19678" y="13931"/>
                    <a:pt x="19618" y="13830"/>
                    <a:pt x="19537" y="13749"/>
                  </a:cubicBezTo>
                  <a:cubicBezTo>
                    <a:pt x="19315" y="13407"/>
                    <a:pt x="19094" y="13104"/>
                    <a:pt x="18871" y="12782"/>
                  </a:cubicBezTo>
                  <a:cubicBezTo>
                    <a:pt x="18791" y="12682"/>
                    <a:pt x="18710" y="12580"/>
                    <a:pt x="18650" y="12480"/>
                  </a:cubicBezTo>
                  <a:cubicBezTo>
                    <a:pt x="18570" y="12378"/>
                    <a:pt x="18489" y="12278"/>
                    <a:pt x="18428" y="12177"/>
                  </a:cubicBezTo>
                  <a:cubicBezTo>
                    <a:pt x="18347" y="12077"/>
                    <a:pt x="18266" y="11975"/>
                    <a:pt x="18207" y="11875"/>
                  </a:cubicBezTo>
                  <a:cubicBezTo>
                    <a:pt x="18126" y="11773"/>
                    <a:pt x="18065" y="11693"/>
                    <a:pt x="17984" y="11593"/>
                  </a:cubicBezTo>
                  <a:cubicBezTo>
                    <a:pt x="17863" y="11411"/>
                    <a:pt x="17723" y="11249"/>
                    <a:pt x="17602" y="11088"/>
                  </a:cubicBezTo>
                  <a:cubicBezTo>
                    <a:pt x="17460" y="10907"/>
                    <a:pt x="17299" y="10725"/>
                    <a:pt x="17158" y="10544"/>
                  </a:cubicBezTo>
                  <a:cubicBezTo>
                    <a:pt x="14860" y="7741"/>
                    <a:pt x="12621" y="5948"/>
                    <a:pt x="10989" y="4717"/>
                  </a:cubicBezTo>
                  <a:cubicBezTo>
                    <a:pt x="9355" y="3508"/>
                    <a:pt x="8126" y="3085"/>
                    <a:pt x="8126" y="3085"/>
                  </a:cubicBezTo>
                  <a:cubicBezTo>
                    <a:pt x="8307" y="3085"/>
                    <a:pt x="8529" y="3045"/>
                    <a:pt x="8691" y="2943"/>
                  </a:cubicBezTo>
                  <a:cubicBezTo>
                    <a:pt x="8812" y="2883"/>
                    <a:pt x="8933" y="2762"/>
                    <a:pt x="8912" y="2621"/>
                  </a:cubicBezTo>
                  <a:cubicBezTo>
                    <a:pt x="8912" y="2400"/>
                    <a:pt x="8670" y="2279"/>
                    <a:pt x="8468" y="2238"/>
                  </a:cubicBezTo>
                  <a:cubicBezTo>
                    <a:pt x="8358" y="2218"/>
                    <a:pt x="8242" y="2208"/>
                    <a:pt x="8124" y="2208"/>
                  </a:cubicBezTo>
                  <a:cubicBezTo>
                    <a:pt x="8005" y="2208"/>
                    <a:pt x="7884" y="2218"/>
                    <a:pt x="7763" y="2238"/>
                  </a:cubicBezTo>
                  <a:cubicBezTo>
                    <a:pt x="7984" y="2056"/>
                    <a:pt x="8167" y="1854"/>
                    <a:pt x="8307" y="1612"/>
                  </a:cubicBezTo>
                  <a:cubicBezTo>
                    <a:pt x="8409" y="1472"/>
                    <a:pt x="8468" y="1290"/>
                    <a:pt x="8347" y="1169"/>
                  </a:cubicBezTo>
                  <a:cubicBezTo>
                    <a:pt x="8293" y="1115"/>
                    <a:pt x="8222" y="1096"/>
                    <a:pt x="8145" y="1096"/>
                  </a:cubicBezTo>
                  <a:cubicBezTo>
                    <a:pt x="8079" y="1096"/>
                    <a:pt x="8010" y="1110"/>
                    <a:pt x="7944" y="1129"/>
                  </a:cubicBezTo>
                  <a:cubicBezTo>
                    <a:pt x="7642" y="1230"/>
                    <a:pt x="7379" y="1411"/>
                    <a:pt x="7159" y="1653"/>
                  </a:cubicBezTo>
                  <a:cubicBezTo>
                    <a:pt x="7379" y="1250"/>
                    <a:pt x="7541" y="806"/>
                    <a:pt x="7621" y="343"/>
                  </a:cubicBezTo>
                  <a:cubicBezTo>
                    <a:pt x="7621" y="263"/>
                    <a:pt x="7642" y="142"/>
                    <a:pt x="7581" y="80"/>
                  </a:cubicBezTo>
                  <a:cubicBezTo>
                    <a:pt x="7541" y="27"/>
                    <a:pt x="7475" y="0"/>
                    <a:pt x="7411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4"/>
            <p:cNvSpPr/>
            <p:nvPr/>
          </p:nvSpPr>
          <p:spPr>
            <a:xfrm>
              <a:off x="6662270" y="552830"/>
              <a:ext cx="2110322" cy="1991114"/>
            </a:xfrm>
            <a:custGeom>
              <a:avLst/>
              <a:gdLst/>
              <a:ahLst/>
              <a:cxnLst/>
              <a:rect l="l" t="t" r="r" b="b"/>
              <a:pathLst>
                <a:path w="36291" h="34241" extrusionOk="0">
                  <a:moveTo>
                    <a:pt x="7411" y="0"/>
                  </a:moveTo>
                  <a:cubicBezTo>
                    <a:pt x="7379" y="0"/>
                    <a:pt x="7347" y="7"/>
                    <a:pt x="7320" y="21"/>
                  </a:cubicBezTo>
                  <a:cubicBezTo>
                    <a:pt x="7218" y="40"/>
                    <a:pt x="7138" y="101"/>
                    <a:pt x="7078" y="182"/>
                  </a:cubicBezTo>
                  <a:cubicBezTo>
                    <a:pt x="6755" y="464"/>
                    <a:pt x="6433" y="766"/>
                    <a:pt x="6130" y="1109"/>
                  </a:cubicBezTo>
                  <a:cubicBezTo>
                    <a:pt x="6130" y="1109"/>
                    <a:pt x="4194" y="2096"/>
                    <a:pt x="2481" y="4637"/>
                  </a:cubicBezTo>
                  <a:lnTo>
                    <a:pt x="1372" y="6774"/>
                  </a:lnTo>
                  <a:lnTo>
                    <a:pt x="1130" y="7257"/>
                  </a:lnTo>
                  <a:lnTo>
                    <a:pt x="1110" y="7278"/>
                  </a:lnTo>
                  <a:cubicBezTo>
                    <a:pt x="1049" y="7440"/>
                    <a:pt x="1009" y="7580"/>
                    <a:pt x="949" y="7741"/>
                  </a:cubicBezTo>
                  <a:cubicBezTo>
                    <a:pt x="888" y="7862"/>
                    <a:pt x="847" y="8004"/>
                    <a:pt x="807" y="8145"/>
                  </a:cubicBezTo>
                  <a:cubicBezTo>
                    <a:pt x="747" y="8306"/>
                    <a:pt x="707" y="8488"/>
                    <a:pt x="646" y="8649"/>
                  </a:cubicBezTo>
                  <a:cubicBezTo>
                    <a:pt x="605" y="8830"/>
                    <a:pt x="565" y="8991"/>
                    <a:pt x="525" y="9174"/>
                  </a:cubicBezTo>
                  <a:cubicBezTo>
                    <a:pt x="505" y="9214"/>
                    <a:pt x="505" y="9254"/>
                    <a:pt x="484" y="9295"/>
                  </a:cubicBezTo>
                  <a:cubicBezTo>
                    <a:pt x="465" y="9415"/>
                    <a:pt x="425" y="9556"/>
                    <a:pt x="404" y="9717"/>
                  </a:cubicBezTo>
                  <a:cubicBezTo>
                    <a:pt x="384" y="9798"/>
                    <a:pt x="364" y="9878"/>
                    <a:pt x="344" y="9980"/>
                  </a:cubicBezTo>
                  <a:cubicBezTo>
                    <a:pt x="304" y="10141"/>
                    <a:pt x="283" y="10322"/>
                    <a:pt x="243" y="10483"/>
                  </a:cubicBezTo>
                  <a:cubicBezTo>
                    <a:pt x="223" y="10685"/>
                    <a:pt x="183" y="10886"/>
                    <a:pt x="162" y="11069"/>
                  </a:cubicBezTo>
                  <a:cubicBezTo>
                    <a:pt x="143" y="11209"/>
                    <a:pt x="143" y="11330"/>
                    <a:pt x="122" y="11472"/>
                  </a:cubicBezTo>
                  <a:cubicBezTo>
                    <a:pt x="81" y="11794"/>
                    <a:pt x="62" y="12136"/>
                    <a:pt x="41" y="12459"/>
                  </a:cubicBezTo>
                  <a:cubicBezTo>
                    <a:pt x="22" y="12540"/>
                    <a:pt x="22" y="12620"/>
                    <a:pt x="22" y="12701"/>
                  </a:cubicBezTo>
                  <a:cubicBezTo>
                    <a:pt x="1" y="13044"/>
                    <a:pt x="1" y="13407"/>
                    <a:pt x="1" y="13749"/>
                  </a:cubicBezTo>
                  <a:lnTo>
                    <a:pt x="1" y="14314"/>
                  </a:lnTo>
                  <a:cubicBezTo>
                    <a:pt x="22" y="15141"/>
                    <a:pt x="81" y="15948"/>
                    <a:pt x="202" y="16693"/>
                  </a:cubicBezTo>
                  <a:cubicBezTo>
                    <a:pt x="223" y="16835"/>
                    <a:pt x="243" y="16975"/>
                    <a:pt x="283" y="17096"/>
                  </a:cubicBezTo>
                  <a:cubicBezTo>
                    <a:pt x="304" y="17217"/>
                    <a:pt x="323" y="17338"/>
                    <a:pt x="344" y="17439"/>
                  </a:cubicBezTo>
                  <a:cubicBezTo>
                    <a:pt x="364" y="17601"/>
                    <a:pt x="404" y="17741"/>
                    <a:pt x="425" y="17883"/>
                  </a:cubicBezTo>
                  <a:cubicBezTo>
                    <a:pt x="465" y="18023"/>
                    <a:pt x="505" y="18165"/>
                    <a:pt x="525" y="18306"/>
                  </a:cubicBezTo>
                  <a:cubicBezTo>
                    <a:pt x="546" y="18367"/>
                    <a:pt x="565" y="18447"/>
                    <a:pt x="586" y="18507"/>
                  </a:cubicBezTo>
                  <a:cubicBezTo>
                    <a:pt x="646" y="18709"/>
                    <a:pt x="707" y="18931"/>
                    <a:pt x="767" y="19133"/>
                  </a:cubicBezTo>
                  <a:cubicBezTo>
                    <a:pt x="788" y="19193"/>
                    <a:pt x="807" y="19273"/>
                    <a:pt x="828" y="19335"/>
                  </a:cubicBezTo>
                  <a:cubicBezTo>
                    <a:pt x="847" y="19415"/>
                    <a:pt x="868" y="19475"/>
                    <a:pt x="888" y="19555"/>
                  </a:cubicBezTo>
                  <a:cubicBezTo>
                    <a:pt x="949" y="19676"/>
                    <a:pt x="989" y="19818"/>
                    <a:pt x="1049" y="19959"/>
                  </a:cubicBezTo>
                  <a:cubicBezTo>
                    <a:pt x="1130" y="20181"/>
                    <a:pt x="1210" y="20423"/>
                    <a:pt x="1312" y="20644"/>
                  </a:cubicBezTo>
                  <a:cubicBezTo>
                    <a:pt x="1372" y="20765"/>
                    <a:pt x="1433" y="20907"/>
                    <a:pt x="1493" y="21047"/>
                  </a:cubicBezTo>
                  <a:cubicBezTo>
                    <a:pt x="1533" y="21149"/>
                    <a:pt x="1594" y="21249"/>
                    <a:pt x="1634" y="21351"/>
                  </a:cubicBezTo>
                  <a:cubicBezTo>
                    <a:pt x="1675" y="21431"/>
                    <a:pt x="1715" y="21491"/>
                    <a:pt x="1734" y="21572"/>
                  </a:cubicBezTo>
                  <a:cubicBezTo>
                    <a:pt x="1796" y="21652"/>
                    <a:pt x="1836" y="21733"/>
                    <a:pt x="1876" y="21813"/>
                  </a:cubicBezTo>
                  <a:cubicBezTo>
                    <a:pt x="1917" y="21894"/>
                    <a:pt x="1957" y="21996"/>
                    <a:pt x="2017" y="22076"/>
                  </a:cubicBezTo>
                  <a:cubicBezTo>
                    <a:pt x="2057" y="22176"/>
                    <a:pt x="2118" y="22257"/>
                    <a:pt x="2178" y="22359"/>
                  </a:cubicBezTo>
                  <a:cubicBezTo>
                    <a:pt x="2218" y="22418"/>
                    <a:pt x="2239" y="22480"/>
                    <a:pt x="2280" y="22520"/>
                  </a:cubicBezTo>
                  <a:cubicBezTo>
                    <a:pt x="2299" y="22580"/>
                    <a:pt x="2339" y="22641"/>
                    <a:pt x="2380" y="22681"/>
                  </a:cubicBezTo>
                  <a:cubicBezTo>
                    <a:pt x="2460" y="22802"/>
                    <a:pt x="2522" y="22923"/>
                    <a:pt x="2602" y="23044"/>
                  </a:cubicBezTo>
                  <a:lnTo>
                    <a:pt x="2622" y="23063"/>
                  </a:lnTo>
                  <a:cubicBezTo>
                    <a:pt x="2683" y="23165"/>
                    <a:pt x="2763" y="23265"/>
                    <a:pt x="2844" y="23386"/>
                  </a:cubicBezTo>
                  <a:cubicBezTo>
                    <a:pt x="2944" y="23528"/>
                    <a:pt x="3046" y="23649"/>
                    <a:pt x="3146" y="23789"/>
                  </a:cubicBezTo>
                  <a:cubicBezTo>
                    <a:pt x="3207" y="23870"/>
                    <a:pt x="3247" y="23931"/>
                    <a:pt x="3307" y="24012"/>
                  </a:cubicBezTo>
                  <a:cubicBezTo>
                    <a:pt x="3409" y="24133"/>
                    <a:pt x="3509" y="24254"/>
                    <a:pt x="3610" y="24354"/>
                  </a:cubicBezTo>
                  <a:cubicBezTo>
                    <a:pt x="3670" y="24434"/>
                    <a:pt x="3731" y="24496"/>
                    <a:pt x="3791" y="24576"/>
                  </a:cubicBezTo>
                  <a:cubicBezTo>
                    <a:pt x="3872" y="24676"/>
                    <a:pt x="3973" y="24778"/>
                    <a:pt x="4054" y="24859"/>
                  </a:cubicBezTo>
                  <a:cubicBezTo>
                    <a:pt x="4154" y="24959"/>
                    <a:pt x="4234" y="25060"/>
                    <a:pt x="4336" y="25141"/>
                  </a:cubicBezTo>
                  <a:cubicBezTo>
                    <a:pt x="4436" y="25262"/>
                    <a:pt x="4557" y="25362"/>
                    <a:pt x="4659" y="25463"/>
                  </a:cubicBezTo>
                  <a:cubicBezTo>
                    <a:pt x="4759" y="25563"/>
                    <a:pt x="4880" y="25644"/>
                    <a:pt x="4981" y="25746"/>
                  </a:cubicBezTo>
                  <a:cubicBezTo>
                    <a:pt x="5323" y="26047"/>
                    <a:pt x="5686" y="26329"/>
                    <a:pt x="6030" y="26571"/>
                  </a:cubicBezTo>
                  <a:cubicBezTo>
                    <a:pt x="8080" y="27991"/>
                    <a:pt x="11083" y="28888"/>
                    <a:pt x="13836" y="28888"/>
                  </a:cubicBezTo>
                  <a:cubicBezTo>
                    <a:pt x="15738" y="28888"/>
                    <a:pt x="17522" y="28459"/>
                    <a:pt x="18791" y="27479"/>
                  </a:cubicBezTo>
                  <a:cubicBezTo>
                    <a:pt x="18791" y="27479"/>
                    <a:pt x="19174" y="27217"/>
                    <a:pt x="19739" y="26592"/>
                  </a:cubicBezTo>
                  <a:cubicBezTo>
                    <a:pt x="19779" y="26552"/>
                    <a:pt x="19799" y="26512"/>
                    <a:pt x="19839" y="26491"/>
                  </a:cubicBezTo>
                  <a:cubicBezTo>
                    <a:pt x="19941" y="26370"/>
                    <a:pt x="20041" y="26229"/>
                    <a:pt x="20161" y="26088"/>
                  </a:cubicBezTo>
                  <a:cubicBezTo>
                    <a:pt x="20202" y="26047"/>
                    <a:pt x="20242" y="26007"/>
                    <a:pt x="20263" y="25967"/>
                  </a:cubicBezTo>
                  <a:cubicBezTo>
                    <a:pt x="20424" y="25746"/>
                    <a:pt x="20605" y="25523"/>
                    <a:pt x="20766" y="25262"/>
                  </a:cubicBezTo>
                  <a:cubicBezTo>
                    <a:pt x="20828" y="25181"/>
                    <a:pt x="20868" y="25100"/>
                    <a:pt x="20928" y="25020"/>
                  </a:cubicBezTo>
                  <a:cubicBezTo>
                    <a:pt x="21070" y="24778"/>
                    <a:pt x="21231" y="24515"/>
                    <a:pt x="21371" y="24254"/>
                  </a:cubicBezTo>
                  <a:cubicBezTo>
                    <a:pt x="21392" y="24233"/>
                    <a:pt x="21392" y="24213"/>
                    <a:pt x="21392" y="24213"/>
                  </a:cubicBezTo>
                  <a:cubicBezTo>
                    <a:pt x="21411" y="24173"/>
                    <a:pt x="21432" y="24152"/>
                    <a:pt x="21452" y="24112"/>
                  </a:cubicBezTo>
                  <a:lnTo>
                    <a:pt x="21452" y="24133"/>
                  </a:lnTo>
                  <a:cubicBezTo>
                    <a:pt x="21473" y="24152"/>
                    <a:pt x="21532" y="24192"/>
                    <a:pt x="21634" y="24294"/>
                  </a:cubicBezTo>
                  <a:cubicBezTo>
                    <a:pt x="21957" y="24576"/>
                    <a:pt x="22642" y="25221"/>
                    <a:pt x="23569" y="26028"/>
                  </a:cubicBezTo>
                  <a:cubicBezTo>
                    <a:pt x="23589" y="26068"/>
                    <a:pt x="23629" y="26088"/>
                    <a:pt x="23669" y="26128"/>
                  </a:cubicBezTo>
                  <a:cubicBezTo>
                    <a:pt x="26492" y="28608"/>
                    <a:pt x="31331" y="32660"/>
                    <a:pt x="34193" y="33891"/>
                  </a:cubicBezTo>
                  <a:cubicBezTo>
                    <a:pt x="34516" y="34012"/>
                    <a:pt x="34819" y="34112"/>
                    <a:pt x="35080" y="34173"/>
                  </a:cubicBezTo>
                  <a:cubicBezTo>
                    <a:pt x="35247" y="34217"/>
                    <a:pt x="35390" y="34240"/>
                    <a:pt x="35528" y="34240"/>
                  </a:cubicBezTo>
                  <a:cubicBezTo>
                    <a:pt x="35574" y="34240"/>
                    <a:pt x="35620" y="34238"/>
                    <a:pt x="35666" y="34232"/>
                  </a:cubicBezTo>
                  <a:lnTo>
                    <a:pt x="35806" y="34232"/>
                  </a:lnTo>
                  <a:cubicBezTo>
                    <a:pt x="35948" y="34213"/>
                    <a:pt x="36069" y="34152"/>
                    <a:pt x="36169" y="34092"/>
                  </a:cubicBezTo>
                  <a:cubicBezTo>
                    <a:pt x="36169" y="34071"/>
                    <a:pt x="36190" y="34071"/>
                    <a:pt x="36190" y="34071"/>
                  </a:cubicBezTo>
                  <a:cubicBezTo>
                    <a:pt x="36190" y="34071"/>
                    <a:pt x="36230" y="34031"/>
                    <a:pt x="36271" y="33971"/>
                  </a:cubicBezTo>
                  <a:cubicBezTo>
                    <a:pt x="36271" y="33910"/>
                    <a:pt x="36290" y="33829"/>
                    <a:pt x="36271" y="33708"/>
                  </a:cubicBezTo>
                  <a:cubicBezTo>
                    <a:pt x="36250" y="33628"/>
                    <a:pt x="36230" y="33547"/>
                    <a:pt x="36169" y="33426"/>
                  </a:cubicBezTo>
                  <a:cubicBezTo>
                    <a:pt x="36109" y="33286"/>
                    <a:pt x="36029" y="33124"/>
                    <a:pt x="35887" y="32923"/>
                  </a:cubicBezTo>
                  <a:cubicBezTo>
                    <a:pt x="35766" y="32762"/>
                    <a:pt x="35626" y="32560"/>
                    <a:pt x="35443" y="32337"/>
                  </a:cubicBezTo>
                  <a:cubicBezTo>
                    <a:pt x="34698" y="31450"/>
                    <a:pt x="33306" y="30120"/>
                    <a:pt x="30787" y="28144"/>
                  </a:cubicBezTo>
                  <a:lnTo>
                    <a:pt x="26169" y="24152"/>
                  </a:lnTo>
                  <a:lnTo>
                    <a:pt x="26048" y="24052"/>
                  </a:lnTo>
                  <a:lnTo>
                    <a:pt x="24416" y="22641"/>
                  </a:lnTo>
                  <a:lnTo>
                    <a:pt x="24395" y="22620"/>
                  </a:lnTo>
                  <a:lnTo>
                    <a:pt x="24355" y="22580"/>
                  </a:lnTo>
                  <a:lnTo>
                    <a:pt x="24416" y="22520"/>
                  </a:lnTo>
                  <a:cubicBezTo>
                    <a:pt x="24476" y="22399"/>
                    <a:pt x="24577" y="22117"/>
                    <a:pt x="24355" y="21472"/>
                  </a:cubicBezTo>
                  <a:cubicBezTo>
                    <a:pt x="24255" y="21209"/>
                    <a:pt x="24113" y="20886"/>
                    <a:pt x="23892" y="20483"/>
                  </a:cubicBezTo>
                  <a:cubicBezTo>
                    <a:pt x="23811" y="20322"/>
                    <a:pt x="23690" y="20120"/>
                    <a:pt x="23548" y="19899"/>
                  </a:cubicBezTo>
                  <a:cubicBezTo>
                    <a:pt x="23489" y="19778"/>
                    <a:pt x="23408" y="19657"/>
                    <a:pt x="23328" y="19515"/>
                  </a:cubicBezTo>
                  <a:cubicBezTo>
                    <a:pt x="23166" y="19273"/>
                    <a:pt x="23005" y="18991"/>
                    <a:pt x="22803" y="18689"/>
                  </a:cubicBezTo>
                  <a:cubicBezTo>
                    <a:pt x="22763" y="18609"/>
                    <a:pt x="22723" y="18528"/>
                    <a:pt x="22661" y="18447"/>
                  </a:cubicBezTo>
                  <a:cubicBezTo>
                    <a:pt x="22057" y="17480"/>
                    <a:pt x="21290" y="16310"/>
                    <a:pt x="20505" y="15141"/>
                  </a:cubicBezTo>
                  <a:lnTo>
                    <a:pt x="20505" y="15120"/>
                  </a:lnTo>
                  <a:cubicBezTo>
                    <a:pt x="20465" y="15080"/>
                    <a:pt x="20444" y="15040"/>
                    <a:pt x="20403" y="14999"/>
                  </a:cubicBezTo>
                  <a:cubicBezTo>
                    <a:pt x="20223" y="14717"/>
                    <a:pt x="20041" y="14435"/>
                    <a:pt x="19839" y="14173"/>
                  </a:cubicBezTo>
                  <a:cubicBezTo>
                    <a:pt x="19839" y="14152"/>
                    <a:pt x="19820" y="14152"/>
                    <a:pt x="19820" y="14133"/>
                  </a:cubicBezTo>
                  <a:cubicBezTo>
                    <a:pt x="19799" y="14093"/>
                    <a:pt x="19779" y="14072"/>
                    <a:pt x="19739" y="14031"/>
                  </a:cubicBezTo>
                  <a:cubicBezTo>
                    <a:pt x="19678" y="13931"/>
                    <a:pt x="19618" y="13830"/>
                    <a:pt x="19537" y="13749"/>
                  </a:cubicBezTo>
                  <a:cubicBezTo>
                    <a:pt x="19315" y="13407"/>
                    <a:pt x="19094" y="13104"/>
                    <a:pt x="18871" y="12782"/>
                  </a:cubicBezTo>
                  <a:cubicBezTo>
                    <a:pt x="18791" y="12682"/>
                    <a:pt x="18710" y="12580"/>
                    <a:pt x="18650" y="12480"/>
                  </a:cubicBezTo>
                  <a:cubicBezTo>
                    <a:pt x="18570" y="12378"/>
                    <a:pt x="18489" y="12278"/>
                    <a:pt x="18428" y="12177"/>
                  </a:cubicBezTo>
                  <a:cubicBezTo>
                    <a:pt x="18347" y="12077"/>
                    <a:pt x="18266" y="11975"/>
                    <a:pt x="18207" y="11875"/>
                  </a:cubicBezTo>
                  <a:cubicBezTo>
                    <a:pt x="18126" y="11773"/>
                    <a:pt x="18065" y="11693"/>
                    <a:pt x="17984" y="11593"/>
                  </a:cubicBezTo>
                  <a:cubicBezTo>
                    <a:pt x="17863" y="11411"/>
                    <a:pt x="17723" y="11249"/>
                    <a:pt x="17602" y="11088"/>
                  </a:cubicBezTo>
                  <a:cubicBezTo>
                    <a:pt x="17460" y="10907"/>
                    <a:pt x="17299" y="10725"/>
                    <a:pt x="17158" y="10544"/>
                  </a:cubicBezTo>
                  <a:cubicBezTo>
                    <a:pt x="14860" y="7741"/>
                    <a:pt x="12621" y="5948"/>
                    <a:pt x="10989" y="4717"/>
                  </a:cubicBezTo>
                  <a:cubicBezTo>
                    <a:pt x="9355" y="3508"/>
                    <a:pt x="8126" y="3085"/>
                    <a:pt x="8126" y="3085"/>
                  </a:cubicBezTo>
                  <a:cubicBezTo>
                    <a:pt x="8307" y="3085"/>
                    <a:pt x="8529" y="3045"/>
                    <a:pt x="8691" y="2943"/>
                  </a:cubicBezTo>
                  <a:cubicBezTo>
                    <a:pt x="8812" y="2883"/>
                    <a:pt x="8933" y="2762"/>
                    <a:pt x="8912" y="2621"/>
                  </a:cubicBezTo>
                  <a:cubicBezTo>
                    <a:pt x="8912" y="2400"/>
                    <a:pt x="8670" y="2279"/>
                    <a:pt x="8468" y="2238"/>
                  </a:cubicBezTo>
                  <a:cubicBezTo>
                    <a:pt x="8358" y="2218"/>
                    <a:pt x="8242" y="2208"/>
                    <a:pt x="8124" y="2208"/>
                  </a:cubicBezTo>
                  <a:cubicBezTo>
                    <a:pt x="8005" y="2208"/>
                    <a:pt x="7884" y="2218"/>
                    <a:pt x="7763" y="2238"/>
                  </a:cubicBezTo>
                  <a:cubicBezTo>
                    <a:pt x="7984" y="2056"/>
                    <a:pt x="8167" y="1854"/>
                    <a:pt x="8307" y="1612"/>
                  </a:cubicBezTo>
                  <a:cubicBezTo>
                    <a:pt x="8409" y="1472"/>
                    <a:pt x="8468" y="1290"/>
                    <a:pt x="8347" y="1169"/>
                  </a:cubicBezTo>
                  <a:cubicBezTo>
                    <a:pt x="8293" y="1115"/>
                    <a:pt x="8222" y="1096"/>
                    <a:pt x="8145" y="1096"/>
                  </a:cubicBezTo>
                  <a:cubicBezTo>
                    <a:pt x="8079" y="1096"/>
                    <a:pt x="8010" y="1110"/>
                    <a:pt x="7944" y="1129"/>
                  </a:cubicBezTo>
                  <a:cubicBezTo>
                    <a:pt x="7642" y="1230"/>
                    <a:pt x="7379" y="1411"/>
                    <a:pt x="7159" y="1653"/>
                  </a:cubicBezTo>
                  <a:cubicBezTo>
                    <a:pt x="7379" y="1250"/>
                    <a:pt x="7541" y="806"/>
                    <a:pt x="7621" y="343"/>
                  </a:cubicBezTo>
                  <a:cubicBezTo>
                    <a:pt x="7621" y="263"/>
                    <a:pt x="7642" y="142"/>
                    <a:pt x="7581" y="80"/>
                  </a:cubicBezTo>
                  <a:cubicBezTo>
                    <a:pt x="7541" y="27"/>
                    <a:pt x="7475" y="0"/>
                    <a:pt x="7411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6674017" y="1465552"/>
              <a:ext cx="1232257" cy="767115"/>
            </a:xfrm>
            <a:custGeom>
              <a:avLst/>
              <a:gdLst/>
              <a:ahLst/>
              <a:cxnLst/>
              <a:rect l="l" t="t" r="r" b="b"/>
              <a:pathLst>
                <a:path w="21191" h="13192" extrusionOk="0">
                  <a:moveTo>
                    <a:pt x="2397" y="1"/>
                  </a:moveTo>
                  <a:cubicBezTo>
                    <a:pt x="1703" y="1"/>
                    <a:pt x="983" y="187"/>
                    <a:pt x="424" y="614"/>
                  </a:cubicBezTo>
                  <a:cubicBezTo>
                    <a:pt x="263" y="714"/>
                    <a:pt x="121" y="856"/>
                    <a:pt x="0" y="997"/>
                  </a:cubicBezTo>
                  <a:cubicBezTo>
                    <a:pt x="726" y="5795"/>
                    <a:pt x="3226" y="9061"/>
                    <a:pt x="5828" y="10875"/>
                  </a:cubicBezTo>
                  <a:cubicBezTo>
                    <a:pt x="7878" y="12295"/>
                    <a:pt x="10881" y="13192"/>
                    <a:pt x="13634" y="13192"/>
                  </a:cubicBezTo>
                  <a:cubicBezTo>
                    <a:pt x="15536" y="13192"/>
                    <a:pt x="17320" y="12763"/>
                    <a:pt x="18589" y="11783"/>
                  </a:cubicBezTo>
                  <a:cubicBezTo>
                    <a:pt x="18589" y="11783"/>
                    <a:pt x="19940" y="10835"/>
                    <a:pt x="21190" y="8517"/>
                  </a:cubicBezTo>
                  <a:cubicBezTo>
                    <a:pt x="20685" y="7932"/>
                    <a:pt x="19798" y="7771"/>
                    <a:pt x="19013" y="7630"/>
                  </a:cubicBezTo>
                  <a:cubicBezTo>
                    <a:pt x="17379" y="7348"/>
                    <a:pt x="15827" y="6824"/>
                    <a:pt x="14255" y="6340"/>
                  </a:cubicBezTo>
                  <a:cubicBezTo>
                    <a:pt x="12016" y="5674"/>
                    <a:pt x="9900" y="4687"/>
                    <a:pt x="8186" y="3255"/>
                  </a:cubicBezTo>
                  <a:cubicBezTo>
                    <a:pt x="7440" y="2730"/>
                    <a:pt x="6734" y="2106"/>
                    <a:pt x="5989" y="1542"/>
                  </a:cubicBezTo>
                  <a:cubicBezTo>
                    <a:pt x="5061" y="835"/>
                    <a:pt x="4013" y="190"/>
                    <a:pt x="2863" y="29"/>
                  </a:cubicBezTo>
                  <a:cubicBezTo>
                    <a:pt x="2711" y="10"/>
                    <a:pt x="2555" y="1"/>
                    <a:pt x="2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4"/>
            <p:cNvSpPr/>
            <p:nvPr/>
          </p:nvSpPr>
          <p:spPr>
            <a:xfrm>
              <a:off x="7029255" y="1559871"/>
              <a:ext cx="805436" cy="528932"/>
            </a:xfrm>
            <a:custGeom>
              <a:avLst/>
              <a:gdLst/>
              <a:ahLst/>
              <a:cxnLst/>
              <a:rect l="l" t="t" r="r" b="b"/>
              <a:pathLst>
                <a:path w="13851" h="9096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1654"/>
                    <a:pt x="867" y="2721"/>
                    <a:pt x="1694" y="4173"/>
                  </a:cubicBezTo>
                  <a:cubicBezTo>
                    <a:pt x="2017" y="4737"/>
                    <a:pt x="2399" y="5323"/>
                    <a:pt x="2985" y="5624"/>
                  </a:cubicBezTo>
                  <a:cubicBezTo>
                    <a:pt x="3209" y="5737"/>
                    <a:pt x="3472" y="5798"/>
                    <a:pt x="3731" y="5798"/>
                  </a:cubicBezTo>
                  <a:cubicBezTo>
                    <a:pt x="4124" y="5798"/>
                    <a:pt x="4508" y="5658"/>
                    <a:pt x="4738" y="5342"/>
                  </a:cubicBezTo>
                  <a:cubicBezTo>
                    <a:pt x="5746" y="7399"/>
                    <a:pt x="7883" y="8871"/>
                    <a:pt x="10181" y="9073"/>
                  </a:cubicBezTo>
                  <a:cubicBezTo>
                    <a:pt x="10341" y="9088"/>
                    <a:pt x="10504" y="9096"/>
                    <a:pt x="10668" y="9096"/>
                  </a:cubicBezTo>
                  <a:cubicBezTo>
                    <a:pt x="11391" y="9096"/>
                    <a:pt x="12130" y="8939"/>
                    <a:pt x="12721" y="8528"/>
                  </a:cubicBezTo>
                  <a:cubicBezTo>
                    <a:pt x="13428" y="8003"/>
                    <a:pt x="13850" y="7299"/>
                    <a:pt x="13549" y="6471"/>
                  </a:cubicBezTo>
                  <a:cubicBezTo>
                    <a:pt x="11028" y="6028"/>
                    <a:pt x="8568" y="5041"/>
                    <a:pt x="6210" y="4052"/>
                  </a:cubicBezTo>
                  <a:cubicBezTo>
                    <a:pt x="3851" y="3065"/>
                    <a:pt x="2077" y="1794"/>
                    <a:pt x="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4"/>
            <p:cNvSpPr/>
            <p:nvPr/>
          </p:nvSpPr>
          <p:spPr>
            <a:xfrm>
              <a:off x="6936622" y="1561732"/>
              <a:ext cx="445545" cy="499974"/>
            </a:xfrm>
            <a:custGeom>
              <a:avLst/>
              <a:gdLst/>
              <a:ahLst/>
              <a:cxnLst/>
              <a:rect l="l" t="t" r="r" b="b"/>
              <a:pathLst>
                <a:path w="7662" h="8598" extrusionOk="0">
                  <a:moveTo>
                    <a:pt x="613" y="1"/>
                  </a:moveTo>
                  <a:cubicBezTo>
                    <a:pt x="585" y="1"/>
                    <a:pt x="560" y="20"/>
                    <a:pt x="545" y="49"/>
                  </a:cubicBezTo>
                  <a:cubicBezTo>
                    <a:pt x="344" y="593"/>
                    <a:pt x="162" y="1057"/>
                    <a:pt x="81" y="1581"/>
                  </a:cubicBezTo>
                  <a:cubicBezTo>
                    <a:pt x="21" y="1985"/>
                    <a:pt x="0" y="2609"/>
                    <a:pt x="303" y="3154"/>
                  </a:cubicBezTo>
                  <a:cubicBezTo>
                    <a:pt x="565" y="3657"/>
                    <a:pt x="1029" y="3980"/>
                    <a:pt x="1532" y="4041"/>
                  </a:cubicBezTo>
                  <a:cubicBezTo>
                    <a:pt x="1432" y="4686"/>
                    <a:pt x="1492" y="5372"/>
                    <a:pt x="1734" y="5976"/>
                  </a:cubicBezTo>
                  <a:cubicBezTo>
                    <a:pt x="2016" y="6641"/>
                    <a:pt x="2460" y="7105"/>
                    <a:pt x="2965" y="7246"/>
                  </a:cubicBezTo>
                  <a:cubicBezTo>
                    <a:pt x="3114" y="7288"/>
                    <a:pt x="3266" y="7305"/>
                    <a:pt x="3417" y="7305"/>
                  </a:cubicBezTo>
                  <a:cubicBezTo>
                    <a:pt x="3773" y="7305"/>
                    <a:pt x="4124" y="7210"/>
                    <a:pt x="4436" y="7125"/>
                  </a:cubicBezTo>
                  <a:cubicBezTo>
                    <a:pt x="4739" y="7710"/>
                    <a:pt x="5202" y="8154"/>
                    <a:pt x="5726" y="8396"/>
                  </a:cubicBezTo>
                  <a:cubicBezTo>
                    <a:pt x="6029" y="8517"/>
                    <a:pt x="6352" y="8597"/>
                    <a:pt x="6653" y="8597"/>
                  </a:cubicBezTo>
                  <a:cubicBezTo>
                    <a:pt x="6997" y="8597"/>
                    <a:pt x="7319" y="8517"/>
                    <a:pt x="7602" y="8355"/>
                  </a:cubicBezTo>
                  <a:cubicBezTo>
                    <a:pt x="7642" y="8334"/>
                    <a:pt x="7661" y="8294"/>
                    <a:pt x="7642" y="8254"/>
                  </a:cubicBezTo>
                  <a:cubicBezTo>
                    <a:pt x="7630" y="8230"/>
                    <a:pt x="7605" y="8220"/>
                    <a:pt x="7581" y="8220"/>
                  </a:cubicBezTo>
                  <a:cubicBezTo>
                    <a:pt x="7565" y="8220"/>
                    <a:pt x="7549" y="8226"/>
                    <a:pt x="7540" y="8234"/>
                  </a:cubicBezTo>
                  <a:cubicBezTo>
                    <a:pt x="7279" y="8370"/>
                    <a:pt x="6974" y="8441"/>
                    <a:pt x="6659" y="8441"/>
                  </a:cubicBezTo>
                  <a:cubicBezTo>
                    <a:pt x="6368" y="8441"/>
                    <a:pt x="6068" y="8380"/>
                    <a:pt x="5787" y="8254"/>
                  </a:cubicBezTo>
                  <a:cubicBezTo>
                    <a:pt x="5263" y="8033"/>
                    <a:pt x="4820" y="7568"/>
                    <a:pt x="4537" y="7004"/>
                  </a:cubicBezTo>
                  <a:cubicBezTo>
                    <a:pt x="4522" y="6974"/>
                    <a:pt x="4496" y="6956"/>
                    <a:pt x="4476" y="6956"/>
                  </a:cubicBezTo>
                  <a:cubicBezTo>
                    <a:pt x="4468" y="6956"/>
                    <a:pt x="4462" y="6958"/>
                    <a:pt x="4457" y="6963"/>
                  </a:cubicBezTo>
                  <a:cubicBezTo>
                    <a:pt x="4135" y="7051"/>
                    <a:pt x="3772" y="7160"/>
                    <a:pt x="3412" y="7160"/>
                  </a:cubicBezTo>
                  <a:cubicBezTo>
                    <a:pt x="3275" y="7160"/>
                    <a:pt x="3138" y="7144"/>
                    <a:pt x="3005" y="7105"/>
                  </a:cubicBezTo>
                  <a:cubicBezTo>
                    <a:pt x="2541" y="6963"/>
                    <a:pt x="2137" y="6541"/>
                    <a:pt x="1876" y="5915"/>
                  </a:cubicBezTo>
                  <a:cubicBezTo>
                    <a:pt x="1634" y="5310"/>
                    <a:pt x="1573" y="4625"/>
                    <a:pt x="1694" y="3980"/>
                  </a:cubicBezTo>
                  <a:cubicBezTo>
                    <a:pt x="1694" y="3960"/>
                    <a:pt x="1694" y="3939"/>
                    <a:pt x="1674" y="3920"/>
                  </a:cubicBezTo>
                  <a:cubicBezTo>
                    <a:pt x="1653" y="3899"/>
                    <a:pt x="1634" y="3899"/>
                    <a:pt x="1613" y="3899"/>
                  </a:cubicBezTo>
                  <a:cubicBezTo>
                    <a:pt x="1150" y="3880"/>
                    <a:pt x="686" y="3557"/>
                    <a:pt x="424" y="3093"/>
                  </a:cubicBezTo>
                  <a:cubicBezTo>
                    <a:pt x="162" y="2568"/>
                    <a:pt x="183" y="1985"/>
                    <a:pt x="242" y="1601"/>
                  </a:cubicBezTo>
                  <a:cubicBezTo>
                    <a:pt x="303" y="1097"/>
                    <a:pt x="484" y="633"/>
                    <a:pt x="686" y="109"/>
                  </a:cubicBezTo>
                  <a:cubicBezTo>
                    <a:pt x="707" y="68"/>
                    <a:pt x="686" y="28"/>
                    <a:pt x="645" y="9"/>
                  </a:cubicBezTo>
                  <a:cubicBezTo>
                    <a:pt x="635" y="3"/>
                    <a:pt x="624" y="1"/>
                    <a:pt x="61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4"/>
            <p:cNvSpPr/>
            <p:nvPr/>
          </p:nvSpPr>
          <p:spPr>
            <a:xfrm>
              <a:off x="6888590" y="1804101"/>
              <a:ext cx="216899" cy="261035"/>
            </a:xfrm>
            <a:custGeom>
              <a:avLst/>
              <a:gdLst/>
              <a:ahLst/>
              <a:cxnLst/>
              <a:rect l="l" t="t" r="r" b="b"/>
              <a:pathLst>
                <a:path w="3730" h="4489" extrusionOk="0">
                  <a:moveTo>
                    <a:pt x="315" y="1"/>
                  </a:moveTo>
                  <a:cubicBezTo>
                    <a:pt x="293" y="1"/>
                    <a:pt x="274" y="10"/>
                    <a:pt x="262" y="34"/>
                  </a:cubicBezTo>
                  <a:cubicBezTo>
                    <a:pt x="0" y="397"/>
                    <a:pt x="0" y="921"/>
                    <a:pt x="242" y="1344"/>
                  </a:cubicBezTo>
                  <a:cubicBezTo>
                    <a:pt x="444" y="1687"/>
                    <a:pt x="807" y="1949"/>
                    <a:pt x="1250" y="2091"/>
                  </a:cubicBezTo>
                  <a:cubicBezTo>
                    <a:pt x="1189" y="2736"/>
                    <a:pt x="1412" y="3381"/>
                    <a:pt x="1875" y="3824"/>
                  </a:cubicBezTo>
                  <a:cubicBezTo>
                    <a:pt x="2278" y="4247"/>
                    <a:pt x="2863" y="4489"/>
                    <a:pt x="3447" y="4489"/>
                  </a:cubicBezTo>
                  <a:lnTo>
                    <a:pt x="3649" y="4489"/>
                  </a:lnTo>
                  <a:cubicBezTo>
                    <a:pt x="3689" y="4470"/>
                    <a:pt x="3729" y="4429"/>
                    <a:pt x="3729" y="4389"/>
                  </a:cubicBezTo>
                  <a:cubicBezTo>
                    <a:pt x="3729" y="4349"/>
                    <a:pt x="3689" y="4328"/>
                    <a:pt x="3649" y="4328"/>
                  </a:cubicBezTo>
                  <a:cubicBezTo>
                    <a:pt x="3583" y="4334"/>
                    <a:pt x="3516" y="4338"/>
                    <a:pt x="3449" y="4338"/>
                  </a:cubicBezTo>
                  <a:cubicBezTo>
                    <a:pt x="2906" y="4338"/>
                    <a:pt x="2353" y="4118"/>
                    <a:pt x="1976" y="3723"/>
                  </a:cubicBezTo>
                  <a:cubicBezTo>
                    <a:pt x="1552" y="3300"/>
                    <a:pt x="1331" y="2655"/>
                    <a:pt x="1412" y="2050"/>
                  </a:cubicBezTo>
                  <a:cubicBezTo>
                    <a:pt x="1412" y="2010"/>
                    <a:pt x="1391" y="1970"/>
                    <a:pt x="1350" y="1970"/>
                  </a:cubicBezTo>
                  <a:cubicBezTo>
                    <a:pt x="907" y="1849"/>
                    <a:pt x="565" y="1586"/>
                    <a:pt x="363" y="1263"/>
                  </a:cubicBezTo>
                  <a:cubicBezTo>
                    <a:pt x="162" y="900"/>
                    <a:pt x="162" y="437"/>
                    <a:pt x="383" y="115"/>
                  </a:cubicBezTo>
                  <a:cubicBezTo>
                    <a:pt x="404" y="94"/>
                    <a:pt x="404" y="54"/>
                    <a:pt x="363" y="13"/>
                  </a:cubicBezTo>
                  <a:cubicBezTo>
                    <a:pt x="347" y="5"/>
                    <a:pt x="330" y="1"/>
                    <a:pt x="31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8032808" y="1951454"/>
              <a:ext cx="164157" cy="124325"/>
            </a:xfrm>
            <a:custGeom>
              <a:avLst/>
              <a:gdLst/>
              <a:ahLst/>
              <a:cxnLst/>
              <a:rect l="l" t="t" r="r" b="b"/>
              <a:pathLst>
                <a:path w="2823" h="2138" extrusionOk="0">
                  <a:moveTo>
                    <a:pt x="2479" y="0"/>
                  </a:moveTo>
                  <a:lnTo>
                    <a:pt x="2479" y="0"/>
                  </a:lnTo>
                  <a:cubicBezTo>
                    <a:pt x="2399" y="261"/>
                    <a:pt x="2420" y="544"/>
                    <a:pt x="2500" y="766"/>
                  </a:cubicBezTo>
                  <a:cubicBezTo>
                    <a:pt x="2293" y="662"/>
                    <a:pt x="2076" y="583"/>
                    <a:pt x="1862" y="583"/>
                  </a:cubicBezTo>
                  <a:cubicBezTo>
                    <a:pt x="1744" y="583"/>
                    <a:pt x="1626" y="607"/>
                    <a:pt x="1512" y="665"/>
                  </a:cubicBezTo>
                  <a:cubicBezTo>
                    <a:pt x="1270" y="786"/>
                    <a:pt x="1108" y="1068"/>
                    <a:pt x="1108" y="1371"/>
                  </a:cubicBezTo>
                  <a:cubicBezTo>
                    <a:pt x="1108" y="1552"/>
                    <a:pt x="1170" y="1713"/>
                    <a:pt x="1250" y="1874"/>
                  </a:cubicBezTo>
                  <a:cubicBezTo>
                    <a:pt x="1060" y="1796"/>
                    <a:pt x="844" y="1741"/>
                    <a:pt x="633" y="1741"/>
                  </a:cubicBezTo>
                  <a:cubicBezTo>
                    <a:pt x="576" y="1741"/>
                    <a:pt x="519" y="1745"/>
                    <a:pt x="463" y="1753"/>
                  </a:cubicBezTo>
                  <a:cubicBezTo>
                    <a:pt x="283" y="1774"/>
                    <a:pt x="121" y="1855"/>
                    <a:pt x="0" y="1976"/>
                  </a:cubicBezTo>
                  <a:cubicBezTo>
                    <a:pt x="20" y="2016"/>
                    <a:pt x="60" y="2036"/>
                    <a:pt x="100" y="2076"/>
                  </a:cubicBezTo>
                  <a:cubicBezTo>
                    <a:pt x="121" y="2057"/>
                    <a:pt x="141" y="2036"/>
                    <a:pt x="181" y="2016"/>
                  </a:cubicBezTo>
                  <a:cubicBezTo>
                    <a:pt x="221" y="1976"/>
                    <a:pt x="262" y="1955"/>
                    <a:pt x="323" y="1936"/>
                  </a:cubicBezTo>
                  <a:cubicBezTo>
                    <a:pt x="363" y="1915"/>
                    <a:pt x="423" y="1895"/>
                    <a:pt x="484" y="1895"/>
                  </a:cubicBezTo>
                  <a:cubicBezTo>
                    <a:pt x="536" y="1886"/>
                    <a:pt x="588" y="1882"/>
                    <a:pt x="640" y="1882"/>
                  </a:cubicBezTo>
                  <a:cubicBezTo>
                    <a:pt x="934" y="1882"/>
                    <a:pt x="1232" y="2014"/>
                    <a:pt x="1471" y="2116"/>
                  </a:cubicBezTo>
                  <a:cubicBezTo>
                    <a:pt x="1471" y="2137"/>
                    <a:pt x="1492" y="2137"/>
                    <a:pt x="1492" y="2137"/>
                  </a:cubicBezTo>
                  <a:cubicBezTo>
                    <a:pt x="1512" y="2137"/>
                    <a:pt x="1552" y="2116"/>
                    <a:pt x="1573" y="2097"/>
                  </a:cubicBezTo>
                  <a:cubicBezTo>
                    <a:pt x="1592" y="2076"/>
                    <a:pt x="1573" y="2036"/>
                    <a:pt x="1552" y="1995"/>
                  </a:cubicBezTo>
                  <a:lnTo>
                    <a:pt x="1492" y="1936"/>
                  </a:lnTo>
                  <a:cubicBezTo>
                    <a:pt x="1350" y="1774"/>
                    <a:pt x="1250" y="1573"/>
                    <a:pt x="1250" y="1371"/>
                  </a:cubicBezTo>
                  <a:cubicBezTo>
                    <a:pt x="1250" y="1210"/>
                    <a:pt x="1310" y="1068"/>
                    <a:pt x="1391" y="968"/>
                  </a:cubicBezTo>
                  <a:cubicBezTo>
                    <a:pt x="1431" y="907"/>
                    <a:pt x="1452" y="887"/>
                    <a:pt x="1492" y="847"/>
                  </a:cubicBezTo>
                  <a:cubicBezTo>
                    <a:pt x="1533" y="826"/>
                    <a:pt x="1552" y="807"/>
                    <a:pt x="1573" y="786"/>
                  </a:cubicBezTo>
                  <a:cubicBezTo>
                    <a:pt x="1659" y="745"/>
                    <a:pt x="1751" y="727"/>
                    <a:pt x="1845" y="727"/>
                  </a:cubicBezTo>
                  <a:cubicBezTo>
                    <a:pt x="2125" y="727"/>
                    <a:pt x="2431" y="882"/>
                    <a:pt x="2702" y="1048"/>
                  </a:cubicBezTo>
                  <a:cubicBezTo>
                    <a:pt x="2719" y="1056"/>
                    <a:pt x="2735" y="1061"/>
                    <a:pt x="2750" y="1061"/>
                  </a:cubicBezTo>
                  <a:cubicBezTo>
                    <a:pt x="2772" y="1061"/>
                    <a:pt x="2791" y="1051"/>
                    <a:pt x="2802" y="1028"/>
                  </a:cubicBezTo>
                  <a:cubicBezTo>
                    <a:pt x="2823" y="1008"/>
                    <a:pt x="2823" y="968"/>
                    <a:pt x="2802" y="928"/>
                  </a:cubicBezTo>
                  <a:lnTo>
                    <a:pt x="2783" y="928"/>
                  </a:lnTo>
                  <a:cubicBezTo>
                    <a:pt x="2662" y="807"/>
                    <a:pt x="2600" y="624"/>
                    <a:pt x="2581" y="423"/>
                  </a:cubicBezTo>
                  <a:lnTo>
                    <a:pt x="2581" y="221"/>
                  </a:lnTo>
                  <a:cubicBezTo>
                    <a:pt x="2581" y="181"/>
                    <a:pt x="2600" y="140"/>
                    <a:pt x="2600" y="100"/>
                  </a:cubicBezTo>
                  <a:lnTo>
                    <a:pt x="2479" y="0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4"/>
            <p:cNvSpPr/>
            <p:nvPr/>
          </p:nvSpPr>
          <p:spPr>
            <a:xfrm>
              <a:off x="8040949" y="2060717"/>
              <a:ext cx="661282" cy="479272"/>
            </a:xfrm>
            <a:custGeom>
              <a:avLst/>
              <a:gdLst/>
              <a:ahLst/>
              <a:cxnLst/>
              <a:rect l="l" t="t" r="r" b="b"/>
              <a:pathLst>
                <a:path w="11372" h="8242" extrusionOk="0">
                  <a:moveTo>
                    <a:pt x="85" y="1"/>
                  </a:moveTo>
                  <a:cubicBezTo>
                    <a:pt x="67" y="1"/>
                    <a:pt x="52" y="6"/>
                    <a:pt x="41" y="16"/>
                  </a:cubicBezTo>
                  <a:cubicBezTo>
                    <a:pt x="1" y="57"/>
                    <a:pt x="1" y="97"/>
                    <a:pt x="41" y="137"/>
                  </a:cubicBezTo>
                  <a:cubicBezTo>
                    <a:pt x="102" y="197"/>
                    <a:pt x="6272" y="5581"/>
                    <a:pt x="10484" y="7960"/>
                  </a:cubicBezTo>
                  <a:cubicBezTo>
                    <a:pt x="10807" y="8081"/>
                    <a:pt x="11110" y="8181"/>
                    <a:pt x="11371" y="8242"/>
                  </a:cubicBezTo>
                  <a:cubicBezTo>
                    <a:pt x="7380" y="6285"/>
                    <a:pt x="767" y="560"/>
                    <a:pt x="183" y="57"/>
                  </a:cubicBezTo>
                  <a:lnTo>
                    <a:pt x="143" y="16"/>
                  </a:lnTo>
                  <a:cubicBezTo>
                    <a:pt x="123" y="6"/>
                    <a:pt x="102" y="1"/>
                    <a:pt x="8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4"/>
            <p:cNvSpPr/>
            <p:nvPr/>
          </p:nvSpPr>
          <p:spPr>
            <a:xfrm>
              <a:off x="8110205" y="2061997"/>
              <a:ext cx="635463" cy="481482"/>
            </a:xfrm>
            <a:custGeom>
              <a:avLst/>
              <a:gdLst/>
              <a:ahLst/>
              <a:cxnLst/>
              <a:rect l="l" t="t" r="r" b="b"/>
              <a:pathLst>
                <a:path w="10928" h="8280" extrusionOk="0">
                  <a:moveTo>
                    <a:pt x="101" y="1"/>
                  </a:moveTo>
                  <a:cubicBezTo>
                    <a:pt x="78" y="1"/>
                    <a:pt x="52" y="11"/>
                    <a:pt x="40" y="35"/>
                  </a:cubicBezTo>
                  <a:cubicBezTo>
                    <a:pt x="0" y="54"/>
                    <a:pt x="19" y="115"/>
                    <a:pt x="40" y="135"/>
                  </a:cubicBezTo>
                  <a:cubicBezTo>
                    <a:pt x="60" y="135"/>
                    <a:pt x="100" y="175"/>
                    <a:pt x="161" y="236"/>
                  </a:cubicBezTo>
                  <a:cubicBezTo>
                    <a:pt x="1169" y="1043"/>
                    <a:pt x="8648" y="7131"/>
                    <a:pt x="10766" y="8279"/>
                  </a:cubicBezTo>
                  <a:lnTo>
                    <a:pt x="10906" y="8279"/>
                  </a:lnTo>
                  <a:cubicBezTo>
                    <a:pt x="10927" y="8239"/>
                    <a:pt x="10906" y="8199"/>
                    <a:pt x="10866" y="8179"/>
                  </a:cubicBezTo>
                  <a:cubicBezTo>
                    <a:pt x="8729" y="7050"/>
                    <a:pt x="624" y="417"/>
                    <a:pt x="161" y="35"/>
                  </a:cubicBezTo>
                  <a:cubicBezTo>
                    <a:pt x="140" y="35"/>
                    <a:pt x="140" y="14"/>
                    <a:pt x="140" y="14"/>
                  </a:cubicBezTo>
                  <a:cubicBezTo>
                    <a:pt x="132" y="6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4"/>
            <p:cNvSpPr/>
            <p:nvPr/>
          </p:nvSpPr>
          <p:spPr>
            <a:xfrm>
              <a:off x="8108984" y="1997508"/>
              <a:ext cx="662445" cy="537829"/>
            </a:xfrm>
            <a:custGeom>
              <a:avLst/>
              <a:gdLst/>
              <a:ahLst/>
              <a:cxnLst/>
              <a:rect l="l" t="t" r="r" b="b"/>
              <a:pathLst>
                <a:path w="11392" h="9249" extrusionOk="0">
                  <a:moveTo>
                    <a:pt x="91" y="1"/>
                  </a:moveTo>
                  <a:cubicBezTo>
                    <a:pt x="68" y="1"/>
                    <a:pt x="44" y="10"/>
                    <a:pt x="21" y="34"/>
                  </a:cubicBezTo>
                  <a:cubicBezTo>
                    <a:pt x="0" y="55"/>
                    <a:pt x="0" y="115"/>
                    <a:pt x="40" y="136"/>
                  </a:cubicBezTo>
                  <a:lnTo>
                    <a:pt x="81" y="176"/>
                  </a:lnTo>
                  <a:lnTo>
                    <a:pt x="11290" y="9248"/>
                  </a:lnTo>
                  <a:cubicBezTo>
                    <a:pt x="11290" y="9227"/>
                    <a:pt x="11311" y="9227"/>
                    <a:pt x="11311" y="9227"/>
                  </a:cubicBezTo>
                  <a:cubicBezTo>
                    <a:pt x="11311" y="9227"/>
                    <a:pt x="11351" y="9187"/>
                    <a:pt x="11392" y="9127"/>
                  </a:cubicBezTo>
                  <a:lnTo>
                    <a:pt x="182" y="55"/>
                  </a:lnTo>
                  <a:lnTo>
                    <a:pt x="142" y="15"/>
                  </a:lnTo>
                  <a:cubicBezTo>
                    <a:pt x="125" y="6"/>
                    <a:pt x="108" y="1"/>
                    <a:pt x="9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4"/>
            <p:cNvSpPr/>
            <p:nvPr/>
          </p:nvSpPr>
          <p:spPr>
            <a:xfrm>
              <a:off x="8187545" y="2004544"/>
              <a:ext cx="583884" cy="508464"/>
            </a:xfrm>
            <a:custGeom>
              <a:avLst/>
              <a:gdLst/>
              <a:ahLst/>
              <a:cxnLst/>
              <a:rect l="l" t="t" r="r" b="b"/>
              <a:pathLst>
                <a:path w="10041" h="8744" extrusionOk="0">
                  <a:moveTo>
                    <a:pt x="87" y="1"/>
                  </a:moveTo>
                  <a:cubicBezTo>
                    <a:pt x="67" y="1"/>
                    <a:pt x="43" y="10"/>
                    <a:pt x="20" y="34"/>
                  </a:cubicBezTo>
                  <a:cubicBezTo>
                    <a:pt x="1" y="55"/>
                    <a:pt x="1" y="95"/>
                    <a:pt x="41" y="135"/>
                  </a:cubicBezTo>
                  <a:lnTo>
                    <a:pt x="10041" y="8743"/>
                  </a:lnTo>
                  <a:cubicBezTo>
                    <a:pt x="10020" y="8663"/>
                    <a:pt x="10000" y="8582"/>
                    <a:pt x="9939" y="8461"/>
                  </a:cubicBezTo>
                  <a:lnTo>
                    <a:pt x="141" y="15"/>
                  </a:lnTo>
                  <a:lnTo>
                    <a:pt x="122" y="15"/>
                  </a:lnTo>
                  <a:cubicBezTo>
                    <a:pt x="113" y="6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4"/>
            <p:cNvSpPr/>
            <p:nvPr/>
          </p:nvSpPr>
          <p:spPr>
            <a:xfrm>
              <a:off x="8175857" y="1964305"/>
              <a:ext cx="573243" cy="502997"/>
            </a:xfrm>
            <a:custGeom>
              <a:avLst/>
              <a:gdLst/>
              <a:ahLst/>
              <a:cxnLst/>
              <a:rect l="l" t="t" r="r" b="b"/>
              <a:pathLst>
                <a:path w="9858" h="8650" extrusionOk="0">
                  <a:moveTo>
                    <a:pt x="121" y="0"/>
                  </a:moveTo>
                  <a:cubicBezTo>
                    <a:pt x="100" y="0"/>
                    <a:pt x="60" y="0"/>
                    <a:pt x="40" y="21"/>
                  </a:cubicBezTo>
                  <a:cubicBezTo>
                    <a:pt x="0" y="61"/>
                    <a:pt x="0" y="102"/>
                    <a:pt x="40" y="121"/>
                  </a:cubicBezTo>
                  <a:lnTo>
                    <a:pt x="121" y="202"/>
                  </a:lnTo>
                  <a:lnTo>
                    <a:pt x="9858" y="8650"/>
                  </a:lnTo>
                  <a:cubicBezTo>
                    <a:pt x="9737" y="8489"/>
                    <a:pt x="9597" y="8287"/>
                    <a:pt x="9414" y="8064"/>
                  </a:cubicBezTo>
                  <a:lnTo>
                    <a:pt x="140" y="21"/>
                  </a:lnTo>
                  <a:cubicBezTo>
                    <a:pt x="140" y="21"/>
                    <a:pt x="121" y="21"/>
                    <a:pt x="12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4"/>
            <p:cNvSpPr/>
            <p:nvPr/>
          </p:nvSpPr>
          <p:spPr>
            <a:xfrm>
              <a:off x="6661165" y="845557"/>
              <a:ext cx="433799" cy="556786"/>
            </a:xfrm>
            <a:custGeom>
              <a:avLst/>
              <a:gdLst/>
              <a:ahLst/>
              <a:cxnLst/>
              <a:rect l="l" t="t" r="r" b="b"/>
              <a:pathLst>
                <a:path w="7460" h="9575" extrusionOk="0">
                  <a:moveTo>
                    <a:pt x="4655" y="0"/>
                  </a:moveTo>
                  <a:cubicBezTo>
                    <a:pt x="3268" y="0"/>
                    <a:pt x="2229" y="834"/>
                    <a:pt x="1291" y="1841"/>
                  </a:cubicBezTo>
                  <a:cubicBezTo>
                    <a:pt x="745" y="3132"/>
                    <a:pt x="323" y="4643"/>
                    <a:pt x="141" y="6438"/>
                  </a:cubicBezTo>
                  <a:cubicBezTo>
                    <a:pt x="41" y="7425"/>
                    <a:pt x="0" y="8373"/>
                    <a:pt x="20" y="9280"/>
                  </a:cubicBezTo>
                  <a:cubicBezTo>
                    <a:pt x="108" y="9309"/>
                    <a:pt x="196" y="9328"/>
                    <a:pt x="285" y="9328"/>
                  </a:cubicBezTo>
                  <a:cubicBezTo>
                    <a:pt x="317" y="9328"/>
                    <a:pt x="350" y="9326"/>
                    <a:pt x="383" y="9320"/>
                  </a:cubicBezTo>
                  <a:cubicBezTo>
                    <a:pt x="1028" y="9239"/>
                    <a:pt x="1391" y="8514"/>
                    <a:pt x="1412" y="7868"/>
                  </a:cubicBezTo>
                  <a:cubicBezTo>
                    <a:pt x="1471" y="8312"/>
                    <a:pt x="1532" y="8777"/>
                    <a:pt x="1794" y="9139"/>
                  </a:cubicBezTo>
                  <a:cubicBezTo>
                    <a:pt x="1995" y="9398"/>
                    <a:pt x="2308" y="9574"/>
                    <a:pt x="2618" y="9574"/>
                  </a:cubicBezTo>
                  <a:cubicBezTo>
                    <a:pt x="2743" y="9574"/>
                    <a:pt x="2868" y="9545"/>
                    <a:pt x="2984" y="9481"/>
                  </a:cubicBezTo>
                  <a:cubicBezTo>
                    <a:pt x="3165" y="9381"/>
                    <a:pt x="3286" y="9180"/>
                    <a:pt x="3387" y="8997"/>
                  </a:cubicBezTo>
                  <a:cubicBezTo>
                    <a:pt x="3710" y="8454"/>
                    <a:pt x="3911" y="7849"/>
                    <a:pt x="4032" y="7244"/>
                  </a:cubicBezTo>
                  <a:cubicBezTo>
                    <a:pt x="4164" y="7305"/>
                    <a:pt x="4305" y="7333"/>
                    <a:pt x="4447" y="7333"/>
                  </a:cubicBezTo>
                  <a:cubicBezTo>
                    <a:pt x="4870" y="7333"/>
                    <a:pt x="5307" y="7087"/>
                    <a:pt x="5565" y="6739"/>
                  </a:cubicBezTo>
                  <a:cubicBezTo>
                    <a:pt x="6108" y="6054"/>
                    <a:pt x="6108" y="5027"/>
                    <a:pt x="5605" y="4341"/>
                  </a:cubicBezTo>
                  <a:cubicBezTo>
                    <a:pt x="6331" y="4140"/>
                    <a:pt x="6955" y="3594"/>
                    <a:pt x="7197" y="2890"/>
                  </a:cubicBezTo>
                  <a:cubicBezTo>
                    <a:pt x="7460" y="2183"/>
                    <a:pt x="7318" y="1336"/>
                    <a:pt x="6815" y="793"/>
                  </a:cubicBezTo>
                  <a:cubicBezTo>
                    <a:pt x="6452" y="409"/>
                    <a:pt x="5947" y="188"/>
                    <a:pt x="5444" y="86"/>
                  </a:cubicBezTo>
                  <a:cubicBezTo>
                    <a:pt x="5168" y="28"/>
                    <a:pt x="4906" y="0"/>
                    <a:pt x="465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4"/>
            <p:cNvSpPr/>
            <p:nvPr/>
          </p:nvSpPr>
          <p:spPr>
            <a:xfrm>
              <a:off x="6726817" y="821890"/>
              <a:ext cx="114963" cy="162820"/>
            </a:xfrm>
            <a:custGeom>
              <a:avLst/>
              <a:gdLst/>
              <a:ahLst/>
              <a:cxnLst/>
              <a:rect l="l" t="t" r="r" b="b"/>
              <a:pathLst>
                <a:path w="1977" h="2800" extrusionOk="0">
                  <a:moveTo>
                    <a:pt x="1458" y="1"/>
                  </a:moveTo>
                  <a:cubicBezTo>
                    <a:pt x="1425" y="1"/>
                    <a:pt x="1398" y="10"/>
                    <a:pt x="1371" y="10"/>
                  </a:cubicBezTo>
                  <a:lnTo>
                    <a:pt x="0" y="2651"/>
                  </a:lnTo>
                  <a:cubicBezTo>
                    <a:pt x="77" y="2745"/>
                    <a:pt x="180" y="2799"/>
                    <a:pt x="300" y="2799"/>
                  </a:cubicBezTo>
                  <a:cubicBezTo>
                    <a:pt x="463" y="2799"/>
                    <a:pt x="658" y="2701"/>
                    <a:pt x="866" y="2469"/>
                  </a:cubicBezTo>
                  <a:cubicBezTo>
                    <a:pt x="1108" y="2208"/>
                    <a:pt x="1229" y="1864"/>
                    <a:pt x="1412" y="1542"/>
                  </a:cubicBezTo>
                  <a:cubicBezTo>
                    <a:pt x="1573" y="1281"/>
                    <a:pt x="1815" y="1039"/>
                    <a:pt x="1895" y="735"/>
                  </a:cubicBezTo>
                  <a:cubicBezTo>
                    <a:pt x="1976" y="434"/>
                    <a:pt x="1815" y="31"/>
                    <a:pt x="1512" y="10"/>
                  </a:cubicBezTo>
                  <a:cubicBezTo>
                    <a:pt x="1492" y="3"/>
                    <a:pt x="1474" y="1"/>
                    <a:pt x="145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4"/>
            <p:cNvSpPr/>
            <p:nvPr/>
          </p:nvSpPr>
          <p:spPr>
            <a:xfrm>
              <a:off x="6566148" y="974126"/>
              <a:ext cx="240450" cy="117754"/>
            </a:xfrm>
            <a:custGeom>
              <a:avLst/>
              <a:gdLst/>
              <a:ahLst/>
              <a:cxnLst/>
              <a:rect l="l" t="t" r="r" b="b"/>
              <a:pathLst>
                <a:path w="4135" h="2025" extrusionOk="0">
                  <a:moveTo>
                    <a:pt x="2656" y="0"/>
                  </a:moveTo>
                  <a:cubicBezTo>
                    <a:pt x="2393" y="0"/>
                    <a:pt x="2126" y="41"/>
                    <a:pt x="1876" y="93"/>
                  </a:cubicBezTo>
                  <a:cubicBezTo>
                    <a:pt x="1392" y="195"/>
                    <a:pt x="928" y="275"/>
                    <a:pt x="444" y="416"/>
                  </a:cubicBezTo>
                  <a:cubicBezTo>
                    <a:pt x="283" y="456"/>
                    <a:pt x="0" y="638"/>
                    <a:pt x="162" y="859"/>
                  </a:cubicBezTo>
                  <a:cubicBezTo>
                    <a:pt x="484" y="1324"/>
                    <a:pt x="1191" y="1606"/>
                    <a:pt x="1694" y="1787"/>
                  </a:cubicBezTo>
                  <a:cubicBezTo>
                    <a:pt x="2048" y="1909"/>
                    <a:pt x="2437" y="2024"/>
                    <a:pt x="2811" y="2024"/>
                  </a:cubicBezTo>
                  <a:cubicBezTo>
                    <a:pt x="3118" y="2024"/>
                    <a:pt x="3415" y="1946"/>
                    <a:pt x="3670" y="1727"/>
                  </a:cubicBezTo>
                  <a:cubicBezTo>
                    <a:pt x="3912" y="1525"/>
                    <a:pt x="4134" y="1141"/>
                    <a:pt x="4033" y="819"/>
                  </a:cubicBezTo>
                  <a:cubicBezTo>
                    <a:pt x="3952" y="496"/>
                    <a:pt x="3670" y="254"/>
                    <a:pt x="3368" y="133"/>
                  </a:cubicBezTo>
                  <a:cubicBezTo>
                    <a:pt x="3144" y="36"/>
                    <a:pt x="2901" y="0"/>
                    <a:pt x="265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4"/>
            <p:cNvSpPr/>
            <p:nvPr/>
          </p:nvSpPr>
          <p:spPr>
            <a:xfrm>
              <a:off x="6887369" y="904463"/>
              <a:ext cx="105542" cy="105600"/>
            </a:xfrm>
            <a:custGeom>
              <a:avLst/>
              <a:gdLst/>
              <a:ahLst/>
              <a:cxnLst/>
              <a:rect l="l" t="t" r="r" b="b"/>
              <a:pathLst>
                <a:path w="1815" h="1816" extrusionOk="0">
                  <a:moveTo>
                    <a:pt x="909" y="1"/>
                  </a:moveTo>
                  <a:cubicBezTo>
                    <a:pt x="404" y="1"/>
                    <a:pt x="1" y="404"/>
                    <a:pt x="1" y="909"/>
                  </a:cubicBezTo>
                  <a:cubicBezTo>
                    <a:pt x="1" y="1412"/>
                    <a:pt x="404" y="1815"/>
                    <a:pt x="909" y="1815"/>
                  </a:cubicBezTo>
                  <a:cubicBezTo>
                    <a:pt x="1412" y="1815"/>
                    <a:pt x="1815" y="1412"/>
                    <a:pt x="1815" y="909"/>
                  </a:cubicBezTo>
                  <a:cubicBezTo>
                    <a:pt x="1815" y="404"/>
                    <a:pt x="1412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4"/>
            <p:cNvSpPr/>
            <p:nvPr/>
          </p:nvSpPr>
          <p:spPr>
            <a:xfrm>
              <a:off x="7220801" y="999131"/>
              <a:ext cx="41752" cy="33087"/>
            </a:xfrm>
            <a:custGeom>
              <a:avLst/>
              <a:gdLst/>
              <a:ahLst/>
              <a:cxnLst/>
              <a:rect l="l" t="t" r="r" b="b"/>
              <a:pathLst>
                <a:path w="718" h="569" extrusionOk="0">
                  <a:moveTo>
                    <a:pt x="186" y="0"/>
                  </a:moveTo>
                  <a:cubicBezTo>
                    <a:pt x="58" y="0"/>
                    <a:pt x="1" y="143"/>
                    <a:pt x="73" y="268"/>
                  </a:cubicBezTo>
                  <a:cubicBezTo>
                    <a:pt x="153" y="389"/>
                    <a:pt x="315" y="491"/>
                    <a:pt x="436" y="531"/>
                  </a:cubicBezTo>
                  <a:cubicBezTo>
                    <a:pt x="480" y="553"/>
                    <a:pt x="530" y="569"/>
                    <a:pt x="577" y="569"/>
                  </a:cubicBezTo>
                  <a:cubicBezTo>
                    <a:pt x="615" y="569"/>
                    <a:pt x="651" y="558"/>
                    <a:pt x="678" y="531"/>
                  </a:cubicBezTo>
                  <a:cubicBezTo>
                    <a:pt x="718" y="491"/>
                    <a:pt x="718" y="429"/>
                    <a:pt x="718" y="370"/>
                  </a:cubicBezTo>
                  <a:cubicBezTo>
                    <a:pt x="699" y="329"/>
                    <a:pt x="658" y="268"/>
                    <a:pt x="637" y="228"/>
                  </a:cubicBezTo>
                  <a:cubicBezTo>
                    <a:pt x="516" y="128"/>
                    <a:pt x="395" y="47"/>
                    <a:pt x="234" y="7"/>
                  </a:cubicBezTo>
                  <a:cubicBezTo>
                    <a:pt x="217" y="2"/>
                    <a:pt x="201" y="0"/>
                    <a:pt x="186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7218475" y="939295"/>
              <a:ext cx="41752" cy="32506"/>
            </a:xfrm>
            <a:custGeom>
              <a:avLst/>
              <a:gdLst/>
              <a:ahLst/>
              <a:cxnLst/>
              <a:rect l="l" t="t" r="r" b="b"/>
              <a:pathLst>
                <a:path w="718" h="559" extrusionOk="0">
                  <a:moveTo>
                    <a:pt x="185" y="0"/>
                  </a:moveTo>
                  <a:cubicBezTo>
                    <a:pt x="57" y="0"/>
                    <a:pt x="0" y="143"/>
                    <a:pt x="73" y="270"/>
                  </a:cubicBezTo>
                  <a:cubicBezTo>
                    <a:pt x="153" y="370"/>
                    <a:pt x="314" y="471"/>
                    <a:pt x="456" y="531"/>
                  </a:cubicBezTo>
                  <a:cubicBezTo>
                    <a:pt x="483" y="549"/>
                    <a:pt x="519" y="559"/>
                    <a:pt x="555" y="559"/>
                  </a:cubicBezTo>
                  <a:cubicBezTo>
                    <a:pt x="599" y="559"/>
                    <a:pt x="645" y="544"/>
                    <a:pt x="677" y="511"/>
                  </a:cubicBezTo>
                  <a:cubicBezTo>
                    <a:pt x="718" y="471"/>
                    <a:pt x="718" y="410"/>
                    <a:pt x="718" y="370"/>
                  </a:cubicBezTo>
                  <a:cubicBezTo>
                    <a:pt x="698" y="310"/>
                    <a:pt x="658" y="270"/>
                    <a:pt x="637" y="229"/>
                  </a:cubicBezTo>
                  <a:cubicBezTo>
                    <a:pt x="516" y="128"/>
                    <a:pt x="395" y="47"/>
                    <a:pt x="234" y="7"/>
                  </a:cubicBezTo>
                  <a:cubicBezTo>
                    <a:pt x="217" y="2"/>
                    <a:pt x="200" y="0"/>
                    <a:pt x="18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7274880" y="921733"/>
              <a:ext cx="42857" cy="32041"/>
            </a:xfrm>
            <a:custGeom>
              <a:avLst/>
              <a:gdLst/>
              <a:ahLst/>
              <a:cxnLst/>
              <a:rect l="l" t="t" r="r" b="b"/>
              <a:pathLst>
                <a:path w="737" h="551" extrusionOk="0">
                  <a:moveTo>
                    <a:pt x="183" y="1"/>
                  </a:moveTo>
                  <a:cubicBezTo>
                    <a:pt x="55" y="1"/>
                    <a:pt x="0" y="141"/>
                    <a:pt x="91" y="249"/>
                  </a:cubicBezTo>
                  <a:cubicBezTo>
                    <a:pt x="151" y="370"/>
                    <a:pt x="333" y="470"/>
                    <a:pt x="454" y="531"/>
                  </a:cubicBezTo>
                  <a:cubicBezTo>
                    <a:pt x="494" y="541"/>
                    <a:pt x="535" y="551"/>
                    <a:pt x="572" y="551"/>
                  </a:cubicBezTo>
                  <a:cubicBezTo>
                    <a:pt x="610" y="551"/>
                    <a:pt x="645" y="541"/>
                    <a:pt x="675" y="510"/>
                  </a:cubicBezTo>
                  <a:cubicBezTo>
                    <a:pt x="715" y="470"/>
                    <a:pt x="736" y="410"/>
                    <a:pt x="715" y="370"/>
                  </a:cubicBezTo>
                  <a:cubicBezTo>
                    <a:pt x="696" y="309"/>
                    <a:pt x="675" y="268"/>
                    <a:pt x="635" y="228"/>
                  </a:cubicBezTo>
                  <a:cubicBezTo>
                    <a:pt x="535" y="107"/>
                    <a:pt x="393" y="26"/>
                    <a:pt x="232" y="7"/>
                  </a:cubicBezTo>
                  <a:cubicBezTo>
                    <a:pt x="214" y="3"/>
                    <a:pt x="198" y="1"/>
                    <a:pt x="183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7337043" y="960403"/>
              <a:ext cx="42798" cy="33145"/>
            </a:xfrm>
            <a:custGeom>
              <a:avLst/>
              <a:gdLst/>
              <a:ahLst/>
              <a:cxnLst/>
              <a:rect l="l" t="t" r="r" b="b"/>
              <a:pathLst>
                <a:path w="736" h="570" extrusionOk="0">
                  <a:moveTo>
                    <a:pt x="197" y="0"/>
                  </a:moveTo>
                  <a:cubicBezTo>
                    <a:pt x="55" y="0"/>
                    <a:pt x="1" y="143"/>
                    <a:pt x="90" y="269"/>
                  </a:cubicBezTo>
                  <a:cubicBezTo>
                    <a:pt x="171" y="390"/>
                    <a:pt x="332" y="490"/>
                    <a:pt x="453" y="531"/>
                  </a:cubicBezTo>
                  <a:cubicBezTo>
                    <a:pt x="497" y="553"/>
                    <a:pt x="548" y="569"/>
                    <a:pt x="594" y="569"/>
                  </a:cubicBezTo>
                  <a:cubicBezTo>
                    <a:pt x="633" y="569"/>
                    <a:pt x="668" y="558"/>
                    <a:pt x="695" y="531"/>
                  </a:cubicBezTo>
                  <a:cubicBezTo>
                    <a:pt x="735" y="490"/>
                    <a:pt x="735" y="431"/>
                    <a:pt x="716" y="369"/>
                  </a:cubicBezTo>
                  <a:cubicBezTo>
                    <a:pt x="716" y="329"/>
                    <a:pt x="675" y="269"/>
                    <a:pt x="635" y="229"/>
                  </a:cubicBezTo>
                  <a:cubicBezTo>
                    <a:pt x="533" y="128"/>
                    <a:pt x="393" y="47"/>
                    <a:pt x="251" y="7"/>
                  </a:cubicBezTo>
                  <a:cubicBezTo>
                    <a:pt x="232" y="2"/>
                    <a:pt x="214" y="0"/>
                    <a:pt x="19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6777175" y="1226207"/>
              <a:ext cx="27040" cy="43147"/>
            </a:xfrm>
            <a:custGeom>
              <a:avLst/>
              <a:gdLst/>
              <a:ahLst/>
              <a:cxnLst/>
              <a:rect l="l" t="t" r="r" b="b"/>
              <a:pathLst>
                <a:path w="465" h="742" extrusionOk="0">
                  <a:moveTo>
                    <a:pt x="181" y="0"/>
                  </a:moveTo>
                  <a:cubicBezTo>
                    <a:pt x="105" y="0"/>
                    <a:pt x="34" y="71"/>
                    <a:pt x="21" y="174"/>
                  </a:cubicBezTo>
                  <a:cubicBezTo>
                    <a:pt x="0" y="314"/>
                    <a:pt x="81" y="497"/>
                    <a:pt x="142" y="597"/>
                  </a:cubicBezTo>
                  <a:cubicBezTo>
                    <a:pt x="179" y="669"/>
                    <a:pt x="230" y="742"/>
                    <a:pt x="299" y="742"/>
                  </a:cubicBezTo>
                  <a:cubicBezTo>
                    <a:pt x="307" y="742"/>
                    <a:pt x="315" y="741"/>
                    <a:pt x="323" y="739"/>
                  </a:cubicBezTo>
                  <a:cubicBezTo>
                    <a:pt x="384" y="739"/>
                    <a:pt x="425" y="698"/>
                    <a:pt x="444" y="658"/>
                  </a:cubicBezTo>
                  <a:cubicBezTo>
                    <a:pt x="465" y="597"/>
                    <a:pt x="465" y="537"/>
                    <a:pt x="465" y="497"/>
                  </a:cubicBezTo>
                  <a:cubicBezTo>
                    <a:pt x="465" y="335"/>
                    <a:pt x="404" y="193"/>
                    <a:pt x="304" y="73"/>
                  </a:cubicBezTo>
                  <a:cubicBezTo>
                    <a:pt x="267" y="22"/>
                    <a:pt x="223" y="0"/>
                    <a:pt x="18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4"/>
            <p:cNvSpPr/>
            <p:nvPr/>
          </p:nvSpPr>
          <p:spPr>
            <a:xfrm>
              <a:off x="7281800" y="983838"/>
              <a:ext cx="41752" cy="32099"/>
            </a:xfrm>
            <a:custGeom>
              <a:avLst/>
              <a:gdLst/>
              <a:ahLst/>
              <a:cxnLst/>
              <a:rect l="l" t="t" r="r" b="b"/>
              <a:pathLst>
                <a:path w="718" h="552" extrusionOk="0">
                  <a:moveTo>
                    <a:pt x="185" y="0"/>
                  </a:moveTo>
                  <a:cubicBezTo>
                    <a:pt x="57" y="0"/>
                    <a:pt x="0" y="141"/>
                    <a:pt x="72" y="249"/>
                  </a:cubicBezTo>
                  <a:cubicBezTo>
                    <a:pt x="153" y="370"/>
                    <a:pt x="314" y="471"/>
                    <a:pt x="456" y="531"/>
                  </a:cubicBezTo>
                  <a:cubicBezTo>
                    <a:pt x="486" y="541"/>
                    <a:pt x="526" y="551"/>
                    <a:pt x="567" y="551"/>
                  </a:cubicBezTo>
                  <a:cubicBezTo>
                    <a:pt x="607" y="551"/>
                    <a:pt x="647" y="541"/>
                    <a:pt x="677" y="512"/>
                  </a:cubicBezTo>
                  <a:cubicBezTo>
                    <a:pt x="717" y="471"/>
                    <a:pt x="717" y="410"/>
                    <a:pt x="717" y="370"/>
                  </a:cubicBezTo>
                  <a:cubicBezTo>
                    <a:pt x="698" y="310"/>
                    <a:pt x="658" y="270"/>
                    <a:pt x="637" y="229"/>
                  </a:cubicBezTo>
                  <a:cubicBezTo>
                    <a:pt x="516" y="108"/>
                    <a:pt x="395" y="28"/>
                    <a:pt x="233" y="7"/>
                  </a:cubicBezTo>
                  <a:cubicBezTo>
                    <a:pt x="216" y="2"/>
                    <a:pt x="200" y="0"/>
                    <a:pt x="18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4"/>
            <p:cNvSpPr/>
            <p:nvPr/>
          </p:nvSpPr>
          <p:spPr>
            <a:xfrm>
              <a:off x="6746704" y="1174570"/>
              <a:ext cx="29424" cy="42042"/>
            </a:xfrm>
            <a:custGeom>
              <a:avLst/>
              <a:gdLst/>
              <a:ahLst/>
              <a:cxnLst/>
              <a:rect l="l" t="t" r="r" b="b"/>
              <a:pathLst>
                <a:path w="506" h="723" extrusionOk="0">
                  <a:moveTo>
                    <a:pt x="150" y="1"/>
                  </a:moveTo>
                  <a:cubicBezTo>
                    <a:pt x="68" y="1"/>
                    <a:pt x="0" y="83"/>
                    <a:pt x="0" y="194"/>
                  </a:cubicBezTo>
                  <a:cubicBezTo>
                    <a:pt x="21" y="336"/>
                    <a:pt x="102" y="498"/>
                    <a:pt x="182" y="598"/>
                  </a:cubicBezTo>
                  <a:cubicBezTo>
                    <a:pt x="217" y="667"/>
                    <a:pt x="282" y="723"/>
                    <a:pt x="352" y="723"/>
                  </a:cubicBezTo>
                  <a:cubicBezTo>
                    <a:pt x="362" y="723"/>
                    <a:pt x="373" y="721"/>
                    <a:pt x="384" y="719"/>
                  </a:cubicBezTo>
                  <a:cubicBezTo>
                    <a:pt x="444" y="699"/>
                    <a:pt x="484" y="659"/>
                    <a:pt x="484" y="598"/>
                  </a:cubicBezTo>
                  <a:cubicBezTo>
                    <a:pt x="505" y="557"/>
                    <a:pt x="505" y="498"/>
                    <a:pt x="484" y="436"/>
                  </a:cubicBezTo>
                  <a:cubicBezTo>
                    <a:pt x="465" y="296"/>
                    <a:pt x="384" y="154"/>
                    <a:pt x="263" y="54"/>
                  </a:cubicBezTo>
                  <a:cubicBezTo>
                    <a:pt x="226" y="17"/>
                    <a:pt x="187" y="1"/>
                    <a:pt x="15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4"/>
            <p:cNvSpPr/>
            <p:nvPr/>
          </p:nvSpPr>
          <p:spPr>
            <a:xfrm>
              <a:off x="6719781" y="1215740"/>
              <a:ext cx="23493" cy="45183"/>
            </a:xfrm>
            <a:custGeom>
              <a:avLst/>
              <a:gdLst/>
              <a:ahLst/>
              <a:cxnLst/>
              <a:rect l="l" t="t" r="r" b="b"/>
              <a:pathLst>
                <a:path w="404" h="777" extrusionOk="0">
                  <a:moveTo>
                    <a:pt x="202" y="0"/>
                  </a:moveTo>
                  <a:cubicBezTo>
                    <a:pt x="138" y="0"/>
                    <a:pt x="72" y="46"/>
                    <a:pt x="41" y="132"/>
                  </a:cubicBezTo>
                  <a:cubicBezTo>
                    <a:pt x="0" y="253"/>
                    <a:pt x="0" y="454"/>
                    <a:pt x="20" y="575"/>
                  </a:cubicBezTo>
                  <a:cubicBezTo>
                    <a:pt x="41" y="656"/>
                    <a:pt x="81" y="757"/>
                    <a:pt x="162" y="777"/>
                  </a:cubicBezTo>
                  <a:cubicBezTo>
                    <a:pt x="221" y="777"/>
                    <a:pt x="283" y="757"/>
                    <a:pt x="302" y="717"/>
                  </a:cubicBezTo>
                  <a:cubicBezTo>
                    <a:pt x="342" y="677"/>
                    <a:pt x="363" y="615"/>
                    <a:pt x="383" y="575"/>
                  </a:cubicBezTo>
                  <a:cubicBezTo>
                    <a:pt x="404" y="414"/>
                    <a:pt x="404" y="253"/>
                    <a:pt x="342" y="112"/>
                  </a:cubicBezTo>
                  <a:cubicBezTo>
                    <a:pt x="314" y="36"/>
                    <a:pt x="259" y="0"/>
                    <a:pt x="20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4"/>
            <p:cNvSpPr/>
            <p:nvPr/>
          </p:nvSpPr>
          <p:spPr>
            <a:xfrm>
              <a:off x="6984712" y="2141023"/>
              <a:ext cx="355238" cy="254755"/>
            </a:xfrm>
            <a:custGeom>
              <a:avLst/>
              <a:gdLst/>
              <a:ahLst/>
              <a:cxnLst/>
              <a:rect l="l" t="t" r="r" b="b"/>
              <a:pathLst>
                <a:path w="6109" h="4381" extrusionOk="0">
                  <a:moveTo>
                    <a:pt x="5976" y="1"/>
                  </a:moveTo>
                  <a:cubicBezTo>
                    <a:pt x="5927" y="1"/>
                    <a:pt x="5884" y="37"/>
                    <a:pt x="5867" y="87"/>
                  </a:cubicBezTo>
                  <a:lnTo>
                    <a:pt x="5404" y="1719"/>
                  </a:lnTo>
                  <a:lnTo>
                    <a:pt x="3972" y="3130"/>
                  </a:lnTo>
                  <a:cubicBezTo>
                    <a:pt x="3730" y="3130"/>
                    <a:pt x="2762" y="3130"/>
                    <a:pt x="2057" y="3272"/>
                  </a:cubicBezTo>
                  <a:cubicBezTo>
                    <a:pt x="1251" y="3433"/>
                    <a:pt x="122" y="4119"/>
                    <a:pt x="81" y="4159"/>
                  </a:cubicBezTo>
                  <a:cubicBezTo>
                    <a:pt x="20" y="4179"/>
                    <a:pt x="1" y="4259"/>
                    <a:pt x="41" y="4321"/>
                  </a:cubicBezTo>
                  <a:cubicBezTo>
                    <a:pt x="60" y="4361"/>
                    <a:pt x="101" y="4380"/>
                    <a:pt x="141" y="4380"/>
                  </a:cubicBezTo>
                  <a:cubicBezTo>
                    <a:pt x="162" y="4380"/>
                    <a:pt x="181" y="4361"/>
                    <a:pt x="202" y="4361"/>
                  </a:cubicBezTo>
                  <a:cubicBezTo>
                    <a:pt x="202" y="4340"/>
                    <a:pt x="1331" y="3654"/>
                    <a:pt x="2097" y="3514"/>
                  </a:cubicBezTo>
                  <a:cubicBezTo>
                    <a:pt x="2715" y="3384"/>
                    <a:pt x="3569" y="3371"/>
                    <a:pt x="3887" y="3371"/>
                  </a:cubicBezTo>
                  <a:cubicBezTo>
                    <a:pt x="3963" y="3371"/>
                    <a:pt x="4008" y="3372"/>
                    <a:pt x="4012" y="3372"/>
                  </a:cubicBezTo>
                  <a:cubicBezTo>
                    <a:pt x="4052" y="3372"/>
                    <a:pt x="4073" y="3372"/>
                    <a:pt x="4093" y="3353"/>
                  </a:cubicBezTo>
                  <a:lnTo>
                    <a:pt x="5605" y="1861"/>
                  </a:lnTo>
                  <a:cubicBezTo>
                    <a:pt x="5625" y="1861"/>
                    <a:pt x="5625" y="1840"/>
                    <a:pt x="5625" y="1821"/>
                  </a:cubicBezTo>
                  <a:lnTo>
                    <a:pt x="6089" y="146"/>
                  </a:lnTo>
                  <a:cubicBezTo>
                    <a:pt x="6109" y="87"/>
                    <a:pt x="6068" y="26"/>
                    <a:pt x="6009" y="6"/>
                  </a:cubicBezTo>
                  <a:cubicBezTo>
                    <a:pt x="5997" y="2"/>
                    <a:pt x="5986" y="1"/>
                    <a:pt x="5976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4"/>
            <p:cNvSpPr/>
            <p:nvPr/>
          </p:nvSpPr>
          <p:spPr>
            <a:xfrm>
              <a:off x="7117178" y="2323323"/>
              <a:ext cx="228704" cy="91179"/>
            </a:xfrm>
            <a:custGeom>
              <a:avLst/>
              <a:gdLst/>
              <a:ahLst/>
              <a:cxnLst/>
              <a:rect l="l" t="t" r="r" b="b"/>
              <a:pathLst>
                <a:path w="3933" h="1568" extrusionOk="0">
                  <a:moveTo>
                    <a:pt x="1735" y="1"/>
                  </a:moveTo>
                  <a:cubicBezTo>
                    <a:pt x="1715" y="1"/>
                    <a:pt x="1694" y="6"/>
                    <a:pt x="1674" y="16"/>
                  </a:cubicBezTo>
                  <a:cubicBezTo>
                    <a:pt x="1634" y="36"/>
                    <a:pt x="605" y="621"/>
                    <a:pt x="40" y="1387"/>
                  </a:cubicBezTo>
                  <a:cubicBezTo>
                    <a:pt x="0" y="1427"/>
                    <a:pt x="0" y="1508"/>
                    <a:pt x="61" y="1548"/>
                  </a:cubicBezTo>
                  <a:cubicBezTo>
                    <a:pt x="81" y="1568"/>
                    <a:pt x="102" y="1568"/>
                    <a:pt x="121" y="1568"/>
                  </a:cubicBezTo>
                  <a:cubicBezTo>
                    <a:pt x="161" y="1568"/>
                    <a:pt x="202" y="1548"/>
                    <a:pt x="223" y="1527"/>
                  </a:cubicBezTo>
                  <a:cubicBezTo>
                    <a:pt x="686" y="903"/>
                    <a:pt x="1532" y="379"/>
                    <a:pt x="1734" y="258"/>
                  </a:cubicBezTo>
                  <a:lnTo>
                    <a:pt x="3750" y="1205"/>
                  </a:lnTo>
                  <a:cubicBezTo>
                    <a:pt x="3765" y="1210"/>
                    <a:pt x="3782" y="1213"/>
                    <a:pt x="3799" y="1213"/>
                  </a:cubicBezTo>
                  <a:cubicBezTo>
                    <a:pt x="3848" y="1213"/>
                    <a:pt x="3897" y="1190"/>
                    <a:pt x="3911" y="1145"/>
                  </a:cubicBezTo>
                  <a:cubicBezTo>
                    <a:pt x="3932" y="1084"/>
                    <a:pt x="3911" y="1024"/>
                    <a:pt x="3852" y="984"/>
                  </a:cubicBezTo>
                  <a:lnTo>
                    <a:pt x="1795" y="16"/>
                  </a:lnTo>
                  <a:cubicBezTo>
                    <a:pt x="1775" y="6"/>
                    <a:pt x="1755" y="1"/>
                    <a:pt x="173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4"/>
            <p:cNvSpPr/>
            <p:nvPr/>
          </p:nvSpPr>
          <p:spPr>
            <a:xfrm>
              <a:off x="6937843" y="1163288"/>
              <a:ext cx="242660" cy="204397"/>
            </a:xfrm>
            <a:custGeom>
              <a:avLst/>
              <a:gdLst/>
              <a:ahLst/>
              <a:cxnLst/>
              <a:rect l="l" t="t" r="r" b="b"/>
              <a:pathLst>
                <a:path w="4173" h="3515" extrusionOk="0">
                  <a:moveTo>
                    <a:pt x="2782" y="1296"/>
                  </a:moveTo>
                  <a:lnTo>
                    <a:pt x="2782" y="1296"/>
                  </a:lnTo>
                  <a:cubicBezTo>
                    <a:pt x="3003" y="1396"/>
                    <a:pt x="3205" y="1558"/>
                    <a:pt x="3307" y="1780"/>
                  </a:cubicBezTo>
                  <a:cubicBezTo>
                    <a:pt x="3366" y="1861"/>
                    <a:pt x="3366" y="1921"/>
                    <a:pt x="3347" y="1982"/>
                  </a:cubicBezTo>
                  <a:cubicBezTo>
                    <a:pt x="3347" y="2022"/>
                    <a:pt x="3307" y="2042"/>
                    <a:pt x="3286" y="2063"/>
                  </a:cubicBezTo>
                  <a:cubicBezTo>
                    <a:pt x="3256" y="2072"/>
                    <a:pt x="3221" y="2077"/>
                    <a:pt x="3188" y="2077"/>
                  </a:cubicBezTo>
                  <a:cubicBezTo>
                    <a:pt x="3155" y="2077"/>
                    <a:pt x="3125" y="2072"/>
                    <a:pt x="3105" y="2063"/>
                  </a:cubicBezTo>
                  <a:cubicBezTo>
                    <a:pt x="3003" y="2001"/>
                    <a:pt x="2944" y="1921"/>
                    <a:pt x="2882" y="1780"/>
                  </a:cubicBezTo>
                  <a:cubicBezTo>
                    <a:pt x="2823" y="1619"/>
                    <a:pt x="2782" y="1458"/>
                    <a:pt x="2782" y="1296"/>
                  </a:cubicBezTo>
                  <a:close/>
                  <a:moveTo>
                    <a:pt x="1471" y="2606"/>
                  </a:moveTo>
                  <a:lnTo>
                    <a:pt x="1471" y="2606"/>
                  </a:lnTo>
                  <a:cubicBezTo>
                    <a:pt x="1673" y="2687"/>
                    <a:pt x="1855" y="2829"/>
                    <a:pt x="1976" y="3009"/>
                  </a:cubicBezTo>
                  <a:cubicBezTo>
                    <a:pt x="1995" y="3071"/>
                    <a:pt x="1995" y="3111"/>
                    <a:pt x="1995" y="3130"/>
                  </a:cubicBezTo>
                  <a:cubicBezTo>
                    <a:pt x="1990" y="3136"/>
                    <a:pt x="1982" y="3139"/>
                    <a:pt x="1971" y="3139"/>
                  </a:cubicBezTo>
                  <a:cubicBezTo>
                    <a:pt x="1943" y="3139"/>
                    <a:pt x="1899" y="3119"/>
                    <a:pt x="1855" y="3090"/>
                  </a:cubicBezTo>
                  <a:cubicBezTo>
                    <a:pt x="1673" y="2969"/>
                    <a:pt x="1532" y="2808"/>
                    <a:pt x="1471" y="2606"/>
                  </a:cubicBezTo>
                  <a:close/>
                  <a:moveTo>
                    <a:pt x="3881" y="0"/>
                  </a:moveTo>
                  <a:cubicBezTo>
                    <a:pt x="3503" y="0"/>
                    <a:pt x="3116" y="193"/>
                    <a:pt x="2882" y="509"/>
                  </a:cubicBezTo>
                  <a:cubicBezTo>
                    <a:pt x="2761" y="692"/>
                    <a:pt x="2681" y="893"/>
                    <a:pt x="2661" y="1095"/>
                  </a:cubicBezTo>
                  <a:cubicBezTo>
                    <a:pt x="2520" y="1074"/>
                    <a:pt x="2399" y="1074"/>
                    <a:pt x="2258" y="1074"/>
                  </a:cubicBezTo>
                  <a:cubicBezTo>
                    <a:pt x="1794" y="1135"/>
                    <a:pt x="1371" y="1517"/>
                    <a:pt x="1270" y="1982"/>
                  </a:cubicBezTo>
                  <a:cubicBezTo>
                    <a:pt x="1229" y="2122"/>
                    <a:pt x="1229" y="2264"/>
                    <a:pt x="1250" y="2404"/>
                  </a:cubicBezTo>
                  <a:cubicBezTo>
                    <a:pt x="1209" y="2399"/>
                    <a:pt x="1166" y="2396"/>
                    <a:pt x="1123" y="2396"/>
                  </a:cubicBezTo>
                  <a:cubicBezTo>
                    <a:pt x="1016" y="2396"/>
                    <a:pt x="906" y="2411"/>
                    <a:pt x="807" y="2425"/>
                  </a:cubicBezTo>
                  <a:cubicBezTo>
                    <a:pt x="544" y="2485"/>
                    <a:pt x="342" y="2606"/>
                    <a:pt x="202" y="2767"/>
                  </a:cubicBezTo>
                  <a:cubicBezTo>
                    <a:pt x="41" y="2990"/>
                    <a:pt x="0" y="3251"/>
                    <a:pt x="100" y="3474"/>
                  </a:cubicBezTo>
                  <a:cubicBezTo>
                    <a:pt x="100" y="3493"/>
                    <a:pt x="141" y="3514"/>
                    <a:pt x="162" y="3514"/>
                  </a:cubicBezTo>
                  <a:lnTo>
                    <a:pt x="202" y="3514"/>
                  </a:lnTo>
                  <a:cubicBezTo>
                    <a:pt x="221" y="3493"/>
                    <a:pt x="242" y="3453"/>
                    <a:pt x="221" y="3413"/>
                  </a:cubicBezTo>
                  <a:cubicBezTo>
                    <a:pt x="162" y="3251"/>
                    <a:pt x="202" y="3030"/>
                    <a:pt x="323" y="2869"/>
                  </a:cubicBezTo>
                  <a:cubicBezTo>
                    <a:pt x="444" y="2727"/>
                    <a:pt x="624" y="2627"/>
                    <a:pt x="847" y="2587"/>
                  </a:cubicBezTo>
                  <a:cubicBezTo>
                    <a:pt x="930" y="2563"/>
                    <a:pt x="1020" y="2553"/>
                    <a:pt x="1109" y="2553"/>
                  </a:cubicBezTo>
                  <a:cubicBezTo>
                    <a:pt x="1171" y="2553"/>
                    <a:pt x="1232" y="2558"/>
                    <a:pt x="1291" y="2566"/>
                  </a:cubicBezTo>
                  <a:cubicBezTo>
                    <a:pt x="1371" y="2829"/>
                    <a:pt x="1532" y="3071"/>
                    <a:pt x="1774" y="3211"/>
                  </a:cubicBezTo>
                  <a:cubicBezTo>
                    <a:pt x="1827" y="3254"/>
                    <a:pt x="1897" y="3279"/>
                    <a:pt x="1963" y="3279"/>
                  </a:cubicBezTo>
                  <a:cubicBezTo>
                    <a:pt x="2022" y="3279"/>
                    <a:pt x="2078" y="3259"/>
                    <a:pt x="2116" y="3211"/>
                  </a:cubicBezTo>
                  <a:cubicBezTo>
                    <a:pt x="2157" y="3151"/>
                    <a:pt x="2157" y="3050"/>
                    <a:pt x="2097" y="2950"/>
                  </a:cubicBezTo>
                  <a:cubicBezTo>
                    <a:pt x="1955" y="2687"/>
                    <a:pt x="1713" y="2506"/>
                    <a:pt x="1411" y="2445"/>
                  </a:cubicBezTo>
                  <a:cubicBezTo>
                    <a:pt x="1391" y="2304"/>
                    <a:pt x="1391" y="2143"/>
                    <a:pt x="1411" y="2001"/>
                  </a:cubicBezTo>
                  <a:cubicBezTo>
                    <a:pt x="1511" y="1598"/>
                    <a:pt x="1874" y="1275"/>
                    <a:pt x="2278" y="1235"/>
                  </a:cubicBezTo>
                  <a:cubicBezTo>
                    <a:pt x="2327" y="1227"/>
                    <a:pt x="2377" y="1223"/>
                    <a:pt x="2426" y="1223"/>
                  </a:cubicBezTo>
                  <a:cubicBezTo>
                    <a:pt x="2498" y="1223"/>
                    <a:pt x="2569" y="1232"/>
                    <a:pt x="2640" y="1256"/>
                  </a:cubicBezTo>
                  <a:cubicBezTo>
                    <a:pt x="2640" y="1437"/>
                    <a:pt x="2661" y="1638"/>
                    <a:pt x="2742" y="1821"/>
                  </a:cubicBezTo>
                  <a:cubicBezTo>
                    <a:pt x="2802" y="2001"/>
                    <a:pt x="2903" y="2122"/>
                    <a:pt x="3044" y="2184"/>
                  </a:cubicBezTo>
                  <a:cubicBezTo>
                    <a:pt x="3084" y="2204"/>
                    <a:pt x="3134" y="2214"/>
                    <a:pt x="3187" y="2214"/>
                  </a:cubicBezTo>
                  <a:cubicBezTo>
                    <a:pt x="3240" y="2214"/>
                    <a:pt x="3296" y="2204"/>
                    <a:pt x="3347" y="2184"/>
                  </a:cubicBezTo>
                  <a:cubicBezTo>
                    <a:pt x="3428" y="2163"/>
                    <a:pt x="3468" y="2103"/>
                    <a:pt x="3487" y="2022"/>
                  </a:cubicBezTo>
                  <a:cubicBezTo>
                    <a:pt x="3528" y="1942"/>
                    <a:pt x="3508" y="1840"/>
                    <a:pt x="3447" y="1719"/>
                  </a:cubicBezTo>
                  <a:cubicBezTo>
                    <a:pt x="3307" y="1458"/>
                    <a:pt x="3084" y="1256"/>
                    <a:pt x="2802" y="1155"/>
                  </a:cubicBezTo>
                  <a:cubicBezTo>
                    <a:pt x="2823" y="953"/>
                    <a:pt x="2903" y="751"/>
                    <a:pt x="3003" y="611"/>
                  </a:cubicBezTo>
                  <a:cubicBezTo>
                    <a:pt x="3207" y="322"/>
                    <a:pt x="3553" y="148"/>
                    <a:pt x="3886" y="148"/>
                  </a:cubicBezTo>
                  <a:cubicBezTo>
                    <a:pt x="3949" y="148"/>
                    <a:pt x="4012" y="155"/>
                    <a:pt x="4073" y="167"/>
                  </a:cubicBezTo>
                  <a:cubicBezTo>
                    <a:pt x="4083" y="173"/>
                    <a:pt x="4094" y="175"/>
                    <a:pt x="4105" y="175"/>
                  </a:cubicBezTo>
                  <a:cubicBezTo>
                    <a:pt x="4133" y="175"/>
                    <a:pt x="4159" y="157"/>
                    <a:pt x="4173" y="127"/>
                  </a:cubicBezTo>
                  <a:cubicBezTo>
                    <a:pt x="4173" y="87"/>
                    <a:pt x="4153" y="46"/>
                    <a:pt x="4113" y="26"/>
                  </a:cubicBezTo>
                  <a:cubicBezTo>
                    <a:pt x="4037" y="8"/>
                    <a:pt x="3959" y="0"/>
                    <a:pt x="388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4"/>
            <p:cNvSpPr/>
            <p:nvPr/>
          </p:nvSpPr>
          <p:spPr>
            <a:xfrm>
              <a:off x="6941274" y="1382339"/>
              <a:ext cx="1166605" cy="596096"/>
            </a:xfrm>
            <a:custGeom>
              <a:avLst/>
              <a:gdLst/>
              <a:ahLst/>
              <a:cxnLst/>
              <a:rect l="l" t="t" r="r" b="b"/>
              <a:pathLst>
                <a:path w="20062" h="10251" extrusionOk="0">
                  <a:moveTo>
                    <a:pt x="94" y="1"/>
                  </a:moveTo>
                  <a:cubicBezTo>
                    <a:pt x="84" y="1"/>
                    <a:pt x="73" y="3"/>
                    <a:pt x="62" y="8"/>
                  </a:cubicBezTo>
                  <a:cubicBezTo>
                    <a:pt x="22" y="29"/>
                    <a:pt x="1" y="70"/>
                    <a:pt x="22" y="110"/>
                  </a:cubicBezTo>
                  <a:cubicBezTo>
                    <a:pt x="22" y="129"/>
                    <a:pt x="1151" y="3094"/>
                    <a:pt x="4820" y="5674"/>
                  </a:cubicBezTo>
                  <a:cubicBezTo>
                    <a:pt x="8227" y="8073"/>
                    <a:pt x="16070" y="10250"/>
                    <a:pt x="18892" y="10250"/>
                  </a:cubicBezTo>
                  <a:cubicBezTo>
                    <a:pt x="19275" y="10250"/>
                    <a:pt x="19578" y="10210"/>
                    <a:pt x="19759" y="10129"/>
                  </a:cubicBezTo>
                  <a:cubicBezTo>
                    <a:pt x="19759" y="10110"/>
                    <a:pt x="19960" y="9989"/>
                    <a:pt x="20000" y="9706"/>
                  </a:cubicBezTo>
                  <a:cubicBezTo>
                    <a:pt x="20062" y="9403"/>
                    <a:pt x="19900" y="9040"/>
                    <a:pt x="19557" y="8658"/>
                  </a:cubicBezTo>
                  <a:cubicBezTo>
                    <a:pt x="18750" y="7710"/>
                    <a:pt x="13065" y="2670"/>
                    <a:pt x="10968" y="1602"/>
                  </a:cubicBezTo>
                  <a:lnTo>
                    <a:pt x="8670" y="371"/>
                  </a:lnTo>
                  <a:cubicBezTo>
                    <a:pt x="8654" y="363"/>
                    <a:pt x="8637" y="359"/>
                    <a:pt x="8622" y="359"/>
                  </a:cubicBezTo>
                  <a:cubicBezTo>
                    <a:pt x="8600" y="359"/>
                    <a:pt x="8582" y="368"/>
                    <a:pt x="8570" y="392"/>
                  </a:cubicBezTo>
                  <a:cubicBezTo>
                    <a:pt x="8549" y="433"/>
                    <a:pt x="8570" y="473"/>
                    <a:pt x="8610" y="492"/>
                  </a:cubicBezTo>
                  <a:lnTo>
                    <a:pt x="10909" y="1723"/>
                  </a:lnTo>
                  <a:cubicBezTo>
                    <a:pt x="12984" y="2812"/>
                    <a:pt x="18630" y="7811"/>
                    <a:pt x="19457" y="8758"/>
                  </a:cubicBezTo>
                  <a:cubicBezTo>
                    <a:pt x="19759" y="9102"/>
                    <a:pt x="19900" y="9424"/>
                    <a:pt x="19860" y="9686"/>
                  </a:cubicBezTo>
                  <a:cubicBezTo>
                    <a:pt x="19839" y="9887"/>
                    <a:pt x="19678" y="9989"/>
                    <a:pt x="19678" y="9989"/>
                  </a:cubicBezTo>
                  <a:cubicBezTo>
                    <a:pt x="19504" y="10069"/>
                    <a:pt x="19222" y="10106"/>
                    <a:pt x="18853" y="10106"/>
                  </a:cubicBezTo>
                  <a:cubicBezTo>
                    <a:pt x="16058" y="10106"/>
                    <a:pt x="8285" y="7940"/>
                    <a:pt x="4901" y="5553"/>
                  </a:cubicBezTo>
                  <a:cubicBezTo>
                    <a:pt x="1272" y="2992"/>
                    <a:pt x="162" y="89"/>
                    <a:pt x="162" y="49"/>
                  </a:cubicBezTo>
                  <a:cubicBezTo>
                    <a:pt x="148" y="19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4"/>
            <p:cNvSpPr/>
            <p:nvPr/>
          </p:nvSpPr>
          <p:spPr>
            <a:xfrm>
              <a:off x="7685768" y="1296045"/>
              <a:ext cx="405713" cy="582023"/>
            </a:xfrm>
            <a:custGeom>
              <a:avLst/>
              <a:gdLst/>
              <a:ahLst/>
              <a:cxnLst/>
              <a:rect l="l" t="t" r="r" b="b"/>
              <a:pathLst>
                <a:path w="6977" h="10009" extrusionOk="0">
                  <a:moveTo>
                    <a:pt x="1270" y="1"/>
                  </a:moveTo>
                  <a:lnTo>
                    <a:pt x="1" y="283"/>
                  </a:lnTo>
                  <a:cubicBezTo>
                    <a:pt x="1" y="283"/>
                    <a:pt x="20" y="344"/>
                    <a:pt x="41" y="425"/>
                  </a:cubicBezTo>
                  <a:lnTo>
                    <a:pt x="41" y="444"/>
                  </a:lnTo>
                  <a:cubicBezTo>
                    <a:pt x="243" y="1070"/>
                    <a:pt x="1028" y="3670"/>
                    <a:pt x="2157" y="6008"/>
                  </a:cubicBezTo>
                  <a:cubicBezTo>
                    <a:pt x="2219" y="6129"/>
                    <a:pt x="2278" y="6231"/>
                    <a:pt x="2340" y="6352"/>
                  </a:cubicBezTo>
                  <a:cubicBezTo>
                    <a:pt x="2581" y="6836"/>
                    <a:pt x="2843" y="7320"/>
                    <a:pt x="3125" y="7763"/>
                  </a:cubicBezTo>
                  <a:cubicBezTo>
                    <a:pt x="3206" y="7863"/>
                    <a:pt x="3267" y="7965"/>
                    <a:pt x="3348" y="8065"/>
                  </a:cubicBezTo>
                  <a:cubicBezTo>
                    <a:pt x="3448" y="8226"/>
                    <a:pt x="3569" y="8368"/>
                    <a:pt x="3670" y="8529"/>
                  </a:cubicBezTo>
                  <a:cubicBezTo>
                    <a:pt x="3751" y="8610"/>
                    <a:pt x="3831" y="8710"/>
                    <a:pt x="3912" y="8812"/>
                  </a:cubicBezTo>
                  <a:cubicBezTo>
                    <a:pt x="4033" y="8952"/>
                    <a:pt x="4154" y="9073"/>
                    <a:pt x="4275" y="9194"/>
                  </a:cubicBezTo>
                  <a:cubicBezTo>
                    <a:pt x="4698" y="9618"/>
                    <a:pt x="5162" y="9900"/>
                    <a:pt x="5625" y="9981"/>
                  </a:cubicBezTo>
                  <a:cubicBezTo>
                    <a:pt x="5710" y="9994"/>
                    <a:pt x="5786" y="10009"/>
                    <a:pt x="5865" y="10009"/>
                  </a:cubicBezTo>
                  <a:cubicBezTo>
                    <a:pt x="5899" y="10009"/>
                    <a:pt x="5933" y="10006"/>
                    <a:pt x="5968" y="10000"/>
                  </a:cubicBezTo>
                  <a:lnTo>
                    <a:pt x="6130" y="10000"/>
                  </a:lnTo>
                  <a:cubicBezTo>
                    <a:pt x="6170" y="10000"/>
                    <a:pt x="6230" y="9981"/>
                    <a:pt x="6291" y="9981"/>
                  </a:cubicBezTo>
                  <a:cubicBezTo>
                    <a:pt x="6291" y="9981"/>
                    <a:pt x="6331" y="9981"/>
                    <a:pt x="6391" y="9960"/>
                  </a:cubicBezTo>
                  <a:cubicBezTo>
                    <a:pt x="6452" y="9960"/>
                    <a:pt x="6512" y="9960"/>
                    <a:pt x="6573" y="9941"/>
                  </a:cubicBezTo>
                  <a:cubicBezTo>
                    <a:pt x="6633" y="9920"/>
                    <a:pt x="6673" y="9900"/>
                    <a:pt x="6735" y="9879"/>
                  </a:cubicBezTo>
                  <a:cubicBezTo>
                    <a:pt x="6754" y="9860"/>
                    <a:pt x="6775" y="9860"/>
                    <a:pt x="6794" y="9839"/>
                  </a:cubicBezTo>
                  <a:lnTo>
                    <a:pt x="6754" y="9799"/>
                  </a:lnTo>
                  <a:lnTo>
                    <a:pt x="6815" y="9739"/>
                  </a:lnTo>
                  <a:cubicBezTo>
                    <a:pt x="6875" y="9618"/>
                    <a:pt x="6976" y="9336"/>
                    <a:pt x="6754" y="8691"/>
                  </a:cubicBezTo>
                  <a:cubicBezTo>
                    <a:pt x="6654" y="8428"/>
                    <a:pt x="6512" y="8105"/>
                    <a:pt x="6291" y="7702"/>
                  </a:cubicBezTo>
                  <a:cubicBezTo>
                    <a:pt x="6210" y="7541"/>
                    <a:pt x="6089" y="7339"/>
                    <a:pt x="5947" y="7118"/>
                  </a:cubicBezTo>
                  <a:cubicBezTo>
                    <a:pt x="5888" y="6997"/>
                    <a:pt x="5807" y="6876"/>
                    <a:pt x="5727" y="6734"/>
                  </a:cubicBezTo>
                  <a:cubicBezTo>
                    <a:pt x="5565" y="6492"/>
                    <a:pt x="5404" y="6210"/>
                    <a:pt x="5202" y="5908"/>
                  </a:cubicBezTo>
                  <a:cubicBezTo>
                    <a:pt x="5162" y="5828"/>
                    <a:pt x="5122" y="5747"/>
                    <a:pt x="5060" y="5666"/>
                  </a:cubicBezTo>
                  <a:cubicBezTo>
                    <a:pt x="4456" y="4699"/>
                    <a:pt x="3689" y="3529"/>
                    <a:pt x="2904" y="2360"/>
                  </a:cubicBezTo>
                  <a:lnTo>
                    <a:pt x="2904" y="2339"/>
                  </a:lnTo>
                  <a:cubicBezTo>
                    <a:pt x="2864" y="2299"/>
                    <a:pt x="2843" y="2259"/>
                    <a:pt x="2802" y="2218"/>
                  </a:cubicBezTo>
                  <a:cubicBezTo>
                    <a:pt x="2622" y="1936"/>
                    <a:pt x="2440" y="1654"/>
                    <a:pt x="2238" y="1392"/>
                  </a:cubicBezTo>
                  <a:cubicBezTo>
                    <a:pt x="2238" y="1371"/>
                    <a:pt x="2219" y="1371"/>
                    <a:pt x="2219" y="1352"/>
                  </a:cubicBezTo>
                  <a:cubicBezTo>
                    <a:pt x="2198" y="1312"/>
                    <a:pt x="2178" y="1291"/>
                    <a:pt x="2138" y="1250"/>
                  </a:cubicBezTo>
                  <a:cubicBezTo>
                    <a:pt x="2077" y="1150"/>
                    <a:pt x="2017" y="1049"/>
                    <a:pt x="1936" y="968"/>
                  </a:cubicBezTo>
                  <a:cubicBezTo>
                    <a:pt x="1714" y="626"/>
                    <a:pt x="1493" y="323"/>
                    <a:pt x="1270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4"/>
            <p:cNvSpPr/>
            <p:nvPr/>
          </p:nvSpPr>
          <p:spPr>
            <a:xfrm>
              <a:off x="7386819" y="1470786"/>
              <a:ext cx="186487" cy="338782"/>
            </a:xfrm>
            <a:custGeom>
              <a:avLst/>
              <a:gdLst/>
              <a:ahLst/>
              <a:cxnLst/>
              <a:rect l="l" t="t" r="r" b="b"/>
              <a:pathLst>
                <a:path w="3207" h="5826" extrusionOk="0">
                  <a:moveTo>
                    <a:pt x="3045" y="0"/>
                  </a:moveTo>
                  <a:cubicBezTo>
                    <a:pt x="2964" y="0"/>
                    <a:pt x="2863" y="60"/>
                    <a:pt x="2803" y="121"/>
                  </a:cubicBezTo>
                  <a:cubicBezTo>
                    <a:pt x="2258" y="624"/>
                    <a:pt x="2198" y="1532"/>
                    <a:pt x="2621" y="2137"/>
                  </a:cubicBezTo>
                  <a:cubicBezTo>
                    <a:pt x="2525" y="2130"/>
                    <a:pt x="2431" y="2125"/>
                    <a:pt x="2339" y="2125"/>
                  </a:cubicBezTo>
                  <a:cubicBezTo>
                    <a:pt x="2181" y="2125"/>
                    <a:pt x="2028" y="2139"/>
                    <a:pt x="1876" y="2178"/>
                  </a:cubicBezTo>
                  <a:cubicBezTo>
                    <a:pt x="1513" y="2258"/>
                    <a:pt x="1231" y="2439"/>
                    <a:pt x="1089" y="2702"/>
                  </a:cubicBezTo>
                  <a:cubicBezTo>
                    <a:pt x="948" y="2963"/>
                    <a:pt x="948" y="3286"/>
                    <a:pt x="1069" y="3608"/>
                  </a:cubicBezTo>
                  <a:cubicBezTo>
                    <a:pt x="1150" y="3810"/>
                    <a:pt x="1271" y="3992"/>
                    <a:pt x="1473" y="4173"/>
                  </a:cubicBezTo>
                  <a:cubicBezTo>
                    <a:pt x="1250" y="4194"/>
                    <a:pt x="1008" y="4234"/>
                    <a:pt x="787" y="4315"/>
                  </a:cubicBezTo>
                  <a:cubicBezTo>
                    <a:pt x="465" y="4455"/>
                    <a:pt x="223" y="4678"/>
                    <a:pt x="121" y="4939"/>
                  </a:cubicBezTo>
                  <a:cubicBezTo>
                    <a:pt x="0" y="5261"/>
                    <a:pt x="102" y="5624"/>
                    <a:pt x="344" y="5807"/>
                  </a:cubicBezTo>
                  <a:cubicBezTo>
                    <a:pt x="363" y="5807"/>
                    <a:pt x="363" y="5826"/>
                    <a:pt x="384" y="5826"/>
                  </a:cubicBezTo>
                  <a:cubicBezTo>
                    <a:pt x="403" y="5826"/>
                    <a:pt x="444" y="5807"/>
                    <a:pt x="444" y="5786"/>
                  </a:cubicBezTo>
                  <a:cubicBezTo>
                    <a:pt x="465" y="5745"/>
                    <a:pt x="465" y="5705"/>
                    <a:pt x="424" y="5686"/>
                  </a:cubicBezTo>
                  <a:cubicBezTo>
                    <a:pt x="242" y="5544"/>
                    <a:pt x="161" y="5242"/>
                    <a:pt x="263" y="5000"/>
                  </a:cubicBezTo>
                  <a:cubicBezTo>
                    <a:pt x="344" y="4758"/>
                    <a:pt x="565" y="4576"/>
                    <a:pt x="847" y="4455"/>
                  </a:cubicBezTo>
                  <a:cubicBezTo>
                    <a:pt x="1110" y="4355"/>
                    <a:pt x="1411" y="4334"/>
                    <a:pt x="1674" y="4315"/>
                  </a:cubicBezTo>
                  <a:cubicBezTo>
                    <a:pt x="1694" y="4315"/>
                    <a:pt x="1715" y="4294"/>
                    <a:pt x="1734" y="4253"/>
                  </a:cubicBezTo>
                  <a:cubicBezTo>
                    <a:pt x="1734" y="4234"/>
                    <a:pt x="1734" y="4194"/>
                    <a:pt x="1715" y="4173"/>
                  </a:cubicBezTo>
                  <a:cubicBezTo>
                    <a:pt x="1452" y="3992"/>
                    <a:pt x="1290" y="3769"/>
                    <a:pt x="1210" y="3549"/>
                  </a:cubicBezTo>
                  <a:cubicBezTo>
                    <a:pt x="1089" y="3286"/>
                    <a:pt x="1110" y="2984"/>
                    <a:pt x="1231" y="2782"/>
                  </a:cubicBezTo>
                  <a:cubicBezTo>
                    <a:pt x="1352" y="2560"/>
                    <a:pt x="1594" y="2399"/>
                    <a:pt x="1895" y="2318"/>
                  </a:cubicBezTo>
                  <a:cubicBezTo>
                    <a:pt x="2036" y="2288"/>
                    <a:pt x="2183" y="2278"/>
                    <a:pt x="2331" y="2278"/>
                  </a:cubicBezTo>
                  <a:cubicBezTo>
                    <a:pt x="2480" y="2278"/>
                    <a:pt x="2631" y="2288"/>
                    <a:pt x="2782" y="2299"/>
                  </a:cubicBezTo>
                  <a:cubicBezTo>
                    <a:pt x="2788" y="2304"/>
                    <a:pt x="2795" y="2306"/>
                    <a:pt x="2802" y="2306"/>
                  </a:cubicBezTo>
                  <a:cubicBezTo>
                    <a:pt x="2822" y="2306"/>
                    <a:pt x="2844" y="2288"/>
                    <a:pt x="2844" y="2258"/>
                  </a:cubicBezTo>
                  <a:cubicBezTo>
                    <a:pt x="2863" y="2237"/>
                    <a:pt x="2863" y="2197"/>
                    <a:pt x="2844" y="2178"/>
                  </a:cubicBezTo>
                  <a:cubicBezTo>
                    <a:pt x="2360" y="1632"/>
                    <a:pt x="2379" y="726"/>
                    <a:pt x="2903" y="221"/>
                  </a:cubicBezTo>
                  <a:cubicBezTo>
                    <a:pt x="2944" y="181"/>
                    <a:pt x="3005" y="141"/>
                    <a:pt x="3045" y="141"/>
                  </a:cubicBezTo>
                  <a:cubicBezTo>
                    <a:pt x="3064" y="141"/>
                    <a:pt x="3064" y="141"/>
                    <a:pt x="3064" y="162"/>
                  </a:cubicBezTo>
                  <a:cubicBezTo>
                    <a:pt x="3085" y="171"/>
                    <a:pt x="3105" y="176"/>
                    <a:pt x="3123" y="176"/>
                  </a:cubicBezTo>
                  <a:cubicBezTo>
                    <a:pt x="3140" y="176"/>
                    <a:pt x="3156" y="171"/>
                    <a:pt x="3166" y="162"/>
                  </a:cubicBezTo>
                  <a:cubicBezTo>
                    <a:pt x="3206" y="141"/>
                    <a:pt x="3206" y="81"/>
                    <a:pt x="3185" y="60"/>
                  </a:cubicBezTo>
                  <a:cubicBezTo>
                    <a:pt x="3145" y="20"/>
                    <a:pt x="3105" y="0"/>
                    <a:pt x="304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4"/>
            <p:cNvSpPr/>
            <p:nvPr/>
          </p:nvSpPr>
          <p:spPr>
            <a:xfrm>
              <a:off x="7392692" y="1772759"/>
              <a:ext cx="699893" cy="198640"/>
            </a:xfrm>
            <a:custGeom>
              <a:avLst/>
              <a:gdLst/>
              <a:ahLst/>
              <a:cxnLst/>
              <a:rect l="l" t="t" r="r" b="b"/>
              <a:pathLst>
                <a:path w="12036" h="3416" extrusionOk="0">
                  <a:moveTo>
                    <a:pt x="86" y="0"/>
                  </a:moveTo>
                  <a:cubicBezTo>
                    <a:pt x="53" y="0"/>
                    <a:pt x="20" y="20"/>
                    <a:pt x="20" y="49"/>
                  </a:cubicBezTo>
                  <a:cubicBezTo>
                    <a:pt x="1" y="89"/>
                    <a:pt x="20" y="130"/>
                    <a:pt x="60" y="149"/>
                  </a:cubicBezTo>
                  <a:cubicBezTo>
                    <a:pt x="141" y="170"/>
                    <a:pt x="7923" y="3213"/>
                    <a:pt x="11936" y="3415"/>
                  </a:cubicBezTo>
                  <a:lnTo>
                    <a:pt x="11955" y="3415"/>
                  </a:lnTo>
                  <a:cubicBezTo>
                    <a:pt x="11996" y="3415"/>
                    <a:pt x="12016" y="3396"/>
                    <a:pt x="12016" y="3355"/>
                  </a:cubicBezTo>
                  <a:cubicBezTo>
                    <a:pt x="12036" y="3294"/>
                    <a:pt x="11996" y="3275"/>
                    <a:pt x="11955" y="3275"/>
                  </a:cubicBezTo>
                  <a:cubicBezTo>
                    <a:pt x="7963" y="3073"/>
                    <a:pt x="181" y="28"/>
                    <a:pt x="122" y="9"/>
                  </a:cubicBezTo>
                  <a:cubicBezTo>
                    <a:pt x="111" y="3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4"/>
            <p:cNvSpPr/>
            <p:nvPr/>
          </p:nvSpPr>
          <p:spPr>
            <a:xfrm>
              <a:off x="7410254" y="1734089"/>
              <a:ext cx="691752" cy="227890"/>
            </a:xfrm>
            <a:custGeom>
              <a:avLst/>
              <a:gdLst/>
              <a:ahLst/>
              <a:cxnLst/>
              <a:rect l="l" t="t" r="r" b="b"/>
              <a:pathLst>
                <a:path w="11896" h="3919" extrusionOk="0">
                  <a:moveTo>
                    <a:pt x="89" y="0"/>
                  </a:moveTo>
                  <a:cubicBezTo>
                    <a:pt x="61" y="0"/>
                    <a:pt x="35" y="18"/>
                    <a:pt x="21" y="48"/>
                  </a:cubicBezTo>
                  <a:cubicBezTo>
                    <a:pt x="0" y="88"/>
                    <a:pt x="21" y="129"/>
                    <a:pt x="62" y="150"/>
                  </a:cubicBezTo>
                  <a:cubicBezTo>
                    <a:pt x="484" y="290"/>
                    <a:pt x="10565" y="3859"/>
                    <a:pt x="11814" y="3919"/>
                  </a:cubicBezTo>
                  <a:lnTo>
                    <a:pt x="11835" y="3919"/>
                  </a:lnTo>
                  <a:cubicBezTo>
                    <a:pt x="11855" y="3919"/>
                    <a:pt x="11895" y="3899"/>
                    <a:pt x="11895" y="3859"/>
                  </a:cubicBezTo>
                  <a:cubicBezTo>
                    <a:pt x="11895" y="3819"/>
                    <a:pt x="11876" y="3778"/>
                    <a:pt x="11835" y="3778"/>
                  </a:cubicBezTo>
                  <a:cubicBezTo>
                    <a:pt x="10605" y="3698"/>
                    <a:pt x="223" y="48"/>
                    <a:pt x="121" y="8"/>
                  </a:cubicBezTo>
                  <a:cubicBezTo>
                    <a:pt x="110" y="2"/>
                    <a:pt x="100" y="0"/>
                    <a:pt x="8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4"/>
            <p:cNvSpPr/>
            <p:nvPr/>
          </p:nvSpPr>
          <p:spPr>
            <a:xfrm>
              <a:off x="7478231" y="1712980"/>
              <a:ext cx="627322" cy="241962"/>
            </a:xfrm>
            <a:custGeom>
              <a:avLst/>
              <a:gdLst/>
              <a:ahLst/>
              <a:cxnLst/>
              <a:rect l="l" t="t" r="r" b="b"/>
              <a:pathLst>
                <a:path w="10788" h="4161" extrusionOk="0">
                  <a:moveTo>
                    <a:pt x="90" y="0"/>
                  </a:moveTo>
                  <a:cubicBezTo>
                    <a:pt x="61" y="0"/>
                    <a:pt x="36" y="18"/>
                    <a:pt x="22" y="48"/>
                  </a:cubicBezTo>
                  <a:cubicBezTo>
                    <a:pt x="1" y="88"/>
                    <a:pt x="22" y="129"/>
                    <a:pt x="62" y="150"/>
                  </a:cubicBezTo>
                  <a:lnTo>
                    <a:pt x="10686" y="4161"/>
                  </a:lnTo>
                  <a:lnTo>
                    <a:pt x="10707" y="4161"/>
                  </a:lnTo>
                  <a:cubicBezTo>
                    <a:pt x="10747" y="4161"/>
                    <a:pt x="10766" y="4141"/>
                    <a:pt x="10787" y="4120"/>
                  </a:cubicBezTo>
                  <a:cubicBezTo>
                    <a:pt x="10787" y="4080"/>
                    <a:pt x="10766" y="4040"/>
                    <a:pt x="10726" y="4020"/>
                  </a:cubicBezTo>
                  <a:lnTo>
                    <a:pt x="122" y="8"/>
                  </a:lnTo>
                  <a:cubicBezTo>
                    <a:pt x="111" y="3"/>
                    <a:pt x="100" y="0"/>
                    <a:pt x="9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4"/>
            <p:cNvSpPr/>
            <p:nvPr/>
          </p:nvSpPr>
          <p:spPr>
            <a:xfrm>
              <a:off x="7448982" y="1625930"/>
              <a:ext cx="658898" cy="320872"/>
            </a:xfrm>
            <a:custGeom>
              <a:avLst/>
              <a:gdLst/>
              <a:ahLst/>
              <a:cxnLst/>
              <a:rect l="l" t="t" r="r" b="b"/>
              <a:pathLst>
                <a:path w="11331" h="5518" extrusionOk="0">
                  <a:moveTo>
                    <a:pt x="73" y="0"/>
                  </a:moveTo>
                  <a:cubicBezTo>
                    <a:pt x="51" y="0"/>
                    <a:pt x="32" y="10"/>
                    <a:pt x="20" y="34"/>
                  </a:cubicBezTo>
                  <a:cubicBezTo>
                    <a:pt x="0" y="74"/>
                    <a:pt x="20" y="114"/>
                    <a:pt x="60" y="134"/>
                  </a:cubicBezTo>
                  <a:lnTo>
                    <a:pt x="11210" y="5497"/>
                  </a:lnTo>
                  <a:lnTo>
                    <a:pt x="11229" y="5517"/>
                  </a:lnTo>
                  <a:cubicBezTo>
                    <a:pt x="11269" y="5517"/>
                    <a:pt x="11290" y="5497"/>
                    <a:pt x="11310" y="5456"/>
                  </a:cubicBezTo>
                  <a:cubicBezTo>
                    <a:pt x="11331" y="5437"/>
                    <a:pt x="11310" y="5376"/>
                    <a:pt x="11269" y="5356"/>
                  </a:cubicBezTo>
                  <a:lnTo>
                    <a:pt x="121" y="13"/>
                  </a:lnTo>
                  <a:cubicBezTo>
                    <a:pt x="105" y="5"/>
                    <a:pt x="88" y="0"/>
                    <a:pt x="73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4"/>
            <p:cNvSpPr/>
            <p:nvPr/>
          </p:nvSpPr>
          <p:spPr>
            <a:xfrm>
              <a:off x="7543882" y="1595750"/>
              <a:ext cx="559345" cy="329943"/>
            </a:xfrm>
            <a:custGeom>
              <a:avLst/>
              <a:gdLst/>
              <a:ahLst/>
              <a:cxnLst/>
              <a:rect l="l" t="t" r="r" b="b"/>
              <a:pathLst>
                <a:path w="9619" h="5674" extrusionOk="0">
                  <a:moveTo>
                    <a:pt x="90" y="0"/>
                  </a:moveTo>
                  <a:cubicBezTo>
                    <a:pt x="61" y="0"/>
                    <a:pt x="36" y="18"/>
                    <a:pt x="22" y="48"/>
                  </a:cubicBezTo>
                  <a:cubicBezTo>
                    <a:pt x="1" y="88"/>
                    <a:pt x="1" y="129"/>
                    <a:pt x="41" y="150"/>
                  </a:cubicBezTo>
                  <a:lnTo>
                    <a:pt x="9497" y="5653"/>
                  </a:lnTo>
                  <a:cubicBezTo>
                    <a:pt x="9497" y="5674"/>
                    <a:pt x="9516" y="5674"/>
                    <a:pt x="9537" y="5674"/>
                  </a:cubicBezTo>
                  <a:cubicBezTo>
                    <a:pt x="9557" y="5674"/>
                    <a:pt x="9578" y="5653"/>
                    <a:pt x="9597" y="5633"/>
                  </a:cubicBezTo>
                  <a:cubicBezTo>
                    <a:pt x="9618" y="5593"/>
                    <a:pt x="9597" y="5553"/>
                    <a:pt x="9557" y="5532"/>
                  </a:cubicBezTo>
                  <a:lnTo>
                    <a:pt x="122" y="8"/>
                  </a:lnTo>
                  <a:cubicBezTo>
                    <a:pt x="111" y="2"/>
                    <a:pt x="100" y="0"/>
                    <a:pt x="9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4"/>
            <p:cNvSpPr/>
            <p:nvPr/>
          </p:nvSpPr>
          <p:spPr>
            <a:xfrm>
              <a:off x="7528705" y="1511607"/>
              <a:ext cx="356460" cy="253418"/>
            </a:xfrm>
            <a:custGeom>
              <a:avLst/>
              <a:gdLst/>
              <a:ahLst/>
              <a:cxnLst/>
              <a:rect l="l" t="t" r="r" b="b"/>
              <a:pathLst>
                <a:path w="6130" h="4358" extrusionOk="0">
                  <a:moveTo>
                    <a:pt x="91" y="1"/>
                  </a:moveTo>
                  <a:cubicBezTo>
                    <a:pt x="70" y="1"/>
                    <a:pt x="52" y="12"/>
                    <a:pt x="41" y="24"/>
                  </a:cubicBezTo>
                  <a:cubicBezTo>
                    <a:pt x="0" y="64"/>
                    <a:pt x="20" y="105"/>
                    <a:pt x="41" y="145"/>
                  </a:cubicBezTo>
                  <a:lnTo>
                    <a:pt x="5987" y="4338"/>
                  </a:lnTo>
                  <a:cubicBezTo>
                    <a:pt x="6008" y="4358"/>
                    <a:pt x="6028" y="4358"/>
                    <a:pt x="6028" y="4358"/>
                  </a:cubicBezTo>
                  <a:cubicBezTo>
                    <a:pt x="6068" y="4358"/>
                    <a:pt x="6089" y="4358"/>
                    <a:pt x="6108" y="4338"/>
                  </a:cubicBezTo>
                  <a:cubicBezTo>
                    <a:pt x="6129" y="4298"/>
                    <a:pt x="6108" y="4258"/>
                    <a:pt x="6089" y="4217"/>
                  </a:cubicBezTo>
                  <a:lnTo>
                    <a:pt x="141" y="24"/>
                  </a:lnTo>
                  <a:cubicBezTo>
                    <a:pt x="123" y="7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4"/>
            <p:cNvSpPr/>
            <p:nvPr/>
          </p:nvSpPr>
          <p:spPr>
            <a:xfrm>
              <a:off x="7699841" y="1340355"/>
              <a:ext cx="116067" cy="70652"/>
            </a:xfrm>
            <a:custGeom>
              <a:avLst/>
              <a:gdLst/>
              <a:ahLst/>
              <a:cxnLst/>
              <a:rect l="l" t="t" r="r" b="b"/>
              <a:pathLst>
                <a:path w="1996" h="1215" extrusionOk="0">
                  <a:moveTo>
                    <a:pt x="559" y="0"/>
                  </a:moveTo>
                  <a:cubicBezTo>
                    <a:pt x="397" y="0"/>
                    <a:pt x="221" y="47"/>
                    <a:pt x="101" y="166"/>
                  </a:cubicBezTo>
                  <a:cubicBezTo>
                    <a:pt x="60" y="206"/>
                    <a:pt x="41" y="227"/>
                    <a:pt x="20" y="287"/>
                  </a:cubicBezTo>
                  <a:cubicBezTo>
                    <a:pt x="1" y="308"/>
                    <a:pt x="20" y="368"/>
                    <a:pt x="41" y="388"/>
                  </a:cubicBezTo>
                  <a:cubicBezTo>
                    <a:pt x="52" y="394"/>
                    <a:pt x="63" y="396"/>
                    <a:pt x="73" y="396"/>
                  </a:cubicBezTo>
                  <a:cubicBezTo>
                    <a:pt x="101" y="396"/>
                    <a:pt x="127" y="378"/>
                    <a:pt x="141" y="348"/>
                  </a:cubicBezTo>
                  <a:lnTo>
                    <a:pt x="162" y="348"/>
                  </a:lnTo>
                  <a:cubicBezTo>
                    <a:pt x="202" y="287"/>
                    <a:pt x="243" y="227"/>
                    <a:pt x="323" y="206"/>
                  </a:cubicBezTo>
                  <a:cubicBezTo>
                    <a:pt x="364" y="187"/>
                    <a:pt x="404" y="166"/>
                    <a:pt x="464" y="166"/>
                  </a:cubicBezTo>
                  <a:cubicBezTo>
                    <a:pt x="484" y="159"/>
                    <a:pt x="504" y="157"/>
                    <a:pt x="524" y="157"/>
                  </a:cubicBezTo>
                  <a:cubicBezTo>
                    <a:pt x="563" y="157"/>
                    <a:pt x="598" y="166"/>
                    <a:pt x="625" y="166"/>
                  </a:cubicBezTo>
                  <a:cubicBezTo>
                    <a:pt x="746" y="187"/>
                    <a:pt x="867" y="227"/>
                    <a:pt x="948" y="268"/>
                  </a:cubicBezTo>
                  <a:cubicBezTo>
                    <a:pt x="1028" y="308"/>
                    <a:pt x="1109" y="368"/>
                    <a:pt x="1170" y="408"/>
                  </a:cubicBezTo>
                  <a:lnTo>
                    <a:pt x="1291" y="529"/>
                  </a:lnTo>
                  <a:cubicBezTo>
                    <a:pt x="1472" y="711"/>
                    <a:pt x="1614" y="932"/>
                    <a:pt x="1775" y="1174"/>
                  </a:cubicBezTo>
                  <a:cubicBezTo>
                    <a:pt x="1794" y="1195"/>
                    <a:pt x="1815" y="1214"/>
                    <a:pt x="1835" y="1214"/>
                  </a:cubicBezTo>
                  <a:lnTo>
                    <a:pt x="1856" y="1214"/>
                  </a:lnTo>
                  <a:cubicBezTo>
                    <a:pt x="1896" y="1195"/>
                    <a:pt x="1915" y="1174"/>
                    <a:pt x="1915" y="1134"/>
                  </a:cubicBezTo>
                  <a:lnTo>
                    <a:pt x="1915" y="1114"/>
                  </a:lnTo>
                  <a:cubicBezTo>
                    <a:pt x="1896" y="953"/>
                    <a:pt x="1936" y="792"/>
                    <a:pt x="1996" y="650"/>
                  </a:cubicBezTo>
                  <a:lnTo>
                    <a:pt x="1996" y="630"/>
                  </a:lnTo>
                  <a:cubicBezTo>
                    <a:pt x="1996" y="609"/>
                    <a:pt x="1977" y="609"/>
                    <a:pt x="1977" y="590"/>
                  </a:cubicBezTo>
                  <a:cubicBezTo>
                    <a:pt x="1956" y="550"/>
                    <a:pt x="1936" y="529"/>
                    <a:pt x="1896" y="488"/>
                  </a:cubicBezTo>
                  <a:cubicBezTo>
                    <a:pt x="1835" y="609"/>
                    <a:pt x="1794" y="751"/>
                    <a:pt x="1775" y="892"/>
                  </a:cubicBezTo>
                  <a:cubicBezTo>
                    <a:pt x="1654" y="711"/>
                    <a:pt x="1533" y="569"/>
                    <a:pt x="1412" y="429"/>
                  </a:cubicBezTo>
                  <a:cubicBezTo>
                    <a:pt x="1251" y="268"/>
                    <a:pt x="988" y="66"/>
                    <a:pt x="646" y="5"/>
                  </a:cubicBezTo>
                  <a:cubicBezTo>
                    <a:pt x="618" y="2"/>
                    <a:pt x="589" y="0"/>
                    <a:pt x="55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4"/>
            <p:cNvSpPr/>
            <p:nvPr/>
          </p:nvSpPr>
          <p:spPr>
            <a:xfrm>
              <a:off x="7688153" y="1317153"/>
              <a:ext cx="416180" cy="562776"/>
            </a:xfrm>
            <a:custGeom>
              <a:avLst/>
              <a:gdLst/>
              <a:ahLst/>
              <a:cxnLst/>
              <a:rect l="l" t="t" r="r" b="b"/>
              <a:pathLst>
                <a:path w="7157" h="9678" extrusionOk="0">
                  <a:moveTo>
                    <a:pt x="60" y="0"/>
                  </a:moveTo>
                  <a:cubicBezTo>
                    <a:pt x="20" y="21"/>
                    <a:pt x="0" y="62"/>
                    <a:pt x="0" y="102"/>
                  </a:cubicBezTo>
                  <a:cubicBezTo>
                    <a:pt x="20" y="142"/>
                    <a:pt x="1532" y="5444"/>
                    <a:pt x="2903" y="7299"/>
                  </a:cubicBezTo>
                  <a:cubicBezTo>
                    <a:pt x="4132" y="8952"/>
                    <a:pt x="5524" y="9678"/>
                    <a:pt x="6290" y="9678"/>
                  </a:cubicBezTo>
                  <a:cubicBezTo>
                    <a:pt x="6390" y="9678"/>
                    <a:pt x="6492" y="9658"/>
                    <a:pt x="6573" y="9637"/>
                  </a:cubicBezTo>
                  <a:cubicBezTo>
                    <a:pt x="6592" y="9618"/>
                    <a:pt x="7156" y="9336"/>
                    <a:pt x="6815" y="8368"/>
                  </a:cubicBezTo>
                  <a:cubicBezTo>
                    <a:pt x="6799" y="8338"/>
                    <a:pt x="6774" y="8319"/>
                    <a:pt x="6745" y="8319"/>
                  </a:cubicBezTo>
                  <a:cubicBezTo>
                    <a:pt x="6735" y="8319"/>
                    <a:pt x="6724" y="8322"/>
                    <a:pt x="6713" y="8328"/>
                  </a:cubicBezTo>
                  <a:cubicBezTo>
                    <a:pt x="6673" y="8347"/>
                    <a:pt x="6653" y="8387"/>
                    <a:pt x="6673" y="8428"/>
                  </a:cubicBezTo>
                  <a:cubicBezTo>
                    <a:pt x="6976" y="9255"/>
                    <a:pt x="6532" y="9497"/>
                    <a:pt x="6511" y="9497"/>
                  </a:cubicBezTo>
                  <a:cubicBezTo>
                    <a:pt x="6445" y="9523"/>
                    <a:pt x="6364" y="9536"/>
                    <a:pt x="6271" y="9536"/>
                  </a:cubicBezTo>
                  <a:cubicBezTo>
                    <a:pt x="5579" y="9536"/>
                    <a:pt x="4215" y="8799"/>
                    <a:pt x="3024" y="7199"/>
                  </a:cubicBezTo>
                  <a:cubicBezTo>
                    <a:pt x="1673" y="5363"/>
                    <a:pt x="161" y="102"/>
                    <a:pt x="161" y="62"/>
                  </a:cubicBezTo>
                  <a:cubicBezTo>
                    <a:pt x="140" y="21"/>
                    <a:pt x="100" y="0"/>
                    <a:pt x="6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4"/>
            <p:cNvSpPr/>
            <p:nvPr/>
          </p:nvSpPr>
          <p:spPr>
            <a:xfrm>
              <a:off x="7716297" y="1342507"/>
              <a:ext cx="201664" cy="455373"/>
            </a:xfrm>
            <a:custGeom>
              <a:avLst/>
              <a:gdLst/>
              <a:ahLst/>
              <a:cxnLst/>
              <a:rect l="l" t="t" r="r" b="b"/>
              <a:pathLst>
                <a:path w="3468" h="7831" extrusionOk="0">
                  <a:moveTo>
                    <a:pt x="92" y="0"/>
                  </a:moveTo>
                  <a:cubicBezTo>
                    <a:pt x="81" y="0"/>
                    <a:pt x="70" y="3"/>
                    <a:pt x="60" y="8"/>
                  </a:cubicBezTo>
                  <a:cubicBezTo>
                    <a:pt x="19" y="29"/>
                    <a:pt x="0" y="69"/>
                    <a:pt x="19" y="110"/>
                  </a:cubicBezTo>
                  <a:cubicBezTo>
                    <a:pt x="100" y="371"/>
                    <a:pt x="2419" y="6561"/>
                    <a:pt x="3306" y="7790"/>
                  </a:cubicBezTo>
                  <a:cubicBezTo>
                    <a:pt x="3326" y="7811"/>
                    <a:pt x="3347" y="7830"/>
                    <a:pt x="3366" y="7830"/>
                  </a:cubicBezTo>
                  <a:cubicBezTo>
                    <a:pt x="3387" y="7830"/>
                    <a:pt x="3406" y="7830"/>
                    <a:pt x="3427" y="7811"/>
                  </a:cubicBezTo>
                  <a:cubicBezTo>
                    <a:pt x="3447" y="7790"/>
                    <a:pt x="3468" y="7750"/>
                    <a:pt x="3427" y="7709"/>
                  </a:cubicBezTo>
                  <a:cubicBezTo>
                    <a:pt x="2560" y="6480"/>
                    <a:pt x="181" y="110"/>
                    <a:pt x="161" y="48"/>
                  </a:cubicBezTo>
                  <a:cubicBezTo>
                    <a:pt x="146" y="19"/>
                    <a:pt x="120" y="0"/>
                    <a:pt x="9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4"/>
            <p:cNvSpPr/>
            <p:nvPr/>
          </p:nvSpPr>
          <p:spPr>
            <a:xfrm>
              <a:off x="7754909" y="1353032"/>
              <a:ext cx="229867" cy="499974"/>
            </a:xfrm>
            <a:custGeom>
              <a:avLst/>
              <a:gdLst/>
              <a:ahLst/>
              <a:cxnLst/>
              <a:rect l="l" t="t" r="r" b="b"/>
              <a:pathLst>
                <a:path w="3953" h="8598" extrusionOk="0">
                  <a:moveTo>
                    <a:pt x="76" y="1"/>
                  </a:moveTo>
                  <a:cubicBezTo>
                    <a:pt x="64" y="1"/>
                    <a:pt x="52" y="4"/>
                    <a:pt x="41" y="9"/>
                  </a:cubicBezTo>
                  <a:cubicBezTo>
                    <a:pt x="21" y="29"/>
                    <a:pt x="1" y="69"/>
                    <a:pt x="21" y="109"/>
                  </a:cubicBezTo>
                  <a:lnTo>
                    <a:pt x="3791" y="8557"/>
                  </a:lnTo>
                  <a:cubicBezTo>
                    <a:pt x="3812" y="8577"/>
                    <a:pt x="3831" y="8598"/>
                    <a:pt x="3852" y="8598"/>
                  </a:cubicBezTo>
                  <a:cubicBezTo>
                    <a:pt x="3871" y="8598"/>
                    <a:pt x="3871" y="8598"/>
                    <a:pt x="3892" y="8577"/>
                  </a:cubicBezTo>
                  <a:cubicBezTo>
                    <a:pt x="3933" y="8577"/>
                    <a:pt x="3952" y="8517"/>
                    <a:pt x="3933" y="8496"/>
                  </a:cubicBezTo>
                  <a:lnTo>
                    <a:pt x="142" y="50"/>
                  </a:lnTo>
                  <a:cubicBezTo>
                    <a:pt x="142" y="20"/>
                    <a:pt x="110" y="1"/>
                    <a:pt x="76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7801778" y="1402285"/>
              <a:ext cx="242834" cy="475318"/>
            </a:xfrm>
            <a:custGeom>
              <a:avLst/>
              <a:gdLst/>
              <a:ahLst/>
              <a:cxnLst/>
              <a:rect l="l" t="t" r="r" b="b"/>
              <a:pathLst>
                <a:path w="4176" h="8174" extrusionOk="0">
                  <a:moveTo>
                    <a:pt x="77" y="0"/>
                  </a:moveTo>
                  <a:cubicBezTo>
                    <a:pt x="65" y="0"/>
                    <a:pt x="53" y="3"/>
                    <a:pt x="41" y="9"/>
                  </a:cubicBezTo>
                  <a:cubicBezTo>
                    <a:pt x="22" y="28"/>
                    <a:pt x="1" y="69"/>
                    <a:pt x="22" y="109"/>
                  </a:cubicBezTo>
                  <a:lnTo>
                    <a:pt x="4033" y="8133"/>
                  </a:lnTo>
                  <a:cubicBezTo>
                    <a:pt x="4054" y="8173"/>
                    <a:pt x="4073" y="8173"/>
                    <a:pt x="4094" y="8173"/>
                  </a:cubicBezTo>
                  <a:lnTo>
                    <a:pt x="4135" y="8173"/>
                  </a:lnTo>
                  <a:cubicBezTo>
                    <a:pt x="4175" y="8154"/>
                    <a:pt x="4175" y="8114"/>
                    <a:pt x="4175" y="8073"/>
                  </a:cubicBezTo>
                  <a:lnTo>
                    <a:pt x="143" y="28"/>
                  </a:lnTo>
                  <a:cubicBezTo>
                    <a:pt x="128" y="15"/>
                    <a:pt x="104" y="0"/>
                    <a:pt x="7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7814745" y="1374664"/>
              <a:ext cx="268479" cy="495903"/>
            </a:xfrm>
            <a:custGeom>
              <a:avLst/>
              <a:gdLst/>
              <a:ahLst/>
              <a:cxnLst/>
              <a:rect l="l" t="t" r="r" b="b"/>
              <a:pathLst>
                <a:path w="4617" h="8528" extrusionOk="0">
                  <a:moveTo>
                    <a:pt x="1" y="0"/>
                  </a:moveTo>
                  <a:lnTo>
                    <a:pt x="1" y="40"/>
                  </a:lnTo>
                  <a:lnTo>
                    <a:pt x="20" y="60"/>
                  </a:lnTo>
                  <a:lnTo>
                    <a:pt x="4436" y="8427"/>
                  </a:lnTo>
                  <a:lnTo>
                    <a:pt x="4476" y="8487"/>
                  </a:lnTo>
                  <a:cubicBezTo>
                    <a:pt x="4476" y="8508"/>
                    <a:pt x="4496" y="8527"/>
                    <a:pt x="4517" y="8527"/>
                  </a:cubicBezTo>
                  <a:lnTo>
                    <a:pt x="4576" y="8527"/>
                  </a:lnTo>
                  <a:cubicBezTo>
                    <a:pt x="4576" y="8508"/>
                    <a:pt x="4597" y="8508"/>
                    <a:pt x="4597" y="8508"/>
                  </a:cubicBezTo>
                  <a:cubicBezTo>
                    <a:pt x="4617" y="8487"/>
                    <a:pt x="4617" y="8468"/>
                    <a:pt x="4617" y="8447"/>
                  </a:cubicBezTo>
                  <a:cubicBezTo>
                    <a:pt x="4617" y="8427"/>
                    <a:pt x="4617" y="8427"/>
                    <a:pt x="4597" y="8406"/>
                  </a:cubicBezTo>
                  <a:lnTo>
                    <a:pt x="4597" y="8387"/>
                  </a:lnTo>
                  <a:lnTo>
                    <a:pt x="4536" y="8285"/>
                  </a:lnTo>
                  <a:lnTo>
                    <a:pt x="686" y="1008"/>
                  </a:lnTo>
                  <a:lnTo>
                    <a:pt x="686" y="987"/>
                  </a:lnTo>
                  <a:cubicBezTo>
                    <a:pt x="646" y="947"/>
                    <a:pt x="625" y="907"/>
                    <a:pt x="584" y="866"/>
                  </a:cubicBezTo>
                  <a:cubicBezTo>
                    <a:pt x="404" y="584"/>
                    <a:pt x="222" y="302"/>
                    <a:pt x="20" y="40"/>
                  </a:cubicBezTo>
                  <a:cubicBezTo>
                    <a:pt x="20" y="19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34"/>
          <p:cNvGrpSpPr/>
          <p:nvPr/>
        </p:nvGrpSpPr>
        <p:grpSpPr>
          <a:xfrm rot="1898567">
            <a:off x="451949" y="1292981"/>
            <a:ext cx="531062" cy="594443"/>
            <a:chOff x="8164110" y="-299533"/>
            <a:chExt cx="531084" cy="594467"/>
          </a:xfrm>
        </p:grpSpPr>
        <p:sp>
          <p:nvSpPr>
            <p:cNvPr id="1555" name="Google Shape;1555;p34"/>
            <p:cNvSpPr/>
            <p:nvPr/>
          </p:nvSpPr>
          <p:spPr>
            <a:xfrm>
              <a:off x="8208653" y="-299533"/>
              <a:ext cx="467759" cy="594467"/>
            </a:xfrm>
            <a:custGeom>
              <a:avLst/>
              <a:gdLst/>
              <a:ahLst/>
              <a:cxnLst/>
              <a:rect l="l" t="t" r="r" b="b"/>
              <a:pathLst>
                <a:path w="8044" h="10223" extrusionOk="0">
                  <a:moveTo>
                    <a:pt x="7921" y="0"/>
                  </a:moveTo>
                  <a:cubicBezTo>
                    <a:pt x="7883" y="0"/>
                    <a:pt x="7849" y="23"/>
                    <a:pt x="7823" y="61"/>
                  </a:cubicBezTo>
                  <a:cubicBezTo>
                    <a:pt x="7802" y="61"/>
                    <a:pt x="6734" y="1634"/>
                    <a:pt x="5544" y="3650"/>
                  </a:cubicBezTo>
                  <a:cubicBezTo>
                    <a:pt x="4576" y="5303"/>
                    <a:pt x="3347" y="7542"/>
                    <a:pt x="2742" y="9396"/>
                  </a:cubicBezTo>
                  <a:cubicBezTo>
                    <a:pt x="2702" y="8792"/>
                    <a:pt x="2601" y="7824"/>
                    <a:pt x="2420" y="6735"/>
                  </a:cubicBezTo>
                  <a:cubicBezTo>
                    <a:pt x="2238" y="5606"/>
                    <a:pt x="1996" y="4558"/>
                    <a:pt x="1673" y="3590"/>
                  </a:cubicBezTo>
                  <a:cubicBezTo>
                    <a:pt x="1291" y="2400"/>
                    <a:pt x="807" y="1352"/>
                    <a:pt x="243" y="464"/>
                  </a:cubicBezTo>
                  <a:cubicBezTo>
                    <a:pt x="217" y="426"/>
                    <a:pt x="175" y="413"/>
                    <a:pt x="137" y="413"/>
                  </a:cubicBezTo>
                  <a:cubicBezTo>
                    <a:pt x="116" y="413"/>
                    <a:pt x="96" y="417"/>
                    <a:pt x="81" y="424"/>
                  </a:cubicBezTo>
                  <a:cubicBezTo>
                    <a:pt x="20" y="464"/>
                    <a:pt x="1" y="545"/>
                    <a:pt x="41" y="606"/>
                  </a:cubicBezTo>
                  <a:cubicBezTo>
                    <a:pt x="726" y="1674"/>
                    <a:pt x="1673" y="3610"/>
                    <a:pt x="2197" y="6755"/>
                  </a:cubicBezTo>
                  <a:cubicBezTo>
                    <a:pt x="2501" y="8650"/>
                    <a:pt x="2520" y="10101"/>
                    <a:pt x="2520" y="10101"/>
                  </a:cubicBezTo>
                  <a:cubicBezTo>
                    <a:pt x="2520" y="10163"/>
                    <a:pt x="2560" y="10222"/>
                    <a:pt x="2621" y="10222"/>
                  </a:cubicBezTo>
                  <a:lnTo>
                    <a:pt x="2641" y="10222"/>
                  </a:lnTo>
                  <a:cubicBezTo>
                    <a:pt x="2702" y="10222"/>
                    <a:pt x="2742" y="10182"/>
                    <a:pt x="2762" y="10142"/>
                  </a:cubicBezTo>
                  <a:cubicBezTo>
                    <a:pt x="3710" y="6453"/>
                    <a:pt x="7963" y="244"/>
                    <a:pt x="8025" y="182"/>
                  </a:cubicBezTo>
                  <a:cubicBezTo>
                    <a:pt x="8044" y="142"/>
                    <a:pt x="8044" y="61"/>
                    <a:pt x="7984" y="21"/>
                  </a:cubicBezTo>
                  <a:cubicBezTo>
                    <a:pt x="7963" y="7"/>
                    <a:pt x="7941" y="0"/>
                    <a:pt x="792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8525222" y="-277262"/>
              <a:ext cx="169972" cy="170089"/>
            </a:xfrm>
            <a:custGeom>
              <a:avLst/>
              <a:gdLst/>
              <a:ahLst/>
              <a:cxnLst/>
              <a:rect l="l" t="t" r="r" b="b"/>
              <a:pathLst>
                <a:path w="2923" h="2925" extrusionOk="0">
                  <a:moveTo>
                    <a:pt x="1471" y="1"/>
                  </a:moveTo>
                  <a:cubicBezTo>
                    <a:pt x="665" y="1"/>
                    <a:pt x="0" y="667"/>
                    <a:pt x="0" y="1452"/>
                  </a:cubicBezTo>
                  <a:cubicBezTo>
                    <a:pt x="0" y="2259"/>
                    <a:pt x="665" y="2925"/>
                    <a:pt x="1471" y="2925"/>
                  </a:cubicBezTo>
                  <a:cubicBezTo>
                    <a:pt x="2277" y="2925"/>
                    <a:pt x="2923" y="2259"/>
                    <a:pt x="2923" y="1452"/>
                  </a:cubicBezTo>
                  <a:cubicBezTo>
                    <a:pt x="2923" y="667"/>
                    <a:pt x="2277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8164110" y="-255281"/>
              <a:ext cx="192302" cy="169565"/>
            </a:xfrm>
            <a:custGeom>
              <a:avLst/>
              <a:gdLst/>
              <a:ahLst/>
              <a:cxnLst/>
              <a:rect l="l" t="t" r="r" b="b"/>
              <a:pathLst>
                <a:path w="3307" h="2916" extrusionOk="0">
                  <a:moveTo>
                    <a:pt x="1649" y="0"/>
                  </a:moveTo>
                  <a:cubicBezTo>
                    <a:pt x="1349" y="0"/>
                    <a:pt x="1046" y="94"/>
                    <a:pt x="786" y="289"/>
                  </a:cubicBezTo>
                  <a:cubicBezTo>
                    <a:pt x="141" y="773"/>
                    <a:pt x="0" y="1679"/>
                    <a:pt x="484" y="2324"/>
                  </a:cubicBezTo>
                  <a:cubicBezTo>
                    <a:pt x="773" y="2710"/>
                    <a:pt x="1213" y="2916"/>
                    <a:pt x="1658" y="2916"/>
                  </a:cubicBezTo>
                  <a:cubicBezTo>
                    <a:pt x="1958" y="2916"/>
                    <a:pt x="2260" y="2822"/>
                    <a:pt x="2520" y="2628"/>
                  </a:cubicBezTo>
                  <a:cubicBezTo>
                    <a:pt x="3165" y="2144"/>
                    <a:pt x="3307" y="1236"/>
                    <a:pt x="2823" y="591"/>
                  </a:cubicBezTo>
                  <a:cubicBezTo>
                    <a:pt x="2534" y="205"/>
                    <a:pt x="2094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34"/>
          <p:cNvGrpSpPr/>
          <p:nvPr/>
        </p:nvGrpSpPr>
        <p:grpSpPr>
          <a:xfrm rot="-3062856">
            <a:off x="8010420" y="3909868"/>
            <a:ext cx="531105" cy="594550"/>
            <a:chOff x="7463054" y="3308849"/>
            <a:chExt cx="531084" cy="594526"/>
          </a:xfrm>
        </p:grpSpPr>
        <p:sp>
          <p:nvSpPr>
            <p:cNvPr id="1559" name="Google Shape;1559;p34"/>
            <p:cNvSpPr/>
            <p:nvPr/>
          </p:nvSpPr>
          <p:spPr>
            <a:xfrm>
              <a:off x="7507597" y="3308849"/>
              <a:ext cx="467759" cy="594526"/>
            </a:xfrm>
            <a:custGeom>
              <a:avLst/>
              <a:gdLst/>
              <a:ahLst/>
              <a:cxnLst/>
              <a:rect l="l" t="t" r="r" b="b"/>
              <a:pathLst>
                <a:path w="8044" h="10224" extrusionOk="0">
                  <a:moveTo>
                    <a:pt x="7911" y="1"/>
                  </a:moveTo>
                  <a:cubicBezTo>
                    <a:pt x="7871" y="1"/>
                    <a:pt x="7835" y="18"/>
                    <a:pt x="7823" y="44"/>
                  </a:cubicBezTo>
                  <a:cubicBezTo>
                    <a:pt x="7802" y="63"/>
                    <a:pt x="6713" y="1635"/>
                    <a:pt x="5544" y="3652"/>
                  </a:cubicBezTo>
                  <a:cubicBezTo>
                    <a:pt x="4576" y="5285"/>
                    <a:pt x="3347" y="7543"/>
                    <a:pt x="2721" y="9398"/>
                  </a:cubicBezTo>
                  <a:cubicBezTo>
                    <a:pt x="2702" y="8772"/>
                    <a:pt x="2600" y="7826"/>
                    <a:pt x="2420" y="6716"/>
                  </a:cubicBezTo>
                  <a:cubicBezTo>
                    <a:pt x="2237" y="5608"/>
                    <a:pt x="1976" y="4560"/>
                    <a:pt x="1673" y="3592"/>
                  </a:cubicBezTo>
                  <a:cubicBezTo>
                    <a:pt x="1291" y="2402"/>
                    <a:pt x="807" y="1334"/>
                    <a:pt x="242" y="466"/>
                  </a:cubicBezTo>
                  <a:cubicBezTo>
                    <a:pt x="216" y="427"/>
                    <a:pt x="173" y="405"/>
                    <a:pt x="135" y="405"/>
                  </a:cubicBezTo>
                  <a:cubicBezTo>
                    <a:pt x="114" y="405"/>
                    <a:pt x="95" y="412"/>
                    <a:pt x="81" y="426"/>
                  </a:cubicBezTo>
                  <a:cubicBezTo>
                    <a:pt x="20" y="466"/>
                    <a:pt x="0" y="547"/>
                    <a:pt x="41" y="587"/>
                  </a:cubicBezTo>
                  <a:cubicBezTo>
                    <a:pt x="726" y="1676"/>
                    <a:pt x="1654" y="3611"/>
                    <a:pt x="2178" y="6756"/>
                  </a:cubicBezTo>
                  <a:cubicBezTo>
                    <a:pt x="2500" y="8651"/>
                    <a:pt x="2520" y="10084"/>
                    <a:pt x="2520" y="10103"/>
                  </a:cubicBezTo>
                  <a:cubicBezTo>
                    <a:pt x="2520" y="10164"/>
                    <a:pt x="2560" y="10224"/>
                    <a:pt x="2621" y="10224"/>
                  </a:cubicBezTo>
                  <a:lnTo>
                    <a:pt x="2641" y="10224"/>
                  </a:lnTo>
                  <a:cubicBezTo>
                    <a:pt x="2702" y="10224"/>
                    <a:pt x="2742" y="10184"/>
                    <a:pt x="2762" y="10124"/>
                  </a:cubicBezTo>
                  <a:cubicBezTo>
                    <a:pt x="3710" y="6455"/>
                    <a:pt x="7963" y="245"/>
                    <a:pt x="8003" y="184"/>
                  </a:cubicBezTo>
                  <a:cubicBezTo>
                    <a:pt x="8044" y="124"/>
                    <a:pt x="8044" y="63"/>
                    <a:pt x="7984" y="23"/>
                  </a:cubicBezTo>
                  <a:cubicBezTo>
                    <a:pt x="7961" y="7"/>
                    <a:pt x="7935" y="1"/>
                    <a:pt x="791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7824107" y="3331237"/>
              <a:ext cx="170031" cy="170089"/>
            </a:xfrm>
            <a:custGeom>
              <a:avLst/>
              <a:gdLst/>
              <a:ahLst/>
              <a:cxnLst/>
              <a:rect l="l" t="t" r="r" b="b"/>
              <a:pathLst>
                <a:path w="2924" h="2925" extrusionOk="0">
                  <a:moveTo>
                    <a:pt x="1472" y="0"/>
                  </a:moveTo>
                  <a:cubicBezTo>
                    <a:pt x="665" y="0"/>
                    <a:pt x="1" y="646"/>
                    <a:pt x="1" y="1452"/>
                  </a:cubicBezTo>
                  <a:cubicBezTo>
                    <a:pt x="1" y="2258"/>
                    <a:pt x="665" y="2925"/>
                    <a:pt x="1472" y="2925"/>
                  </a:cubicBezTo>
                  <a:cubicBezTo>
                    <a:pt x="2278" y="2925"/>
                    <a:pt x="2923" y="2258"/>
                    <a:pt x="2923" y="1452"/>
                  </a:cubicBezTo>
                  <a:cubicBezTo>
                    <a:pt x="2923" y="646"/>
                    <a:pt x="2278" y="0"/>
                    <a:pt x="1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7463054" y="3352752"/>
              <a:ext cx="192302" cy="170031"/>
            </a:xfrm>
            <a:custGeom>
              <a:avLst/>
              <a:gdLst/>
              <a:ahLst/>
              <a:cxnLst/>
              <a:rect l="l" t="t" r="r" b="b"/>
              <a:pathLst>
                <a:path w="3307" h="2924" extrusionOk="0">
                  <a:moveTo>
                    <a:pt x="1667" y="1"/>
                  </a:moveTo>
                  <a:cubicBezTo>
                    <a:pt x="1361" y="1"/>
                    <a:pt x="1051" y="98"/>
                    <a:pt x="786" y="297"/>
                  </a:cubicBezTo>
                  <a:cubicBezTo>
                    <a:pt x="141" y="780"/>
                    <a:pt x="0" y="1687"/>
                    <a:pt x="484" y="2332"/>
                  </a:cubicBezTo>
                  <a:cubicBezTo>
                    <a:pt x="773" y="2718"/>
                    <a:pt x="1213" y="2923"/>
                    <a:pt x="1658" y="2923"/>
                  </a:cubicBezTo>
                  <a:cubicBezTo>
                    <a:pt x="1958" y="2923"/>
                    <a:pt x="2260" y="2830"/>
                    <a:pt x="2520" y="2635"/>
                  </a:cubicBezTo>
                  <a:cubicBezTo>
                    <a:pt x="3165" y="2151"/>
                    <a:pt x="3307" y="1243"/>
                    <a:pt x="2823" y="579"/>
                  </a:cubicBezTo>
                  <a:cubicBezTo>
                    <a:pt x="2538" y="199"/>
                    <a:pt x="2106" y="1"/>
                    <a:pt x="1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E628E-BE3C-4B95-A390-33C8BF0D3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6" b="97211" l="1767" r="89753">
                        <a14:foregroundMark x1="19788" y1="6773" x2="33922" y2="8765"/>
                        <a14:foregroundMark x1="33922" y1="8765" x2="32862" y2="9960"/>
                        <a14:foregroundMark x1="53710" y1="3586" x2="67138" y2="8367"/>
                        <a14:foregroundMark x1="1767" y1="77291" x2="18021" y2="76892"/>
                        <a14:foregroundMark x1="18021" y1="76892" x2="87986" y2="76892"/>
                        <a14:foregroundMark x1="7420" y1="78884" x2="16608" y2="92829"/>
                        <a14:foregroundMark x1="16608" y1="92829" x2="33216" y2="92430"/>
                        <a14:foregroundMark x1="33216" y1="92430" x2="48410" y2="92430"/>
                        <a14:foregroundMark x1="48410" y1="92430" x2="62191" y2="97211"/>
                        <a14:foregroundMark x1="62191" y1="97211" x2="79505" y2="97211"/>
                        <a14:foregroundMark x1="79505" y1="97211" x2="89753" y2="92829"/>
                        <a14:foregroundMark x1="60777" y1="85657" x2="74205" y2="97211"/>
                        <a14:foregroundMark x1="74205" y1="97211" x2="75265" y2="848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829" y="1338723"/>
            <a:ext cx="3395089" cy="3011192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6DC429E5-917A-4712-B612-42F7BC6955E7}"/>
              </a:ext>
            </a:extLst>
          </p:cNvPr>
          <p:cNvSpPr/>
          <p:nvPr/>
        </p:nvSpPr>
        <p:spPr>
          <a:xfrm>
            <a:off x="4100918" y="1464328"/>
            <a:ext cx="4872260" cy="275998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LUYỆN ĐỌC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0C1BB-E7D8-4B2D-ABF9-F9A35A5F2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218" y="-294638"/>
            <a:ext cx="2070572" cy="19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0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5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6583" y="-52533"/>
            <a:ext cx="55768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sz="4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2"/>
          <p:cNvSpPr txBox="1">
            <a:spLocks noChangeArrowheads="1"/>
          </p:cNvSpPr>
          <p:nvPr/>
        </p:nvSpPr>
        <p:spPr bwMode="auto">
          <a:xfrm>
            <a:off x="1686583" y="882340"/>
            <a:ext cx="3028950" cy="38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0" name="Rectangle 42"/>
          <p:cNvSpPr txBox="1">
            <a:spLocks noChangeArrowheads="1"/>
          </p:cNvSpPr>
          <p:nvPr/>
        </p:nvSpPr>
        <p:spPr bwMode="auto">
          <a:xfrm>
            <a:off x="4887641" y="811757"/>
            <a:ext cx="3028950" cy="38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9556" y="553998"/>
            <a:ext cx="152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HUY CẬN</a:t>
            </a:r>
          </a:p>
        </p:txBody>
      </p:sp>
      <p:grpSp>
        <p:nvGrpSpPr>
          <p:cNvPr id="12" name="Google Shape;4440;p71">
            <a:extLst>
              <a:ext uri="{FF2B5EF4-FFF2-40B4-BE49-F238E27FC236}">
                <a16:creationId xmlns:a16="http://schemas.microsoft.com/office/drawing/2014/main" id="{F759527E-F25E-4B4B-BF77-4E5F938F1D9A}"/>
              </a:ext>
            </a:extLst>
          </p:cNvPr>
          <p:cNvGrpSpPr/>
          <p:nvPr/>
        </p:nvGrpSpPr>
        <p:grpSpPr>
          <a:xfrm>
            <a:off x="7252330" y="2833243"/>
            <a:ext cx="1816625" cy="1498500"/>
            <a:chOff x="238125" y="2891725"/>
            <a:chExt cx="1816625" cy="1498500"/>
          </a:xfrm>
        </p:grpSpPr>
        <p:grpSp>
          <p:nvGrpSpPr>
            <p:cNvPr id="13" name="Google Shape;4441;p71">
              <a:extLst>
                <a:ext uri="{FF2B5EF4-FFF2-40B4-BE49-F238E27FC236}">
                  <a16:creationId xmlns:a16="http://schemas.microsoft.com/office/drawing/2014/main" id="{5DB167C3-C855-45FF-A648-6FFE28963192}"/>
                </a:ext>
              </a:extLst>
            </p:cNvPr>
            <p:cNvGrpSpPr/>
            <p:nvPr/>
          </p:nvGrpSpPr>
          <p:grpSpPr>
            <a:xfrm>
              <a:off x="238125" y="2891725"/>
              <a:ext cx="1816625" cy="1498500"/>
              <a:chOff x="238125" y="2891725"/>
              <a:chExt cx="1816625" cy="1498500"/>
            </a:xfrm>
          </p:grpSpPr>
          <p:sp>
            <p:nvSpPr>
              <p:cNvPr id="15" name="Google Shape;4442;p71">
                <a:extLst>
                  <a:ext uri="{FF2B5EF4-FFF2-40B4-BE49-F238E27FC236}">
                    <a16:creationId xmlns:a16="http://schemas.microsoft.com/office/drawing/2014/main" id="{AF300334-6497-41AD-B4BD-4FE5098BD329}"/>
                  </a:ext>
                </a:extLst>
              </p:cNvPr>
              <p:cNvSpPr/>
              <p:nvPr/>
            </p:nvSpPr>
            <p:spPr>
              <a:xfrm>
                <a:off x="1119150" y="3849250"/>
                <a:ext cx="78650" cy="1453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5812" extrusionOk="0">
                    <a:moveTo>
                      <a:pt x="3035" y="1"/>
                    </a:moveTo>
                    <a:cubicBezTo>
                      <a:pt x="2992" y="1"/>
                      <a:pt x="2961" y="37"/>
                      <a:pt x="2944" y="86"/>
                    </a:cubicBezTo>
                    <a:cubicBezTo>
                      <a:pt x="2823" y="973"/>
                      <a:pt x="2602" y="2425"/>
                      <a:pt x="2561" y="2546"/>
                    </a:cubicBezTo>
                    <a:cubicBezTo>
                      <a:pt x="2481" y="2647"/>
                      <a:pt x="1008" y="4462"/>
                      <a:pt x="40" y="5650"/>
                    </a:cubicBezTo>
                    <a:cubicBezTo>
                      <a:pt x="0" y="5691"/>
                      <a:pt x="21" y="5752"/>
                      <a:pt x="61" y="5792"/>
                    </a:cubicBezTo>
                    <a:cubicBezTo>
                      <a:pt x="61" y="5812"/>
                      <a:pt x="81" y="5812"/>
                      <a:pt x="121" y="5812"/>
                    </a:cubicBezTo>
                    <a:cubicBezTo>
                      <a:pt x="142" y="5812"/>
                      <a:pt x="161" y="5792"/>
                      <a:pt x="182" y="5771"/>
                    </a:cubicBezTo>
                    <a:cubicBezTo>
                      <a:pt x="605" y="5268"/>
                      <a:pt x="2642" y="2768"/>
                      <a:pt x="2723" y="2647"/>
                    </a:cubicBezTo>
                    <a:cubicBezTo>
                      <a:pt x="2782" y="2526"/>
                      <a:pt x="3045" y="833"/>
                      <a:pt x="3145" y="107"/>
                    </a:cubicBezTo>
                    <a:cubicBezTo>
                      <a:pt x="3145" y="67"/>
                      <a:pt x="3105" y="5"/>
                      <a:pt x="3065" y="5"/>
                    </a:cubicBezTo>
                    <a:cubicBezTo>
                      <a:pt x="3054" y="2"/>
                      <a:pt x="3045" y="1"/>
                      <a:pt x="3035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443;p71">
                <a:extLst>
                  <a:ext uri="{FF2B5EF4-FFF2-40B4-BE49-F238E27FC236}">
                    <a16:creationId xmlns:a16="http://schemas.microsoft.com/office/drawing/2014/main" id="{5E87EC68-5B1E-4E7C-959C-9D30E331A39B}"/>
                  </a:ext>
                </a:extLst>
              </p:cNvPr>
              <p:cNvSpPr/>
              <p:nvPr/>
            </p:nvSpPr>
            <p:spPr>
              <a:xfrm>
                <a:off x="1038500" y="3990025"/>
                <a:ext cx="852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1875" extrusionOk="0">
                    <a:moveTo>
                      <a:pt x="3287" y="0"/>
                    </a:moveTo>
                    <a:cubicBezTo>
                      <a:pt x="2037" y="121"/>
                      <a:pt x="847" y="745"/>
                      <a:pt x="21" y="1713"/>
                    </a:cubicBezTo>
                    <a:cubicBezTo>
                      <a:pt x="0" y="1753"/>
                      <a:pt x="0" y="1815"/>
                      <a:pt x="41" y="1834"/>
                    </a:cubicBezTo>
                    <a:cubicBezTo>
                      <a:pt x="62" y="1855"/>
                      <a:pt x="81" y="1874"/>
                      <a:pt x="102" y="1874"/>
                    </a:cubicBezTo>
                    <a:cubicBezTo>
                      <a:pt x="121" y="1874"/>
                      <a:pt x="162" y="1855"/>
                      <a:pt x="183" y="1834"/>
                    </a:cubicBezTo>
                    <a:cubicBezTo>
                      <a:pt x="949" y="907"/>
                      <a:pt x="2097" y="302"/>
                      <a:pt x="3307" y="181"/>
                    </a:cubicBezTo>
                    <a:cubicBezTo>
                      <a:pt x="3368" y="181"/>
                      <a:pt x="3408" y="140"/>
                      <a:pt x="3408" y="81"/>
                    </a:cubicBezTo>
                    <a:cubicBezTo>
                      <a:pt x="3387" y="40"/>
                      <a:pt x="3347" y="0"/>
                      <a:pt x="328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444;p71">
                <a:extLst>
                  <a:ext uri="{FF2B5EF4-FFF2-40B4-BE49-F238E27FC236}">
                    <a16:creationId xmlns:a16="http://schemas.microsoft.com/office/drawing/2014/main" id="{9EB27CC0-8E92-486A-8C7A-C0187A951FE1}"/>
                  </a:ext>
                </a:extLst>
              </p:cNvPr>
              <p:cNvSpPr/>
              <p:nvPr/>
            </p:nvSpPr>
            <p:spPr>
              <a:xfrm>
                <a:off x="1069750" y="3990175"/>
                <a:ext cx="5445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595" extrusionOk="0">
                    <a:moveTo>
                      <a:pt x="2074" y="1"/>
                    </a:moveTo>
                    <a:cubicBezTo>
                      <a:pt x="2053" y="1"/>
                      <a:pt x="2033" y="6"/>
                      <a:pt x="2016" y="13"/>
                    </a:cubicBezTo>
                    <a:cubicBezTo>
                      <a:pt x="1210" y="699"/>
                      <a:pt x="525" y="1526"/>
                      <a:pt x="21" y="2454"/>
                    </a:cubicBezTo>
                    <a:cubicBezTo>
                      <a:pt x="0" y="2494"/>
                      <a:pt x="21" y="2554"/>
                      <a:pt x="62" y="2575"/>
                    </a:cubicBezTo>
                    <a:cubicBezTo>
                      <a:pt x="81" y="2575"/>
                      <a:pt x="81" y="2594"/>
                      <a:pt x="102" y="2594"/>
                    </a:cubicBezTo>
                    <a:cubicBezTo>
                      <a:pt x="142" y="2594"/>
                      <a:pt x="162" y="2575"/>
                      <a:pt x="183" y="2534"/>
                    </a:cubicBezTo>
                    <a:cubicBezTo>
                      <a:pt x="686" y="1626"/>
                      <a:pt x="1352" y="820"/>
                      <a:pt x="2137" y="155"/>
                    </a:cubicBezTo>
                    <a:cubicBezTo>
                      <a:pt x="2178" y="134"/>
                      <a:pt x="2178" y="75"/>
                      <a:pt x="2158" y="34"/>
                    </a:cubicBezTo>
                    <a:cubicBezTo>
                      <a:pt x="2135" y="11"/>
                      <a:pt x="2103" y="1"/>
                      <a:pt x="207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445;p71">
                <a:extLst>
                  <a:ext uri="{FF2B5EF4-FFF2-40B4-BE49-F238E27FC236}">
                    <a16:creationId xmlns:a16="http://schemas.microsoft.com/office/drawing/2014/main" id="{6B839B63-0728-4B87-974A-524E4AD229D6}"/>
                  </a:ext>
                </a:extLst>
              </p:cNvPr>
              <p:cNvSpPr/>
              <p:nvPr/>
            </p:nvSpPr>
            <p:spPr>
              <a:xfrm>
                <a:off x="1111600" y="3989375"/>
                <a:ext cx="1362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768" extrusionOk="0">
                    <a:moveTo>
                      <a:pt x="440" y="0"/>
                    </a:moveTo>
                    <a:cubicBezTo>
                      <a:pt x="403" y="0"/>
                      <a:pt x="360" y="33"/>
                      <a:pt x="342" y="66"/>
                    </a:cubicBezTo>
                    <a:cubicBezTo>
                      <a:pt x="101" y="913"/>
                      <a:pt x="1" y="1800"/>
                      <a:pt x="101" y="2687"/>
                    </a:cubicBezTo>
                    <a:cubicBezTo>
                      <a:pt x="101" y="2728"/>
                      <a:pt x="141" y="2768"/>
                      <a:pt x="181" y="2768"/>
                    </a:cubicBezTo>
                    <a:lnTo>
                      <a:pt x="202" y="2768"/>
                    </a:lnTo>
                    <a:cubicBezTo>
                      <a:pt x="242" y="2747"/>
                      <a:pt x="283" y="2707"/>
                      <a:pt x="283" y="2666"/>
                    </a:cubicBezTo>
                    <a:cubicBezTo>
                      <a:pt x="202" y="1820"/>
                      <a:pt x="283" y="933"/>
                      <a:pt x="525" y="126"/>
                    </a:cubicBezTo>
                    <a:cubicBezTo>
                      <a:pt x="544" y="86"/>
                      <a:pt x="525" y="26"/>
                      <a:pt x="463" y="5"/>
                    </a:cubicBezTo>
                    <a:cubicBezTo>
                      <a:pt x="456" y="2"/>
                      <a:pt x="448" y="0"/>
                      <a:pt x="44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446;p71">
                <a:extLst>
                  <a:ext uri="{FF2B5EF4-FFF2-40B4-BE49-F238E27FC236}">
                    <a16:creationId xmlns:a16="http://schemas.microsoft.com/office/drawing/2014/main" id="{429BE74E-AE96-45CF-9C4A-526EFF09E207}"/>
                  </a:ext>
                </a:extLst>
              </p:cNvPr>
              <p:cNvSpPr/>
              <p:nvPr/>
            </p:nvSpPr>
            <p:spPr>
              <a:xfrm>
                <a:off x="1518850" y="3692625"/>
                <a:ext cx="25555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12034" extrusionOk="0">
                    <a:moveTo>
                      <a:pt x="2613" y="0"/>
                    </a:moveTo>
                    <a:cubicBezTo>
                      <a:pt x="2070" y="0"/>
                      <a:pt x="1518" y="239"/>
                      <a:pt x="1170" y="646"/>
                    </a:cubicBezTo>
                    <a:cubicBezTo>
                      <a:pt x="0" y="1996"/>
                      <a:pt x="888" y="4235"/>
                      <a:pt x="1412" y="5625"/>
                    </a:cubicBezTo>
                    <a:cubicBezTo>
                      <a:pt x="2036" y="7319"/>
                      <a:pt x="2783" y="8953"/>
                      <a:pt x="3629" y="10545"/>
                    </a:cubicBezTo>
                    <a:cubicBezTo>
                      <a:pt x="3670" y="10585"/>
                      <a:pt x="3689" y="10646"/>
                      <a:pt x="3729" y="10706"/>
                    </a:cubicBezTo>
                    <a:cubicBezTo>
                      <a:pt x="3791" y="10827"/>
                      <a:pt x="3850" y="10928"/>
                      <a:pt x="3912" y="11049"/>
                    </a:cubicBezTo>
                    <a:cubicBezTo>
                      <a:pt x="4052" y="11311"/>
                      <a:pt x="4213" y="11593"/>
                      <a:pt x="4455" y="11794"/>
                    </a:cubicBezTo>
                    <a:cubicBezTo>
                      <a:pt x="4622" y="11931"/>
                      <a:pt x="4856" y="12033"/>
                      <a:pt x="5081" y="12033"/>
                    </a:cubicBezTo>
                    <a:cubicBezTo>
                      <a:pt x="5156" y="12033"/>
                      <a:pt x="5231" y="12022"/>
                      <a:pt x="5302" y="11996"/>
                    </a:cubicBezTo>
                    <a:cubicBezTo>
                      <a:pt x="5847" y="11794"/>
                      <a:pt x="5928" y="11028"/>
                      <a:pt x="6412" y="10706"/>
                    </a:cubicBezTo>
                    <a:cubicBezTo>
                      <a:pt x="6586" y="10584"/>
                      <a:pt x="6781" y="10543"/>
                      <a:pt x="6985" y="10543"/>
                    </a:cubicBezTo>
                    <a:cubicBezTo>
                      <a:pt x="7322" y="10543"/>
                      <a:pt x="7685" y="10656"/>
                      <a:pt x="8025" y="10706"/>
                    </a:cubicBezTo>
                    <a:cubicBezTo>
                      <a:pt x="8165" y="10727"/>
                      <a:pt x="8305" y="10737"/>
                      <a:pt x="8445" y="10737"/>
                    </a:cubicBezTo>
                    <a:cubicBezTo>
                      <a:pt x="8846" y="10737"/>
                      <a:pt x="9238" y="10654"/>
                      <a:pt x="9597" y="10504"/>
                    </a:cubicBezTo>
                    <a:cubicBezTo>
                      <a:pt x="9839" y="10404"/>
                      <a:pt x="10081" y="10243"/>
                      <a:pt x="10162" y="10001"/>
                    </a:cubicBezTo>
                    <a:cubicBezTo>
                      <a:pt x="10221" y="9859"/>
                      <a:pt x="10221" y="9678"/>
                      <a:pt x="10202" y="9517"/>
                    </a:cubicBezTo>
                    <a:cubicBezTo>
                      <a:pt x="10081" y="8630"/>
                      <a:pt x="9657" y="7824"/>
                      <a:pt x="9194" y="7037"/>
                    </a:cubicBezTo>
                    <a:cubicBezTo>
                      <a:pt x="8125" y="5203"/>
                      <a:pt x="6775" y="3550"/>
                      <a:pt x="5423" y="1896"/>
                    </a:cubicBezTo>
                    <a:cubicBezTo>
                      <a:pt x="4697" y="1009"/>
                      <a:pt x="3831" y="42"/>
                      <a:pt x="2681" y="1"/>
                    </a:cubicBezTo>
                    <a:cubicBezTo>
                      <a:pt x="2658" y="0"/>
                      <a:pt x="2636" y="0"/>
                      <a:pt x="2613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447;p71">
                <a:extLst>
                  <a:ext uri="{FF2B5EF4-FFF2-40B4-BE49-F238E27FC236}">
                    <a16:creationId xmlns:a16="http://schemas.microsoft.com/office/drawing/2014/main" id="{C310B657-8FDF-492C-8BD5-607BBB182327}"/>
                  </a:ext>
                </a:extLst>
              </p:cNvPr>
              <p:cNvSpPr/>
              <p:nvPr/>
            </p:nvSpPr>
            <p:spPr>
              <a:xfrm>
                <a:off x="1609575" y="3880350"/>
                <a:ext cx="136100" cy="79925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197" extrusionOk="0">
                    <a:moveTo>
                      <a:pt x="2137" y="194"/>
                    </a:moveTo>
                    <a:cubicBezTo>
                      <a:pt x="2258" y="194"/>
                      <a:pt x="2358" y="315"/>
                      <a:pt x="2399" y="436"/>
                    </a:cubicBezTo>
                    <a:cubicBezTo>
                      <a:pt x="2460" y="597"/>
                      <a:pt x="2460" y="778"/>
                      <a:pt x="2420" y="919"/>
                    </a:cubicBezTo>
                    <a:cubicBezTo>
                      <a:pt x="2318" y="879"/>
                      <a:pt x="2237" y="818"/>
                      <a:pt x="2157" y="758"/>
                    </a:cubicBezTo>
                    <a:cubicBezTo>
                      <a:pt x="2036" y="657"/>
                      <a:pt x="1976" y="536"/>
                      <a:pt x="1976" y="436"/>
                    </a:cubicBezTo>
                    <a:cubicBezTo>
                      <a:pt x="1955" y="334"/>
                      <a:pt x="2017" y="213"/>
                      <a:pt x="2097" y="194"/>
                    </a:cubicBezTo>
                    <a:close/>
                    <a:moveTo>
                      <a:pt x="2143" y="1"/>
                    </a:moveTo>
                    <a:cubicBezTo>
                      <a:pt x="2115" y="1"/>
                      <a:pt x="2086" y="4"/>
                      <a:pt x="2057" y="11"/>
                    </a:cubicBezTo>
                    <a:cubicBezTo>
                      <a:pt x="1855" y="73"/>
                      <a:pt x="1754" y="274"/>
                      <a:pt x="1775" y="455"/>
                    </a:cubicBezTo>
                    <a:cubicBezTo>
                      <a:pt x="1794" y="616"/>
                      <a:pt x="1875" y="758"/>
                      <a:pt x="2036" y="898"/>
                    </a:cubicBezTo>
                    <a:cubicBezTo>
                      <a:pt x="2137" y="979"/>
                      <a:pt x="2237" y="1060"/>
                      <a:pt x="2358" y="1121"/>
                    </a:cubicBezTo>
                    <a:cubicBezTo>
                      <a:pt x="2339" y="1181"/>
                      <a:pt x="2318" y="1242"/>
                      <a:pt x="2278" y="1302"/>
                    </a:cubicBezTo>
                    <a:cubicBezTo>
                      <a:pt x="2258" y="1342"/>
                      <a:pt x="2258" y="1363"/>
                      <a:pt x="2237" y="1382"/>
                    </a:cubicBezTo>
                    <a:lnTo>
                      <a:pt x="2117" y="1565"/>
                    </a:lnTo>
                    <a:cubicBezTo>
                      <a:pt x="1915" y="1887"/>
                      <a:pt x="1654" y="2148"/>
                      <a:pt x="1291" y="2390"/>
                    </a:cubicBezTo>
                    <a:cubicBezTo>
                      <a:pt x="1229" y="2431"/>
                      <a:pt x="1189" y="2471"/>
                      <a:pt x="1129" y="2511"/>
                    </a:cubicBezTo>
                    <a:cubicBezTo>
                      <a:pt x="968" y="2613"/>
                      <a:pt x="807" y="2694"/>
                      <a:pt x="625" y="2774"/>
                    </a:cubicBezTo>
                    <a:cubicBezTo>
                      <a:pt x="565" y="2815"/>
                      <a:pt x="504" y="2834"/>
                      <a:pt x="444" y="2855"/>
                    </a:cubicBezTo>
                    <a:cubicBezTo>
                      <a:pt x="302" y="2915"/>
                      <a:pt x="162" y="2976"/>
                      <a:pt x="0" y="3036"/>
                    </a:cubicBezTo>
                    <a:cubicBezTo>
                      <a:pt x="41" y="3076"/>
                      <a:pt x="60" y="3137"/>
                      <a:pt x="100" y="3197"/>
                    </a:cubicBezTo>
                    <a:cubicBezTo>
                      <a:pt x="1149" y="2815"/>
                      <a:pt x="1896" y="2290"/>
                      <a:pt x="2318" y="1605"/>
                    </a:cubicBezTo>
                    <a:cubicBezTo>
                      <a:pt x="2358" y="1544"/>
                      <a:pt x="2420" y="1463"/>
                      <a:pt x="2439" y="1382"/>
                    </a:cubicBezTo>
                    <a:cubicBezTo>
                      <a:pt x="2479" y="1323"/>
                      <a:pt x="2500" y="1261"/>
                      <a:pt x="2541" y="1181"/>
                    </a:cubicBezTo>
                    <a:cubicBezTo>
                      <a:pt x="2842" y="1302"/>
                      <a:pt x="3186" y="1342"/>
                      <a:pt x="3447" y="1363"/>
                    </a:cubicBezTo>
                    <a:cubicBezTo>
                      <a:pt x="3629" y="1373"/>
                      <a:pt x="3835" y="1378"/>
                      <a:pt x="4050" y="1378"/>
                    </a:cubicBezTo>
                    <a:cubicBezTo>
                      <a:pt x="4264" y="1378"/>
                      <a:pt x="4486" y="1373"/>
                      <a:pt x="4697" y="1363"/>
                    </a:cubicBezTo>
                    <a:cubicBezTo>
                      <a:pt x="4939" y="1342"/>
                      <a:pt x="5162" y="1323"/>
                      <a:pt x="5342" y="1282"/>
                    </a:cubicBezTo>
                    <a:cubicBezTo>
                      <a:pt x="5404" y="1282"/>
                      <a:pt x="5444" y="1242"/>
                      <a:pt x="5423" y="1181"/>
                    </a:cubicBezTo>
                    <a:cubicBezTo>
                      <a:pt x="5423" y="1121"/>
                      <a:pt x="5363" y="1100"/>
                      <a:pt x="5323" y="1100"/>
                    </a:cubicBezTo>
                    <a:cubicBezTo>
                      <a:pt x="5162" y="1140"/>
                      <a:pt x="4960" y="1140"/>
                      <a:pt x="4758" y="1161"/>
                    </a:cubicBezTo>
                    <a:lnTo>
                      <a:pt x="4557" y="1161"/>
                    </a:lnTo>
                    <a:cubicBezTo>
                      <a:pt x="4294" y="1181"/>
                      <a:pt x="4033" y="1181"/>
                      <a:pt x="3791" y="1181"/>
                    </a:cubicBezTo>
                    <a:cubicBezTo>
                      <a:pt x="3710" y="1181"/>
                      <a:pt x="3649" y="1181"/>
                      <a:pt x="3589" y="1161"/>
                    </a:cubicBezTo>
                    <a:lnTo>
                      <a:pt x="3468" y="1161"/>
                    </a:lnTo>
                    <a:cubicBezTo>
                      <a:pt x="3186" y="1161"/>
                      <a:pt x="2883" y="1121"/>
                      <a:pt x="2600" y="1000"/>
                    </a:cubicBezTo>
                    <a:cubicBezTo>
                      <a:pt x="2641" y="818"/>
                      <a:pt x="2662" y="597"/>
                      <a:pt x="2581" y="374"/>
                    </a:cubicBezTo>
                    <a:cubicBezTo>
                      <a:pt x="2510" y="180"/>
                      <a:pt x="2346" y="1"/>
                      <a:pt x="214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448;p71">
                <a:extLst>
                  <a:ext uri="{FF2B5EF4-FFF2-40B4-BE49-F238E27FC236}">
                    <a16:creationId xmlns:a16="http://schemas.microsoft.com/office/drawing/2014/main" id="{34F7BC5D-2C2D-4C01-BEBF-885568EF9F55}"/>
                  </a:ext>
                </a:extLst>
              </p:cNvPr>
              <p:cNvSpPr/>
              <p:nvPr/>
            </p:nvSpPr>
            <p:spPr>
              <a:xfrm>
                <a:off x="1556150" y="3792925"/>
                <a:ext cx="705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6493" extrusionOk="0">
                    <a:moveTo>
                      <a:pt x="81" y="0"/>
                    </a:moveTo>
                    <a:cubicBezTo>
                      <a:pt x="41" y="21"/>
                      <a:pt x="0" y="62"/>
                      <a:pt x="20" y="121"/>
                    </a:cubicBezTo>
                    <a:cubicBezTo>
                      <a:pt x="605" y="2339"/>
                      <a:pt x="1492" y="4457"/>
                      <a:pt x="2621" y="6452"/>
                    </a:cubicBezTo>
                    <a:cubicBezTo>
                      <a:pt x="2641" y="6473"/>
                      <a:pt x="2681" y="6492"/>
                      <a:pt x="2721" y="6492"/>
                    </a:cubicBezTo>
                    <a:cubicBezTo>
                      <a:pt x="2721" y="6492"/>
                      <a:pt x="2742" y="6492"/>
                      <a:pt x="2762" y="6473"/>
                    </a:cubicBezTo>
                    <a:cubicBezTo>
                      <a:pt x="2802" y="6452"/>
                      <a:pt x="2823" y="6392"/>
                      <a:pt x="2802" y="6352"/>
                    </a:cubicBezTo>
                    <a:cubicBezTo>
                      <a:pt x="1654" y="4376"/>
                      <a:pt x="786" y="2279"/>
                      <a:pt x="202" y="81"/>
                    </a:cubicBezTo>
                    <a:cubicBezTo>
                      <a:pt x="181" y="21"/>
                      <a:pt x="141" y="0"/>
                      <a:pt x="81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449;p71">
                <a:extLst>
                  <a:ext uri="{FF2B5EF4-FFF2-40B4-BE49-F238E27FC236}">
                    <a16:creationId xmlns:a16="http://schemas.microsoft.com/office/drawing/2014/main" id="{3E980365-E430-4994-B36C-F28FA3ACFCB7}"/>
                  </a:ext>
                </a:extLst>
              </p:cNvPr>
              <p:cNvSpPr/>
              <p:nvPr/>
            </p:nvSpPr>
            <p:spPr>
              <a:xfrm>
                <a:off x="1568250" y="3772125"/>
                <a:ext cx="75100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6942" extrusionOk="0">
                    <a:moveTo>
                      <a:pt x="105" y="1"/>
                    </a:moveTo>
                    <a:cubicBezTo>
                      <a:pt x="97" y="1"/>
                      <a:pt x="89" y="3"/>
                      <a:pt x="81" y="7"/>
                    </a:cubicBezTo>
                    <a:cubicBezTo>
                      <a:pt x="20" y="26"/>
                      <a:pt x="0" y="66"/>
                      <a:pt x="0" y="128"/>
                    </a:cubicBezTo>
                    <a:cubicBezTo>
                      <a:pt x="605" y="2507"/>
                      <a:pt x="1552" y="4784"/>
                      <a:pt x="2823" y="6902"/>
                    </a:cubicBezTo>
                    <a:cubicBezTo>
                      <a:pt x="2842" y="6921"/>
                      <a:pt x="2863" y="6942"/>
                      <a:pt x="2903" y="6942"/>
                    </a:cubicBezTo>
                    <a:cubicBezTo>
                      <a:pt x="2923" y="6942"/>
                      <a:pt x="2923" y="6942"/>
                      <a:pt x="2944" y="6921"/>
                    </a:cubicBezTo>
                    <a:cubicBezTo>
                      <a:pt x="2984" y="6902"/>
                      <a:pt x="3003" y="6840"/>
                      <a:pt x="2984" y="6800"/>
                    </a:cubicBezTo>
                    <a:cubicBezTo>
                      <a:pt x="1734" y="4703"/>
                      <a:pt x="786" y="2445"/>
                      <a:pt x="181" y="66"/>
                    </a:cubicBezTo>
                    <a:cubicBezTo>
                      <a:pt x="181" y="34"/>
                      <a:pt x="142" y="1"/>
                      <a:pt x="105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450;p71">
                <a:extLst>
                  <a:ext uri="{FF2B5EF4-FFF2-40B4-BE49-F238E27FC236}">
                    <a16:creationId xmlns:a16="http://schemas.microsoft.com/office/drawing/2014/main" id="{2BA41760-55C2-46F5-8F46-1292034CF36D}"/>
                  </a:ext>
                </a:extLst>
              </p:cNvPr>
              <p:cNvSpPr/>
              <p:nvPr/>
            </p:nvSpPr>
            <p:spPr>
              <a:xfrm>
                <a:off x="1588900" y="3770575"/>
                <a:ext cx="79175" cy="151400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6056" extrusionOk="0">
                    <a:moveTo>
                      <a:pt x="102" y="0"/>
                    </a:moveTo>
                    <a:cubicBezTo>
                      <a:pt x="90" y="0"/>
                      <a:pt x="76" y="3"/>
                      <a:pt x="61" y="7"/>
                    </a:cubicBezTo>
                    <a:cubicBezTo>
                      <a:pt x="21" y="28"/>
                      <a:pt x="0" y="88"/>
                      <a:pt x="21" y="128"/>
                    </a:cubicBezTo>
                    <a:cubicBezTo>
                      <a:pt x="787" y="2185"/>
                      <a:pt x="1795" y="4160"/>
                      <a:pt x="2984" y="6015"/>
                    </a:cubicBezTo>
                    <a:cubicBezTo>
                      <a:pt x="3005" y="6036"/>
                      <a:pt x="3024" y="6056"/>
                      <a:pt x="3064" y="6056"/>
                    </a:cubicBezTo>
                    <a:cubicBezTo>
                      <a:pt x="3085" y="6056"/>
                      <a:pt x="3105" y="6056"/>
                      <a:pt x="3105" y="6036"/>
                    </a:cubicBezTo>
                    <a:cubicBezTo>
                      <a:pt x="3166" y="6015"/>
                      <a:pt x="3166" y="5956"/>
                      <a:pt x="3145" y="5915"/>
                    </a:cubicBezTo>
                    <a:cubicBezTo>
                      <a:pt x="1956" y="4080"/>
                      <a:pt x="968" y="2104"/>
                      <a:pt x="182" y="69"/>
                    </a:cubicBezTo>
                    <a:cubicBezTo>
                      <a:pt x="167" y="23"/>
                      <a:pt x="140" y="0"/>
                      <a:pt x="1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451;p71">
                <a:extLst>
                  <a:ext uri="{FF2B5EF4-FFF2-40B4-BE49-F238E27FC236}">
                    <a16:creationId xmlns:a16="http://schemas.microsoft.com/office/drawing/2014/main" id="{11CBE85C-3093-404B-961D-99420B71FB19}"/>
                  </a:ext>
                </a:extLst>
              </p:cNvPr>
              <p:cNvSpPr/>
              <p:nvPr/>
            </p:nvSpPr>
            <p:spPr>
              <a:xfrm>
                <a:off x="1647875" y="3810875"/>
                <a:ext cx="569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4081" extrusionOk="0">
                    <a:moveTo>
                      <a:pt x="96" y="1"/>
                    </a:moveTo>
                    <a:cubicBezTo>
                      <a:pt x="83" y="1"/>
                      <a:pt x="71" y="3"/>
                      <a:pt x="60" y="8"/>
                    </a:cubicBezTo>
                    <a:cubicBezTo>
                      <a:pt x="20" y="49"/>
                      <a:pt x="1" y="110"/>
                      <a:pt x="41" y="150"/>
                    </a:cubicBezTo>
                    <a:cubicBezTo>
                      <a:pt x="767" y="1379"/>
                      <a:pt x="1512" y="2669"/>
                      <a:pt x="2076" y="4021"/>
                    </a:cubicBezTo>
                    <a:cubicBezTo>
                      <a:pt x="2097" y="4040"/>
                      <a:pt x="2138" y="4081"/>
                      <a:pt x="2157" y="4081"/>
                    </a:cubicBezTo>
                    <a:cubicBezTo>
                      <a:pt x="2178" y="4081"/>
                      <a:pt x="2197" y="4061"/>
                      <a:pt x="2197" y="4061"/>
                    </a:cubicBezTo>
                    <a:cubicBezTo>
                      <a:pt x="2259" y="4040"/>
                      <a:pt x="2278" y="3981"/>
                      <a:pt x="2259" y="3940"/>
                    </a:cubicBezTo>
                    <a:cubicBezTo>
                      <a:pt x="1673" y="2589"/>
                      <a:pt x="928" y="1299"/>
                      <a:pt x="202" y="49"/>
                    </a:cubicBezTo>
                    <a:cubicBezTo>
                      <a:pt x="173" y="19"/>
                      <a:pt x="132" y="1"/>
                      <a:pt x="9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452;p71">
                <a:extLst>
                  <a:ext uri="{FF2B5EF4-FFF2-40B4-BE49-F238E27FC236}">
                    <a16:creationId xmlns:a16="http://schemas.microsoft.com/office/drawing/2014/main" id="{CFFE57E5-5FFB-4B0E-A6C2-0314EAA4EA62}"/>
                  </a:ext>
                </a:extLst>
              </p:cNvPr>
              <p:cNvSpPr/>
              <p:nvPr/>
            </p:nvSpPr>
            <p:spPr>
              <a:xfrm>
                <a:off x="1693725" y="3853375"/>
                <a:ext cx="358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2442" extrusionOk="0">
                    <a:moveTo>
                      <a:pt x="95" y="0"/>
                    </a:moveTo>
                    <a:cubicBezTo>
                      <a:pt x="75" y="0"/>
                      <a:pt x="56" y="7"/>
                      <a:pt x="41" y="23"/>
                    </a:cubicBezTo>
                    <a:cubicBezTo>
                      <a:pt x="0" y="42"/>
                      <a:pt x="0" y="103"/>
                      <a:pt x="21" y="144"/>
                    </a:cubicBezTo>
                    <a:cubicBezTo>
                      <a:pt x="525" y="829"/>
                      <a:pt x="928" y="1574"/>
                      <a:pt x="1250" y="2381"/>
                    </a:cubicBezTo>
                    <a:cubicBezTo>
                      <a:pt x="1250" y="2402"/>
                      <a:pt x="1291" y="2442"/>
                      <a:pt x="1331" y="2442"/>
                    </a:cubicBezTo>
                    <a:cubicBezTo>
                      <a:pt x="1352" y="2442"/>
                      <a:pt x="1352" y="2421"/>
                      <a:pt x="1371" y="2421"/>
                    </a:cubicBezTo>
                    <a:cubicBezTo>
                      <a:pt x="1412" y="2402"/>
                      <a:pt x="1433" y="2361"/>
                      <a:pt x="1412" y="2300"/>
                    </a:cubicBezTo>
                    <a:cubicBezTo>
                      <a:pt x="1110" y="1494"/>
                      <a:pt x="686" y="728"/>
                      <a:pt x="183" y="42"/>
                    </a:cubicBezTo>
                    <a:cubicBezTo>
                      <a:pt x="158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453;p71">
                <a:extLst>
                  <a:ext uri="{FF2B5EF4-FFF2-40B4-BE49-F238E27FC236}">
                    <a16:creationId xmlns:a16="http://schemas.microsoft.com/office/drawing/2014/main" id="{DC524F6B-FA0F-404C-B6C1-C41ED63C701C}"/>
                  </a:ext>
                </a:extLst>
              </p:cNvPr>
              <p:cNvSpPr/>
              <p:nvPr/>
            </p:nvSpPr>
            <p:spPr>
              <a:xfrm>
                <a:off x="954350" y="3132650"/>
                <a:ext cx="694550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27782" h="30821" extrusionOk="0">
                    <a:moveTo>
                      <a:pt x="10210" y="0"/>
                    </a:moveTo>
                    <a:cubicBezTo>
                      <a:pt x="8906" y="0"/>
                      <a:pt x="7383" y="310"/>
                      <a:pt x="5624" y="1111"/>
                    </a:cubicBezTo>
                    <a:cubicBezTo>
                      <a:pt x="5624" y="1111"/>
                      <a:pt x="1331" y="2662"/>
                      <a:pt x="987" y="9960"/>
                    </a:cubicBezTo>
                    <a:cubicBezTo>
                      <a:pt x="987" y="9960"/>
                      <a:pt x="525" y="11331"/>
                      <a:pt x="262" y="13388"/>
                    </a:cubicBezTo>
                    <a:cubicBezTo>
                      <a:pt x="100" y="14678"/>
                      <a:pt x="0" y="16250"/>
                      <a:pt x="162" y="17904"/>
                    </a:cubicBezTo>
                    <a:cubicBezTo>
                      <a:pt x="484" y="21473"/>
                      <a:pt x="1936" y="25444"/>
                      <a:pt x="6129" y="28126"/>
                    </a:cubicBezTo>
                    <a:cubicBezTo>
                      <a:pt x="9104" y="30027"/>
                      <a:pt x="12026" y="30821"/>
                      <a:pt x="14690" y="30821"/>
                    </a:cubicBezTo>
                    <a:cubicBezTo>
                      <a:pt x="17479" y="30821"/>
                      <a:pt x="19985" y="29951"/>
                      <a:pt x="21976" y="28569"/>
                    </a:cubicBezTo>
                    <a:cubicBezTo>
                      <a:pt x="24011" y="27158"/>
                      <a:pt x="25484" y="25242"/>
                      <a:pt x="26188" y="23145"/>
                    </a:cubicBezTo>
                    <a:cubicBezTo>
                      <a:pt x="26532" y="22137"/>
                      <a:pt x="26793" y="21170"/>
                      <a:pt x="26955" y="20242"/>
                    </a:cubicBezTo>
                    <a:cubicBezTo>
                      <a:pt x="27782" y="15646"/>
                      <a:pt x="26471" y="12097"/>
                      <a:pt x="23527" y="8227"/>
                    </a:cubicBezTo>
                    <a:cubicBezTo>
                      <a:pt x="20019" y="3611"/>
                      <a:pt x="16511" y="3530"/>
                      <a:pt x="16511" y="3530"/>
                    </a:cubicBezTo>
                    <a:cubicBezTo>
                      <a:pt x="16511" y="3530"/>
                      <a:pt x="14615" y="0"/>
                      <a:pt x="10210" y="0"/>
                    </a:cubicBezTo>
                    <a:close/>
                  </a:path>
                </a:pathLst>
              </a:custGeom>
              <a:solidFill>
                <a:srgbClr val="F2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454;p71">
                <a:extLst>
                  <a:ext uri="{FF2B5EF4-FFF2-40B4-BE49-F238E27FC236}">
                    <a16:creationId xmlns:a16="http://schemas.microsoft.com/office/drawing/2014/main" id="{3C194CC4-B5CD-4DAA-B117-F5A7F7E3D6F5}"/>
                  </a:ext>
                </a:extLst>
              </p:cNvPr>
              <p:cNvSpPr/>
              <p:nvPr/>
            </p:nvSpPr>
            <p:spPr>
              <a:xfrm>
                <a:off x="954350" y="3132650"/>
                <a:ext cx="694550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27782" h="30821" extrusionOk="0">
                    <a:moveTo>
                      <a:pt x="10210" y="0"/>
                    </a:moveTo>
                    <a:cubicBezTo>
                      <a:pt x="8906" y="0"/>
                      <a:pt x="7383" y="310"/>
                      <a:pt x="5624" y="1111"/>
                    </a:cubicBezTo>
                    <a:cubicBezTo>
                      <a:pt x="5624" y="1111"/>
                      <a:pt x="1331" y="2662"/>
                      <a:pt x="987" y="9960"/>
                    </a:cubicBezTo>
                    <a:cubicBezTo>
                      <a:pt x="987" y="9960"/>
                      <a:pt x="525" y="11331"/>
                      <a:pt x="262" y="13388"/>
                    </a:cubicBezTo>
                    <a:cubicBezTo>
                      <a:pt x="100" y="14678"/>
                      <a:pt x="0" y="16250"/>
                      <a:pt x="162" y="17904"/>
                    </a:cubicBezTo>
                    <a:cubicBezTo>
                      <a:pt x="484" y="21473"/>
                      <a:pt x="1936" y="25444"/>
                      <a:pt x="6129" y="28126"/>
                    </a:cubicBezTo>
                    <a:cubicBezTo>
                      <a:pt x="9104" y="30027"/>
                      <a:pt x="12026" y="30821"/>
                      <a:pt x="14690" y="30821"/>
                    </a:cubicBezTo>
                    <a:cubicBezTo>
                      <a:pt x="17479" y="30821"/>
                      <a:pt x="19985" y="29951"/>
                      <a:pt x="21976" y="28569"/>
                    </a:cubicBezTo>
                    <a:cubicBezTo>
                      <a:pt x="24011" y="27158"/>
                      <a:pt x="25484" y="25242"/>
                      <a:pt x="26188" y="23145"/>
                    </a:cubicBezTo>
                    <a:cubicBezTo>
                      <a:pt x="26532" y="22137"/>
                      <a:pt x="26793" y="21170"/>
                      <a:pt x="26955" y="20242"/>
                    </a:cubicBezTo>
                    <a:cubicBezTo>
                      <a:pt x="27782" y="15646"/>
                      <a:pt x="26471" y="12097"/>
                      <a:pt x="23527" y="8227"/>
                    </a:cubicBezTo>
                    <a:cubicBezTo>
                      <a:pt x="20019" y="3611"/>
                      <a:pt x="16511" y="3530"/>
                      <a:pt x="16511" y="3530"/>
                    </a:cubicBezTo>
                    <a:cubicBezTo>
                      <a:pt x="16511" y="3530"/>
                      <a:pt x="14615" y="0"/>
                      <a:pt x="10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455;p71">
                <a:extLst>
                  <a:ext uri="{FF2B5EF4-FFF2-40B4-BE49-F238E27FC236}">
                    <a16:creationId xmlns:a16="http://schemas.microsoft.com/office/drawing/2014/main" id="{1EF9164B-A626-4CB4-B258-1FDB78B2C71F}"/>
                  </a:ext>
                </a:extLst>
              </p:cNvPr>
              <p:cNvSpPr/>
              <p:nvPr/>
            </p:nvSpPr>
            <p:spPr>
              <a:xfrm>
                <a:off x="961875" y="3125200"/>
                <a:ext cx="687025" cy="512500"/>
              </a:xfrm>
              <a:custGeom>
                <a:avLst/>
                <a:gdLst/>
                <a:ahLst/>
                <a:cxnLst/>
                <a:rect l="l" t="t" r="r" b="b"/>
                <a:pathLst>
                  <a:path w="27481" h="20500" extrusionOk="0">
                    <a:moveTo>
                      <a:pt x="10055" y="0"/>
                    </a:moveTo>
                    <a:cubicBezTo>
                      <a:pt x="8503" y="0"/>
                      <a:pt x="6904" y="392"/>
                      <a:pt x="5425" y="1065"/>
                    </a:cubicBezTo>
                    <a:cubicBezTo>
                      <a:pt x="5425" y="1065"/>
                      <a:pt x="5041" y="1207"/>
                      <a:pt x="4457" y="1630"/>
                    </a:cubicBezTo>
                    <a:cubicBezTo>
                      <a:pt x="3186" y="2538"/>
                      <a:pt x="1049" y="4796"/>
                      <a:pt x="748" y="9774"/>
                    </a:cubicBezTo>
                    <a:lnTo>
                      <a:pt x="748" y="9895"/>
                    </a:lnTo>
                    <a:cubicBezTo>
                      <a:pt x="727" y="9936"/>
                      <a:pt x="727" y="9997"/>
                      <a:pt x="727" y="10037"/>
                    </a:cubicBezTo>
                    <a:cubicBezTo>
                      <a:pt x="707" y="10118"/>
                      <a:pt x="264" y="11508"/>
                      <a:pt x="1" y="13524"/>
                    </a:cubicBezTo>
                    <a:cubicBezTo>
                      <a:pt x="407" y="13839"/>
                      <a:pt x="880" y="14034"/>
                      <a:pt x="1376" y="14034"/>
                    </a:cubicBezTo>
                    <a:cubicBezTo>
                      <a:pt x="1422" y="14034"/>
                      <a:pt x="1468" y="14033"/>
                      <a:pt x="1514" y="14029"/>
                    </a:cubicBezTo>
                    <a:cubicBezTo>
                      <a:pt x="2361" y="13989"/>
                      <a:pt x="3086" y="13403"/>
                      <a:pt x="3751" y="12839"/>
                    </a:cubicBezTo>
                    <a:lnTo>
                      <a:pt x="3751" y="12839"/>
                    </a:lnTo>
                    <a:cubicBezTo>
                      <a:pt x="3734" y="14004"/>
                      <a:pt x="4907" y="14891"/>
                      <a:pt x="6051" y="14891"/>
                    </a:cubicBezTo>
                    <a:cubicBezTo>
                      <a:pt x="6213" y="14891"/>
                      <a:pt x="6375" y="14873"/>
                      <a:pt x="6533" y="14836"/>
                    </a:cubicBezTo>
                    <a:cubicBezTo>
                      <a:pt x="7823" y="14532"/>
                      <a:pt x="8731" y="13303"/>
                      <a:pt x="8973" y="12013"/>
                    </a:cubicBezTo>
                    <a:cubicBezTo>
                      <a:pt x="9050" y="12875"/>
                      <a:pt x="9949" y="13431"/>
                      <a:pt x="10837" y="13431"/>
                    </a:cubicBezTo>
                    <a:cubicBezTo>
                      <a:pt x="11112" y="13431"/>
                      <a:pt x="11386" y="13378"/>
                      <a:pt x="11635" y="13263"/>
                    </a:cubicBezTo>
                    <a:cubicBezTo>
                      <a:pt x="12683" y="12799"/>
                      <a:pt x="13267" y="11670"/>
                      <a:pt x="13530" y="10541"/>
                    </a:cubicBezTo>
                    <a:cubicBezTo>
                      <a:pt x="13993" y="11489"/>
                      <a:pt x="14517" y="12476"/>
                      <a:pt x="15364" y="13121"/>
                    </a:cubicBezTo>
                    <a:cubicBezTo>
                      <a:pt x="15851" y="13501"/>
                      <a:pt x="16491" y="13734"/>
                      <a:pt x="17108" y="13734"/>
                    </a:cubicBezTo>
                    <a:cubicBezTo>
                      <a:pt x="17539" y="13734"/>
                      <a:pt x="17959" y="13620"/>
                      <a:pt x="18307" y="13363"/>
                    </a:cubicBezTo>
                    <a:cubicBezTo>
                      <a:pt x="19134" y="15419"/>
                      <a:pt x="20484" y="17295"/>
                      <a:pt x="22279" y="18605"/>
                    </a:cubicBezTo>
                    <a:cubicBezTo>
                      <a:pt x="23570" y="19532"/>
                      <a:pt x="25081" y="20177"/>
                      <a:pt x="26634" y="20440"/>
                    </a:cubicBezTo>
                    <a:lnTo>
                      <a:pt x="27118" y="20500"/>
                    </a:lnTo>
                    <a:cubicBezTo>
                      <a:pt x="27481" y="18403"/>
                      <a:pt x="27420" y="16508"/>
                      <a:pt x="26957" y="14715"/>
                    </a:cubicBezTo>
                    <a:cubicBezTo>
                      <a:pt x="26412" y="12516"/>
                      <a:pt x="25263" y="10460"/>
                      <a:pt x="23629" y="8304"/>
                    </a:cubicBezTo>
                    <a:cubicBezTo>
                      <a:pt x="23408" y="8021"/>
                      <a:pt x="23186" y="7718"/>
                      <a:pt x="22944" y="7457"/>
                    </a:cubicBezTo>
                    <a:cubicBezTo>
                      <a:pt x="21452" y="5702"/>
                      <a:pt x="19517" y="4150"/>
                      <a:pt x="17280" y="3646"/>
                    </a:cubicBezTo>
                    <a:cubicBezTo>
                      <a:pt x="16917" y="3565"/>
                      <a:pt x="16654" y="3565"/>
                      <a:pt x="16393" y="3344"/>
                    </a:cubicBezTo>
                    <a:cubicBezTo>
                      <a:pt x="16210" y="3183"/>
                      <a:pt x="16089" y="2900"/>
                      <a:pt x="15928" y="2718"/>
                    </a:cubicBezTo>
                    <a:cubicBezTo>
                      <a:pt x="14387" y="798"/>
                      <a:pt x="12268" y="0"/>
                      <a:pt x="1005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56;p71">
                <a:extLst>
                  <a:ext uri="{FF2B5EF4-FFF2-40B4-BE49-F238E27FC236}">
                    <a16:creationId xmlns:a16="http://schemas.microsoft.com/office/drawing/2014/main" id="{D433C4D3-6435-4DAA-88B1-060935BA8BFB}"/>
                  </a:ext>
                </a:extLst>
              </p:cNvPr>
              <p:cNvSpPr/>
              <p:nvPr/>
            </p:nvSpPr>
            <p:spPr>
              <a:xfrm>
                <a:off x="989100" y="3239450"/>
                <a:ext cx="8825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054" extrusionOk="0">
                    <a:moveTo>
                      <a:pt x="1709" y="0"/>
                    </a:moveTo>
                    <a:cubicBezTo>
                      <a:pt x="1645" y="0"/>
                      <a:pt x="1583" y="12"/>
                      <a:pt x="1514" y="24"/>
                    </a:cubicBezTo>
                    <a:cubicBezTo>
                      <a:pt x="1170" y="124"/>
                      <a:pt x="888" y="427"/>
                      <a:pt x="828" y="790"/>
                    </a:cubicBezTo>
                    <a:cubicBezTo>
                      <a:pt x="807" y="608"/>
                      <a:pt x="726" y="387"/>
                      <a:pt x="546" y="366"/>
                    </a:cubicBezTo>
                    <a:cubicBezTo>
                      <a:pt x="538" y="365"/>
                      <a:pt x="530" y="365"/>
                      <a:pt x="522" y="365"/>
                    </a:cubicBezTo>
                    <a:cubicBezTo>
                      <a:pt x="353" y="365"/>
                      <a:pt x="240" y="556"/>
                      <a:pt x="183" y="729"/>
                    </a:cubicBezTo>
                    <a:cubicBezTo>
                      <a:pt x="62" y="1153"/>
                      <a:pt x="1" y="1758"/>
                      <a:pt x="323" y="2121"/>
                    </a:cubicBezTo>
                    <a:cubicBezTo>
                      <a:pt x="626" y="2463"/>
                      <a:pt x="1030" y="2846"/>
                      <a:pt x="1493" y="2987"/>
                    </a:cubicBezTo>
                    <a:cubicBezTo>
                      <a:pt x="1670" y="3034"/>
                      <a:pt x="1861" y="3054"/>
                      <a:pt x="2054" y="3054"/>
                    </a:cubicBezTo>
                    <a:cubicBezTo>
                      <a:pt x="2190" y="3054"/>
                      <a:pt x="2327" y="3044"/>
                      <a:pt x="2460" y="3027"/>
                    </a:cubicBezTo>
                    <a:cubicBezTo>
                      <a:pt x="2662" y="3027"/>
                      <a:pt x="2863" y="3008"/>
                      <a:pt x="3065" y="2927"/>
                    </a:cubicBezTo>
                    <a:cubicBezTo>
                      <a:pt x="3247" y="2846"/>
                      <a:pt x="3428" y="2705"/>
                      <a:pt x="3489" y="2524"/>
                    </a:cubicBezTo>
                    <a:cubicBezTo>
                      <a:pt x="3530" y="2422"/>
                      <a:pt x="3530" y="2322"/>
                      <a:pt x="3489" y="2242"/>
                    </a:cubicBezTo>
                    <a:cubicBezTo>
                      <a:pt x="3409" y="2059"/>
                      <a:pt x="3167" y="2019"/>
                      <a:pt x="2965" y="2019"/>
                    </a:cubicBezTo>
                    <a:cubicBezTo>
                      <a:pt x="3247" y="1817"/>
                      <a:pt x="3288" y="1334"/>
                      <a:pt x="3025" y="1113"/>
                    </a:cubicBezTo>
                    <a:cubicBezTo>
                      <a:pt x="2926" y="1021"/>
                      <a:pt x="2795" y="978"/>
                      <a:pt x="2662" y="978"/>
                    </a:cubicBezTo>
                    <a:cubicBezTo>
                      <a:pt x="2443" y="978"/>
                      <a:pt x="2219" y="1093"/>
                      <a:pt x="2118" y="1293"/>
                    </a:cubicBezTo>
                    <a:cubicBezTo>
                      <a:pt x="2199" y="1051"/>
                      <a:pt x="2280" y="809"/>
                      <a:pt x="2259" y="568"/>
                    </a:cubicBezTo>
                    <a:cubicBezTo>
                      <a:pt x="2218" y="326"/>
                      <a:pt x="2078" y="84"/>
                      <a:pt x="1855" y="24"/>
                    </a:cubicBezTo>
                    <a:cubicBezTo>
                      <a:pt x="1804" y="7"/>
                      <a:pt x="1756" y="0"/>
                      <a:pt x="1709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457;p71">
                <a:extLst>
                  <a:ext uri="{FF2B5EF4-FFF2-40B4-BE49-F238E27FC236}">
                    <a16:creationId xmlns:a16="http://schemas.microsoft.com/office/drawing/2014/main" id="{CF69E248-01AF-49EF-88CE-8F3E376B85DE}"/>
                  </a:ext>
                </a:extLst>
              </p:cNvPr>
              <p:cNvSpPr/>
              <p:nvPr/>
            </p:nvSpPr>
            <p:spPr>
              <a:xfrm>
                <a:off x="875725" y="3308050"/>
                <a:ext cx="18900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7560" h="2522" extrusionOk="0">
                    <a:moveTo>
                      <a:pt x="4758" y="1"/>
                    </a:moveTo>
                    <a:lnTo>
                      <a:pt x="4616" y="41"/>
                    </a:lnTo>
                    <a:cubicBezTo>
                      <a:pt x="4616" y="41"/>
                      <a:pt x="383" y="1291"/>
                      <a:pt x="181" y="1775"/>
                    </a:cubicBezTo>
                    <a:cubicBezTo>
                      <a:pt x="0" y="2259"/>
                      <a:pt x="7560" y="2522"/>
                      <a:pt x="7560" y="2522"/>
                    </a:cubicBezTo>
                    <a:lnTo>
                      <a:pt x="4758" y="1"/>
                    </a:ln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458;p71">
                <a:extLst>
                  <a:ext uri="{FF2B5EF4-FFF2-40B4-BE49-F238E27FC236}">
                    <a16:creationId xmlns:a16="http://schemas.microsoft.com/office/drawing/2014/main" id="{3A9610E5-CF53-4379-93BB-33FB3068CDFD}"/>
                  </a:ext>
                </a:extLst>
              </p:cNvPr>
              <p:cNvSpPr/>
              <p:nvPr/>
            </p:nvSpPr>
            <p:spPr>
              <a:xfrm>
                <a:off x="969475" y="3286400"/>
                <a:ext cx="13912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4202" extrusionOk="0">
                    <a:moveTo>
                      <a:pt x="1350" y="1"/>
                    </a:moveTo>
                    <a:cubicBezTo>
                      <a:pt x="1089" y="1"/>
                      <a:pt x="807" y="60"/>
                      <a:pt x="584" y="202"/>
                    </a:cubicBezTo>
                    <a:cubicBezTo>
                      <a:pt x="463" y="302"/>
                      <a:pt x="342" y="423"/>
                      <a:pt x="282" y="565"/>
                    </a:cubicBezTo>
                    <a:cubicBezTo>
                      <a:pt x="0" y="1251"/>
                      <a:pt x="624" y="1654"/>
                      <a:pt x="1149" y="1896"/>
                    </a:cubicBezTo>
                    <a:cubicBezTo>
                      <a:pt x="2258" y="2420"/>
                      <a:pt x="3307" y="3025"/>
                      <a:pt x="4253" y="3831"/>
                    </a:cubicBezTo>
                    <a:cubicBezTo>
                      <a:pt x="4406" y="3967"/>
                      <a:pt x="4601" y="4201"/>
                      <a:pt x="4839" y="4201"/>
                    </a:cubicBezTo>
                    <a:cubicBezTo>
                      <a:pt x="4884" y="4201"/>
                      <a:pt x="4931" y="4193"/>
                      <a:pt x="4979" y="4173"/>
                    </a:cubicBezTo>
                    <a:cubicBezTo>
                      <a:pt x="5565" y="3931"/>
                      <a:pt x="4898" y="2864"/>
                      <a:pt x="4677" y="2560"/>
                    </a:cubicBezTo>
                    <a:cubicBezTo>
                      <a:pt x="4315" y="1996"/>
                      <a:pt x="3810" y="1533"/>
                      <a:pt x="3307" y="1089"/>
                    </a:cubicBezTo>
                    <a:cubicBezTo>
                      <a:pt x="2761" y="625"/>
                      <a:pt x="2097" y="60"/>
                      <a:pt x="135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459;p71">
                <a:extLst>
                  <a:ext uri="{FF2B5EF4-FFF2-40B4-BE49-F238E27FC236}">
                    <a16:creationId xmlns:a16="http://schemas.microsoft.com/office/drawing/2014/main" id="{4F68C0FF-334F-499A-89C8-200D39B5C2FB}"/>
                  </a:ext>
                </a:extLst>
              </p:cNvPr>
              <p:cNvSpPr/>
              <p:nvPr/>
            </p:nvSpPr>
            <p:spPr>
              <a:xfrm>
                <a:off x="1264300" y="3317100"/>
                <a:ext cx="546375" cy="625550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25022" extrusionOk="0">
                    <a:moveTo>
                      <a:pt x="3856" y="1"/>
                    </a:moveTo>
                    <a:cubicBezTo>
                      <a:pt x="3672" y="1"/>
                      <a:pt x="3488" y="20"/>
                      <a:pt x="3307" y="63"/>
                    </a:cubicBezTo>
                    <a:cubicBezTo>
                      <a:pt x="2944" y="144"/>
                      <a:pt x="2602" y="365"/>
                      <a:pt x="2360" y="647"/>
                    </a:cubicBezTo>
                    <a:cubicBezTo>
                      <a:pt x="2057" y="1010"/>
                      <a:pt x="2158" y="1373"/>
                      <a:pt x="1976" y="1716"/>
                    </a:cubicBezTo>
                    <a:cubicBezTo>
                      <a:pt x="1796" y="2039"/>
                      <a:pt x="1533" y="1958"/>
                      <a:pt x="1191" y="2098"/>
                    </a:cubicBezTo>
                    <a:cubicBezTo>
                      <a:pt x="788" y="2240"/>
                      <a:pt x="465" y="2563"/>
                      <a:pt x="283" y="2945"/>
                    </a:cubicBezTo>
                    <a:cubicBezTo>
                      <a:pt x="0" y="3571"/>
                      <a:pt x="102" y="4297"/>
                      <a:pt x="404" y="4902"/>
                    </a:cubicBezTo>
                    <a:cubicBezTo>
                      <a:pt x="686" y="5506"/>
                      <a:pt x="1150" y="6031"/>
                      <a:pt x="1594" y="6555"/>
                    </a:cubicBezTo>
                    <a:cubicBezTo>
                      <a:pt x="1796" y="6776"/>
                      <a:pt x="1997" y="6998"/>
                      <a:pt x="2199" y="7240"/>
                    </a:cubicBezTo>
                    <a:cubicBezTo>
                      <a:pt x="2742" y="7845"/>
                      <a:pt x="3287" y="8469"/>
                      <a:pt x="3831" y="9074"/>
                    </a:cubicBezTo>
                    <a:cubicBezTo>
                      <a:pt x="3973" y="9256"/>
                      <a:pt x="4134" y="9418"/>
                      <a:pt x="4275" y="9598"/>
                    </a:cubicBezTo>
                    <a:cubicBezTo>
                      <a:pt x="9134" y="15103"/>
                      <a:pt x="14094" y="20627"/>
                      <a:pt x="20242" y="24678"/>
                    </a:cubicBezTo>
                    <a:cubicBezTo>
                      <a:pt x="20465" y="24820"/>
                      <a:pt x="20747" y="24961"/>
                      <a:pt x="21008" y="25001"/>
                    </a:cubicBezTo>
                    <a:cubicBezTo>
                      <a:pt x="21069" y="25022"/>
                      <a:pt x="21150" y="25022"/>
                      <a:pt x="21210" y="25022"/>
                    </a:cubicBezTo>
                    <a:cubicBezTo>
                      <a:pt x="21331" y="25022"/>
                      <a:pt x="21452" y="24982"/>
                      <a:pt x="21553" y="24920"/>
                    </a:cubicBezTo>
                    <a:lnTo>
                      <a:pt x="21613" y="24861"/>
                    </a:lnTo>
                    <a:cubicBezTo>
                      <a:pt x="21634" y="24840"/>
                      <a:pt x="21674" y="24820"/>
                      <a:pt x="21674" y="24780"/>
                    </a:cubicBezTo>
                    <a:cubicBezTo>
                      <a:pt x="21755" y="24699"/>
                      <a:pt x="21795" y="24578"/>
                      <a:pt x="21814" y="24477"/>
                    </a:cubicBezTo>
                    <a:cubicBezTo>
                      <a:pt x="21835" y="24396"/>
                      <a:pt x="21835" y="24316"/>
                      <a:pt x="21835" y="24216"/>
                    </a:cubicBezTo>
                    <a:cubicBezTo>
                      <a:pt x="21855" y="24195"/>
                      <a:pt x="21855" y="24154"/>
                      <a:pt x="21855" y="24135"/>
                    </a:cubicBezTo>
                    <a:cubicBezTo>
                      <a:pt x="21855" y="23853"/>
                      <a:pt x="21855" y="23590"/>
                      <a:pt x="21835" y="23328"/>
                    </a:cubicBezTo>
                    <a:lnTo>
                      <a:pt x="21835" y="23025"/>
                    </a:lnTo>
                    <a:cubicBezTo>
                      <a:pt x="21795" y="22482"/>
                      <a:pt x="21714" y="21937"/>
                      <a:pt x="21613" y="21412"/>
                    </a:cubicBezTo>
                    <a:cubicBezTo>
                      <a:pt x="21573" y="21170"/>
                      <a:pt x="21532" y="20950"/>
                      <a:pt x="21473" y="20708"/>
                    </a:cubicBezTo>
                    <a:cubicBezTo>
                      <a:pt x="21311" y="20001"/>
                      <a:pt x="21110" y="19296"/>
                      <a:pt x="20887" y="18590"/>
                    </a:cubicBezTo>
                    <a:cubicBezTo>
                      <a:pt x="20626" y="17804"/>
                      <a:pt x="20344" y="17038"/>
                      <a:pt x="20040" y="16272"/>
                    </a:cubicBezTo>
                    <a:cubicBezTo>
                      <a:pt x="19860" y="15788"/>
                      <a:pt x="19658" y="15324"/>
                      <a:pt x="19456" y="14861"/>
                    </a:cubicBezTo>
                    <a:cubicBezTo>
                      <a:pt x="18368" y="12401"/>
                      <a:pt x="16997" y="10082"/>
                      <a:pt x="15323" y="7966"/>
                    </a:cubicBezTo>
                    <a:cubicBezTo>
                      <a:pt x="15263" y="7905"/>
                      <a:pt x="15223" y="7824"/>
                      <a:pt x="15161" y="7764"/>
                    </a:cubicBezTo>
                    <a:cubicBezTo>
                      <a:pt x="14618" y="7079"/>
                      <a:pt x="14032" y="6434"/>
                      <a:pt x="13428" y="5829"/>
                    </a:cubicBezTo>
                    <a:cubicBezTo>
                      <a:pt x="13428" y="5808"/>
                      <a:pt x="13428" y="5808"/>
                      <a:pt x="13408" y="5808"/>
                    </a:cubicBezTo>
                    <a:cubicBezTo>
                      <a:pt x="11250" y="3611"/>
                      <a:pt x="8691" y="1776"/>
                      <a:pt x="5847" y="526"/>
                    </a:cubicBezTo>
                    <a:cubicBezTo>
                      <a:pt x="5214" y="257"/>
                      <a:pt x="4530" y="1"/>
                      <a:pt x="3856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460;p71">
                <a:extLst>
                  <a:ext uri="{FF2B5EF4-FFF2-40B4-BE49-F238E27FC236}">
                    <a16:creationId xmlns:a16="http://schemas.microsoft.com/office/drawing/2014/main" id="{37515FAD-B939-4D26-9A93-105C34DA4108}"/>
                  </a:ext>
                </a:extLst>
              </p:cNvPr>
              <p:cNvSpPr/>
              <p:nvPr/>
            </p:nvSpPr>
            <p:spPr>
              <a:xfrm>
                <a:off x="1323300" y="3363175"/>
                <a:ext cx="3210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12842" h="5941" extrusionOk="0">
                    <a:moveTo>
                      <a:pt x="2148" y="0"/>
                    </a:moveTo>
                    <a:cubicBezTo>
                      <a:pt x="1350" y="0"/>
                      <a:pt x="653" y="152"/>
                      <a:pt x="60" y="457"/>
                    </a:cubicBezTo>
                    <a:cubicBezTo>
                      <a:pt x="0" y="478"/>
                      <a:pt x="0" y="538"/>
                      <a:pt x="19" y="578"/>
                    </a:cubicBezTo>
                    <a:cubicBezTo>
                      <a:pt x="35" y="607"/>
                      <a:pt x="71" y="627"/>
                      <a:pt x="105" y="627"/>
                    </a:cubicBezTo>
                    <a:cubicBezTo>
                      <a:pt x="117" y="627"/>
                      <a:pt x="130" y="624"/>
                      <a:pt x="140" y="618"/>
                    </a:cubicBezTo>
                    <a:cubicBezTo>
                      <a:pt x="700" y="334"/>
                      <a:pt x="1371" y="192"/>
                      <a:pt x="2138" y="192"/>
                    </a:cubicBezTo>
                    <a:cubicBezTo>
                      <a:pt x="3222" y="192"/>
                      <a:pt x="4498" y="476"/>
                      <a:pt x="5927" y="1043"/>
                    </a:cubicBezTo>
                    <a:cubicBezTo>
                      <a:pt x="8527" y="2051"/>
                      <a:pt x="10927" y="3784"/>
                      <a:pt x="12661" y="5900"/>
                    </a:cubicBezTo>
                    <a:cubicBezTo>
                      <a:pt x="12680" y="5921"/>
                      <a:pt x="12701" y="5941"/>
                      <a:pt x="12742" y="5941"/>
                    </a:cubicBezTo>
                    <a:cubicBezTo>
                      <a:pt x="12761" y="5941"/>
                      <a:pt x="12782" y="5921"/>
                      <a:pt x="12801" y="5921"/>
                    </a:cubicBezTo>
                    <a:cubicBezTo>
                      <a:pt x="12842" y="5881"/>
                      <a:pt x="12842" y="5820"/>
                      <a:pt x="12801" y="5780"/>
                    </a:cubicBezTo>
                    <a:cubicBezTo>
                      <a:pt x="11048" y="3642"/>
                      <a:pt x="8629" y="1889"/>
                      <a:pt x="6008" y="860"/>
                    </a:cubicBezTo>
                    <a:cubicBezTo>
                      <a:pt x="4536" y="288"/>
                      <a:pt x="3246" y="0"/>
                      <a:pt x="214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461;p71">
                <a:extLst>
                  <a:ext uri="{FF2B5EF4-FFF2-40B4-BE49-F238E27FC236}">
                    <a16:creationId xmlns:a16="http://schemas.microsoft.com/office/drawing/2014/main" id="{4859DC0B-7302-42B3-B73D-603758331448}"/>
                  </a:ext>
                </a:extLst>
              </p:cNvPr>
              <p:cNvSpPr/>
              <p:nvPr/>
            </p:nvSpPr>
            <p:spPr>
              <a:xfrm>
                <a:off x="1318725" y="3458725"/>
                <a:ext cx="287850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5426" extrusionOk="0">
                    <a:moveTo>
                      <a:pt x="11020" y="0"/>
                    </a:moveTo>
                    <a:cubicBezTo>
                      <a:pt x="11002" y="0"/>
                      <a:pt x="10984" y="7"/>
                      <a:pt x="10968" y="22"/>
                    </a:cubicBezTo>
                    <a:cubicBezTo>
                      <a:pt x="10928" y="43"/>
                      <a:pt x="10909" y="103"/>
                      <a:pt x="10949" y="143"/>
                    </a:cubicBezTo>
                    <a:cubicBezTo>
                      <a:pt x="11110" y="366"/>
                      <a:pt x="11170" y="648"/>
                      <a:pt x="11210" y="930"/>
                    </a:cubicBezTo>
                    <a:cubicBezTo>
                      <a:pt x="11272" y="1232"/>
                      <a:pt x="11312" y="1554"/>
                      <a:pt x="11191" y="1817"/>
                    </a:cubicBezTo>
                    <a:cubicBezTo>
                      <a:pt x="10989" y="2220"/>
                      <a:pt x="10505" y="2320"/>
                      <a:pt x="10304" y="2361"/>
                    </a:cubicBezTo>
                    <a:cubicBezTo>
                      <a:pt x="10202" y="2375"/>
                      <a:pt x="10100" y="2381"/>
                      <a:pt x="9996" y="2381"/>
                    </a:cubicBezTo>
                    <a:cubicBezTo>
                      <a:pt x="9197" y="2381"/>
                      <a:pt x="8370" y="1978"/>
                      <a:pt x="7925" y="1353"/>
                    </a:cubicBezTo>
                    <a:cubicBezTo>
                      <a:pt x="7900" y="1328"/>
                      <a:pt x="7867" y="1311"/>
                      <a:pt x="7837" y="1311"/>
                    </a:cubicBezTo>
                    <a:cubicBezTo>
                      <a:pt x="7817" y="1311"/>
                      <a:pt x="7798" y="1318"/>
                      <a:pt x="7783" y="1333"/>
                    </a:cubicBezTo>
                    <a:cubicBezTo>
                      <a:pt x="7743" y="1353"/>
                      <a:pt x="7743" y="1414"/>
                      <a:pt x="7764" y="1454"/>
                    </a:cubicBezTo>
                    <a:cubicBezTo>
                      <a:pt x="8105" y="1958"/>
                      <a:pt x="8388" y="2482"/>
                      <a:pt x="8589" y="3046"/>
                    </a:cubicBezTo>
                    <a:cubicBezTo>
                      <a:pt x="8670" y="3288"/>
                      <a:pt x="8751" y="3551"/>
                      <a:pt x="8670" y="3772"/>
                    </a:cubicBezTo>
                    <a:cubicBezTo>
                      <a:pt x="8589" y="4035"/>
                      <a:pt x="8347" y="4216"/>
                      <a:pt x="8025" y="4277"/>
                    </a:cubicBezTo>
                    <a:cubicBezTo>
                      <a:pt x="7969" y="4284"/>
                      <a:pt x="7913" y="4288"/>
                      <a:pt x="7857" y="4288"/>
                    </a:cubicBezTo>
                    <a:cubicBezTo>
                      <a:pt x="7607" y="4288"/>
                      <a:pt x="7352" y="4222"/>
                      <a:pt x="7138" y="4156"/>
                    </a:cubicBezTo>
                    <a:cubicBezTo>
                      <a:pt x="6210" y="3833"/>
                      <a:pt x="5385" y="3288"/>
                      <a:pt x="4820" y="2603"/>
                    </a:cubicBezTo>
                    <a:cubicBezTo>
                      <a:pt x="4699" y="2462"/>
                      <a:pt x="4598" y="2301"/>
                      <a:pt x="4477" y="2159"/>
                    </a:cubicBezTo>
                    <a:cubicBezTo>
                      <a:pt x="4465" y="2136"/>
                      <a:pt x="4440" y="2126"/>
                      <a:pt x="4413" y="2126"/>
                    </a:cubicBezTo>
                    <a:cubicBezTo>
                      <a:pt x="4393" y="2126"/>
                      <a:pt x="4372" y="2131"/>
                      <a:pt x="4356" y="2140"/>
                    </a:cubicBezTo>
                    <a:cubicBezTo>
                      <a:pt x="4315" y="2180"/>
                      <a:pt x="4296" y="2240"/>
                      <a:pt x="4336" y="2280"/>
                    </a:cubicBezTo>
                    <a:cubicBezTo>
                      <a:pt x="4436" y="2422"/>
                      <a:pt x="4538" y="2583"/>
                      <a:pt x="4659" y="2724"/>
                    </a:cubicBezTo>
                    <a:cubicBezTo>
                      <a:pt x="4941" y="3107"/>
                      <a:pt x="5183" y="3530"/>
                      <a:pt x="5385" y="3954"/>
                    </a:cubicBezTo>
                    <a:cubicBezTo>
                      <a:pt x="5465" y="4156"/>
                      <a:pt x="5565" y="4377"/>
                      <a:pt x="5565" y="4619"/>
                    </a:cubicBezTo>
                    <a:cubicBezTo>
                      <a:pt x="5586" y="4861"/>
                      <a:pt x="5485" y="5083"/>
                      <a:pt x="5304" y="5164"/>
                    </a:cubicBezTo>
                    <a:cubicBezTo>
                      <a:pt x="5223" y="5224"/>
                      <a:pt x="5102" y="5245"/>
                      <a:pt x="4941" y="5245"/>
                    </a:cubicBezTo>
                    <a:cubicBezTo>
                      <a:pt x="4538" y="5245"/>
                      <a:pt x="4114" y="5043"/>
                      <a:pt x="3812" y="4882"/>
                    </a:cubicBezTo>
                    <a:cubicBezTo>
                      <a:pt x="2541" y="4196"/>
                      <a:pt x="1352" y="3107"/>
                      <a:pt x="183" y="1535"/>
                    </a:cubicBezTo>
                    <a:cubicBezTo>
                      <a:pt x="171" y="1511"/>
                      <a:pt x="145" y="1501"/>
                      <a:pt x="117" y="1501"/>
                    </a:cubicBezTo>
                    <a:cubicBezTo>
                      <a:pt x="98" y="1501"/>
                      <a:pt x="79" y="1506"/>
                      <a:pt x="62" y="1514"/>
                    </a:cubicBezTo>
                    <a:cubicBezTo>
                      <a:pt x="22" y="1554"/>
                      <a:pt x="1" y="1616"/>
                      <a:pt x="41" y="1656"/>
                    </a:cubicBezTo>
                    <a:cubicBezTo>
                      <a:pt x="1210" y="3248"/>
                      <a:pt x="2420" y="4357"/>
                      <a:pt x="3731" y="5043"/>
                    </a:cubicBezTo>
                    <a:cubicBezTo>
                      <a:pt x="4054" y="5224"/>
                      <a:pt x="4477" y="5425"/>
                      <a:pt x="4941" y="5425"/>
                    </a:cubicBezTo>
                    <a:lnTo>
                      <a:pt x="4981" y="5425"/>
                    </a:lnTo>
                    <a:cubicBezTo>
                      <a:pt x="5143" y="5425"/>
                      <a:pt x="5283" y="5406"/>
                      <a:pt x="5404" y="5325"/>
                    </a:cubicBezTo>
                    <a:cubicBezTo>
                      <a:pt x="5627" y="5204"/>
                      <a:pt x="5767" y="4922"/>
                      <a:pt x="5767" y="4619"/>
                    </a:cubicBezTo>
                    <a:cubicBezTo>
                      <a:pt x="5747" y="4336"/>
                      <a:pt x="5646" y="4095"/>
                      <a:pt x="5546" y="3874"/>
                    </a:cubicBezTo>
                    <a:cubicBezTo>
                      <a:pt x="5465" y="3672"/>
                      <a:pt x="5364" y="3490"/>
                      <a:pt x="5264" y="3309"/>
                    </a:cubicBezTo>
                    <a:lnTo>
                      <a:pt x="5264" y="3309"/>
                    </a:lnTo>
                    <a:cubicBezTo>
                      <a:pt x="5767" y="3753"/>
                      <a:pt x="6393" y="4095"/>
                      <a:pt x="7078" y="4317"/>
                    </a:cubicBezTo>
                    <a:cubicBezTo>
                      <a:pt x="7301" y="4396"/>
                      <a:pt x="7561" y="4476"/>
                      <a:pt x="7839" y="4476"/>
                    </a:cubicBezTo>
                    <a:cubicBezTo>
                      <a:pt x="7913" y="4476"/>
                      <a:pt x="7989" y="4470"/>
                      <a:pt x="8065" y="4457"/>
                    </a:cubicBezTo>
                    <a:cubicBezTo>
                      <a:pt x="8449" y="4398"/>
                      <a:pt x="8751" y="4156"/>
                      <a:pt x="8852" y="3833"/>
                    </a:cubicBezTo>
                    <a:cubicBezTo>
                      <a:pt x="8952" y="3551"/>
                      <a:pt x="8872" y="3248"/>
                      <a:pt x="8772" y="2987"/>
                    </a:cubicBezTo>
                    <a:cubicBezTo>
                      <a:pt x="8651" y="2664"/>
                      <a:pt x="8509" y="2341"/>
                      <a:pt x="8347" y="2038"/>
                    </a:cubicBezTo>
                    <a:lnTo>
                      <a:pt x="8347" y="2038"/>
                    </a:lnTo>
                    <a:cubicBezTo>
                      <a:pt x="8816" y="2373"/>
                      <a:pt x="9395" y="2568"/>
                      <a:pt x="9970" y="2568"/>
                    </a:cubicBezTo>
                    <a:cubicBezTo>
                      <a:pt x="10088" y="2568"/>
                      <a:pt x="10206" y="2560"/>
                      <a:pt x="10323" y="2543"/>
                    </a:cubicBezTo>
                    <a:cubicBezTo>
                      <a:pt x="10828" y="2482"/>
                      <a:pt x="11191" y="2240"/>
                      <a:pt x="11352" y="1898"/>
                    </a:cubicBezTo>
                    <a:cubicBezTo>
                      <a:pt x="11513" y="1595"/>
                      <a:pt x="11452" y="1232"/>
                      <a:pt x="11393" y="890"/>
                    </a:cubicBezTo>
                    <a:cubicBezTo>
                      <a:pt x="11352" y="608"/>
                      <a:pt x="11272" y="285"/>
                      <a:pt x="11089" y="43"/>
                    </a:cubicBezTo>
                    <a:cubicBezTo>
                      <a:pt x="11077" y="18"/>
                      <a:pt x="11049" y="0"/>
                      <a:pt x="1102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462;p71">
                <a:extLst>
                  <a:ext uri="{FF2B5EF4-FFF2-40B4-BE49-F238E27FC236}">
                    <a16:creationId xmlns:a16="http://schemas.microsoft.com/office/drawing/2014/main" id="{496C0579-2314-4577-928E-40C08E5ACF17}"/>
                  </a:ext>
                </a:extLst>
              </p:cNvPr>
              <p:cNvSpPr/>
              <p:nvPr/>
            </p:nvSpPr>
            <p:spPr>
              <a:xfrm>
                <a:off x="1439700" y="3589825"/>
                <a:ext cx="355375" cy="352825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14113" extrusionOk="0">
                    <a:moveTo>
                      <a:pt x="102" y="1"/>
                    </a:moveTo>
                    <a:cubicBezTo>
                      <a:pt x="81" y="1"/>
                      <a:pt x="62" y="1"/>
                      <a:pt x="41" y="20"/>
                    </a:cubicBezTo>
                    <a:cubicBezTo>
                      <a:pt x="0" y="60"/>
                      <a:pt x="0" y="121"/>
                      <a:pt x="41" y="162"/>
                    </a:cubicBezTo>
                    <a:lnTo>
                      <a:pt x="62" y="181"/>
                    </a:lnTo>
                    <a:lnTo>
                      <a:pt x="13992" y="14092"/>
                    </a:lnTo>
                    <a:cubicBezTo>
                      <a:pt x="14053" y="14113"/>
                      <a:pt x="14134" y="14113"/>
                      <a:pt x="14194" y="14113"/>
                    </a:cubicBezTo>
                    <a:cubicBezTo>
                      <a:pt x="14215" y="14073"/>
                      <a:pt x="14194" y="14032"/>
                      <a:pt x="14174" y="14011"/>
                    </a:cubicBezTo>
                    <a:lnTo>
                      <a:pt x="323" y="162"/>
                    </a:lnTo>
                    <a:lnTo>
                      <a:pt x="183" y="20"/>
                    </a:lnTo>
                    <a:cubicBezTo>
                      <a:pt x="162" y="1"/>
                      <a:pt x="142" y="1"/>
                      <a:pt x="10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463;p71">
                <a:extLst>
                  <a:ext uri="{FF2B5EF4-FFF2-40B4-BE49-F238E27FC236}">
                    <a16:creationId xmlns:a16="http://schemas.microsoft.com/office/drawing/2014/main" id="{91F17E54-D074-4CD9-A908-FA49E59C8D49}"/>
                  </a:ext>
                </a:extLst>
              </p:cNvPr>
              <p:cNvSpPr/>
              <p:nvPr/>
            </p:nvSpPr>
            <p:spPr>
              <a:xfrm>
                <a:off x="1446750" y="3537650"/>
                <a:ext cx="359425" cy="40247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6099" extrusionOk="0">
                    <a:moveTo>
                      <a:pt x="112" y="1"/>
                    </a:moveTo>
                    <a:cubicBezTo>
                      <a:pt x="87" y="1"/>
                      <a:pt x="61" y="11"/>
                      <a:pt x="41" y="31"/>
                    </a:cubicBezTo>
                    <a:cubicBezTo>
                      <a:pt x="1" y="50"/>
                      <a:pt x="1" y="112"/>
                      <a:pt x="41" y="152"/>
                    </a:cubicBezTo>
                    <a:lnTo>
                      <a:pt x="283" y="434"/>
                    </a:lnTo>
                    <a:lnTo>
                      <a:pt x="14255" y="16098"/>
                    </a:lnTo>
                    <a:lnTo>
                      <a:pt x="14315" y="16039"/>
                    </a:lnTo>
                    <a:cubicBezTo>
                      <a:pt x="14336" y="16018"/>
                      <a:pt x="14376" y="15998"/>
                      <a:pt x="14376" y="15958"/>
                    </a:cubicBezTo>
                    <a:lnTo>
                      <a:pt x="586" y="494"/>
                    </a:lnTo>
                    <a:lnTo>
                      <a:pt x="183" y="31"/>
                    </a:lnTo>
                    <a:cubicBezTo>
                      <a:pt x="163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464;p71">
                <a:extLst>
                  <a:ext uri="{FF2B5EF4-FFF2-40B4-BE49-F238E27FC236}">
                    <a16:creationId xmlns:a16="http://schemas.microsoft.com/office/drawing/2014/main" id="{BA9B8822-6913-4CB1-9DC0-10E49CA8F8B0}"/>
                  </a:ext>
                </a:extLst>
              </p:cNvPr>
              <p:cNvSpPr/>
              <p:nvPr/>
            </p:nvSpPr>
            <p:spPr>
              <a:xfrm>
                <a:off x="1531425" y="3559025"/>
                <a:ext cx="278775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11151" h="14800" extrusionOk="0">
                    <a:moveTo>
                      <a:pt x="114" y="1"/>
                    </a:moveTo>
                    <a:cubicBezTo>
                      <a:pt x="96" y="1"/>
                      <a:pt x="78" y="7"/>
                      <a:pt x="62" y="23"/>
                    </a:cubicBezTo>
                    <a:cubicBezTo>
                      <a:pt x="22" y="63"/>
                      <a:pt x="1" y="104"/>
                      <a:pt x="41" y="163"/>
                    </a:cubicBezTo>
                    <a:lnTo>
                      <a:pt x="81" y="204"/>
                    </a:lnTo>
                    <a:lnTo>
                      <a:pt x="11089" y="14780"/>
                    </a:lnTo>
                    <a:cubicBezTo>
                      <a:pt x="11110" y="14780"/>
                      <a:pt x="11110" y="14800"/>
                      <a:pt x="11129" y="14800"/>
                    </a:cubicBezTo>
                    <a:lnTo>
                      <a:pt x="11150" y="14539"/>
                    </a:lnTo>
                    <a:lnTo>
                      <a:pt x="202" y="63"/>
                    </a:lnTo>
                    <a:lnTo>
                      <a:pt x="183" y="42"/>
                    </a:lnTo>
                    <a:cubicBezTo>
                      <a:pt x="170" y="17"/>
                      <a:pt x="143" y="1"/>
                      <a:pt x="11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465;p71">
                <a:extLst>
                  <a:ext uri="{FF2B5EF4-FFF2-40B4-BE49-F238E27FC236}">
                    <a16:creationId xmlns:a16="http://schemas.microsoft.com/office/drawing/2014/main" id="{9C5BA95A-5EDA-43E5-B60E-5639383381D9}"/>
                  </a:ext>
                </a:extLst>
              </p:cNvPr>
              <p:cNvSpPr/>
              <p:nvPr/>
            </p:nvSpPr>
            <p:spPr>
              <a:xfrm>
                <a:off x="1526400" y="3507825"/>
                <a:ext cx="283800" cy="392500"/>
              </a:xfrm>
              <a:custGeom>
                <a:avLst/>
                <a:gdLst/>
                <a:ahLst/>
                <a:cxnLst/>
                <a:rect l="l" t="t" r="r" b="b"/>
                <a:pathLst>
                  <a:path w="11352" h="15700" extrusionOk="0">
                    <a:moveTo>
                      <a:pt x="98" y="1"/>
                    </a:moveTo>
                    <a:cubicBezTo>
                      <a:pt x="78" y="1"/>
                      <a:pt x="57" y="6"/>
                      <a:pt x="40" y="14"/>
                    </a:cubicBezTo>
                    <a:cubicBezTo>
                      <a:pt x="0" y="55"/>
                      <a:pt x="0" y="114"/>
                      <a:pt x="21" y="155"/>
                    </a:cubicBezTo>
                    <a:cubicBezTo>
                      <a:pt x="40" y="155"/>
                      <a:pt x="81" y="216"/>
                      <a:pt x="161" y="297"/>
                    </a:cubicBezTo>
                    <a:cubicBezTo>
                      <a:pt x="1231" y="1506"/>
                      <a:pt x="8911" y="10154"/>
                      <a:pt x="11250" y="15638"/>
                    </a:cubicBezTo>
                    <a:cubicBezTo>
                      <a:pt x="11250" y="15679"/>
                      <a:pt x="11290" y="15699"/>
                      <a:pt x="11330" y="15699"/>
                    </a:cubicBezTo>
                    <a:lnTo>
                      <a:pt x="11351" y="15699"/>
                    </a:lnTo>
                    <a:lnTo>
                      <a:pt x="11351" y="15396"/>
                    </a:lnTo>
                    <a:cubicBezTo>
                      <a:pt x="8992" y="10054"/>
                      <a:pt x="1836" y="1889"/>
                      <a:pt x="403" y="297"/>
                    </a:cubicBezTo>
                    <a:cubicBezTo>
                      <a:pt x="263" y="135"/>
                      <a:pt x="182" y="34"/>
                      <a:pt x="161" y="34"/>
                    </a:cubicBezTo>
                    <a:cubicBezTo>
                      <a:pt x="150" y="10"/>
                      <a:pt x="125" y="1"/>
                      <a:pt x="9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466;p71">
                <a:extLst>
                  <a:ext uri="{FF2B5EF4-FFF2-40B4-BE49-F238E27FC236}">
                    <a16:creationId xmlns:a16="http://schemas.microsoft.com/office/drawing/2014/main" id="{6770EF50-2A66-4D6E-874D-F4F092B9D996}"/>
                  </a:ext>
                </a:extLst>
              </p:cNvPr>
              <p:cNvSpPr/>
              <p:nvPr/>
            </p:nvSpPr>
            <p:spPr>
              <a:xfrm>
                <a:off x="1588400" y="3513950"/>
                <a:ext cx="216225" cy="33847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13539" extrusionOk="0">
                    <a:moveTo>
                      <a:pt x="111" y="1"/>
                    </a:moveTo>
                    <a:cubicBezTo>
                      <a:pt x="86" y="1"/>
                      <a:pt x="61" y="11"/>
                      <a:pt x="41" y="31"/>
                    </a:cubicBezTo>
                    <a:cubicBezTo>
                      <a:pt x="1" y="71"/>
                      <a:pt x="1" y="132"/>
                      <a:pt x="41" y="152"/>
                    </a:cubicBezTo>
                    <a:lnTo>
                      <a:pt x="41" y="192"/>
                    </a:lnTo>
                    <a:cubicBezTo>
                      <a:pt x="444" y="657"/>
                      <a:pt x="6754" y="8076"/>
                      <a:pt x="8528" y="13479"/>
                    </a:cubicBezTo>
                    <a:cubicBezTo>
                      <a:pt x="8549" y="13519"/>
                      <a:pt x="8589" y="13538"/>
                      <a:pt x="8630" y="13538"/>
                    </a:cubicBezTo>
                    <a:lnTo>
                      <a:pt x="8649" y="13538"/>
                    </a:lnTo>
                    <a:cubicBezTo>
                      <a:pt x="8609" y="13296"/>
                      <a:pt x="8568" y="13076"/>
                      <a:pt x="8509" y="12834"/>
                    </a:cubicBezTo>
                    <a:cubicBezTo>
                      <a:pt x="6512" y="7551"/>
                      <a:pt x="767" y="737"/>
                      <a:pt x="222" y="92"/>
                    </a:cubicBezTo>
                    <a:cubicBezTo>
                      <a:pt x="202" y="52"/>
                      <a:pt x="181" y="52"/>
                      <a:pt x="181" y="31"/>
                    </a:cubicBezTo>
                    <a:cubicBezTo>
                      <a:pt x="161" y="11"/>
                      <a:pt x="136" y="1"/>
                      <a:pt x="11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467;p71">
                <a:extLst>
                  <a:ext uri="{FF2B5EF4-FFF2-40B4-BE49-F238E27FC236}">
                    <a16:creationId xmlns:a16="http://schemas.microsoft.com/office/drawing/2014/main" id="{476675E8-DB37-4C66-A967-01FAFEC7B941}"/>
                  </a:ext>
                </a:extLst>
              </p:cNvPr>
              <p:cNvSpPr/>
              <p:nvPr/>
            </p:nvSpPr>
            <p:spPr>
              <a:xfrm>
                <a:off x="1602000" y="3490825"/>
                <a:ext cx="163325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9324" extrusionOk="0">
                    <a:moveTo>
                      <a:pt x="90" y="0"/>
                    </a:moveTo>
                    <a:cubicBezTo>
                      <a:pt x="69" y="0"/>
                      <a:pt x="55" y="15"/>
                      <a:pt x="41" y="28"/>
                    </a:cubicBezTo>
                    <a:cubicBezTo>
                      <a:pt x="0" y="69"/>
                      <a:pt x="0" y="130"/>
                      <a:pt x="41" y="170"/>
                    </a:cubicBezTo>
                    <a:lnTo>
                      <a:pt x="121" y="251"/>
                    </a:lnTo>
                    <a:cubicBezTo>
                      <a:pt x="666" y="794"/>
                      <a:pt x="3871" y="4122"/>
                      <a:pt x="6452" y="9262"/>
                    </a:cubicBezTo>
                    <a:cubicBezTo>
                      <a:pt x="6473" y="9302"/>
                      <a:pt x="6492" y="9323"/>
                      <a:pt x="6532" y="9323"/>
                    </a:cubicBezTo>
                    <a:cubicBezTo>
                      <a:pt x="6352" y="8839"/>
                      <a:pt x="6150" y="8375"/>
                      <a:pt x="5948" y="7912"/>
                    </a:cubicBezTo>
                    <a:cubicBezTo>
                      <a:pt x="3247" y="3033"/>
                      <a:pt x="202" y="49"/>
                      <a:pt x="162" y="28"/>
                    </a:cubicBezTo>
                    <a:cubicBezTo>
                      <a:pt x="162" y="9"/>
                      <a:pt x="142" y="9"/>
                      <a:pt x="121" y="9"/>
                    </a:cubicBezTo>
                    <a:cubicBezTo>
                      <a:pt x="109" y="3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468;p71">
                <a:extLst>
                  <a:ext uri="{FF2B5EF4-FFF2-40B4-BE49-F238E27FC236}">
                    <a16:creationId xmlns:a16="http://schemas.microsoft.com/office/drawing/2014/main" id="{5BA9CAC7-9727-44A0-B0A4-C4274552A831}"/>
                  </a:ext>
                </a:extLst>
              </p:cNvPr>
              <p:cNvSpPr/>
              <p:nvPr/>
            </p:nvSpPr>
            <p:spPr>
              <a:xfrm>
                <a:off x="1121675" y="3276800"/>
                <a:ext cx="78650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146" extrusionOk="0">
                    <a:moveTo>
                      <a:pt x="1573" y="1"/>
                    </a:moveTo>
                    <a:cubicBezTo>
                      <a:pt x="706" y="1"/>
                      <a:pt x="1" y="707"/>
                      <a:pt x="1" y="1573"/>
                    </a:cubicBezTo>
                    <a:cubicBezTo>
                      <a:pt x="1" y="2461"/>
                      <a:pt x="706" y="3146"/>
                      <a:pt x="1573" y="3146"/>
                    </a:cubicBezTo>
                    <a:cubicBezTo>
                      <a:pt x="2439" y="3146"/>
                      <a:pt x="3146" y="2461"/>
                      <a:pt x="3146" y="1573"/>
                    </a:cubicBezTo>
                    <a:cubicBezTo>
                      <a:pt x="3146" y="707"/>
                      <a:pt x="2439" y="1"/>
                      <a:pt x="157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469;p71">
                <a:extLst>
                  <a:ext uri="{FF2B5EF4-FFF2-40B4-BE49-F238E27FC236}">
                    <a16:creationId xmlns:a16="http://schemas.microsoft.com/office/drawing/2014/main" id="{75C7F0B7-F953-4DB9-B952-B5602112D637}"/>
                  </a:ext>
                </a:extLst>
              </p:cNvPr>
              <p:cNvSpPr/>
              <p:nvPr/>
            </p:nvSpPr>
            <p:spPr>
              <a:xfrm>
                <a:off x="1262050" y="3208100"/>
                <a:ext cx="133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4" extrusionOk="0">
                    <a:moveTo>
                      <a:pt x="131" y="0"/>
                    </a:moveTo>
                    <a:cubicBezTo>
                      <a:pt x="38" y="0"/>
                      <a:pt x="0" y="121"/>
                      <a:pt x="71" y="209"/>
                    </a:cubicBezTo>
                    <a:cubicBezTo>
                      <a:pt x="111" y="289"/>
                      <a:pt x="232" y="370"/>
                      <a:pt x="332" y="410"/>
                    </a:cubicBezTo>
                    <a:cubicBezTo>
                      <a:pt x="356" y="422"/>
                      <a:pt x="392" y="434"/>
                      <a:pt x="426" y="434"/>
                    </a:cubicBezTo>
                    <a:cubicBezTo>
                      <a:pt x="452" y="434"/>
                      <a:pt x="476" y="427"/>
                      <a:pt x="494" y="410"/>
                    </a:cubicBezTo>
                    <a:cubicBezTo>
                      <a:pt x="515" y="370"/>
                      <a:pt x="534" y="330"/>
                      <a:pt x="515" y="289"/>
                    </a:cubicBezTo>
                    <a:cubicBezTo>
                      <a:pt x="515" y="249"/>
                      <a:pt x="494" y="209"/>
                      <a:pt x="453" y="168"/>
                    </a:cubicBezTo>
                    <a:cubicBezTo>
                      <a:pt x="394" y="88"/>
                      <a:pt x="292" y="28"/>
                      <a:pt x="171" y="7"/>
                    </a:cubicBezTo>
                    <a:cubicBezTo>
                      <a:pt x="157" y="2"/>
                      <a:pt x="143" y="0"/>
                      <a:pt x="131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470;p71">
                <a:extLst>
                  <a:ext uri="{FF2B5EF4-FFF2-40B4-BE49-F238E27FC236}">
                    <a16:creationId xmlns:a16="http://schemas.microsoft.com/office/drawing/2014/main" id="{6C8BEF5D-11BD-44B0-93E5-4F1F78C29C5A}"/>
                  </a:ext>
                </a:extLst>
              </p:cNvPr>
              <p:cNvSpPr/>
              <p:nvPr/>
            </p:nvSpPr>
            <p:spPr>
              <a:xfrm>
                <a:off x="1261425" y="3187550"/>
                <a:ext cx="1350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47" extrusionOk="0">
                    <a:moveTo>
                      <a:pt x="150" y="1"/>
                    </a:moveTo>
                    <a:cubicBezTo>
                      <a:pt x="47" y="1"/>
                      <a:pt x="1" y="111"/>
                      <a:pt x="75" y="205"/>
                    </a:cubicBezTo>
                    <a:cubicBezTo>
                      <a:pt x="115" y="305"/>
                      <a:pt x="236" y="386"/>
                      <a:pt x="338" y="426"/>
                    </a:cubicBezTo>
                    <a:cubicBezTo>
                      <a:pt x="358" y="436"/>
                      <a:pt x="388" y="446"/>
                      <a:pt x="419" y="446"/>
                    </a:cubicBezTo>
                    <a:cubicBezTo>
                      <a:pt x="449" y="446"/>
                      <a:pt x="479" y="436"/>
                      <a:pt x="499" y="406"/>
                    </a:cubicBezTo>
                    <a:cubicBezTo>
                      <a:pt x="519" y="386"/>
                      <a:pt x="540" y="326"/>
                      <a:pt x="519" y="286"/>
                    </a:cubicBezTo>
                    <a:cubicBezTo>
                      <a:pt x="519" y="245"/>
                      <a:pt x="499" y="224"/>
                      <a:pt x="459" y="184"/>
                    </a:cubicBezTo>
                    <a:cubicBezTo>
                      <a:pt x="398" y="103"/>
                      <a:pt x="298" y="44"/>
                      <a:pt x="177" y="3"/>
                    </a:cubicBezTo>
                    <a:cubicBezTo>
                      <a:pt x="167" y="2"/>
                      <a:pt x="158" y="1"/>
                      <a:pt x="150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71;p71">
                <a:extLst>
                  <a:ext uri="{FF2B5EF4-FFF2-40B4-BE49-F238E27FC236}">
                    <a16:creationId xmlns:a16="http://schemas.microsoft.com/office/drawing/2014/main" id="{6B552681-139F-42FF-867F-81625013D544}"/>
                  </a:ext>
                </a:extLst>
              </p:cNvPr>
              <p:cNvSpPr/>
              <p:nvPr/>
            </p:nvSpPr>
            <p:spPr>
              <a:xfrm>
                <a:off x="1279050" y="3181500"/>
                <a:ext cx="1350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37" extrusionOk="0">
                    <a:moveTo>
                      <a:pt x="150" y="1"/>
                    </a:moveTo>
                    <a:cubicBezTo>
                      <a:pt x="47" y="1"/>
                      <a:pt x="1" y="111"/>
                      <a:pt x="56" y="205"/>
                    </a:cubicBezTo>
                    <a:cubicBezTo>
                      <a:pt x="117" y="286"/>
                      <a:pt x="238" y="366"/>
                      <a:pt x="338" y="407"/>
                    </a:cubicBezTo>
                    <a:cubicBezTo>
                      <a:pt x="358" y="427"/>
                      <a:pt x="388" y="437"/>
                      <a:pt x="419" y="437"/>
                    </a:cubicBezTo>
                    <a:cubicBezTo>
                      <a:pt x="449" y="437"/>
                      <a:pt x="479" y="427"/>
                      <a:pt x="499" y="407"/>
                    </a:cubicBezTo>
                    <a:cubicBezTo>
                      <a:pt x="520" y="366"/>
                      <a:pt x="539" y="326"/>
                      <a:pt x="520" y="286"/>
                    </a:cubicBezTo>
                    <a:cubicBezTo>
                      <a:pt x="520" y="245"/>
                      <a:pt x="499" y="205"/>
                      <a:pt x="459" y="184"/>
                    </a:cubicBezTo>
                    <a:cubicBezTo>
                      <a:pt x="399" y="84"/>
                      <a:pt x="298" y="23"/>
                      <a:pt x="177" y="3"/>
                    </a:cubicBezTo>
                    <a:cubicBezTo>
                      <a:pt x="167" y="2"/>
                      <a:pt x="158" y="1"/>
                      <a:pt x="150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472;p71">
                <a:extLst>
                  <a:ext uri="{FF2B5EF4-FFF2-40B4-BE49-F238E27FC236}">
                    <a16:creationId xmlns:a16="http://schemas.microsoft.com/office/drawing/2014/main" id="{A15D7948-1B82-4DBB-9CD1-91EDE81D6829}"/>
                  </a:ext>
                </a:extLst>
              </p:cNvPr>
              <p:cNvSpPr/>
              <p:nvPr/>
            </p:nvSpPr>
            <p:spPr>
              <a:xfrm>
                <a:off x="1298700" y="3194625"/>
                <a:ext cx="1300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39" extrusionOk="0">
                    <a:moveTo>
                      <a:pt x="147" y="0"/>
                    </a:moveTo>
                    <a:cubicBezTo>
                      <a:pt x="30" y="0"/>
                      <a:pt x="0" y="110"/>
                      <a:pt x="57" y="204"/>
                    </a:cubicBezTo>
                    <a:cubicBezTo>
                      <a:pt x="116" y="304"/>
                      <a:pt x="218" y="385"/>
                      <a:pt x="318" y="425"/>
                    </a:cubicBezTo>
                    <a:cubicBezTo>
                      <a:pt x="344" y="434"/>
                      <a:pt x="369" y="439"/>
                      <a:pt x="393" y="439"/>
                    </a:cubicBezTo>
                    <a:cubicBezTo>
                      <a:pt x="426" y="439"/>
                      <a:pt x="456" y="429"/>
                      <a:pt x="479" y="406"/>
                    </a:cubicBezTo>
                    <a:cubicBezTo>
                      <a:pt x="520" y="365"/>
                      <a:pt x="520" y="325"/>
                      <a:pt x="520" y="285"/>
                    </a:cubicBezTo>
                    <a:cubicBezTo>
                      <a:pt x="500" y="244"/>
                      <a:pt x="479" y="204"/>
                      <a:pt x="460" y="183"/>
                    </a:cubicBezTo>
                    <a:cubicBezTo>
                      <a:pt x="379" y="83"/>
                      <a:pt x="278" y="22"/>
                      <a:pt x="178" y="3"/>
                    </a:cubicBezTo>
                    <a:cubicBezTo>
                      <a:pt x="167" y="1"/>
                      <a:pt x="156" y="0"/>
                      <a:pt x="147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473;p71">
                <a:extLst>
                  <a:ext uri="{FF2B5EF4-FFF2-40B4-BE49-F238E27FC236}">
                    <a16:creationId xmlns:a16="http://schemas.microsoft.com/office/drawing/2014/main" id="{14306D22-F4B2-4AD4-A059-42E75E6392E1}"/>
                  </a:ext>
                </a:extLst>
              </p:cNvPr>
              <p:cNvSpPr/>
              <p:nvPr/>
            </p:nvSpPr>
            <p:spPr>
              <a:xfrm>
                <a:off x="1281125" y="3202550"/>
                <a:ext cx="129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35" extrusionOk="0">
                    <a:moveTo>
                      <a:pt x="133" y="1"/>
                    </a:moveTo>
                    <a:cubicBezTo>
                      <a:pt x="41" y="1"/>
                      <a:pt x="1" y="120"/>
                      <a:pt x="53" y="210"/>
                    </a:cubicBezTo>
                    <a:cubicBezTo>
                      <a:pt x="115" y="290"/>
                      <a:pt x="236" y="371"/>
                      <a:pt x="316" y="411"/>
                    </a:cubicBezTo>
                    <a:cubicBezTo>
                      <a:pt x="351" y="423"/>
                      <a:pt x="393" y="434"/>
                      <a:pt x="429" y="434"/>
                    </a:cubicBezTo>
                    <a:cubicBezTo>
                      <a:pt x="456" y="434"/>
                      <a:pt x="480" y="428"/>
                      <a:pt x="497" y="411"/>
                    </a:cubicBezTo>
                    <a:cubicBezTo>
                      <a:pt x="518" y="371"/>
                      <a:pt x="518" y="331"/>
                      <a:pt x="518" y="290"/>
                    </a:cubicBezTo>
                    <a:cubicBezTo>
                      <a:pt x="518" y="250"/>
                      <a:pt x="477" y="210"/>
                      <a:pt x="456" y="169"/>
                    </a:cubicBezTo>
                    <a:cubicBezTo>
                      <a:pt x="376" y="89"/>
                      <a:pt x="276" y="27"/>
                      <a:pt x="174" y="8"/>
                    </a:cubicBezTo>
                    <a:cubicBezTo>
                      <a:pt x="160" y="3"/>
                      <a:pt x="146" y="1"/>
                      <a:pt x="133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474;p71">
                <a:extLst>
                  <a:ext uri="{FF2B5EF4-FFF2-40B4-BE49-F238E27FC236}">
                    <a16:creationId xmlns:a16="http://schemas.microsoft.com/office/drawing/2014/main" id="{A5784DF0-D151-4F3F-B8B5-D08217757771}"/>
                  </a:ext>
                </a:extLst>
              </p:cNvPr>
              <p:cNvSpPr/>
              <p:nvPr/>
            </p:nvSpPr>
            <p:spPr>
              <a:xfrm>
                <a:off x="1097325" y="3764500"/>
                <a:ext cx="329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95" extrusionOk="0">
                    <a:moveTo>
                      <a:pt x="371" y="1"/>
                    </a:moveTo>
                    <a:cubicBezTo>
                      <a:pt x="106" y="1"/>
                      <a:pt x="0" y="273"/>
                      <a:pt x="147" y="513"/>
                    </a:cubicBezTo>
                    <a:cubicBezTo>
                      <a:pt x="289" y="755"/>
                      <a:pt x="591" y="936"/>
                      <a:pt x="813" y="1037"/>
                    </a:cubicBezTo>
                    <a:cubicBezTo>
                      <a:pt x="887" y="1069"/>
                      <a:pt x="967" y="1095"/>
                      <a:pt x="1043" y="1095"/>
                    </a:cubicBezTo>
                    <a:cubicBezTo>
                      <a:pt x="1112" y="1095"/>
                      <a:pt x="1179" y="1074"/>
                      <a:pt x="1236" y="1016"/>
                    </a:cubicBezTo>
                    <a:cubicBezTo>
                      <a:pt x="1297" y="936"/>
                      <a:pt x="1317" y="815"/>
                      <a:pt x="1297" y="715"/>
                    </a:cubicBezTo>
                    <a:cubicBezTo>
                      <a:pt x="1276" y="613"/>
                      <a:pt x="1217" y="533"/>
                      <a:pt x="1155" y="452"/>
                    </a:cubicBezTo>
                    <a:cubicBezTo>
                      <a:pt x="954" y="231"/>
                      <a:pt x="712" y="70"/>
                      <a:pt x="451" y="8"/>
                    </a:cubicBezTo>
                    <a:cubicBezTo>
                      <a:pt x="423" y="3"/>
                      <a:pt x="396" y="1"/>
                      <a:pt x="371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475;p71">
                <a:extLst>
                  <a:ext uri="{FF2B5EF4-FFF2-40B4-BE49-F238E27FC236}">
                    <a16:creationId xmlns:a16="http://schemas.microsoft.com/office/drawing/2014/main" id="{10AEE3FA-0D7F-4E43-928B-88E5B30219FC}"/>
                  </a:ext>
                </a:extLst>
              </p:cNvPr>
              <p:cNvSpPr/>
              <p:nvPr/>
            </p:nvSpPr>
            <p:spPr>
              <a:xfrm>
                <a:off x="1096375" y="3713975"/>
                <a:ext cx="32400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091" extrusionOk="0">
                    <a:moveTo>
                      <a:pt x="337" y="1"/>
                    </a:moveTo>
                    <a:cubicBezTo>
                      <a:pt x="99" y="1"/>
                      <a:pt x="1" y="283"/>
                      <a:pt x="145" y="518"/>
                    </a:cubicBezTo>
                    <a:cubicBezTo>
                      <a:pt x="287" y="739"/>
                      <a:pt x="569" y="941"/>
                      <a:pt x="790" y="1042"/>
                    </a:cubicBezTo>
                    <a:cubicBezTo>
                      <a:pt x="857" y="1071"/>
                      <a:pt x="933" y="1090"/>
                      <a:pt x="1005" y="1090"/>
                    </a:cubicBezTo>
                    <a:cubicBezTo>
                      <a:pt x="1085" y="1090"/>
                      <a:pt x="1161" y="1066"/>
                      <a:pt x="1214" y="1002"/>
                    </a:cubicBezTo>
                    <a:cubicBezTo>
                      <a:pt x="1274" y="941"/>
                      <a:pt x="1295" y="820"/>
                      <a:pt x="1274" y="720"/>
                    </a:cubicBezTo>
                    <a:cubicBezTo>
                      <a:pt x="1255" y="599"/>
                      <a:pt x="1193" y="518"/>
                      <a:pt x="1134" y="438"/>
                    </a:cubicBezTo>
                    <a:cubicBezTo>
                      <a:pt x="951" y="215"/>
                      <a:pt x="690" y="75"/>
                      <a:pt x="427" y="13"/>
                    </a:cubicBezTo>
                    <a:cubicBezTo>
                      <a:pt x="395" y="5"/>
                      <a:pt x="365" y="1"/>
                      <a:pt x="337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476;p71">
                <a:extLst>
                  <a:ext uri="{FF2B5EF4-FFF2-40B4-BE49-F238E27FC236}">
                    <a16:creationId xmlns:a16="http://schemas.microsoft.com/office/drawing/2014/main" id="{5E4F4C77-819E-4BB8-9C95-449F287C464A}"/>
                  </a:ext>
                </a:extLst>
              </p:cNvPr>
              <p:cNvSpPr/>
              <p:nvPr/>
            </p:nvSpPr>
            <p:spPr>
              <a:xfrm>
                <a:off x="1140250" y="3698375"/>
                <a:ext cx="323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089" extrusionOk="0">
                    <a:moveTo>
                      <a:pt x="336" y="1"/>
                    </a:moveTo>
                    <a:cubicBezTo>
                      <a:pt x="97" y="1"/>
                      <a:pt x="1" y="283"/>
                      <a:pt x="145" y="516"/>
                    </a:cubicBezTo>
                    <a:cubicBezTo>
                      <a:pt x="285" y="739"/>
                      <a:pt x="567" y="941"/>
                      <a:pt x="790" y="1041"/>
                    </a:cubicBezTo>
                    <a:cubicBezTo>
                      <a:pt x="856" y="1069"/>
                      <a:pt x="931" y="1089"/>
                      <a:pt x="1003" y="1089"/>
                    </a:cubicBezTo>
                    <a:cubicBezTo>
                      <a:pt x="1084" y="1089"/>
                      <a:pt x="1160" y="1064"/>
                      <a:pt x="1213" y="1000"/>
                    </a:cubicBezTo>
                    <a:cubicBezTo>
                      <a:pt x="1274" y="941"/>
                      <a:pt x="1293" y="820"/>
                      <a:pt x="1274" y="718"/>
                    </a:cubicBezTo>
                    <a:cubicBezTo>
                      <a:pt x="1253" y="618"/>
                      <a:pt x="1193" y="516"/>
                      <a:pt x="1132" y="436"/>
                    </a:cubicBezTo>
                    <a:cubicBezTo>
                      <a:pt x="951" y="234"/>
                      <a:pt x="688" y="73"/>
                      <a:pt x="427" y="13"/>
                    </a:cubicBezTo>
                    <a:cubicBezTo>
                      <a:pt x="395" y="5"/>
                      <a:pt x="364" y="1"/>
                      <a:pt x="336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477;p71">
                <a:extLst>
                  <a:ext uri="{FF2B5EF4-FFF2-40B4-BE49-F238E27FC236}">
                    <a16:creationId xmlns:a16="http://schemas.microsoft.com/office/drawing/2014/main" id="{0B4F76E3-DD76-4170-ACA1-40F1F7046B52}"/>
                  </a:ext>
                </a:extLst>
              </p:cNvPr>
              <p:cNvSpPr/>
              <p:nvPr/>
            </p:nvSpPr>
            <p:spPr>
              <a:xfrm>
                <a:off x="1188125" y="3731125"/>
                <a:ext cx="3285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90" extrusionOk="0">
                    <a:moveTo>
                      <a:pt x="336" y="0"/>
                    </a:moveTo>
                    <a:cubicBezTo>
                      <a:pt x="98" y="0"/>
                      <a:pt x="0" y="283"/>
                      <a:pt x="144" y="518"/>
                    </a:cubicBezTo>
                    <a:cubicBezTo>
                      <a:pt x="286" y="739"/>
                      <a:pt x="568" y="940"/>
                      <a:pt x="789" y="1042"/>
                    </a:cubicBezTo>
                    <a:cubicBezTo>
                      <a:pt x="857" y="1070"/>
                      <a:pt x="932" y="1090"/>
                      <a:pt x="1004" y="1090"/>
                    </a:cubicBezTo>
                    <a:cubicBezTo>
                      <a:pt x="1085" y="1090"/>
                      <a:pt x="1160" y="1065"/>
                      <a:pt x="1214" y="1002"/>
                    </a:cubicBezTo>
                    <a:cubicBezTo>
                      <a:pt x="1294" y="940"/>
                      <a:pt x="1314" y="819"/>
                      <a:pt x="1273" y="719"/>
                    </a:cubicBezTo>
                    <a:cubicBezTo>
                      <a:pt x="1254" y="618"/>
                      <a:pt x="1193" y="518"/>
                      <a:pt x="1133" y="437"/>
                    </a:cubicBezTo>
                    <a:cubicBezTo>
                      <a:pt x="951" y="235"/>
                      <a:pt x="709" y="74"/>
                      <a:pt x="427" y="13"/>
                    </a:cubicBezTo>
                    <a:cubicBezTo>
                      <a:pt x="394" y="4"/>
                      <a:pt x="364" y="0"/>
                      <a:pt x="336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478;p71">
                <a:extLst>
                  <a:ext uri="{FF2B5EF4-FFF2-40B4-BE49-F238E27FC236}">
                    <a16:creationId xmlns:a16="http://schemas.microsoft.com/office/drawing/2014/main" id="{2A4D966C-ED92-43EC-B632-26ED8E322385}"/>
                  </a:ext>
                </a:extLst>
              </p:cNvPr>
              <p:cNvSpPr/>
              <p:nvPr/>
            </p:nvSpPr>
            <p:spPr>
              <a:xfrm>
                <a:off x="1144700" y="3750900"/>
                <a:ext cx="329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85" extrusionOk="0">
                    <a:moveTo>
                      <a:pt x="354" y="1"/>
                    </a:moveTo>
                    <a:cubicBezTo>
                      <a:pt x="105" y="1"/>
                      <a:pt x="0" y="274"/>
                      <a:pt x="147" y="512"/>
                    </a:cubicBezTo>
                    <a:cubicBezTo>
                      <a:pt x="289" y="735"/>
                      <a:pt x="591" y="936"/>
                      <a:pt x="814" y="1036"/>
                    </a:cubicBezTo>
                    <a:cubicBezTo>
                      <a:pt x="871" y="1065"/>
                      <a:pt x="941" y="1085"/>
                      <a:pt x="1012" y="1085"/>
                    </a:cubicBezTo>
                    <a:cubicBezTo>
                      <a:pt x="1091" y="1085"/>
                      <a:pt x="1172" y="1060"/>
                      <a:pt x="1236" y="996"/>
                    </a:cubicBezTo>
                    <a:cubicBezTo>
                      <a:pt x="1297" y="936"/>
                      <a:pt x="1317" y="815"/>
                      <a:pt x="1297" y="714"/>
                    </a:cubicBezTo>
                    <a:cubicBezTo>
                      <a:pt x="1276" y="614"/>
                      <a:pt x="1217" y="512"/>
                      <a:pt x="1136" y="452"/>
                    </a:cubicBezTo>
                    <a:cubicBezTo>
                      <a:pt x="954" y="230"/>
                      <a:pt x="712" y="69"/>
                      <a:pt x="430" y="9"/>
                    </a:cubicBezTo>
                    <a:cubicBezTo>
                      <a:pt x="403" y="4"/>
                      <a:pt x="378" y="1"/>
                      <a:pt x="354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479;p71">
                <a:extLst>
                  <a:ext uri="{FF2B5EF4-FFF2-40B4-BE49-F238E27FC236}">
                    <a16:creationId xmlns:a16="http://schemas.microsoft.com/office/drawing/2014/main" id="{9F43B0D9-4B21-4590-BDFA-875B724AE156}"/>
                  </a:ext>
                </a:extLst>
              </p:cNvPr>
              <p:cNvSpPr/>
              <p:nvPr/>
            </p:nvSpPr>
            <p:spPr>
              <a:xfrm>
                <a:off x="1041050" y="3532225"/>
                <a:ext cx="18800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990" extrusionOk="0">
                    <a:moveTo>
                      <a:pt x="7323" y="0"/>
                    </a:moveTo>
                    <a:cubicBezTo>
                      <a:pt x="7314" y="0"/>
                      <a:pt x="7306" y="2"/>
                      <a:pt x="7298" y="6"/>
                    </a:cubicBezTo>
                    <a:cubicBezTo>
                      <a:pt x="7258" y="26"/>
                      <a:pt x="7218" y="87"/>
                      <a:pt x="7237" y="127"/>
                    </a:cubicBezTo>
                    <a:cubicBezTo>
                      <a:pt x="7318" y="329"/>
                      <a:pt x="7318" y="590"/>
                      <a:pt x="7218" y="792"/>
                    </a:cubicBezTo>
                    <a:cubicBezTo>
                      <a:pt x="7116" y="1014"/>
                      <a:pt x="6935" y="1195"/>
                      <a:pt x="6734" y="1276"/>
                    </a:cubicBezTo>
                    <a:cubicBezTo>
                      <a:pt x="6625" y="1319"/>
                      <a:pt x="6499" y="1339"/>
                      <a:pt x="6353" y="1339"/>
                    </a:cubicBezTo>
                    <a:cubicBezTo>
                      <a:pt x="6227" y="1339"/>
                      <a:pt x="6085" y="1324"/>
                      <a:pt x="5927" y="1296"/>
                    </a:cubicBezTo>
                    <a:lnTo>
                      <a:pt x="5866" y="1276"/>
                    </a:lnTo>
                    <a:cubicBezTo>
                      <a:pt x="5584" y="1235"/>
                      <a:pt x="5261" y="1176"/>
                      <a:pt x="5161" y="953"/>
                    </a:cubicBezTo>
                    <a:lnTo>
                      <a:pt x="5161" y="934"/>
                    </a:lnTo>
                    <a:cubicBezTo>
                      <a:pt x="5146" y="904"/>
                      <a:pt x="5110" y="885"/>
                      <a:pt x="5076" y="885"/>
                    </a:cubicBezTo>
                    <a:cubicBezTo>
                      <a:pt x="5063" y="885"/>
                      <a:pt x="5051" y="888"/>
                      <a:pt x="5040" y="893"/>
                    </a:cubicBezTo>
                    <a:cubicBezTo>
                      <a:pt x="4979" y="913"/>
                      <a:pt x="4960" y="953"/>
                      <a:pt x="4979" y="1014"/>
                    </a:cubicBezTo>
                    <a:lnTo>
                      <a:pt x="4979" y="1034"/>
                    </a:lnTo>
                    <a:cubicBezTo>
                      <a:pt x="5161" y="1477"/>
                      <a:pt x="4979" y="2042"/>
                      <a:pt x="4576" y="2305"/>
                    </a:cubicBezTo>
                    <a:cubicBezTo>
                      <a:pt x="4414" y="2409"/>
                      <a:pt x="4223" y="2459"/>
                      <a:pt x="4031" y="2459"/>
                    </a:cubicBezTo>
                    <a:cubicBezTo>
                      <a:pt x="3743" y="2459"/>
                      <a:pt x="3451" y="2348"/>
                      <a:pt x="3245" y="2143"/>
                    </a:cubicBezTo>
                    <a:cubicBezTo>
                      <a:pt x="3043" y="1921"/>
                      <a:pt x="2863" y="1619"/>
                      <a:pt x="2782" y="1316"/>
                    </a:cubicBezTo>
                    <a:cubicBezTo>
                      <a:pt x="2782" y="1283"/>
                      <a:pt x="2742" y="1250"/>
                      <a:pt x="2705" y="1250"/>
                    </a:cubicBezTo>
                    <a:cubicBezTo>
                      <a:pt x="2697" y="1250"/>
                      <a:pt x="2688" y="1252"/>
                      <a:pt x="2681" y="1256"/>
                    </a:cubicBezTo>
                    <a:cubicBezTo>
                      <a:pt x="2621" y="1256"/>
                      <a:pt x="2600" y="1296"/>
                      <a:pt x="2600" y="1356"/>
                    </a:cubicBezTo>
                    <a:cubicBezTo>
                      <a:pt x="2661" y="1800"/>
                      <a:pt x="2479" y="2264"/>
                      <a:pt x="2156" y="2546"/>
                    </a:cubicBezTo>
                    <a:cubicBezTo>
                      <a:pt x="1950" y="2716"/>
                      <a:pt x="1693" y="2806"/>
                      <a:pt x="1437" y="2806"/>
                    </a:cubicBezTo>
                    <a:cubicBezTo>
                      <a:pt x="1268" y="2806"/>
                      <a:pt x="1099" y="2767"/>
                      <a:pt x="947" y="2687"/>
                    </a:cubicBezTo>
                    <a:cubicBezTo>
                      <a:pt x="645" y="2546"/>
                      <a:pt x="423" y="2243"/>
                      <a:pt x="302" y="1880"/>
                    </a:cubicBezTo>
                    <a:cubicBezTo>
                      <a:pt x="202" y="1579"/>
                      <a:pt x="181" y="1235"/>
                      <a:pt x="221" y="792"/>
                    </a:cubicBezTo>
                    <a:cubicBezTo>
                      <a:pt x="221" y="732"/>
                      <a:pt x="181" y="692"/>
                      <a:pt x="140" y="692"/>
                    </a:cubicBezTo>
                    <a:cubicBezTo>
                      <a:pt x="81" y="692"/>
                      <a:pt x="40" y="732"/>
                      <a:pt x="40" y="772"/>
                    </a:cubicBezTo>
                    <a:cubicBezTo>
                      <a:pt x="0" y="1235"/>
                      <a:pt x="19" y="1619"/>
                      <a:pt x="121" y="1942"/>
                    </a:cubicBezTo>
                    <a:cubicBezTo>
                      <a:pt x="261" y="2364"/>
                      <a:pt x="524" y="2687"/>
                      <a:pt x="866" y="2869"/>
                    </a:cubicBezTo>
                    <a:cubicBezTo>
                      <a:pt x="1027" y="2950"/>
                      <a:pt x="1229" y="2990"/>
                      <a:pt x="1411" y="2990"/>
                    </a:cubicBezTo>
                    <a:cubicBezTo>
                      <a:pt x="1734" y="2990"/>
                      <a:pt x="2035" y="2888"/>
                      <a:pt x="2277" y="2687"/>
                    </a:cubicBezTo>
                    <a:cubicBezTo>
                      <a:pt x="2540" y="2466"/>
                      <a:pt x="2721" y="2143"/>
                      <a:pt x="2782" y="1800"/>
                    </a:cubicBezTo>
                    <a:cubicBezTo>
                      <a:pt x="2863" y="1982"/>
                      <a:pt x="2984" y="2143"/>
                      <a:pt x="3105" y="2264"/>
                    </a:cubicBezTo>
                    <a:cubicBezTo>
                      <a:pt x="3345" y="2516"/>
                      <a:pt x="3687" y="2647"/>
                      <a:pt x="4030" y="2647"/>
                    </a:cubicBezTo>
                    <a:cubicBezTo>
                      <a:pt x="4261" y="2647"/>
                      <a:pt x="4494" y="2587"/>
                      <a:pt x="4697" y="2466"/>
                    </a:cubicBezTo>
                    <a:cubicBezTo>
                      <a:pt x="5081" y="2203"/>
                      <a:pt x="5282" y="1740"/>
                      <a:pt x="5242" y="1296"/>
                    </a:cubicBezTo>
                    <a:lnTo>
                      <a:pt x="5242" y="1296"/>
                    </a:lnTo>
                    <a:cubicBezTo>
                      <a:pt x="5422" y="1396"/>
                      <a:pt x="5645" y="1437"/>
                      <a:pt x="5826" y="1458"/>
                    </a:cubicBezTo>
                    <a:lnTo>
                      <a:pt x="5887" y="1477"/>
                    </a:lnTo>
                    <a:cubicBezTo>
                      <a:pt x="6023" y="1500"/>
                      <a:pt x="6196" y="1529"/>
                      <a:pt x="6379" y="1529"/>
                    </a:cubicBezTo>
                    <a:cubicBezTo>
                      <a:pt x="6523" y="1529"/>
                      <a:pt x="6673" y="1511"/>
                      <a:pt x="6814" y="1458"/>
                    </a:cubicBezTo>
                    <a:cubicBezTo>
                      <a:pt x="7056" y="1356"/>
                      <a:pt x="7277" y="1135"/>
                      <a:pt x="7379" y="872"/>
                    </a:cubicBezTo>
                    <a:cubicBezTo>
                      <a:pt x="7500" y="611"/>
                      <a:pt x="7519" y="308"/>
                      <a:pt x="7419" y="66"/>
                    </a:cubicBezTo>
                    <a:cubicBezTo>
                      <a:pt x="7402" y="33"/>
                      <a:pt x="7360" y="0"/>
                      <a:pt x="732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480;p71">
                <a:extLst>
                  <a:ext uri="{FF2B5EF4-FFF2-40B4-BE49-F238E27FC236}">
                    <a16:creationId xmlns:a16="http://schemas.microsoft.com/office/drawing/2014/main" id="{16C65A8D-E5BC-4E58-89D3-8DB71B402369}"/>
                  </a:ext>
                </a:extLst>
              </p:cNvPr>
              <p:cNvSpPr/>
              <p:nvPr/>
            </p:nvSpPr>
            <p:spPr>
              <a:xfrm>
                <a:off x="1181650" y="3567900"/>
                <a:ext cx="988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2612" extrusionOk="0">
                    <a:moveTo>
                      <a:pt x="3539" y="1"/>
                    </a:moveTo>
                    <a:cubicBezTo>
                      <a:pt x="3513" y="1"/>
                      <a:pt x="3488" y="11"/>
                      <a:pt x="3468" y="31"/>
                    </a:cubicBezTo>
                    <a:cubicBezTo>
                      <a:pt x="3427" y="71"/>
                      <a:pt x="3427" y="131"/>
                      <a:pt x="3468" y="171"/>
                    </a:cubicBezTo>
                    <a:cubicBezTo>
                      <a:pt x="3669" y="332"/>
                      <a:pt x="3771" y="615"/>
                      <a:pt x="3750" y="897"/>
                    </a:cubicBezTo>
                    <a:cubicBezTo>
                      <a:pt x="3750" y="1179"/>
                      <a:pt x="3610" y="1442"/>
                      <a:pt x="3408" y="1603"/>
                    </a:cubicBezTo>
                    <a:cubicBezTo>
                      <a:pt x="3267" y="1716"/>
                      <a:pt x="3076" y="1779"/>
                      <a:pt x="2871" y="1779"/>
                    </a:cubicBezTo>
                    <a:cubicBezTo>
                      <a:pt x="2783" y="1779"/>
                      <a:pt x="2692" y="1768"/>
                      <a:pt x="2602" y="1744"/>
                    </a:cubicBezTo>
                    <a:cubicBezTo>
                      <a:pt x="2319" y="1684"/>
                      <a:pt x="2097" y="1523"/>
                      <a:pt x="1976" y="1321"/>
                    </a:cubicBezTo>
                    <a:lnTo>
                      <a:pt x="1976" y="1300"/>
                    </a:lnTo>
                    <a:cubicBezTo>
                      <a:pt x="1950" y="1262"/>
                      <a:pt x="1924" y="1248"/>
                      <a:pt x="1894" y="1248"/>
                    </a:cubicBezTo>
                    <a:cubicBezTo>
                      <a:pt x="1876" y="1248"/>
                      <a:pt x="1857" y="1253"/>
                      <a:pt x="1836" y="1260"/>
                    </a:cubicBezTo>
                    <a:cubicBezTo>
                      <a:pt x="1795" y="1281"/>
                      <a:pt x="1774" y="1340"/>
                      <a:pt x="1795" y="1381"/>
                    </a:cubicBezTo>
                    <a:lnTo>
                      <a:pt x="1815" y="1402"/>
                    </a:lnTo>
                    <a:cubicBezTo>
                      <a:pt x="1895" y="1582"/>
                      <a:pt x="1895" y="1824"/>
                      <a:pt x="1795" y="2026"/>
                    </a:cubicBezTo>
                    <a:cubicBezTo>
                      <a:pt x="1674" y="2248"/>
                      <a:pt x="1492" y="2389"/>
                      <a:pt x="1271" y="2429"/>
                    </a:cubicBezTo>
                    <a:cubicBezTo>
                      <a:pt x="1242" y="2433"/>
                      <a:pt x="1213" y="2435"/>
                      <a:pt x="1183" y="2435"/>
                    </a:cubicBezTo>
                    <a:cubicBezTo>
                      <a:pt x="920" y="2435"/>
                      <a:pt x="619" y="2277"/>
                      <a:pt x="384" y="2007"/>
                    </a:cubicBezTo>
                    <a:cubicBezTo>
                      <a:pt x="263" y="1865"/>
                      <a:pt x="202" y="1744"/>
                      <a:pt x="223" y="1623"/>
                    </a:cubicBezTo>
                    <a:cubicBezTo>
                      <a:pt x="223" y="1563"/>
                      <a:pt x="182" y="1523"/>
                      <a:pt x="121" y="1523"/>
                    </a:cubicBezTo>
                    <a:cubicBezTo>
                      <a:pt x="114" y="1519"/>
                      <a:pt x="106" y="1517"/>
                      <a:pt x="99" y="1517"/>
                    </a:cubicBezTo>
                    <a:cubicBezTo>
                      <a:pt x="67" y="1517"/>
                      <a:pt x="37" y="1553"/>
                      <a:pt x="21" y="1603"/>
                    </a:cubicBezTo>
                    <a:cubicBezTo>
                      <a:pt x="0" y="1765"/>
                      <a:pt x="81" y="1945"/>
                      <a:pt x="242" y="2147"/>
                    </a:cubicBezTo>
                    <a:cubicBezTo>
                      <a:pt x="524" y="2450"/>
                      <a:pt x="868" y="2611"/>
                      <a:pt x="1190" y="2611"/>
                    </a:cubicBezTo>
                    <a:lnTo>
                      <a:pt x="1311" y="2611"/>
                    </a:lnTo>
                    <a:cubicBezTo>
                      <a:pt x="1573" y="2571"/>
                      <a:pt x="1815" y="2389"/>
                      <a:pt x="1956" y="2106"/>
                    </a:cubicBezTo>
                    <a:cubicBezTo>
                      <a:pt x="2016" y="1986"/>
                      <a:pt x="2056" y="1845"/>
                      <a:pt x="2056" y="1703"/>
                    </a:cubicBezTo>
                    <a:cubicBezTo>
                      <a:pt x="2198" y="1805"/>
                      <a:pt x="2360" y="1886"/>
                      <a:pt x="2561" y="1926"/>
                    </a:cubicBezTo>
                    <a:cubicBezTo>
                      <a:pt x="2659" y="1949"/>
                      <a:pt x="2758" y="1960"/>
                      <a:pt x="2856" y="1960"/>
                    </a:cubicBezTo>
                    <a:cubicBezTo>
                      <a:pt x="3102" y="1960"/>
                      <a:pt x="3341" y="1888"/>
                      <a:pt x="3529" y="1744"/>
                    </a:cubicBezTo>
                    <a:cubicBezTo>
                      <a:pt x="3771" y="1563"/>
                      <a:pt x="3932" y="1260"/>
                      <a:pt x="3952" y="897"/>
                    </a:cubicBezTo>
                    <a:cubicBezTo>
                      <a:pt x="3952" y="555"/>
                      <a:pt x="3831" y="232"/>
                      <a:pt x="3610" y="31"/>
                    </a:cubicBezTo>
                    <a:cubicBezTo>
                      <a:pt x="3590" y="11"/>
                      <a:pt x="3564" y="1"/>
                      <a:pt x="3539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481;p71">
                <a:extLst>
                  <a:ext uri="{FF2B5EF4-FFF2-40B4-BE49-F238E27FC236}">
                    <a16:creationId xmlns:a16="http://schemas.microsoft.com/office/drawing/2014/main" id="{756969D2-3ED0-4238-92FE-1AD5ABCA8588}"/>
                  </a:ext>
                </a:extLst>
              </p:cNvPr>
              <p:cNvSpPr/>
              <p:nvPr/>
            </p:nvSpPr>
            <p:spPr>
              <a:xfrm>
                <a:off x="1320750" y="3870050"/>
                <a:ext cx="53975" cy="15575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6230" extrusionOk="0">
                    <a:moveTo>
                      <a:pt x="1976" y="1"/>
                    </a:moveTo>
                    <a:cubicBezTo>
                      <a:pt x="1917" y="1"/>
                      <a:pt x="1876" y="41"/>
                      <a:pt x="1876" y="101"/>
                    </a:cubicBezTo>
                    <a:cubicBezTo>
                      <a:pt x="1917" y="988"/>
                      <a:pt x="1957" y="2460"/>
                      <a:pt x="1936" y="2581"/>
                    </a:cubicBezTo>
                    <a:cubicBezTo>
                      <a:pt x="1896" y="2702"/>
                      <a:pt x="767" y="4759"/>
                      <a:pt x="21" y="6089"/>
                    </a:cubicBezTo>
                    <a:cubicBezTo>
                      <a:pt x="0" y="6149"/>
                      <a:pt x="21" y="6210"/>
                      <a:pt x="62" y="6230"/>
                    </a:cubicBezTo>
                    <a:lnTo>
                      <a:pt x="102" y="6230"/>
                    </a:lnTo>
                    <a:cubicBezTo>
                      <a:pt x="142" y="6230"/>
                      <a:pt x="162" y="6210"/>
                      <a:pt x="183" y="6189"/>
                    </a:cubicBezTo>
                    <a:cubicBezTo>
                      <a:pt x="505" y="5625"/>
                      <a:pt x="2078" y="2783"/>
                      <a:pt x="2118" y="2641"/>
                    </a:cubicBezTo>
                    <a:cubicBezTo>
                      <a:pt x="2158" y="2520"/>
                      <a:pt x="2097" y="807"/>
                      <a:pt x="2078" y="81"/>
                    </a:cubicBezTo>
                    <a:cubicBezTo>
                      <a:pt x="2078" y="41"/>
                      <a:pt x="2017" y="1"/>
                      <a:pt x="197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482;p71">
                <a:extLst>
                  <a:ext uri="{FF2B5EF4-FFF2-40B4-BE49-F238E27FC236}">
                    <a16:creationId xmlns:a16="http://schemas.microsoft.com/office/drawing/2014/main" id="{04EC3AEE-F1B4-416F-B596-EBBAC9AB1B5E}"/>
                  </a:ext>
                </a:extLst>
              </p:cNvPr>
              <p:cNvSpPr/>
              <p:nvPr/>
            </p:nvSpPr>
            <p:spPr>
              <a:xfrm>
                <a:off x="1248700" y="4021625"/>
                <a:ext cx="7662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2425" extrusionOk="0">
                    <a:moveTo>
                      <a:pt x="2954" y="0"/>
                    </a:moveTo>
                    <a:cubicBezTo>
                      <a:pt x="2944" y="0"/>
                      <a:pt x="2934" y="2"/>
                      <a:pt x="2923" y="5"/>
                    </a:cubicBezTo>
                    <a:cubicBezTo>
                      <a:pt x="1713" y="349"/>
                      <a:pt x="645" y="1175"/>
                      <a:pt x="20" y="2284"/>
                    </a:cubicBezTo>
                    <a:cubicBezTo>
                      <a:pt x="0" y="2325"/>
                      <a:pt x="20" y="2384"/>
                      <a:pt x="60" y="2405"/>
                    </a:cubicBezTo>
                    <a:cubicBezTo>
                      <a:pt x="81" y="2405"/>
                      <a:pt x="100" y="2425"/>
                      <a:pt x="100" y="2425"/>
                    </a:cubicBezTo>
                    <a:cubicBezTo>
                      <a:pt x="141" y="2425"/>
                      <a:pt x="181" y="2405"/>
                      <a:pt x="181" y="2365"/>
                    </a:cubicBezTo>
                    <a:cubicBezTo>
                      <a:pt x="786" y="1317"/>
                      <a:pt x="1815" y="510"/>
                      <a:pt x="2984" y="188"/>
                    </a:cubicBezTo>
                    <a:cubicBezTo>
                      <a:pt x="3024" y="167"/>
                      <a:pt x="3065" y="126"/>
                      <a:pt x="3044" y="67"/>
                    </a:cubicBezTo>
                    <a:cubicBezTo>
                      <a:pt x="3028" y="34"/>
                      <a:pt x="2998" y="0"/>
                      <a:pt x="295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483;p71">
                <a:extLst>
                  <a:ext uri="{FF2B5EF4-FFF2-40B4-BE49-F238E27FC236}">
                    <a16:creationId xmlns:a16="http://schemas.microsoft.com/office/drawing/2014/main" id="{768B2334-FC0C-4428-A369-56BF2C851F99}"/>
                  </a:ext>
                </a:extLst>
              </p:cNvPr>
              <p:cNvSpPr/>
              <p:nvPr/>
            </p:nvSpPr>
            <p:spPr>
              <a:xfrm>
                <a:off x="1282975" y="4021525"/>
                <a:ext cx="42850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913" extrusionOk="0">
                    <a:moveTo>
                      <a:pt x="1603" y="0"/>
                    </a:moveTo>
                    <a:cubicBezTo>
                      <a:pt x="1578" y="0"/>
                      <a:pt x="1553" y="10"/>
                      <a:pt x="1532" y="30"/>
                    </a:cubicBezTo>
                    <a:cubicBezTo>
                      <a:pt x="866" y="856"/>
                      <a:pt x="342" y="1784"/>
                      <a:pt x="0" y="2792"/>
                    </a:cubicBezTo>
                    <a:cubicBezTo>
                      <a:pt x="0" y="2832"/>
                      <a:pt x="20" y="2893"/>
                      <a:pt x="60" y="2913"/>
                    </a:cubicBezTo>
                    <a:lnTo>
                      <a:pt x="100" y="2913"/>
                    </a:lnTo>
                    <a:cubicBezTo>
                      <a:pt x="141" y="2913"/>
                      <a:pt x="181" y="2893"/>
                      <a:pt x="181" y="2853"/>
                    </a:cubicBezTo>
                    <a:cubicBezTo>
                      <a:pt x="524" y="1864"/>
                      <a:pt x="1008" y="958"/>
                      <a:pt x="1673" y="151"/>
                    </a:cubicBezTo>
                    <a:cubicBezTo>
                      <a:pt x="1713" y="111"/>
                      <a:pt x="1713" y="50"/>
                      <a:pt x="1673" y="30"/>
                    </a:cubicBezTo>
                    <a:cubicBezTo>
                      <a:pt x="1653" y="10"/>
                      <a:pt x="1628" y="0"/>
                      <a:pt x="1603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484;p71">
                <a:extLst>
                  <a:ext uri="{FF2B5EF4-FFF2-40B4-BE49-F238E27FC236}">
                    <a16:creationId xmlns:a16="http://schemas.microsoft.com/office/drawing/2014/main" id="{CEE395D4-9B59-41A8-8161-6F95DC9C80E9}"/>
                  </a:ext>
                </a:extLst>
              </p:cNvPr>
              <p:cNvSpPr/>
              <p:nvPr/>
            </p:nvSpPr>
            <p:spPr>
              <a:xfrm>
                <a:off x="1319250" y="4020750"/>
                <a:ext cx="1262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763" extrusionOk="0">
                    <a:moveTo>
                      <a:pt x="202" y="0"/>
                    </a:moveTo>
                    <a:cubicBezTo>
                      <a:pt x="141" y="0"/>
                      <a:pt x="101" y="40"/>
                      <a:pt x="101" y="81"/>
                    </a:cubicBezTo>
                    <a:cubicBezTo>
                      <a:pt x="1" y="948"/>
                      <a:pt x="60" y="1855"/>
                      <a:pt x="302" y="2702"/>
                    </a:cubicBezTo>
                    <a:cubicBezTo>
                      <a:pt x="323" y="2742"/>
                      <a:pt x="364" y="2763"/>
                      <a:pt x="404" y="2763"/>
                    </a:cubicBezTo>
                    <a:lnTo>
                      <a:pt x="423" y="2763"/>
                    </a:lnTo>
                    <a:cubicBezTo>
                      <a:pt x="485" y="2742"/>
                      <a:pt x="504" y="2702"/>
                      <a:pt x="485" y="2642"/>
                    </a:cubicBezTo>
                    <a:cubicBezTo>
                      <a:pt x="262" y="1836"/>
                      <a:pt x="181" y="948"/>
                      <a:pt x="283" y="102"/>
                    </a:cubicBezTo>
                    <a:cubicBezTo>
                      <a:pt x="283" y="61"/>
                      <a:pt x="243" y="21"/>
                      <a:pt x="2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485;p71">
                <a:extLst>
                  <a:ext uri="{FF2B5EF4-FFF2-40B4-BE49-F238E27FC236}">
                    <a16:creationId xmlns:a16="http://schemas.microsoft.com/office/drawing/2014/main" id="{7E69ACA1-25D1-48EA-A3C1-D3E5D4C2D0AE}"/>
                  </a:ext>
                </a:extLst>
              </p:cNvPr>
              <p:cNvSpPr/>
              <p:nvPr/>
            </p:nvSpPr>
            <p:spPr>
              <a:xfrm>
                <a:off x="678625" y="3023300"/>
                <a:ext cx="103375" cy="328650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13146" extrusionOk="0">
                    <a:moveTo>
                      <a:pt x="1876" y="1"/>
                    </a:moveTo>
                    <a:cubicBezTo>
                      <a:pt x="1876" y="1"/>
                      <a:pt x="1210" y="1372"/>
                      <a:pt x="605" y="6089"/>
                    </a:cubicBezTo>
                    <a:cubicBezTo>
                      <a:pt x="1" y="10826"/>
                      <a:pt x="2984" y="13146"/>
                      <a:pt x="2984" y="13146"/>
                    </a:cubicBezTo>
                    <a:cubicBezTo>
                      <a:pt x="2984" y="13146"/>
                      <a:pt x="4054" y="9375"/>
                      <a:pt x="4094" y="6310"/>
                    </a:cubicBezTo>
                    <a:cubicBezTo>
                      <a:pt x="4134" y="3267"/>
                      <a:pt x="1876" y="1"/>
                      <a:pt x="1876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486;p71">
                <a:extLst>
                  <a:ext uri="{FF2B5EF4-FFF2-40B4-BE49-F238E27FC236}">
                    <a16:creationId xmlns:a16="http://schemas.microsoft.com/office/drawing/2014/main" id="{74D66BFC-C3EE-44B1-9C4A-B5D968289274}"/>
                  </a:ext>
                </a:extLst>
              </p:cNvPr>
              <p:cNvSpPr/>
              <p:nvPr/>
            </p:nvSpPr>
            <p:spPr>
              <a:xfrm>
                <a:off x="808175" y="3013225"/>
                <a:ext cx="183500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11977" extrusionOk="0">
                    <a:moveTo>
                      <a:pt x="6996" y="1"/>
                    </a:moveTo>
                    <a:cubicBezTo>
                      <a:pt x="6996" y="1"/>
                      <a:pt x="5746" y="867"/>
                      <a:pt x="2864" y="4657"/>
                    </a:cubicBezTo>
                    <a:cubicBezTo>
                      <a:pt x="1" y="8468"/>
                      <a:pt x="1431" y="11976"/>
                      <a:pt x="1431" y="11976"/>
                    </a:cubicBezTo>
                    <a:cubicBezTo>
                      <a:pt x="1431" y="11976"/>
                      <a:pt x="4234" y="9213"/>
                      <a:pt x="5786" y="6592"/>
                    </a:cubicBezTo>
                    <a:cubicBezTo>
                      <a:pt x="7339" y="3952"/>
                      <a:pt x="6996" y="1"/>
                      <a:pt x="6996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487;p71">
                <a:extLst>
                  <a:ext uri="{FF2B5EF4-FFF2-40B4-BE49-F238E27FC236}">
                    <a16:creationId xmlns:a16="http://schemas.microsoft.com/office/drawing/2014/main" id="{B4A2AEEC-0F77-46DE-819E-375BBF8A83CF}"/>
                  </a:ext>
                </a:extLst>
              </p:cNvPr>
              <p:cNvSpPr/>
              <p:nvPr/>
            </p:nvSpPr>
            <p:spPr>
              <a:xfrm>
                <a:off x="731050" y="3282850"/>
                <a:ext cx="74125" cy="65332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6133" extrusionOk="0">
                    <a:moveTo>
                      <a:pt x="968" y="1"/>
                    </a:moveTo>
                    <a:cubicBezTo>
                      <a:pt x="868" y="1"/>
                      <a:pt x="787" y="62"/>
                      <a:pt x="766" y="143"/>
                    </a:cubicBezTo>
                    <a:cubicBezTo>
                      <a:pt x="565" y="1231"/>
                      <a:pt x="586" y="2320"/>
                      <a:pt x="645" y="3388"/>
                    </a:cubicBezTo>
                    <a:cubicBezTo>
                      <a:pt x="707" y="4477"/>
                      <a:pt x="828" y="5525"/>
                      <a:pt x="847" y="6573"/>
                    </a:cubicBezTo>
                    <a:cubicBezTo>
                      <a:pt x="887" y="8691"/>
                      <a:pt x="505" y="10788"/>
                      <a:pt x="263" y="12925"/>
                    </a:cubicBezTo>
                    <a:cubicBezTo>
                      <a:pt x="0" y="15081"/>
                      <a:pt x="0" y="17279"/>
                      <a:pt x="263" y="19436"/>
                    </a:cubicBezTo>
                    <a:cubicBezTo>
                      <a:pt x="524" y="21594"/>
                      <a:pt x="1029" y="23731"/>
                      <a:pt x="1795" y="25766"/>
                    </a:cubicBezTo>
                    <a:cubicBezTo>
                      <a:pt x="1795" y="25766"/>
                      <a:pt x="1795" y="25787"/>
                      <a:pt x="1815" y="25787"/>
                    </a:cubicBezTo>
                    <a:cubicBezTo>
                      <a:pt x="1891" y="26000"/>
                      <a:pt x="2105" y="26132"/>
                      <a:pt x="2327" y="26132"/>
                    </a:cubicBezTo>
                    <a:cubicBezTo>
                      <a:pt x="2399" y="26132"/>
                      <a:pt x="2471" y="26118"/>
                      <a:pt x="2541" y="26089"/>
                    </a:cubicBezTo>
                    <a:cubicBezTo>
                      <a:pt x="2823" y="25968"/>
                      <a:pt x="2965" y="25645"/>
                      <a:pt x="2844" y="25363"/>
                    </a:cubicBezTo>
                    <a:cubicBezTo>
                      <a:pt x="2057" y="23428"/>
                      <a:pt x="1492" y="21392"/>
                      <a:pt x="1191" y="19295"/>
                    </a:cubicBezTo>
                    <a:cubicBezTo>
                      <a:pt x="868" y="17218"/>
                      <a:pt x="807" y="15102"/>
                      <a:pt x="989" y="13005"/>
                    </a:cubicBezTo>
                    <a:cubicBezTo>
                      <a:pt x="1170" y="10888"/>
                      <a:pt x="1492" y="8751"/>
                      <a:pt x="1392" y="6573"/>
                    </a:cubicBezTo>
                    <a:cubicBezTo>
                      <a:pt x="1291" y="4396"/>
                      <a:pt x="787" y="2299"/>
                      <a:pt x="1110" y="202"/>
                    </a:cubicBezTo>
                    <a:cubicBezTo>
                      <a:pt x="1129" y="122"/>
                      <a:pt x="1049" y="22"/>
                      <a:pt x="968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488;p71">
                <a:extLst>
                  <a:ext uri="{FF2B5EF4-FFF2-40B4-BE49-F238E27FC236}">
                    <a16:creationId xmlns:a16="http://schemas.microsoft.com/office/drawing/2014/main" id="{983B203E-9B6F-4EB9-A440-B14578D767F6}"/>
                  </a:ext>
                </a:extLst>
              </p:cNvPr>
              <p:cNvSpPr/>
              <p:nvPr/>
            </p:nvSpPr>
            <p:spPr>
              <a:xfrm>
                <a:off x="746700" y="3197175"/>
                <a:ext cx="143150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15124" extrusionOk="0">
                    <a:moveTo>
                      <a:pt x="5605" y="1"/>
                    </a:moveTo>
                    <a:cubicBezTo>
                      <a:pt x="5544" y="1"/>
                      <a:pt x="5463" y="41"/>
                      <a:pt x="5463" y="121"/>
                    </a:cubicBezTo>
                    <a:cubicBezTo>
                      <a:pt x="5261" y="1392"/>
                      <a:pt x="4758" y="2602"/>
                      <a:pt x="4153" y="3750"/>
                    </a:cubicBezTo>
                    <a:cubicBezTo>
                      <a:pt x="3548" y="4900"/>
                      <a:pt x="2882" y="6029"/>
                      <a:pt x="2298" y="7218"/>
                    </a:cubicBezTo>
                    <a:cubicBezTo>
                      <a:pt x="1148" y="9618"/>
                      <a:pt x="524" y="12199"/>
                      <a:pt x="19" y="14779"/>
                    </a:cubicBezTo>
                    <a:cubicBezTo>
                      <a:pt x="0" y="14940"/>
                      <a:pt x="100" y="15081"/>
                      <a:pt x="261" y="15121"/>
                    </a:cubicBezTo>
                    <a:cubicBezTo>
                      <a:pt x="274" y="15123"/>
                      <a:pt x="286" y="15124"/>
                      <a:pt x="299" y="15124"/>
                    </a:cubicBezTo>
                    <a:cubicBezTo>
                      <a:pt x="430" y="15124"/>
                      <a:pt x="566" y="15026"/>
                      <a:pt x="584" y="14879"/>
                    </a:cubicBezTo>
                    <a:cubicBezTo>
                      <a:pt x="1048" y="12320"/>
                      <a:pt x="1592" y="9758"/>
                      <a:pt x="2681" y="7400"/>
                    </a:cubicBezTo>
                    <a:cubicBezTo>
                      <a:pt x="3226" y="6231"/>
                      <a:pt x="3890" y="5081"/>
                      <a:pt x="4455" y="3912"/>
                    </a:cubicBezTo>
                    <a:cubicBezTo>
                      <a:pt x="5040" y="2723"/>
                      <a:pt x="5544" y="1492"/>
                      <a:pt x="5726" y="162"/>
                    </a:cubicBezTo>
                    <a:cubicBezTo>
                      <a:pt x="5726" y="81"/>
                      <a:pt x="5685" y="21"/>
                      <a:pt x="5605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489;p71">
                <a:extLst>
                  <a:ext uri="{FF2B5EF4-FFF2-40B4-BE49-F238E27FC236}">
                    <a16:creationId xmlns:a16="http://schemas.microsoft.com/office/drawing/2014/main" id="{533ED73D-CD89-411C-A115-6F89683C1233}"/>
                  </a:ext>
                </a:extLst>
              </p:cNvPr>
              <p:cNvSpPr/>
              <p:nvPr/>
            </p:nvSpPr>
            <p:spPr>
              <a:xfrm>
                <a:off x="421100" y="3411925"/>
                <a:ext cx="1351800" cy="849275"/>
              </a:xfrm>
              <a:custGeom>
                <a:avLst/>
                <a:gdLst/>
                <a:ahLst/>
                <a:cxnLst/>
                <a:rect l="l" t="t" r="r" b="b"/>
                <a:pathLst>
                  <a:path w="54072" h="33971" extrusionOk="0">
                    <a:moveTo>
                      <a:pt x="767" y="1"/>
                    </a:moveTo>
                    <a:cubicBezTo>
                      <a:pt x="544" y="1"/>
                      <a:pt x="329" y="111"/>
                      <a:pt x="202" y="302"/>
                    </a:cubicBezTo>
                    <a:cubicBezTo>
                      <a:pt x="0" y="604"/>
                      <a:pt x="81" y="1028"/>
                      <a:pt x="403" y="1230"/>
                    </a:cubicBezTo>
                    <a:cubicBezTo>
                      <a:pt x="3710" y="3426"/>
                      <a:pt x="6210" y="6894"/>
                      <a:pt x="7237" y="10724"/>
                    </a:cubicBezTo>
                    <a:cubicBezTo>
                      <a:pt x="7379" y="11270"/>
                      <a:pt x="7500" y="11813"/>
                      <a:pt x="7621" y="12358"/>
                    </a:cubicBezTo>
                    <a:cubicBezTo>
                      <a:pt x="7944" y="13789"/>
                      <a:pt x="8266" y="15281"/>
                      <a:pt x="9032" y="16611"/>
                    </a:cubicBezTo>
                    <a:cubicBezTo>
                      <a:pt x="10685" y="19415"/>
                      <a:pt x="13951" y="20805"/>
                      <a:pt x="16350" y="21834"/>
                    </a:cubicBezTo>
                    <a:cubicBezTo>
                      <a:pt x="18930" y="22942"/>
                      <a:pt x="21632" y="24111"/>
                      <a:pt x="24495" y="24616"/>
                    </a:cubicBezTo>
                    <a:cubicBezTo>
                      <a:pt x="25140" y="24716"/>
                      <a:pt x="25785" y="24797"/>
                      <a:pt x="26411" y="24877"/>
                    </a:cubicBezTo>
                    <a:cubicBezTo>
                      <a:pt x="27680" y="25039"/>
                      <a:pt x="28850" y="25180"/>
                      <a:pt x="29979" y="25563"/>
                    </a:cubicBezTo>
                    <a:cubicBezTo>
                      <a:pt x="30906" y="25866"/>
                      <a:pt x="31753" y="26329"/>
                      <a:pt x="32661" y="26834"/>
                    </a:cubicBezTo>
                    <a:cubicBezTo>
                      <a:pt x="33527" y="27297"/>
                      <a:pt x="34395" y="27761"/>
                      <a:pt x="35341" y="28103"/>
                    </a:cubicBezTo>
                    <a:cubicBezTo>
                      <a:pt x="37096" y="28748"/>
                      <a:pt x="38930" y="28890"/>
                      <a:pt x="40725" y="29051"/>
                    </a:cubicBezTo>
                    <a:cubicBezTo>
                      <a:pt x="41612" y="29111"/>
                      <a:pt x="42519" y="29192"/>
                      <a:pt x="43406" y="29334"/>
                    </a:cubicBezTo>
                    <a:cubicBezTo>
                      <a:pt x="46894" y="29858"/>
                      <a:pt x="50260" y="31450"/>
                      <a:pt x="52881" y="33809"/>
                    </a:cubicBezTo>
                    <a:cubicBezTo>
                      <a:pt x="53002" y="33930"/>
                      <a:pt x="53164" y="33971"/>
                      <a:pt x="53325" y="33971"/>
                    </a:cubicBezTo>
                    <a:cubicBezTo>
                      <a:pt x="53507" y="33971"/>
                      <a:pt x="53688" y="33909"/>
                      <a:pt x="53830" y="33748"/>
                    </a:cubicBezTo>
                    <a:cubicBezTo>
                      <a:pt x="54072" y="33466"/>
                      <a:pt x="54051" y="33043"/>
                      <a:pt x="53768" y="32801"/>
                    </a:cubicBezTo>
                    <a:cubicBezTo>
                      <a:pt x="50967" y="30280"/>
                      <a:pt x="47357" y="28567"/>
                      <a:pt x="43607" y="28003"/>
                    </a:cubicBezTo>
                    <a:cubicBezTo>
                      <a:pt x="42680" y="27861"/>
                      <a:pt x="41733" y="27780"/>
                      <a:pt x="40825" y="27700"/>
                    </a:cubicBezTo>
                    <a:cubicBezTo>
                      <a:pt x="39051" y="27559"/>
                      <a:pt x="37378" y="27418"/>
                      <a:pt x="35806" y="26834"/>
                    </a:cubicBezTo>
                    <a:cubicBezTo>
                      <a:pt x="34959" y="26530"/>
                      <a:pt x="34153" y="26108"/>
                      <a:pt x="33306" y="25643"/>
                    </a:cubicBezTo>
                    <a:cubicBezTo>
                      <a:pt x="32398" y="25140"/>
                      <a:pt x="31451" y="24635"/>
                      <a:pt x="30422" y="24293"/>
                    </a:cubicBezTo>
                    <a:cubicBezTo>
                      <a:pt x="29153" y="23850"/>
                      <a:pt x="27841" y="23689"/>
                      <a:pt x="26572" y="23547"/>
                    </a:cubicBezTo>
                    <a:cubicBezTo>
                      <a:pt x="25967" y="23466"/>
                      <a:pt x="25342" y="23385"/>
                      <a:pt x="24737" y="23285"/>
                    </a:cubicBezTo>
                    <a:cubicBezTo>
                      <a:pt x="22016" y="22802"/>
                      <a:pt x="19395" y="21692"/>
                      <a:pt x="16874" y="20603"/>
                    </a:cubicBezTo>
                    <a:cubicBezTo>
                      <a:pt x="13992" y="19374"/>
                      <a:pt x="11511" y="18165"/>
                      <a:pt x="10202" y="15926"/>
                    </a:cubicBezTo>
                    <a:cubicBezTo>
                      <a:pt x="9535" y="14778"/>
                      <a:pt x="9253" y="13466"/>
                      <a:pt x="8952" y="12076"/>
                    </a:cubicBezTo>
                    <a:cubicBezTo>
                      <a:pt x="8810" y="11512"/>
                      <a:pt x="8689" y="10947"/>
                      <a:pt x="8548" y="10383"/>
                    </a:cubicBezTo>
                    <a:cubicBezTo>
                      <a:pt x="7419" y="6229"/>
                      <a:pt x="4718" y="2480"/>
                      <a:pt x="1149" y="120"/>
                    </a:cubicBezTo>
                    <a:cubicBezTo>
                      <a:pt x="1029" y="38"/>
                      <a:pt x="897" y="1"/>
                      <a:pt x="767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490;p71">
                <a:extLst>
                  <a:ext uri="{FF2B5EF4-FFF2-40B4-BE49-F238E27FC236}">
                    <a16:creationId xmlns:a16="http://schemas.microsoft.com/office/drawing/2014/main" id="{021C74D4-6D27-4A91-A379-B40B5FB97C86}"/>
                  </a:ext>
                </a:extLst>
              </p:cNvPr>
              <p:cNvSpPr/>
              <p:nvPr/>
            </p:nvSpPr>
            <p:spPr>
              <a:xfrm>
                <a:off x="238125" y="3526500"/>
                <a:ext cx="329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13166" h="3893" extrusionOk="0">
                    <a:moveTo>
                      <a:pt x="5399" y="1"/>
                    </a:moveTo>
                    <a:cubicBezTo>
                      <a:pt x="2714" y="1"/>
                      <a:pt x="0" y="1303"/>
                      <a:pt x="0" y="1303"/>
                    </a:cubicBezTo>
                    <a:cubicBezTo>
                      <a:pt x="0" y="1303"/>
                      <a:pt x="1250" y="2171"/>
                      <a:pt x="5827" y="3501"/>
                    </a:cubicBezTo>
                    <a:cubicBezTo>
                      <a:pt x="6776" y="3781"/>
                      <a:pt x="7647" y="3892"/>
                      <a:pt x="8431" y="3892"/>
                    </a:cubicBezTo>
                    <a:cubicBezTo>
                      <a:pt x="11430" y="3892"/>
                      <a:pt x="13166" y="2271"/>
                      <a:pt x="13166" y="2271"/>
                    </a:cubicBezTo>
                    <a:cubicBezTo>
                      <a:pt x="13166" y="2271"/>
                      <a:pt x="9597" y="617"/>
                      <a:pt x="6572" y="93"/>
                    </a:cubicBezTo>
                    <a:cubicBezTo>
                      <a:pt x="6188" y="29"/>
                      <a:pt x="5794" y="1"/>
                      <a:pt x="5399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491;p71">
                <a:extLst>
                  <a:ext uri="{FF2B5EF4-FFF2-40B4-BE49-F238E27FC236}">
                    <a16:creationId xmlns:a16="http://schemas.microsoft.com/office/drawing/2014/main" id="{F9B03C14-90C7-4673-9646-B9E00EA1413E}"/>
                  </a:ext>
                </a:extLst>
              </p:cNvPr>
              <p:cNvSpPr/>
              <p:nvPr/>
            </p:nvSpPr>
            <p:spPr>
              <a:xfrm>
                <a:off x="547575" y="3314625"/>
                <a:ext cx="122525" cy="235900"/>
              </a:xfrm>
              <a:custGeom>
                <a:avLst/>
                <a:gdLst/>
                <a:ahLst/>
                <a:cxnLst/>
                <a:rect l="l" t="t" r="r" b="b"/>
                <a:pathLst>
                  <a:path w="4901" h="9436" extrusionOk="0">
                    <a:moveTo>
                      <a:pt x="4194" y="1"/>
                    </a:moveTo>
                    <a:cubicBezTo>
                      <a:pt x="4194" y="1"/>
                      <a:pt x="3388" y="767"/>
                      <a:pt x="1694" y="3891"/>
                    </a:cubicBezTo>
                    <a:cubicBezTo>
                      <a:pt x="1" y="7017"/>
                      <a:pt x="1452" y="9436"/>
                      <a:pt x="1452" y="9436"/>
                    </a:cubicBezTo>
                    <a:cubicBezTo>
                      <a:pt x="1452" y="9436"/>
                      <a:pt x="3207" y="7097"/>
                      <a:pt x="4054" y="4980"/>
                    </a:cubicBezTo>
                    <a:cubicBezTo>
                      <a:pt x="4901" y="2864"/>
                      <a:pt x="4194" y="1"/>
                      <a:pt x="4194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492;p71">
                <a:extLst>
                  <a:ext uri="{FF2B5EF4-FFF2-40B4-BE49-F238E27FC236}">
                    <a16:creationId xmlns:a16="http://schemas.microsoft.com/office/drawing/2014/main" id="{167190B7-8A39-46C5-AC6D-BAD554E11BA6}"/>
                  </a:ext>
                </a:extLst>
              </p:cNvPr>
              <p:cNvSpPr/>
              <p:nvPr/>
            </p:nvSpPr>
            <p:spPr>
              <a:xfrm>
                <a:off x="536000" y="3312625"/>
                <a:ext cx="74625" cy="3075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2302" extrusionOk="0">
                    <a:moveTo>
                      <a:pt x="544" y="0"/>
                    </a:moveTo>
                    <a:cubicBezTo>
                      <a:pt x="464" y="0"/>
                      <a:pt x="404" y="60"/>
                      <a:pt x="404" y="121"/>
                    </a:cubicBezTo>
                    <a:cubicBezTo>
                      <a:pt x="1" y="4153"/>
                      <a:pt x="625" y="8306"/>
                      <a:pt x="2238" y="12076"/>
                    </a:cubicBezTo>
                    <a:lnTo>
                      <a:pt x="2238" y="12097"/>
                    </a:lnTo>
                    <a:cubicBezTo>
                      <a:pt x="2295" y="12224"/>
                      <a:pt x="2422" y="12301"/>
                      <a:pt x="2555" y="12301"/>
                    </a:cubicBezTo>
                    <a:cubicBezTo>
                      <a:pt x="2611" y="12301"/>
                      <a:pt x="2668" y="12287"/>
                      <a:pt x="2722" y="12258"/>
                    </a:cubicBezTo>
                    <a:cubicBezTo>
                      <a:pt x="2904" y="12177"/>
                      <a:pt x="2985" y="11976"/>
                      <a:pt x="2883" y="11793"/>
                    </a:cubicBezTo>
                    <a:cubicBezTo>
                      <a:pt x="1190" y="8185"/>
                      <a:pt x="423" y="4153"/>
                      <a:pt x="665" y="140"/>
                    </a:cubicBezTo>
                    <a:cubicBezTo>
                      <a:pt x="665" y="81"/>
                      <a:pt x="625" y="19"/>
                      <a:pt x="544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493;p71">
                <a:extLst>
                  <a:ext uri="{FF2B5EF4-FFF2-40B4-BE49-F238E27FC236}">
                    <a16:creationId xmlns:a16="http://schemas.microsoft.com/office/drawing/2014/main" id="{47C116DE-77F5-445F-BAD0-BFE71C039DE0}"/>
                  </a:ext>
                </a:extLst>
              </p:cNvPr>
              <p:cNvSpPr/>
              <p:nvPr/>
            </p:nvSpPr>
            <p:spPr>
              <a:xfrm>
                <a:off x="471500" y="3167925"/>
                <a:ext cx="149200" cy="143175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5727" extrusionOk="0">
                    <a:moveTo>
                      <a:pt x="2895" y="0"/>
                    </a:moveTo>
                    <a:cubicBezTo>
                      <a:pt x="2793" y="0"/>
                      <a:pt x="2692" y="20"/>
                      <a:pt x="2600" y="62"/>
                    </a:cubicBezTo>
                    <a:cubicBezTo>
                      <a:pt x="2500" y="122"/>
                      <a:pt x="2420" y="183"/>
                      <a:pt x="2339" y="264"/>
                    </a:cubicBezTo>
                    <a:cubicBezTo>
                      <a:pt x="2318" y="283"/>
                      <a:pt x="2299" y="324"/>
                      <a:pt x="2258" y="345"/>
                    </a:cubicBezTo>
                    <a:cubicBezTo>
                      <a:pt x="2178" y="466"/>
                      <a:pt x="2097" y="587"/>
                      <a:pt x="2036" y="708"/>
                    </a:cubicBezTo>
                    <a:cubicBezTo>
                      <a:pt x="1976" y="788"/>
                      <a:pt x="1915" y="869"/>
                      <a:pt x="1834" y="909"/>
                    </a:cubicBezTo>
                    <a:cubicBezTo>
                      <a:pt x="1793" y="930"/>
                      <a:pt x="1752" y="938"/>
                      <a:pt x="1711" y="938"/>
                    </a:cubicBezTo>
                    <a:cubicBezTo>
                      <a:pt x="1591" y="938"/>
                      <a:pt x="1471" y="863"/>
                      <a:pt x="1350" y="788"/>
                    </a:cubicBezTo>
                    <a:cubicBezTo>
                      <a:pt x="1331" y="767"/>
                      <a:pt x="1310" y="748"/>
                      <a:pt x="1291" y="748"/>
                    </a:cubicBezTo>
                    <a:lnTo>
                      <a:pt x="1291" y="727"/>
                    </a:lnTo>
                    <a:cubicBezTo>
                      <a:pt x="1122" y="631"/>
                      <a:pt x="925" y="563"/>
                      <a:pt x="742" y="563"/>
                    </a:cubicBezTo>
                    <a:cubicBezTo>
                      <a:pt x="618" y="563"/>
                      <a:pt x="501" y="594"/>
                      <a:pt x="403" y="667"/>
                    </a:cubicBezTo>
                    <a:cubicBezTo>
                      <a:pt x="383" y="687"/>
                      <a:pt x="363" y="687"/>
                      <a:pt x="342" y="708"/>
                    </a:cubicBezTo>
                    <a:lnTo>
                      <a:pt x="323" y="727"/>
                    </a:lnTo>
                    <a:cubicBezTo>
                      <a:pt x="221" y="829"/>
                      <a:pt x="181" y="969"/>
                      <a:pt x="141" y="1090"/>
                    </a:cubicBezTo>
                    <a:cubicBezTo>
                      <a:pt x="0" y="1816"/>
                      <a:pt x="383" y="2522"/>
                      <a:pt x="544" y="3227"/>
                    </a:cubicBezTo>
                    <a:cubicBezTo>
                      <a:pt x="686" y="3772"/>
                      <a:pt x="686" y="4377"/>
                      <a:pt x="1008" y="4840"/>
                    </a:cubicBezTo>
                    <a:cubicBezTo>
                      <a:pt x="1270" y="5224"/>
                      <a:pt x="1713" y="5445"/>
                      <a:pt x="2157" y="5587"/>
                    </a:cubicBezTo>
                    <a:cubicBezTo>
                      <a:pt x="2318" y="5627"/>
                      <a:pt x="2500" y="5667"/>
                      <a:pt x="2662" y="5687"/>
                    </a:cubicBezTo>
                    <a:cubicBezTo>
                      <a:pt x="2721" y="5707"/>
                      <a:pt x="2802" y="5707"/>
                      <a:pt x="2863" y="5727"/>
                    </a:cubicBezTo>
                    <a:cubicBezTo>
                      <a:pt x="3044" y="5727"/>
                      <a:pt x="3226" y="5727"/>
                      <a:pt x="3407" y="5707"/>
                    </a:cubicBezTo>
                    <a:lnTo>
                      <a:pt x="3468" y="5707"/>
                    </a:lnTo>
                    <a:cubicBezTo>
                      <a:pt x="3750" y="5646"/>
                      <a:pt x="4032" y="5525"/>
                      <a:pt x="4294" y="5324"/>
                    </a:cubicBezTo>
                    <a:cubicBezTo>
                      <a:pt x="4657" y="5022"/>
                      <a:pt x="4939" y="4638"/>
                      <a:pt x="5161" y="4216"/>
                    </a:cubicBezTo>
                    <a:cubicBezTo>
                      <a:pt x="5584" y="3449"/>
                      <a:pt x="5866" y="2582"/>
                      <a:pt x="5947" y="1695"/>
                    </a:cubicBezTo>
                    <a:cubicBezTo>
                      <a:pt x="5968" y="1412"/>
                      <a:pt x="5968" y="1111"/>
                      <a:pt x="5847" y="829"/>
                    </a:cubicBezTo>
                    <a:cubicBezTo>
                      <a:pt x="5766" y="627"/>
                      <a:pt x="5584" y="445"/>
                      <a:pt x="5363" y="385"/>
                    </a:cubicBezTo>
                    <a:cubicBezTo>
                      <a:pt x="5342" y="385"/>
                      <a:pt x="5323" y="364"/>
                      <a:pt x="5302" y="364"/>
                    </a:cubicBezTo>
                    <a:lnTo>
                      <a:pt x="5161" y="364"/>
                    </a:lnTo>
                    <a:cubicBezTo>
                      <a:pt x="4781" y="400"/>
                      <a:pt x="4467" y="826"/>
                      <a:pt x="4115" y="826"/>
                    </a:cubicBezTo>
                    <a:cubicBezTo>
                      <a:pt x="4075" y="826"/>
                      <a:pt x="4034" y="820"/>
                      <a:pt x="3992" y="808"/>
                    </a:cubicBezTo>
                    <a:cubicBezTo>
                      <a:pt x="3891" y="767"/>
                      <a:pt x="3831" y="727"/>
                      <a:pt x="3770" y="646"/>
                    </a:cubicBezTo>
                    <a:lnTo>
                      <a:pt x="3750" y="646"/>
                    </a:lnTo>
                    <a:cubicBezTo>
                      <a:pt x="3729" y="606"/>
                      <a:pt x="3710" y="587"/>
                      <a:pt x="3689" y="546"/>
                    </a:cubicBezTo>
                    <a:cubicBezTo>
                      <a:pt x="3608" y="445"/>
                      <a:pt x="3528" y="304"/>
                      <a:pt x="3428" y="203"/>
                    </a:cubicBezTo>
                    <a:cubicBezTo>
                      <a:pt x="3282" y="71"/>
                      <a:pt x="3087" y="0"/>
                      <a:pt x="2895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494;p71">
                <a:extLst>
                  <a:ext uri="{FF2B5EF4-FFF2-40B4-BE49-F238E27FC236}">
                    <a16:creationId xmlns:a16="http://schemas.microsoft.com/office/drawing/2014/main" id="{9FD8514E-2D26-4BE6-9141-4511464DDBE2}"/>
                  </a:ext>
                </a:extLst>
              </p:cNvPr>
              <p:cNvSpPr/>
              <p:nvPr/>
            </p:nvSpPr>
            <p:spPr>
              <a:xfrm>
                <a:off x="480050" y="3184600"/>
                <a:ext cx="6505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5141" extrusionOk="0">
                    <a:moveTo>
                      <a:pt x="61" y="0"/>
                    </a:moveTo>
                    <a:cubicBezTo>
                      <a:pt x="41" y="20"/>
                      <a:pt x="21" y="20"/>
                      <a:pt x="0" y="41"/>
                    </a:cubicBezTo>
                    <a:cubicBezTo>
                      <a:pt x="142" y="504"/>
                      <a:pt x="242" y="987"/>
                      <a:pt x="323" y="1471"/>
                    </a:cubicBezTo>
                    <a:cubicBezTo>
                      <a:pt x="465" y="2278"/>
                      <a:pt x="626" y="3105"/>
                      <a:pt x="1049" y="3810"/>
                    </a:cubicBezTo>
                    <a:cubicBezTo>
                      <a:pt x="1352" y="4315"/>
                      <a:pt x="1795" y="4737"/>
                      <a:pt x="2320" y="5020"/>
                    </a:cubicBezTo>
                    <a:lnTo>
                      <a:pt x="2561" y="5140"/>
                    </a:lnTo>
                    <a:lnTo>
                      <a:pt x="2602" y="5081"/>
                    </a:lnTo>
                    <a:cubicBezTo>
                      <a:pt x="2581" y="5081"/>
                      <a:pt x="2540" y="5060"/>
                      <a:pt x="2521" y="5060"/>
                    </a:cubicBezTo>
                    <a:cubicBezTo>
                      <a:pt x="1936" y="4778"/>
                      <a:pt x="1432" y="4334"/>
                      <a:pt x="1110" y="3770"/>
                    </a:cubicBezTo>
                    <a:cubicBezTo>
                      <a:pt x="686" y="3084"/>
                      <a:pt x="524" y="2258"/>
                      <a:pt x="384" y="1452"/>
                    </a:cubicBezTo>
                    <a:cubicBezTo>
                      <a:pt x="303" y="968"/>
                      <a:pt x="202" y="484"/>
                      <a:pt x="61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495;p71">
                <a:extLst>
                  <a:ext uri="{FF2B5EF4-FFF2-40B4-BE49-F238E27FC236}">
                    <a16:creationId xmlns:a16="http://schemas.microsoft.com/office/drawing/2014/main" id="{66DF114D-C8E1-46E4-B058-864DE004BDFA}"/>
                  </a:ext>
                </a:extLst>
              </p:cNvPr>
              <p:cNvSpPr/>
              <p:nvPr/>
            </p:nvSpPr>
            <p:spPr>
              <a:xfrm>
                <a:off x="503750" y="3186075"/>
                <a:ext cx="47400" cy="12355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42" extrusionOk="0">
                    <a:moveTo>
                      <a:pt x="1" y="1"/>
                    </a:moveTo>
                    <a:lnTo>
                      <a:pt x="1" y="22"/>
                    </a:lnTo>
                    <a:cubicBezTo>
                      <a:pt x="1" y="22"/>
                      <a:pt x="1" y="22"/>
                      <a:pt x="1" y="22"/>
                    </a:cubicBezTo>
                    <a:lnTo>
                      <a:pt x="1" y="22"/>
                    </a:lnTo>
                    <a:cubicBezTo>
                      <a:pt x="1" y="15"/>
                      <a:pt x="1" y="8"/>
                      <a:pt x="1" y="1"/>
                    </a:cubicBezTo>
                    <a:close/>
                    <a:moveTo>
                      <a:pt x="1" y="22"/>
                    </a:moveTo>
                    <a:cubicBezTo>
                      <a:pt x="22" y="941"/>
                      <a:pt x="143" y="1740"/>
                      <a:pt x="363" y="2461"/>
                    </a:cubicBezTo>
                    <a:cubicBezTo>
                      <a:pt x="665" y="3449"/>
                      <a:pt x="1189" y="4315"/>
                      <a:pt x="1855" y="4941"/>
                    </a:cubicBezTo>
                    <a:lnTo>
                      <a:pt x="1896" y="4880"/>
                    </a:lnTo>
                    <a:cubicBezTo>
                      <a:pt x="1230" y="4275"/>
                      <a:pt x="726" y="3428"/>
                      <a:pt x="423" y="2441"/>
                    </a:cubicBezTo>
                    <a:cubicBezTo>
                      <a:pt x="202" y="1735"/>
                      <a:pt x="81" y="949"/>
                      <a:pt x="60" y="62"/>
                    </a:cubicBezTo>
                    <a:cubicBezTo>
                      <a:pt x="41" y="41"/>
                      <a:pt x="20" y="22"/>
                      <a:pt x="1" y="22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496;p71">
                <a:extLst>
                  <a:ext uri="{FF2B5EF4-FFF2-40B4-BE49-F238E27FC236}">
                    <a16:creationId xmlns:a16="http://schemas.microsoft.com/office/drawing/2014/main" id="{82D2204E-77C5-47A6-BA78-DC0E99AF16BA}"/>
                  </a:ext>
                </a:extLst>
              </p:cNvPr>
              <p:cNvSpPr/>
              <p:nvPr/>
            </p:nvSpPr>
            <p:spPr>
              <a:xfrm>
                <a:off x="526400" y="3174525"/>
                <a:ext cx="3027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5404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22" y="19"/>
                      <a:pt x="103" y="60"/>
                      <a:pt x="62" y="81"/>
                    </a:cubicBezTo>
                    <a:cubicBezTo>
                      <a:pt x="1" y="1936"/>
                      <a:pt x="606" y="3750"/>
                      <a:pt x="1151" y="5403"/>
                    </a:cubicBezTo>
                    <a:lnTo>
                      <a:pt x="1211" y="5382"/>
                    </a:lnTo>
                    <a:cubicBezTo>
                      <a:pt x="667" y="3710"/>
                      <a:pt x="41" y="1855"/>
                      <a:pt x="14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497;p71">
                <a:extLst>
                  <a:ext uri="{FF2B5EF4-FFF2-40B4-BE49-F238E27FC236}">
                    <a16:creationId xmlns:a16="http://schemas.microsoft.com/office/drawing/2014/main" id="{6321D047-546E-4AA5-A36D-6910CA4011CE}"/>
                  </a:ext>
                </a:extLst>
              </p:cNvPr>
              <p:cNvSpPr/>
              <p:nvPr/>
            </p:nvSpPr>
            <p:spPr>
              <a:xfrm>
                <a:off x="557175" y="3177025"/>
                <a:ext cx="48425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5142" extrusionOk="0">
                    <a:moveTo>
                      <a:pt x="1875" y="0"/>
                    </a:moveTo>
                    <a:cubicBezTo>
                      <a:pt x="1713" y="1250"/>
                      <a:pt x="1391" y="2460"/>
                      <a:pt x="907" y="3629"/>
                    </a:cubicBezTo>
                    <a:cubicBezTo>
                      <a:pt x="705" y="4134"/>
                      <a:pt x="484" y="4637"/>
                      <a:pt x="81" y="5021"/>
                    </a:cubicBezTo>
                    <a:lnTo>
                      <a:pt x="1" y="5102"/>
                    </a:lnTo>
                    <a:lnTo>
                      <a:pt x="60" y="5142"/>
                    </a:lnTo>
                    <a:cubicBezTo>
                      <a:pt x="60" y="5142"/>
                      <a:pt x="60" y="5121"/>
                      <a:pt x="81" y="5121"/>
                    </a:cubicBezTo>
                    <a:cubicBezTo>
                      <a:pt x="504" y="4718"/>
                      <a:pt x="767" y="4174"/>
                      <a:pt x="988" y="3650"/>
                    </a:cubicBezTo>
                    <a:cubicBezTo>
                      <a:pt x="1452" y="2481"/>
                      <a:pt x="1775" y="1271"/>
                      <a:pt x="1936" y="21"/>
                    </a:cubicBezTo>
                    <a:cubicBezTo>
                      <a:pt x="1915" y="21"/>
                      <a:pt x="1896" y="0"/>
                      <a:pt x="1875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498;p71">
                <a:extLst>
                  <a:ext uri="{FF2B5EF4-FFF2-40B4-BE49-F238E27FC236}">
                    <a16:creationId xmlns:a16="http://schemas.microsoft.com/office/drawing/2014/main" id="{FA0ACC69-E686-4F33-A8EC-86B8EB0E6622}"/>
                  </a:ext>
                </a:extLst>
              </p:cNvPr>
              <p:cNvSpPr/>
              <p:nvPr/>
            </p:nvSpPr>
            <p:spPr>
              <a:xfrm>
                <a:off x="556650" y="3181575"/>
                <a:ext cx="10100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5162" extrusionOk="0">
                    <a:moveTo>
                      <a:pt x="283" y="0"/>
                    </a:moveTo>
                    <a:lnTo>
                      <a:pt x="283" y="0"/>
                    </a:lnTo>
                    <a:cubicBezTo>
                      <a:pt x="344" y="1654"/>
                      <a:pt x="264" y="3286"/>
                      <a:pt x="22" y="4920"/>
                    </a:cubicBezTo>
                    <a:cubicBezTo>
                      <a:pt x="22" y="5000"/>
                      <a:pt x="1" y="5081"/>
                      <a:pt x="1" y="5161"/>
                    </a:cubicBezTo>
                    <a:lnTo>
                      <a:pt x="62" y="5161"/>
                    </a:lnTo>
                    <a:cubicBezTo>
                      <a:pt x="81" y="5081"/>
                      <a:pt x="81" y="5020"/>
                      <a:pt x="102" y="4939"/>
                    </a:cubicBezTo>
                    <a:lnTo>
                      <a:pt x="102" y="4839"/>
                    </a:lnTo>
                    <a:cubicBezTo>
                      <a:pt x="323" y="3266"/>
                      <a:pt x="404" y="1673"/>
                      <a:pt x="364" y="100"/>
                    </a:cubicBezTo>
                    <a:lnTo>
                      <a:pt x="344" y="100"/>
                    </a:lnTo>
                    <a:cubicBezTo>
                      <a:pt x="323" y="60"/>
                      <a:pt x="304" y="41"/>
                      <a:pt x="28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499;p71">
                <a:extLst>
                  <a:ext uri="{FF2B5EF4-FFF2-40B4-BE49-F238E27FC236}">
                    <a16:creationId xmlns:a16="http://schemas.microsoft.com/office/drawing/2014/main" id="{5FACB689-1820-4EF1-BAE1-F9595007F100}"/>
                  </a:ext>
                </a:extLst>
              </p:cNvPr>
              <p:cNvSpPr/>
              <p:nvPr/>
            </p:nvSpPr>
            <p:spPr>
              <a:xfrm>
                <a:off x="500725" y="3273775"/>
                <a:ext cx="548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703" extrusionOk="0">
                    <a:moveTo>
                      <a:pt x="302" y="1"/>
                    </a:moveTo>
                    <a:cubicBezTo>
                      <a:pt x="222" y="1"/>
                      <a:pt x="141" y="1"/>
                      <a:pt x="101" y="41"/>
                    </a:cubicBezTo>
                    <a:cubicBezTo>
                      <a:pt x="1" y="122"/>
                      <a:pt x="41" y="283"/>
                      <a:pt x="81" y="404"/>
                    </a:cubicBezTo>
                    <a:cubicBezTo>
                      <a:pt x="302" y="848"/>
                      <a:pt x="686" y="1232"/>
                      <a:pt x="1130" y="1473"/>
                    </a:cubicBezTo>
                    <a:cubicBezTo>
                      <a:pt x="1277" y="1553"/>
                      <a:pt x="1668" y="1703"/>
                      <a:pt x="1910" y="1703"/>
                    </a:cubicBezTo>
                    <a:cubicBezTo>
                      <a:pt x="2096" y="1703"/>
                      <a:pt x="2193" y="1613"/>
                      <a:pt x="2017" y="1332"/>
                    </a:cubicBezTo>
                    <a:cubicBezTo>
                      <a:pt x="1815" y="1030"/>
                      <a:pt x="1593" y="707"/>
                      <a:pt x="1310" y="465"/>
                    </a:cubicBezTo>
                    <a:cubicBezTo>
                      <a:pt x="1028" y="203"/>
                      <a:pt x="686" y="22"/>
                      <a:pt x="302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500;p71">
                <a:extLst>
                  <a:ext uri="{FF2B5EF4-FFF2-40B4-BE49-F238E27FC236}">
                    <a16:creationId xmlns:a16="http://schemas.microsoft.com/office/drawing/2014/main" id="{B489D90D-A57E-48E6-A638-13339447486B}"/>
                  </a:ext>
                </a:extLst>
              </p:cNvPr>
              <p:cNvSpPr/>
              <p:nvPr/>
            </p:nvSpPr>
            <p:spPr>
              <a:xfrm>
                <a:off x="547500" y="3267425"/>
                <a:ext cx="4747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969" extrusionOk="0">
                    <a:moveTo>
                      <a:pt x="1674" y="0"/>
                    </a:moveTo>
                    <a:cubicBezTo>
                      <a:pt x="1642" y="0"/>
                      <a:pt x="1609" y="5"/>
                      <a:pt x="1576" y="13"/>
                    </a:cubicBezTo>
                    <a:cubicBezTo>
                      <a:pt x="1213" y="94"/>
                      <a:pt x="891" y="336"/>
                      <a:pt x="649" y="639"/>
                    </a:cubicBezTo>
                    <a:cubicBezTo>
                      <a:pt x="428" y="921"/>
                      <a:pt x="246" y="1263"/>
                      <a:pt x="105" y="1626"/>
                    </a:cubicBezTo>
                    <a:cubicBezTo>
                      <a:pt x="0" y="1881"/>
                      <a:pt x="66" y="1969"/>
                      <a:pt x="201" y="1969"/>
                    </a:cubicBezTo>
                    <a:cubicBezTo>
                      <a:pt x="430" y="1969"/>
                      <a:pt x="860" y="1720"/>
                      <a:pt x="1012" y="1607"/>
                    </a:cubicBezTo>
                    <a:cubicBezTo>
                      <a:pt x="1415" y="1284"/>
                      <a:pt x="1718" y="860"/>
                      <a:pt x="1859" y="376"/>
                    </a:cubicBezTo>
                    <a:cubicBezTo>
                      <a:pt x="1899" y="255"/>
                      <a:pt x="1899" y="94"/>
                      <a:pt x="1799" y="34"/>
                    </a:cubicBezTo>
                    <a:cubicBezTo>
                      <a:pt x="1763" y="10"/>
                      <a:pt x="1720" y="0"/>
                      <a:pt x="1674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501;p71">
                <a:extLst>
                  <a:ext uri="{FF2B5EF4-FFF2-40B4-BE49-F238E27FC236}">
                    <a16:creationId xmlns:a16="http://schemas.microsoft.com/office/drawing/2014/main" id="{2114E4F7-2419-4ABD-AE8D-EB8F3EA344C4}"/>
                  </a:ext>
                </a:extLst>
              </p:cNvPr>
              <p:cNvSpPr/>
              <p:nvPr/>
            </p:nvSpPr>
            <p:spPr>
              <a:xfrm>
                <a:off x="1094475" y="4136125"/>
                <a:ext cx="313525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4511" extrusionOk="0">
                    <a:moveTo>
                      <a:pt x="12192" y="0"/>
                    </a:moveTo>
                    <a:cubicBezTo>
                      <a:pt x="11164" y="0"/>
                      <a:pt x="8054" y="55"/>
                      <a:pt x="5584" y="667"/>
                    </a:cubicBezTo>
                    <a:cubicBezTo>
                      <a:pt x="2600" y="1414"/>
                      <a:pt x="0" y="4438"/>
                      <a:pt x="0" y="4438"/>
                    </a:cubicBezTo>
                    <a:cubicBezTo>
                      <a:pt x="0" y="4438"/>
                      <a:pt x="360" y="4511"/>
                      <a:pt x="1294" y="4511"/>
                    </a:cubicBezTo>
                    <a:cubicBezTo>
                      <a:pt x="2260" y="4511"/>
                      <a:pt x="3840" y="4433"/>
                      <a:pt x="6269" y="4115"/>
                    </a:cubicBezTo>
                    <a:cubicBezTo>
                      <a:pt x="11048" y="3511"/>
                      <a:pt x="12540" y="3"/>
                      <a:pt x="12540" y="3"/>
                    </a:cubicBezTo>
                    <a:cubicBezTo>
                      <a:pt x="12540" y="3"/>
                      <a:pt x="12415" y="0"/>
                      <a:pt x="12192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502;p71">
                <a:extLst>
                  <a:ext uri="{FF2B5EF4-FFF2-40B4-BE49-F238E27FC236}">
                    <a16:creationId xmlns:a16="http://schemas.microsoft.com/office/drawing/2014/main" id="{274386CE-98B4-4586-BFE2-F7F01115F039}"/>
                  </a:ext>
                </a:extLst>
              </p:cNvPr>
              <p:cNvSpPr/>
              <p:nvPr/>
            </p:nvSpPr>
            <p:spPr>
              <a:xfrm>
                <a:off x="703350" y="4089800"/>
                <a:ext cx="185975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2017" extrusionOk="0">
                    <a:moveTo>
                      <a:pt x="6028" y="1"/>
                    </a:moveTo>
                    <a:cubicBezTo>
                      <a:pt x="6027" y="1"/>
                      <a:pt x="3186" y="2762"/>
                      <a:pt x="1592" y="5404"/>
                    </a:cubicBezTo>
                    <a:cubicBezTo>
                      <a:pt x="0" y="8044"/>
                      <a:pt x="323" y="12017"/>
                      <a:pt x="323" y="12017"/>
                    </a:cubicBezTo>
                    <a:cubicBezTo>
                      <a:pt x="323" y="12017"/>
                      <a:pt x="1592" y="11170"/>
                      <a:pt x="4516" y="7359"/>
                    </a:cubicBezTo>
                    <a:cubicBezTo>
                      <a:pt x="7439" y="3528"/>
                      <a:pt x="6028" y="1"/>
                      <a:pt x="6028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503;p71">
                <a:extLst>
                  <a:ext uri="{FF2B5EF4-FFF2-40B4-BE49-F238E27FC236}">
                    <a16:creationId xmlns:a16="http://schemas.microsoft.com/office/drawing/2014/main" id="{5FABCDDB-44B6-4B22-A344-F136C788A4D9}"/>
                  </a:ext>
                </a:extLst>
              </p:cNvPr>
              <p:cNvSpPr/>
              <p:nvPr/>
            </p:nvSpPr>
            <p:spPr>
              <a:xfrm>
                <a:off x="685200" y="4021075"/>
                <a:ext cx="4692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5762" extrusionOk="0">
                    <a:moveTo>
                      <a:pt x="17268" y="0"/>
                    </a:moveTo>
                    <a:cubicBezTo>
                      <a:pt x="16002" y="0"/>
                      <a:pt x="14738" y="107"/>
                      <a:pt x="13487" y="310"/>
                    </a:cubicBezTo>
                    <a:cubicBezTo>
                      <a:pt x="11895" y="592"/>
                      <a:pt x="10323" y="995"/>
                      <a:pt x="8791" y="1500"/>
                    </a:cubicBezTo>
                    <a:cubicBezTo>
                      <a:pt x="7258" y="1984"/>
                      <a:pt x="5746" y="2568"/>
                      <a:pt x="4254" y="3172"/>
                    </a:cubicBezTo>
                    <a:cubicBezTo>
                      <a:pt x="3528" y="3476"/>
                      <a:pt x="2783" y="3758"/>
                      <a:pt x="2036" y="4121"/>
                    </a:cubicBezTo>
                    <a:cubicBezTo>
                      <a:pt x="1310" y="4463"/>
                      <a:pt x="584" y="4906"/>
                      <a:pt x="60" y="5551"/>
                    </a:cubicBezTo>
                    <a:cubicBezTo>
                      <a:pt x="0" y="5592"/>
                      <a:pt x="20" y="5672"/>
                      <a:pt x="60" y="5734"/>
                    </a:cubicBezTo>
                    <a:cubicBezTo>
                      <a:pt x="88" y="5752"/>
                      <a:pt x="119" y="5762"/>
                      <a:pt x="151" y="5762"/>
                    </a:cubicBezTo>
                    <a:cubicBezTo>
                      <a:pt x="189" y="5762"/>
                      <a:pt x="229" y="5747"/>
                      <a:pt x="262" y="5713"/>
                    </a:cubicBezTo>
                    <a:cubicBezTo>
                      <a:pt x="767" y="5148"/>
                      <a:pt x="1471" y="4745"/>
                      <a:pt x="2178" y="4422"/>
                    </a:cubicBezTo>
                    <a:cubicBezTo>
                      <a:pt x="2904" y="4100"/>
                      <a:pt x="3670" y="3839"/>
                      <a:pt x="4415" y="3556"/>
                    </a:cubicBezTo>
                    <a:cubicBezTo>
                      <a:pt x="5907" y="2992"/>
                      <a:pt x="7420" y="2468"/>
                      <a:pt x="8952" y="2024"/>
                    </a:cubicBezTo>
                    <a:cubicBezTo>
                      <a:pt x="10484" y="1581"/>
                      <a:pt x="12036" y="1218"/>
                      <a:pt x="13589" y="995"/>
                    </a:cubicBezTo>
                    <a:cubicBezTo>
                      <a:pt x="14615" y="864"/>
                      <a:pt x="15640" y="793"/>
                      <a:pt x="16666" y="793"/>
                    </a:cubicBezTo>
                    <a:cubicBezTo>
                      <a:pt x="17213" y="793"/>
                      <a:pt x="17760" y="813"/>
                      <a:pt x="18307" y="855"/>
                    </a:cubicBezTo>
                    <a:lnTo>
                      <a:pt x="18326" y="855"/>
                    </a:lnTo>
                    <a:cubicBezTo>
                      <a:pt x="18337" y="856"/>
                      <a:pt x="18348" y="856"/>
                      <a:pt x="18359" y="856"/>
                    </a:cubicBezTo>
                    <a:cubicBezTo>
                      <a:pt x="18568" y="856"/>
                      <a:pt x="18750" y="683"/>
                      <a:pt x="18750" y="471"/>
                    </a:cubicBezTo>
                    <a:cubicBezTo>
                      <a:pt x="18769" y="250"/>
                      <a:pt x="18589" y="48"/>
                      <a:pt x="18366" y="27"/>
                    </a:cubicBezTo>
                    <a:cubicBezTo>
                      <a:pt x="18000" y="9"/>
                      <a:pt x="17634" y="0"/>
                      <a:pt x="17268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504;p71">
                <a:extLst>
                  <a:ext uri="{FF2B5EF4-FFF2-40B4-BE49-F238E27FC236}">
                    <a16:creationId xmlns:a16="http://schemas.microsoft.com/office/drawing/2014/main" id="{42C15EDD-2538-4EB5-BB69-FB87D9516C3E}"/>
                  </a:ext>
                </a:extLst>
              </p:cNvPr>
              <p:cNvSpPr/>
              <p:nvPr/>
            </p:nvSpPr>
            <p:spPr>
              <a:xfrm>
                <a:off x="559675" y="4104200"/>
                <a:ext cx="147200" cy="146400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856" extrusionOk="0">
                    <a:moveTo>
                      <a:pt x="2315" y="1"/>
                    </a:moveTo>
                    <a:cubicBezTo>
                      <a:pt x="1910" y="1"/>
                      <a:pt x="1506" y="37"/>
                      <a:pt x="1110" y="110"/>
                    </a:cubicBezTo>
                    <a:cubicBezTo>
                      <a:pt x="828" y="170"/>
                      <a:pt x="525" y="251"/>
                      <a:pt x="304" y="452"/>
                    </a:cubicBezTo>
                    <a:cubicBezTo>
                      <a:pt x="122" y="594"/>
                      <a:pt x="1" y="815"/>
                      <a:pt x="1" y="1038"/>
                    </a:cubicBezTo>
                    <a:cubicBezTo>
                      <a:pt x="1" y="1057"/>
                      <a:pt x="22" y="1078"/>
                      <a:pt x="22" y="1097"/>
                    </a:cubicBezTo>
                    <a:cubicBezTo>
                      <a:pt x="22" y="1159"/>
                      <a:pt x="22" y="1199"/>
                      <a:pt x="41" y="1239"/>
                    </a:cubicBezTo>
                    <a:cubicBezTo>
                      <a:pt x="202" y="1622"/>
                      <a:pt x="807" y="1804"/>
                      <a:pt x="788" y="2226"/>
                    </a:cubicBezTo>
                    <a:cubicBezTo>
                      <a:pt x="788" y="2328"/>
                      <a:pt x="767" y="2428"/>
                      <a:pt x="707" y="2509"/>
                    </a:cubicBezTo>
                    <a:cubicBezTo>
                      <a:pt x="686" y="2530"/>
                      <a:pt x="667" y="2570"/>
                      <a:pt x="646" y="2589"/>
                    </a:cubicBezTo>
                    <a:cubicBezTo>
                      <a:pt x="546" y="2710"/>
                      <a:pt x="444" y="2831"/>
                      <a:pt x="384" y="2952"/>
                    </a:cubicBezTo>
                    <a:cubicBezTo>
                      <a:pt x="243" y="3215"/>
                      <a:pt x="283" y="3557"/>
                      <a:pt x="484" y="3780"/>
                    </a:cubicBezTo>
                    <a:cubicBezTo>
                      <a:pt x="546" y="3860"/>
                      <a:pt x="646" y="3920"/>
                      <a:pt x="726" y="3981"/>
                    </a:cubicBezTo>
                    <a:cubicBezTo>
                      <a:pt x="767" y="4001"/>
                      <a:pt x="807" y="4001"/>
                      <a:pt x="828" y="4022"/>
                    </a:cubicBezTo>
                    <a:cubicBezTo>
                      <a:pt x="968" y="4081"/>
                      <a:pt x="1110" y="4122"/>
                      <a:pt x="1251" y="4143"/>
                    </a:cubicBezTo>
                    <a:cubicBezTo>
                      <a:pt x="1352" y="4183"/>
                      <a:pt x="1433" y="4202"/>
                      <a:pt x="1513" y="4283"/>
                    </a:cubicBezTo>
                    <a:cubicBezTo>
                      <a:pt x="1613" y="4404"/>
                      <a:pt x="1573" y="4605"/>
                      <a:pt x="1513" y="4788"/>
                    </a:cubicBezTo>
                    <a:cubicBezTo>
                      <a:pt x="1493" y="4807"/>
                      <a:pt x="1493" y="4828"/>
                      <a:pt x="1493" y="4847"/>
                    </a:cubicBezTo>
                    <a:lnTo>
                      <a:pt x="1493" y="4868"/>
                    </a:lnTo>
                    <a:cubicBezTo>
                      <a:pt x="1393" y="5170"/>
                      <a:pt x="1433" y="5533"/>
                      <a:pt x="1654" y="5734"/>
                    </a:cubicBezTo>
                    <a:cubicBezTo>
                      <a:pt x="1675" y="5734"/>
                      <a:pt x="1694" y="5755"/>
                      <a:pt x="1715" y="5775"/>
                    </a:cubicBezTo>
                    <a:cubicBezTo>
                      <a:pt x="1734" y="5775"/>
                      <a:pt x="1734" y="5775"/>
                      <a:pt x="1755" y="5796"/>
                    </a:cubicBezTo>
                    <a:cubicBezTo>
                      <a:pt x="1876" y="5855"/>
                      <a:pt x="2017" y="5855"/>
                      <a:pt x="2138" y="5855"/>
                    </a:cubicBezTo>
                    <a:cubicBezTo>
                      <a:pt x="2884" y="5796"/>
                      <a:pt x="3449" y="5231"/>
                      <a:pt x="4073" y="4868"/>
                    </a:cubicBezTo>
                    <a:cubicBezTo>
                      <a:pt x="4578" y="4586"/>
                      <a:pt x="5162" y="4404"/>
                      <a:pt x="5505" y="3960"/>
                    </a:cubicBezTo>
                    <a:cubicBezTo>
                      <a:pt x="5788" y="3618"/>
                      <a:pt x="5888" y="3134"/>
                      <a:pt x="5888" y="2670"/>
                    </a:cubicBezTo>
                    <a:cubicBezTo>
                      <a:pt x="5888" y="2489"/>
                      <a:pt x="5888" y="2328"/>
                      <a:pt x="5868" y="2167"/>
                    </a:cubicBezTo>
                    <a:cubicBezTo>
                      <a:pt x="5847" y="2086"/>
                      <a:pt x="5847" y="2025"/>
                      <a:pt x="5828" y="1944"/>
                    </a:cubicBezTo>
                    <a:cubicBezTo>
                      <a:pt x="5788" y="1764"/>
                      <a:pt x="5747" y="1602"/>
                      <a:pt x="5667" y="1441"/>
                    </a:cubicBezTo>
                    <a:cubicBezTo>
                      <a:pt x="5667" y="1420"/>
                      <a:pt x="5646" y="1401"/>
                      <a:pt x="5646" y="1380"/>
                    </a:cubicBezTo>
                    <a:cubicBezTo>
                      <a:pt x="5525" y="1118"/>
                      <a:pt x="5323" y="876"/>
                      <a:pt x="5041" y="694"/>
                    </a:cubicBezTo>
                    <a:cubicBezTo>
                      <a:pt x="4659" y="412"/>
                      <a:pt x="4215" y="251"/>
                      <a:pt x="3751" y="151"/>
                    </a:cubicBezTo>
                    <a:cubicBezTo>
                      <a:pt x="3280" y="52"/>
                      <a:pt x="2797" y="1"/>
                      <a:pt x="2315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505;p71">
                <a:extLst>
                  <a:ext uri="{FF2B5EF4-FFF2-40B4-BE49-F238E27FC236}">
                    <a16:creationId xmlns:a16="http://schemas.microsoft.com/office/drawing/2014/main" id="{C37432B3-4300-4CE5-95A6-CF7235C0896B}"/>
                  </a:ext>
                </a:extLst>
              </p:cNvPr>
              <p:cNvSpPr/>
              <p:nvPr/>
            </p:nvSpPr>
            <p:spPr>
              <a:xfrm>
                <a:off x="601000" y="4150775"/>
                <a:ext cx="106400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3912" extrusionOk="0">
                    <a:moveTo>
                      <a:pt x="4194" y="1"/>
                    </a:moveTo>
                    <a:cubicBezTo>
                      <a:pt x="4175" y="41"/>
                      <a:pt x="4175" y="62"/>
                      <a:pt x="4175" y="81"/>
                    </a:cubicBezTo>
                    <a:cubicBezTo>
                      <a:pt x="4073" y="726"/>
                      <a:pt x="3791" y="1331"/>
                      <a:pt x="3348" y="1815"/>
                    </a:cubicBezTo>
                    <a:cubicBezTo>
                      <a:pt x="2783" y="2400"/>
                      <a:pt x="2038" y="2783"/>
                      <a:pt x="1312" y="3146"/>
                    </a:cubicBezTo>
                    <a:cubicBezTo>
                      <a:pt x="888" y="3368"/>
                      <a:pt x="425" y="3589"/>
                      <a:pt x="1" y="3871"/>
                    </a:cubicBezTo>
                    <a:cubicBezTo>
                      <a:pt x="22" y="3871"/>
                      <a:pt x="41" y="3892"/>
                      <a:pt x="62" y="3912"/>
                    </a:cubicBezTo>
                    <a:cubicBezTo>
                      <a:pt x="465" y="3629"/>
                      <a:pt x="909" y="3409"/>
                      <a:pt x="1352" y="3207"/>
                    </a:cubicBezTo>
                    <a:cubicBezTo>
                      <a:pt x="2078" y="2844"/>
                      <a:pt x="2823" y="2460"/>
                      <a:pt x="3388" y="1855"/>
                    </a:cubicBezTo>
                    <a:cubicBezTo>
                      <a:pt x="3791" y="1412"/>
                      <a:pt x="4073" y="868"/>
                      <a:pt x="4215" y="304"/>
                    </a:cubicBezTo>
                    <a:cubicBezTo>
                      <a:pt x="4235" y="202"/>
                      <a:pt x="4235" y="102"/>
                      <a:pt x="4256" y="22"/>
                    </a:cubicBezTo>
                    <a:lnTo>
                      <a:pt x="4194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506;p71">
                <a:extLst>
                  <a:ext uri="{FF2B5EF4-FFF2-40B4-BE49-F238E27FC236}">
                    <a16:creationId xmlns:a16="http://schemas.microsoft.com/office/drawing/2014/main" id="{DAE9B59F-E375-4BBE-8F2A-DC3B146040A6}"/>
                  </a:ext>
                </a:extLst>
              </p:cNvPr>
              <p:cNvSpPr/>
              <p:nvPr/>
            </p:nvSpPr>
            <p:spPr>
              <a:xfrm>
                <a:off x="596975" y="4146250"/>
                <a:ext cx="10485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3187" extrusionOk="0">
                    <a:moveTo>
                      <a:pt x="4134" y="1"/>
                    </a:moveTo>
                    <a:cubicBezTo>
                      <a:pt x="3731" y="786"/>
                      <a:pt x="3065" y="1512"/>
                      <a:pt x="2199" y="2098"/>
                    </a:cubicBezTo>
                    <a:cubicBezTo>
                      <a:pt x="1594" y="2501"/>
                      <a:pt x="868" y="2823"/>
                      <a:pt x="21" y="3106"/>
                    </a:cubicBezTo>
                    <a:cubicBezTo>
                      <a:pt x="1" y="3125"/>
                      <a:pt x="1" y="3146"/>
                      <a:pt x="1" y="3165"/>
                    </a:cubicBezTo>
                    <a:lnTo>
                      <a:pt x="1" y="3186"/>
                    </a:lnTo>
                    <a:cubicBezTo>
                      <a:pt x="868" y="2904"/>
                      <a:pt x="1613" y="2561"/>
                      <a:pt x="2239" y="2138"/>
                    </a:cubicBezTo>
                    <a:cubicBezTo>
                      <a:pt x="3105" y="1573"/>
                      <a:pt x="3791" y="827"/>
                      <a:pt x="4194" y="20"/>
                    </a:cubicBezTo>
                    <a:lnTo>
                      <a:pt x="4134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507;p71">
                <a:extLst>
                  <a:ext uri="{FF2B5EF4-FFF2-40B4-BE49-F238E27FC236}">
                    <a16:creationId xmlns:a16="http://schemas.microsoft.com/office/drawing/2014/main" id="{4CB37D6A-3AF3-4C38-8571-FB06C35846DF}"/>
                  </a:ext>
                </a:extLst>
              </p:cNvPr>
              <p:cNvSpPr/>
              <p:nvPr/>
            </p:nvSpPr>
            <p:spPr>
              <a:xfrm>
                <a:off x="577825" y="4140700"/>
                <a:ext cx="12300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562" extrusionOk="0">
                    <a:moveTo>
                      <a:pt x="4879" y="0"/>
                    </a:moveTo>
                    <a:cubicBezTo>
                      <a:pt x="3428" y="989"/>
                      <a:pt x="1815" y="2097"/>
                      <a:pt x="0" y="2521"/>
                    </a:cubicBezTo>
                    <a:cubicBezTo>
                      <a:pt x="41" y="2541"/>
                      <a:pt x="81" y="2541"/>
                      <a:pt x="102" y="2562"/>
                    </a:cubicBezTo>
                    <a:cubicBezTo>
                      <a:pt x="1896" y="2118"/>
                      <a:pt x="3489" y="1029"/>
                      <a:pt x="4920" y="62"/>
                    </a:cubicBezTo>
                    <a:lnTo>
                      <a:pt x="4879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508;p71">
                <a:extLst>
                  <a:ext uri="{FF2B5EF4-FFF2-40B4-BE49-F238E27FC236}">
                    <a16:creationId xmlns:a16="http://schemas.microsoft.com/office/drawing/2014/main" id="{82DC7D42-8BD9-4293-832C-EC6EF4896BEE}"/>
                  </a:ext>
                </a:extLst>
              </p:cNvPr>
              <p:cNvSpPr/>
              <p:nvPr/>
            </p:nvSpPr>
            <p:spPr>
              <a:xfrm>
                <a:off x="559675" y="4125725"/>
                <a:ext cx="1361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21" extrusionOk="0">
                    <a:moveTo>
                      <a:pt x="2249" y="1"/>
                    </a:moveTo>
                    <a:cubicBezTo>
                      <a:pt x="1498" y="1"/>
                      <a:pt x="746" y="57"/>
                      <a:pt x="1" y="177"/>
                    </a:cubicBezTo>
                    <a:cubicBezTo>
                      <a:pt x="1" y="196"/>
                      <a:pt x="22" y="217"/>
                      <a:pt x="22" y="236"/>
                    </a:cubicBezTo>
                    <a:cubicBezTo>
                      <a:pt x="751" y="129"/>
                      <a:pt x="1487" y="72"/>
                      <a:pt x="2226" y="72"/>
                    </a:cubicBezTo>
                    <a:cubicBezTo>
                      <a:pt x="2733" y="72"/>
                      <a:pt x="3242" y="99"/>
                      <a:pt x="3751" y="156"/>
                    </a:cubicBezTo>
                    <a:cubicBezTo>
                      <a:pt x="4296" y="217"/>
                      <a:pt x="4839" y="298"/>
                      <a:pt x="5323" y="559"/>
                    </a:cubicBezTo>
                    <a:cubicBezTo>
                      <a:pt x="5363" y="580"/>
                      <a:pt x="5384" y="599"/>
                      <a:pt x="5425" y="620"/>
                    </a:cubicBezTo>
                    <a:lnTo>
                      <a:pt x="5444" y="559"/>
                    </a:lnTo>
                    <a:lnTo>
                      <a:pt x="5425" y="540"/>
                    </a:lnTo>
                    <a:cubicBezTo>
                      <a:pt x="4920" y="236"/>
                      <a:pt x="4336" y="136"/>
                      <a:pt x="3771" y="75"/>
                    </a:cubicBezTo>
                    <a:cubicBezTo>
                      <a:pt x="3267" y="26"/>
                      <a:pt x="2758" y="1"/>
                      <a:pt x="2249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509;p71">
                <a:extLst>
                  <a:ext uri="{FF2B5EF4-FFF2-40B4-BE49-F238E27FC236}">
                    <a16:creationId xmlns:a16="http://schemas.microsoft.com/office/drawing/2014/main" id="{24AA8A3F-5969-4D5F-B099-EBFC80E0253C}"/>
                  </a:ext>
                </a:extLst>
              </p:cNvPr>
              <p:cNvSpPr/>
              <p:nvPr/>
            </p:nvSpPr>
            <p:spPr>
              <a:xfrm>
                <a:off x="575800" y="4138675"/>
                <a:ext cx="1255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1211" extrusionOk="0">
                    <a:moveTo>
                      <a:pt x="5001" y="1"/>
                    </a:moveTo>
                    <a:cubicBezTo>
                      <a:pt x="4920" y="1"/>
                      <a:pt x="4860" y="22"/>
                      <a:pt x="4780" y="22"/>
                    </a:cubicBezTo>
                    <a:cubicBezTo>
                      <a:pt x="4759" y="41"/>
                      <a:pt x="4718" y="41"/>
                      <a:pt x="4678" y="41"/>
                    </a:cubicBezTo>
                    <a:cubicBezTo>
                      <a:pt x="3106" y="264"/>
                      <a:pt x="1554" y="626"/>
                      <a:pt x="62" y="1130"/>
                    </a:cubicBezTo>
                    <a:cubicBezTo>
                      <a:pt x="41" y="1151"/>
                      <a:pt x="22" y="1191"/>
                      <a:pt x="1" y="1210"/>
                    </a:cubicBezTo>
                    <a:cubicBezTo>
                      <a:pt x="1554" y="707"/>
                      <a:pt x="3146" y="323"/>
                      <a:pt x="4780" y="102"/>
                    </a:cubicBezTo>
                    <a:cubicBezTo>
                      <a:pt x="4860" y="81"/>
                      <a:pt x="4941" y="81"/>
                      <a:pt x="5022" y="62"/>
                    </a:cubicBez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510;p71">
                <a:extLst>
                  <a:ext uri="{FF2B5EF4-FFF2-40B4-BE49-F238E27FC236}">
                    <a16:creationId xmlns:a16="http://schemas.microsoft.com/office/drawing/2014/main" id="{470A314E-902C-4ACA-A11E-180D610FD36F}"/>
                  </a:ext>
                </a:extLst>
              </p:cNvPr>
              <p:cNvSpPr/>
              <p:nvPr/>
            </p:nvSpPr>
            <p:spPr>
              <a:xfrm>
                <a:off x="677125" y="4142275"/>
                <a:ext cx="345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399" extrusionOk="0">
                    <a:moveTo>
                      <a:pt x="1145" y="0"/>
                    </a:moveTo>
                    <a:cubicBezTo>
                      <a:pt x="1086" y="0"/>
                      <a:pt x="1008" y="47"/>
                      <a:pt x="907" y="160"/>
                    </a:cubicBezTo>
                    <a:cubicBezTo>
                      <a:pt x="646" y="442"/>
                      <a:pt x="404" y="744"/>
                      <a:pt x="243" y="1087"/>
                    </a:cubicBezTo>
                    <a:cubicBezTo>
                      <a:pt x="82" y="1429"/>
                      <a:pt x="1" y="1813"/>
                      <a:pt x="101" y="2176"/>
                    </a:cubicBezTo>
                    <a:cubicBezTo>
                      <a:pt x="101" y="2257"/>
                      <a:pt x="141" y="2337"/>
                      <a:pt x="203" y="2378"/>
                    </a:cubicBezTo>
                    <a:cubicBezTo>
                      <a:pt x="227" y="2392"/>
                      <a:pt x="253" y="2398"/>
                      <a:pt x="281" y="2398"/>
                    </a:cubicBezTo>
                    <a:cubicBezTo>
                      <a:pt x="368" y="2398"/>
                      <a:pt x="464" y="2337"/>
                      <a:pt x="525" y="2276"/>
                    </a:cubicBezTo>
                    <a:cubicBezTo>
                      <a:pt x="907" y="1934"/>
                      <a:pt x="1170" y="1470"/>
                      <a:pt x="1270" y="986"/>
                    </a:cubicBezTo>
                    <a:cubicBezTo>
                      <a:pt x="1319" y="745"/>
                      <a:pt x="1381" y="0"/>
                      <a:pt x="114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511;p71">
                <a:extLst>
                  <a:ext uri="{FF2B5EF4-FFF2-40B4-BE49-F238E27FC236}">
                    <a16:creationId xmlns:a16="http://schemas.microsoft.com/office/drawing/2014/main" id="{DFB81E44-D613-4AF9-BBEC-5F3B1CE652E3}"/>
                  </a:ext>
                </a:extLst>
              </p:cNvPr>
              <p:cNvSpPr/>
              <p:nvPr/>
            </p:nvSpPr>
            <p:spPr>
              <a:xfrm>
                <a:off x="649925" y="4113475"/>
                <a:ext cx="67600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338" extrusionOk="0">
                    <a:moveTo>
                      <a:pt x="342" y="1"/>
                    </a:moveTo>
                    <a:cubicBezTo>
                      <a:pt x="221" y="1"/>
                      <a:pt x="60" y="41"/>
                      <a:pt x="20" y="162"/>
                    </a:cubicBezTo>
                    <a:cubicBezTo>
                      <a:pt x="0" y="243"/>
                      <a:pt x="41" y="304"/>
                      <a:pt x="81" y="364"/>
                    </a:cubicBezTo>
                    <a:cubicBezTo>
                      <a:pt x="261" y="707"/>
                      <a:pt x="584" y="949"/>
                      <a:pt x="928" y="1089"/>
                    </a:cubicBezTo>
                    <a:cubicBezTo>
                      <a:pt x="1270" y="1231"/>
                      <a:pt x="1653" y="1291"/>
                      <a:pt x="2016" y="1331"/>
                    </a:cubicBezTo>
                    <a:cubicBezTo>
                      <a:pt x="2055" y="1335"/>
                      <a:pt x="2090" y="1337"/>
                      <a:pt x="2122" y="1337"/>
                    </a:cubicBezTo>
                    <a:cubicBezTo>
                      <a:pt x="2704" y="1337"/>
                      <a:pt x="1983" y="657"/>
                      <a:pt x="1753" y="485"/>
                    </a:cubicBezTo>
                    <a:cubicBezTo>
                      <a:pt x="1350" y="183"/>
                      <a:pt x="847" y="1"/>
                      <a:pt x="342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512;p71">
                <a:extLst>
                  <a:ext uri="{FF2B5EF4-FFF2-40B4-BE49-F238E27FC236}">
                    <a16:creationId xmlns:a16="http://schemas.microsoft.com/office/drawing/2014/main" id="{6020236D-B060-4723-A8EC-266C4E0C8502}"/>
                  </a:ext>
                </a:extLst>
              </p:cNvPr>
              <p:cNvSpPr/>
              <p:nvPr/>
            </p:nvSpPr>
            <p:spPr>
              <a:xfrm>
                <a:off x="1701475" y="3125850"/>
                <a:ext cx="180775" cy="390150"/>
              </a:xfrm>
              <a:custGeom>
                <a:avLst/>
                <a:gdLst/>
                <a:ahLst/>
                <a:cxnLst/>
                <a:rect l="l" t="t" r="r" b="b"/>
                <a:pathLst>
                  <a:path w="7231" h="15606" extrusionOk="0">
                    <a:moveTo>
                      <a:pt x="7024" y="0"/>
                    </a:moveTo>
                    <a:cubicBezTo>
                      <a:pt x="6968" y="0"/>
                      <a:pt x="6910" y="22"/>
                      <a:pt x="6868" y="71"/>
                    </a:cubicBezTo>
                    <a:cubicBezTo>
                      <a:pt x="6203" y="958"/>
                      <a:pt x="4711" y="3055"/>
                      <a:pt x="2736" y="6624"/>
                    </a:cubicBezTo>
                    <a:cubicBezTo>
                      <a:pt x="537" y="10595"/>
                      <a:pt x="94" y="14245"/>
                      <a:pt x="13" y="15474"/>
                    </a:cubicBezTo>
                    <a:cubicBezTo>
                      <a:pt x="1" y="15553"/>
                      <a:pt x="72" y="15606"/>
                      <a:pt x="152" y="15606"/>
                    </a:cubicBezTo>
                    <a:cubicBezTo>
                      <a:pt x="195" y="15606"/>
                      <a:pt x="240" y="15590"/>
                      <a:pt x="276" y="15555"/>
                    </a:cubicBezTo>
                    <a:cubicBezTo>
                      <a:pt x="1244" y="14385"/>
                      <a:pt x="4429" y="10474"/>
                      <a:pt x="5679" y="7974"/>
                    </a:cubicBezTo>
                    <a:cubicBezTo>
                      <a:pt x="6848" y="5595"/>
                      <a:pt x="7150" y="1665"/>
                      <a:pt x="7231" y="192"/>
                    </a:cubicBezTo>
                    <a:cubicBezTo>
                      <a:pt x="7231" y="75"/>
                      <a:pt x="7129" y="0"/>
                      <a:pt x="7024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513;p71">
                <a:extLst>
                  <a:ext uri="{FF2B5EF4-FFF2-40B4-BE49-F238E27FC236}">
                    <a16:creationId xmlns:a16="http://schemas.microsoft.com/office/drawing/2014/main" id="{94563CF2-53F2-4BE2-B179-C1B272F128AC}"/>
                  </a:ext>
                </a:extLst>
              </p:cNvPr>
              <p:cNvSpPr/>
              <p:nvPr/>
            </p:nvSpPr>
            <p:spPr>
              <a:xfrm>
                <a:off x="1700775" y="3126125"/>
                <a:ext cx="177450" cy="387125"/>
              </a:xfrm>
              <a:custGeom>
                <a:avLst/>
                <a:gdLst/>
                <a:ahLst/>
                <a:cxnLst/>
                <a:rect l="l" t="t" r="r" b="b"/>
                <a:pathLst>
                  <a:path w="7098" h="15485" extrusionOk="0">
                    <a:moveTo>
                      <a:pt x="7078" y="1"/>
                    </a:moveTo>
                    <a:cubicBezTo>
                      <a:pt x="7078" y="1"/>
                      <a:pt x="7057" y="1"/>
                      <a:pt x="7057" y="20"/>
                    </a:cubicBezTo>
                    <a:cubicBezTo>
                      <a:pt x="6997" y="122"/>
                      <a:pt x="1917" y="11713"/>
                      <a:pt x="1" y="15444"/>
                    </a:cubicBezTo>
                    <a:cubicBezTo>
                      <a:pt x="1" y="15463"/>
                      <a:pt x="1" y="15463"/>
                      <a:pt x="22" y="15484"/>
                    </a:cubicBezTo>
                    <a:lnTo>
                      <a:pt x="41" y="15484"/>
                    </a:lnTo>
                    <a:cubicBezTo>
                      <a:pt x="41" y="15484"/>
                      <a:pt x="62" y="15484"/>
                      <a:pt x="62" y="15463"/>
                    </a:cubicBezTo>
                    <a:cubicBezTo>
                      <a:pt x="1957" y="11734"/>
                      <a:pt x="7057" y="141"/>
                      <a:pt x="7097" y="41"/>
                    </a:cubicBezTo>
                    <a:cubicBezTo>
                      <a:pt x="7097" y="20"/>
                      <a:pt x="7097" y="1"/>
                      <a:pt x="707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514;p71">
                <a:extLst>
                  <a:ext uri="{FF2B5EF4-FFF2-40B4-BE49-F238E27FC236}">
                    <a16:creationId xmlns:a16="http://schemas.microsoft.com/office/drawing/2014/main" id="{D2A55B70-2337-421F-AF88-EB4B59F7D9CD}"/>
                  </a:ext>
                </a:extLst>
              </p:cNvPr>
              <p:cNvSpPr/>
              <p:nvPr/>
            </p:nvSpPr>
            <p:spPr>
              <a:xfrm>
                <a:off x="1830325" y="3185600"/>
                <a:ext cx="469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332" extrusionOk="0">
                    <a:moveTo>
                      <a:pt x="20" y="1"/>
                    </a:moveTo>
                    <a:lnTo>
                      <a:pt x="1" y="20"/>
                    </a:lnTo>
                    <a:lnTo>
                      <a:pt x="222" y="1291"/>
                    </a:lnTo>
                    <a:lnTo>
                      <a:pt x="222" y="1310"/>
                    </a:lnTo>
                    <a:lnTo>
                      <a:pt x="243" y="1331"/>
                    </a:lnTo>
                    <a:cubicBezTo>
                      <a:pt x="243" y="1331"/>
                      <a:pt x="262" y="1331"/>
                      <a:pt x="262" y="1310"/>
                    </a:cubicBezTo>
                    <a:lnTo>
                      <a:pt x="1856" y="423"/>
                    </a:lnTo>
                    <a:cubicBezTo>
                      <a:pt x="1875" y="423"/>
                      <a:pt x="1875" y="404"/>
                      <a:pt x="1856" y="383"/>
                    </a:cubicBezTo>
                    <a:cubicBezTo>
                      <a:pt x="1856" y="383"/>
                      <a:pt x="1846" y="374"/>
                      <a:pt x="1840" y="374"/>
                    </a:cubicBezTo>
                    <a:cubicBezTo>
                      <a:pt x="1837" y="374"/>
                      <a:pt x="1835" y="376"/>
                      <a:pt x="1835" y="383"/>
                    </a:cubicBezTo>
                    <a:lnTo>
                      <a:pt x="262" y="1251"/>
                    </a:lnTo>
                    <a:lnTo>
                      <a:pt x="61" y="20"/>
                    </a:lnTo>
                    <a:cubicBezTo>
                      <a:pt x="61" y="1"/>
                      <a:pt x="41" y="1"/>
                      <a:pt x="2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515;p71">
                <a:extLst>
                  <a:ext uri="{FF2B5EF4-FFF2-40B4-BE49-F238E27FC236}">
                    <a16:creationId xmlns:a16="http://schemas.microsoft.com/office/drawing/2014/main" id="{3081229A-A633-4C16-AB8E-F7C03FB60E66}"/>
                  </a:ext>
                </a:extLst>
              </p:cNvPr>
              <p:cNvSpPr/>
              <p:nvPr/>
            </p:nvSpPr>
            <p:spPr>
              <a:xfrm>
                <a:off x="1781950" y="3266725"/>
                <a:ext cx="781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453" extrusionOk="0">
                    <a:moveTo>
                      <a:pt x="20" y="1"/>
                    </a:moveTo>
                    <a:cubicBezTo>
                      <a:pt x="20" y="1"/>
                      <a:pt x="0" y="22"/>
                      <a:pt x="20" y="41"/>
                    </a:cubicBezTo>
                    <a:lnTo>
                      <a:pt x="686" y="1433"/>
                    </a:lnTo>
                    <a:cubicBezTo>
                      <a:pt x="705" y="1452"/>
                      <a:pt x="705" y="1452"/>
                      <a:pt x="726" y="1452"/>
                    </a:cubicBezTo>
                    <a:lnTo>
                      <a:pt x="3105" y="747"/>
                    </a:lnTo>
                    <a:cubicBezTo>
                      <a:pt x="3105" y="747"/>
                      <a:pt x="3125" y="726"/>
                      <a:pt x="3125" y="707"/>
                    </a:cubicBezTo>
                    <a:cubicBezTo>
                      <a:pt x="3105" y="707"/>
                      <a:pt x="3105" y="686"/>
                      <a:pt x="3084" y="686"/>
                    </a:cubicBezTo>
                    <a:lnTo>
                      <a:pt x="726" y="1393"/>
                    </a:lnTo>
                    <a:lnTo>
                      <a:pt x="60" y="22"/>
                    </a:lnTo>
                    <a:cubicBezTo>
                      <a:pt x="60" y="1"/>
                      <a:pt x="41" y="1"/>
                      <a:pt x="2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516;p71">
                <a:extLst>
                  <a:ext uri="{FF2B5EF4-FFF2-40B4-BE49-F238E27FC236}">
                    <a16:creationId xmlns:a16="http://schemas.microsoft.com/office/drawing/2014/main" id="{C7105629-7402-43C6-B5BD-29D007CD1619}"/>
                  </a:ext>
                </a:extLst>
              </p:cNvPr>
              <p:cNvSpPr/>
              <p:nvPr/>
            </p:nvSpPr>
            <p:spPr>
              <a:xfrm>
                <a:off x="1760250" y="3308050"/>
                <a:ext cx="80200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896" extrusionOk="0">
                    <a:moveTo>
                      <a:pt x="22" y="1"/>
                    </a:moveTo>
                    <a:cubicBezTo>
                      <a:pt x="1" y="22"/>
                      <a:pt x="1" y="22"/>
                      <a:pt x="1" y="41"/>
                    </a:cubicBezTo>
                    <a:lnTo>
                      <a:pt x="627" y="1877"/>
                    </a:lnTo>
                    <a:cubicBezTo>
                      <a:pt x="646" y="1877"/>
                      <a:pt x="646" y="1896"/>
                      <a:pt x="646" y="1896"/>
                    </a:cubicBezTo>
                    <a:lnTo>
                      <a:pt x="667" y="1896"/>
                    </a:lnTo>
                    <a:lnTo>
                      <a:pt x="3186" y="1030"/>
                    </a:lnTo>
                    <a:cubicBezTo>
                      <a:pt x="3207" y="1030"/>
                      <a:pt x="3207" y="1009"/>
                      <a:pt x="3207" y="990"/>
                    </a:cubicBezTo>
                    <a:cubicBezTo>
                      <a:pt x="3186" y="969"/>
                      <a:pt x="3186" y="969"/>
                      <a:pt x="3167" y="969"/>
                    </a:cubicBezTo>
                    <a:lnTo>
                      <a:pt x="686" y="1836"/>
                    </a:lnTo>
                    <a:lnTo>
                      <a:pt x="62" y="22"/>
                    </a:lnTo>
                    <a:cubicBezTo>
                      <a:pt x="62" y="1"/>
                      <a:pt x="41" y="1"/>
                      <a:pt x="2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517;p71">
                <a:extLst>
                  <a:ext uri="{FF2B5EF4-FFF2-40B4-BE49-F238E27FC236}">
                    <a16:creationId xmlns:a16="http://schemas.microsoft.com/office/drawing/2014/main" id="{B20A87CF-8139-449E-B3E9-0140A682F1C6}"/>
                  </a:ext>
                </a:extLst>
              </p:cNvPr>
              <p:cNvSpPr/>
              <p:nvPr/>
            </p:nvSpPr>
            <p:spPr>
              <a:xfrm>
                <a:off x="1735575" y="3364025"/>
                <a:ext cx="6905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512" extrusionOk="0">
                    <a:moveTo>
                      <a:pt x="20" y="1"/>
                    </a:moveTo>
                    <a:cubicBezTo>
                      <a:pt x="1" y="1"/>
                      <a:pt x="1" y="20"/>
                      <a:pt x="1" y="41"/>
                    </a:cubicBezTo>
                    <a:lnTo>
                      <a:pt x="746" y="1512"/>
                    </a:lnTo>
                    <a:lnTo>
                      <a:pt x="767" y="1512"/>
                    </a:lnTo>
                    <a:lnTo>
                      <a:pt x="2743" y="1068"/>
                    </a:lnTo>
                    <a:cubicBezTo>
                      <a:pt x="2762" y="1068"/>
                      <a:pt x="2762" y="1049"/>
                      <a:pt x="2762" y="1049"/>
                    </a:cubicBezTo>
                    <a:cubicBezTo>
                      <a:pt x="2762" y="1034"/>
                      <a:pt x="2752" y="1020"/>
                      <a:pt x="2739" y="1020"/>
                    </a:cubicBezTo>
                    <a:cubicBezTo>
                      <a:pt x="2734" y="1020"/>
                      <a:pt x="2728" y="1022"/>
                      <a:pt x="2722" y="1028"/>
                    </a:cubicBezTo>
                    <a:lnTo>
                      <a:pt x="767" y="147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518;p71">
                <a:extLst>
                  <a:ext uri="{FF2B5EF4-FFF2-40B4-BE49-F238E27FC236}">
                    <a16:creationId xmlns:a16="http://schemas.microsoft.com/office/drawing/2014/main" id="{DA054534-5198-4491-A6A9-D24D7F363517}"/>
                  </a:ext>
                </a:extLst>
              </p:cNvPr>
              <p:cNvSpPr/>
              <p:nvPr/>
            </p:nvSpPr>
            <p:spPr>
              <a:xfrm>
                <a:off x="1713875" y="3430550"/>
                <a:ext cx="5045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332" extrusionOk="0">
                    <a:moveTo>
                      <a:pt x="41" y="1"/>
                    </a:moveTo>
                    <a:cubicBezTo>
                      <a:pt x="22" y="1"/>
                      <a:pt x="1" y="20"/>
                      <a:pt x="22" y="41"/>
                    </a:cubicBezTo>
                    <a:lnTo>
                      <a:pt x="465" y="1331"/>
                    </a:lnTo>
                    <a:lnTo>
                      <a:pt x="506" y="1331"/>
                    </a:lnTo>
                    <a:lnTo>
                      <a:pt x="1998" y="646"/>
                    </a:lnTo>
                    <a:cubicBezTo>
                      <a:pt x="2017" y="646"/>
                      <a:pt x="2017" y="625"/>
                      <a:pt x="2017" y="606"/>
                    </a:cubicBezTo>
                    <a:cubicBezTo>
                      <a:pt x="2004" y="606"/>
                      <a:pt x="2000" y="596"/>
                      <a:pt x="1992" y="596"/>
                    </a:cubicBezTo>
                    <a:cubicBezTo>
                      <a:pt x="1988" y="596"/>
                      <a:pt x="1984" y="599"/>
                      <a:pt x="1977" y="606"/>
                    </a:cubicBezTo>
                    <a:lnTo>
                      <a:pt x="506" y="1270"/>
                    </a:lnTo>
                    <a:lnTo>
                      <a:pt x="62" y="20"/>
                    </a:lnTo>
                    <a:cubicBezTo>
                      <a:pt x="62" y="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519;p71">
                <a:extLst>
                  <a:ext uri="{FF2B5EF4-FFF2-40B4-BE49-F238E27FC236}">
                    <a16:creationId xmlns:a16="http://schemas.microsoft.com/office/drawing/2014/main" id="{3584D991-95B3-4751-8860-E03299B38E1E}"/>
                  </a:ext>
                </a:extLst>
              </p:cNvPr>
              <p:cNvSpPr/>
              <p:nvPr/>
            </p:nvSpPr>
            <p:spPr>
              <a:xfrm>
                <a:off x="1804600" y="3229950"/>
                <a:ext cx="6455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050" extrusionOk="0">
                    <a:moveTo>
                      <a:pt x="22" y="1"/>
                    </a:moveTo>
                    <a:cubicBezTo>
                      <a:pt x="1" y="20"/>
                      <a:pt x="1" y="41"/>
                      <a:pt x="1" y="41"/>
                    </a:cubicBezTo>
                    <a:lnTo>
                      <a:pt x="627" y="1028"/>
                    </a:lnTo>
                    <a:cubicBezTo>
                      <a:pt x="627" y="1049"/>
                      <a:pt x="627" y="1049"/>
                      <a:pt x="646" y="1049"/>
                    </a:cubicBezTo>
                    <a:lnTo>
                      <a:pt x="2562" y="464"/>
                    </a:lnTo>
                    <a:cubicBezTo>
                      <a:pt x="2581" y="464"/>
                      <a:pt x="2581" y="444"/>
                      <a:pt x="2581" y="444"/>
                    </a:cubicBezTo>
                    <a:cubicBezTo>
                      <a:pt x="2581" y="429"/>
                      <a:pt x="2572" y="415"/>
                      <a:pt x="2559" y="415"/>
                    </a:cubicBezTo>
                    <a:cubicBezTo>
                      <a:pt x="2553" y="415"/>
                      <a:pt x="2547" y="418"/>
                      <a:pt x="2541" y="423"/>
                    </a:cubicBezTo>
                    <a:lnTo>
                      <a:pt x="667" y="988"/>
                    </a:lnTo>
                    <a:lnTo>
                      <a:pt x="62" y="20"/>
                    </a:lnTo>
                    <a:cubicBezTo>
                      <a:pt x="41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520;p71">
                <a:extLst>
                  <a:ext uri="{FF2B5EF4-FFF2-40B4-BE49-F238E27FC236}">
                    <a16:creationId xmlns:a16="http://schemas.microsoft.com/office/drawing/2014/main" id="{15304E2F-7289-48E8-BFE6-82FB76DBD1F6}"/>
                  </a:ext>
                </a:extLst>
              </p:cNvPr>
              <p:cNvSpPr/>
              <p:nvPr/>
            </p:nvSpPr>
            <p:spPr>
              <a:xfrm>
                <a:off x="1711750" y="3280125"/>
                <a:ext cx="343000" cy="286425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11457" extrusionOk="0">
                    <a:moveTo>
                      <a:pt x="13489" y="0"/>
                    </a:moveTo>
                    <a:cubicBezTo>
                      <a:pt x="13457" y="0"/>
                      <a:pt x="13424" y="9"/>
                      <a:pt x="13392" y="29"/>
                    </a:cubicBezTo>
                    <a:cubicBezTo>
                      <a:pt x="12365" y="553"/>
                      <a:pt x="10045" y="1884"/>
                      <a:pt x="6599" y="4324"/>
                    </a:cubicBezTo>
                    <a:cubicBezTo>
                      <a:pt x="2787" y="7045"/>
                      <a:pt x="712" y="10190"/>
                      <a:pt x="67" y="11260"/>
                    </a:cubicBezTo>
                    <a:cubicBezTo>
                      <a:pt x="1" y="11358"/>
                      <a:pt x="82" y="11457"/>
                      <a:pt x="180" y="11457"/>
                    </a:cubicBezTo>
                    <a:cubicBezTo>
                      <a:pt x="202" y="11457"/>
                      <a:pt x="225" y="11452"/>
                      <a:pt x="247" y="11440"/>
                    </a:cubicBezTo>
                    <a:cubicBezTo>
                      <a:pt x="1679" y="10776"/>
                      <a:pt x="6376" y="8477"/>
                      <a:pt x="8655" y="6703"/>
                    </a:cubicBezTo>
                    <a:cubicBezTo>
                      <a:pt x="10811" y="5029"/>
                      <a:pt x="12908" y="1582"/>
                      <a:pt x="13655" y="271"/>
                    </a:cubicBezTo>
                    <a:cubicBezTo>
                      <a:pt x="13720" y="142"/>
                      <a:pt x="13616" y="0"/>
                      <a:pt x="13489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521;p71">
                <a:extLst>
                  <a:ext uri="{FF2B5EF4-FFF2-40B4-BE49-F238E27FC236}">
                    <a16:creationId xmlns:a16="http://schemas.microsoft.com/office/drawing/2014/main" id="{F86C6ADB-5EDA-4895-8FA1-1CC9C8E34D46}"/>
                  </a:ext>
                </a:extLst>
              </p:cNvPr>
              <p:cNvSpPr/>
              <p:nvPr/>
            </p:nvSpPr>
            <p:spPr>
              <a:xfrm>
                <a:off x="1712400" y="3280975"/>
                <a:ext cx="3392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11245" extrusionOk="0">
                    <a:moveTo>
                      <a:pt x="13538" y="0"/>
                    </a:moveTo>
                    <a:cubicBezTo>
                      <a:pt x="13533" y="0"/>
                      <a:pt x="13527" y="6"/>
                      <a:pt x="13527" y="16"/>
                    </a:cubicBezTo>
                    <a:cubicBezTo>
                      <a:pt x="13427" y="97"/>
                      <a:pt x="3468" y="8564"/>
                      <a:pt x="20" y="11205"/>
                    </a:cubicBezTo>
                    <a:cubicBezTo>
                      <a:pt x="0" y="11205"/>
                      <a:pt x="0" y="11226"/>
                      <a:pt x="20" y="11245"/>
                    </a:cubicBezTo>
                    <a:lnTo>
                      <a:pt x="60" y="11245"/>
                    </a:lnTo>
                    <a:cubicBezTo>
                      <a:pt x="3487" y="8605"/>
                      <a:pt x="13447" y="137"/>
                      <a:pt x="13548" y="56"/>
                    </a:cubicBezTo>
                    <a:cubicBezTo>
                      <a:pt x="13568" y="36"/>
                      <a:pt x="13568" y="16"/>
                      <a:pt x="13548" y="16"/>
                    </a:cubicBezTo>
                    <a:cubicBezTo>
                      <a:pt x="13548" y="6"/>
                      <a:pt x="13543" y="0"/>
                      <a:pt x="1353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522;p71">
                <a:extLst>
                  <a:ext uri="{FF2B5EF4-FFF2-40B4-BE49-F238E27FC236}">
                    <a16:creationId xmlns:a16="http://schemas.microsoft.com/office/drawing/2014/main" id="{BF3CC4F4-B094-4623-BC6E-49618C7671F1}"/>
                  </a:ext>
                </a:extLst>
              </p:cNvPr>
              <p:cNvSpPr/>
              <p:nvPr/>
            </p:nvSpPr>
            <p:spPr>
              <a:xfrm>
                <a:off x="1898350" y="3371075"/>
                <a:ext cx="635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875" extrusionOk="0">
                    <a:moveTo>
                      <a:pt x="62" y="1"/>
                    </a:moveTo>
                    <a:cubicBezTo>
                      <a:pt x="41" y="1"/>
                      <a:pt x="41" y="20"/>
                      <a:pt x="41" y="20"/>
                    </a:cubicBezTo>
                    <a:lnTo>
                      <a:pt x="1" y="1552"/>
                    </a:lnTo>
                    <a:cubicBezTo>
                      <a:pt x="1" y="1573"/>
                      <a:pt x="22" y="1593"/>
                      <a:pt x="41" y="1593"/>
                    </a:cubicBezTo>
                    <a:lnTo>
                      <a:pt x="2522" y="1875"/>
                    </a:lnTo>
                    <a:cubicBezTo>
                      <a:pt x="2541" y="1875"/>
                      <a:pt x="2541" y="1875"/>
                      <a:pt x="2541" y="1856"/>
                    </a:cubicBezTo>
                    <a:cubicBezTo>
                      <a:pt x="2541" y="1856"/>
                      <a:pt x="2541" y="1835"/>
                      <a:pt x="2522" y="1835"/>
                    </a:cubicBezTo>
                    <a:lnTo>
                      <a:pt x="62" y="1533"/>
                    </a:lnTo>
                    <a:lnTo>
                      <a:pt x="81" y="20"/>
                    </a:lnTo>
                    <a:cubicBezTo>
                      <a:pt x="81" y="20"/>
                      <a:pt x="81" y="1"/>
                      <a:pt x="6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523;p71">
                <a:extLst>
                  <a:ext uri="{FF2B5EF4-FFF2-40B4-BE49-F238E27FC236}">
                    <a16:creationId xmlns:a16="http://schemas.microsoft.com/office/drawing/2014/main" id="{DBC0BDDA-8536-443A-B453-2CAA707F99A5}"/>
                  </a:ext>
                </a:extLst>
              </p:cNvPr>
              <p:cNvSpPr/>
              <p:nvPr/>
            </p:nvSpPr>
            <p:spPr>
              <a:xfrm>
                <a:off x="1853525" y="3399800"/>
                <a:ext cx="68575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2178" extrusionOk="0">
                    <a:moveTo>
                      <a:pt x="302" y="0"/>
                    </a:moveTo>
                    <a:cubicBezTo>
                      <a:pt x="283" y="0"/>
                      <a:pt x="283" y="21"/>
                      <a:pt x="283" y="21"/>
                    </a:cubicBezTo>
                    <a:lnTo>
                      <a:pt x="0" y="1936"/>
                    </a:lnTo>
                    <a:lnTo>
                      <a:pt x="0" y="1957"/>
                    </a:lnTo>
                    <a:lnTo>
                      <a:pt x="20" y="1976"/>
                    </a:lnTo>
                    <a:lnTo>
                      <a:pt x="2702" y="2177"/>
                    </a:lnTo>
                    <a:cubicBezTo>
                      <a:pt x="2721" y="2177"/>
                      <a:pt x="2742" y="2158"/>
                      <a:pt x="2742" y="2158"/>
                    </a:cubicBezTo>
                    <a:cubicBezTo>
                      <a:pt x="2742" y="2137"/>
                      <a:pt x="2721" y="2118"/>
                      <a:pt x="2702" y="2118"/>
                    </a:cubicBezTo>
                    <a:lnTo>
                      <a:pt x="60" y="1916"/>
                    </a:lnTo>
                    <a:lnTo>
                      <a:pt x="323" y="40"/>
                    </a:lnTo>
                    <a:cubicBezTo>
                      <a:pt x="323" y="21"/>
                      <a:pt x="323" y="0"/>
                      <a:pt x="3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524;p71">
                <a:extLst>
                  <a:ext uri="{FF2B5EF4-FFF2-40B4-BE49-F238E27FC236}">
                    <a16:creationId xmlns:a16="http://schemas.microsoft.com/office/drawing/2014/main" id="{10CE724B-4A89-41B9-A39F-CC9D91170A63}"/>
                  </a:ext>
                </a:extLst>
              </p:cNvPr>
              <p:cNvSpPr/>
              <p:nvPr/>
            </p:nvSpPr>
            <p:spPr>
              <a:xfrm>
                <a:off x="1811675" y="3440625"/>
                <a:ext cx="514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2037" extrusionOk="0">
                    <a:moveTo>
                      <a:pt x="40" y="1"/>
                    </a:moveTo>
                    <a:cubicBezTo>
                      <a:pt x="21" y="1"/>
                      <a:pt x="21" y="1"/>
                      <a:pt x="21" y="20"/>
                    </a:cubicBezTo>
                    <a:lnTo>
                      <a:pt x="0" y="1654"/>
                    </a:lnTo>
                    <a:lnTo>
                      <a:pt x="21" y="1673"/>
                    </a:lnTo>
                    <a:lnTo>
                      <a:pt x="2037" y="2036"/>
                    </a:lnTo>
                    <a:cubicBezTo>
                      <a:pt x="2037" y="2036"/>
                      <a:pt x="2057" y="2036"/>
                      <a:pt x="2057" y="2017"/>
                    </a:cubicBezTo>
                    <a:cubicBezTo>
                      <a:pt x="2057" y="2017"/>
                      <a:pt x="2057" y="1996"/>
                      <a:pt x="2037" y="1996"/>
                    </a:cubicBezTo>
                    <a:lnTo>
                      <a:pt x="61" y="1633"/>
                    </a:lnTo>
                    <a:lnTo>
                      <a:pt x="61" y="20"/>
                    </a:lnTo>
                    <a:cubicBezTo>
                      <a:pt x="61" y="1"/>
                      <a:pt x="61" y="1"/>
                      <a:pt x="4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525;p71">
                <a:extLst>
                  <a:ext uri="{FF2B5EF4-FFF2-40B4-BE49-F238E27FC236}">
                    <a16:creationId xmlns:a16="http://schemas.microsoft.com/office/drawing/2014/main" id="{D7E0206D-D421-44E4-B998-F68F09183465}"/>
                  </a:ext>
                </a:extLst>
              </p:cNvPr>
              <p:cNvSpPr/>
              <p:nvPr/>
            </p:nvSpPr>
            <p:spPr>
              <a:xfrm>
                <a:off x="1757750" y="3492525"/>
                <a:ext cx="428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393" extrusionOk="0">
                    <a:moveTo>
                      <a:pt x="202" y="1"/>
                    </a:moveTo>
                    <a:cubicBezTo>
                      <a:pt x="181" y="1"/>
                      <a:pt x="181" y="1"/>
                      <a:pt x="181" y="22"/>
                    </a:cubicBezTo>
                    <a:lnTo>
                      <a:pt x="1" y="1372"/>
                    </a:lnTo>
                    <a:lnTo>
                      <a:pt x="1" y="1393"/>
                    </a:lnTo>
                    <a:lnTo>
                      <a:pt x="20" y="1393"/>
                    </a:lnTo>
                    <a:lnTo>
                      <a:pt x="1694" y="1352"/>
                    </a:lnTo>
                    <a:cubicBezTo>
                      <a:pt x="1714" y="1352"/>
                      <a:pt x="1714" y="1352"/>
                      <a:pt x="1714" y="1331"/>
                    </a:cubicBezTo>
                    <a:cubicBezTo>
                      <a:pt x="1714" y="1312"/>
                      <a:pt x="1714" y="1312"/>
                      <a:pt x="1694" y="1312"/>
                    </a:cubicBezTo>
                    <a:lnTo>
                      <a:pt x="60" y="1352"/>
                    </a:lnTo>
                    <a:lnTo>
                      <a:pt x="222" y="22"/>
                    </a:lnTo>
                    <a:cubicBezTo>
                      <a:pt x="222" y="22"/>
                      <a:pt x="222" y="1"/>
                      <a:pt x="20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526;p71">
                <a:extLst>
                  <a:ext uri="{FF2B5EF4-FFF2-40B4-BE49-F238E27FC236}">
                    <a16:creationId xmlns:a16="http://schemas.microsoft.com/office/drawing/2014/main" id="{3B097D69-7C72-4041-97D4-0BEE54C25115}"/>
                  </a:ext>
                </a:extLst>
              </p:cNvPr>
              <p:cNvSpPr/>
              <p:nvPr/>
            </p:nvSpPr>
            <p:spPr>
              <a:xfrm>
                <a:off x="1936675" y="3346675"/>
                <a:ext cx="53975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421" extrusionOk="0">
                    <a:moveTo>
                      <a:pt x="34" y="0"/>
                    </a:moveTo>
                    <a:cubicBezTo>
                      <a:pt x="31" y="0"/>
                      <a:pt x="27" y="3"/>
                      <a:pt x="21" y="9"/>
                    </a:cubicBezTo>
                    <a:cubicBezTo>
                      <a:pt x="0" y="9"/>
                      <a:pt x="0" y="9"/>
                      <a:pt x="0" y="28"/>
                    </a:cubicBezTo>
                    <a:lnTo>
                      <a:pt x="102" y="1157"/>
                    </a:lnTo>
                    <a:cubicBezTo>
                      <a:pt x="102" y="1178"/>
                      <a:pt x="102" y="1178"/>
                      <a:pt x="121" y="1198"/>
                    </a:cubicBezTo>
                    <a:lnTo>
                      <a:pt x="2118" y="1420"/>
                    </a:lnTo>
                    <a:lnTo>
                      <a:pt x="2137" y="1420"/>
                    </a:lnTo>
                    <a:cubicBezTo>
                      <a:pt x="2137" y="1420"/>
                      <a:pt x="2158" y="1420"/>
                      <a:pt x="2158" y="1399"/>
                    </a:cubicBezTo>
                    <a:cubicBezTo>
                      <a:pt x="2158" y="1380"/>
                      <a:pt x="2137" y="1380"/>
                      <a:pt x="2137" y="1380"/>
                    </a:cubicBezTo>
                    <a:lnTo>
                      <a:pt x="161" y="1138"/>
                    </a:lnTo>
                    <a:lnTo>
                      <a:pt x="40" y="28"/>
                    </a:lnTo>
                    <a:cubicBezTo>
                      <a:pt x="40" y="15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527;p71">
                <a:extLst>
                  <a:ext uri="{FF2B5EF4-FFF2-40B4-BE49-F238E27FC236}">
                    <a16:creationId xmlns:a16="http://schemas.microsoft.com/office/drawing/2014/main" id="{F47E269D-14CD-4AE4-AE1A-073A2587DC75}"/>
                  </a:ext>
                </a:extLst>
              </p:cNvPr>
              <p:cNvSpPr/>
              <p:nvPr/>
            </p:nvSpPr>
            <p:spPr>
              <a:xfrm>
                <a:off x="1630750" y="3098100"/>
                <a:ext cx="8670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15517" extrusionOk="0">
                    <a:moveTo>
                      <a:pt x="2876" y="0"/>
                    </a:moveTo>
                    <a:cubicBezTo>
                      <a:pt x="2807" y="0"/>
                      <a:pt x="2737" y="31"/>
                      <a:pt x="2702" y="93"/>
                    </a:cubicBezTo>
                    <a:cubicBezTo>
                      <a:pt x="2016" y="1343"/>
                      <a:pt x="323" y="4670"/>
                      <a:pt x="161" y="7068"/>
                    </a:cubicBezTo>
                    <a:cubicBezTo>
                      <a:pt x="0" y="9609"/>
                      <a:pt x="826" y="14065"/>
                      <a:pt x="1089" y="15415"/>
                    </a:cubicBezTo>
                    <a:cubicBezTo>
                      <a:pt x="1111" y="15480"/>
                      <a:pt x="1174" y="15517"/>
                      <a:pt x="1237" y="15517"/>
                    </a:cubicBezTo>
                    <a:cubicBezTo>
                      <a:pt x="1290" y="15517"/>
                      <a:pt x="1343" y="15491"/>
                      <a:pt x="1371" y="15436"/>
                    </a:cubicBezTo>
                    <a:cubicBezTo>
                      <a:pt x="1915" y="14407"/>
                      <a:pt x="3347" y="11262"/>
                      <a:pt x="3407" y="7149"/>
                    </a:cubicBezTo>
                    <a:cubicBezTo>
                      <a:pt x="3468" y="3460"/>
                      <a:pt x="3205" y="1122"/>
                      <a:pt x="3065" y="154"/>
                    </a:cubicBezTo>
                    <a:cubicBezTo>
                      <a:pt x="3053" y="51"/>
                      <a:pt x="2965" y="0"/>
                      <a:pt x="2876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528;p71">
                <a:extLst>
                  <a:ext uri="{FF2B5EF4-FFF2-40B4-BE49-F238E27FC236}">
                    <a16:creationId xmlns:a16="http://schemas.microsoft.com/office/drawing/2014/main" id="{D29D0729-A58D-4ED2-BE4B-8AE64BC3B482}"/>
                  </a:ext>
                </a:extLst>
              </p:cNvPr>
              <p:cNvSpPr/>
              <p:nvPr/>
            </p:nvSpPr>
            <p:spPr>
              <a:xfrm>
                <a:off x="1664500" y="3098400"/>
                <a:ext cx="4035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5465" extrusionOk="0">
                    <a:moveTo>
                      <a:pt x="1573" y="0"/>
                    </a:moveTo>
                    <a:lnTo>
                      <a:pt x="1553" y="21"/>
                    </a:lnTo>
                    <a:cubicBezTo>
                      <a:pt x="1532" y="142"/>
                      <a:pt x="202" y="11634"/>
                      <a:pt x="0" y="15424"/>
                    </a:cubicBezTo>
                    <a:cubicBezTo>
                      <a:pt x="0" y="15443"/>
                      <a:pt x="0" y="15464"/>
                      <a:pt x="21" y="15464"/>
                    </a:cubicBezTo>
                    <a:cubicBezTo>
                      <a:pt x="40" y="15464"/>
                      <a:pt x="40" y="15443"/>
                      <a:pt x="40" y="15424"/>
                    </a:cubicBezTo>
                    <a:cubicBezTo>
                      <a:pt x="242" y="11634"/>
                      <a:pt x="1594" y="142"/>
                      <a:pt x="1594" y="40"/>
                    </a:cubicBezTo>
                    <a:cubicBezTo>
                      <a:pt x="1613" y="21"/>
                      <a:pt x="1594" y="0"/>
                      <a:pt x="1573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529;p71">
                <a:extLst>
                  <a:ext uri="{FF2B5EF4-FFF2-40B4-BE49-F238E27FC236}">
                    <a16:creationId xmlns:a16="http://schemas.microsoft.com/office/drawing/2014/main" id="{15CA7FAD-CE06-4C91-9AAC-6A7A7AB9BCB4}"/>
                  </a:ext>
                </a:extLst>
              </p:cNvPr>
              <p:cNvSpPr/>
              <p:nvPr/>
            </p:nvSpPr>
            <p:spPr>
              <a:xfrm>
                <a:off x="1669525" y="3155350"/>
                <a:ext cx="459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413" extrusionOk="0">
                    <a:moveTo>
                      <a:pt x="22" y="1"/>
                    </a:moveTo>
                    <a:cubicBezTo>
                      <a:pt x="22" y="20"/>
                      <a:pt x="1" y="20"/>
                      <a:pt x="22" y="41"/>
                    </a:cubicBezTo>
                    <a:lnTo>
                      <a:pt x="968" y="1412"/>
                    </a:lnTo>
                    <a:lnTo>
                      <a:pt x="1009" y="1412"/>
                    </a:lnTo>
                    <a:lnTo>
                      <a:pt x="1836" y="464"/>
                    </a:lnTo>
                    <a:lnTo>
                      <a:pt x="1836" y="424"/>
                    </a:lnTo>
                    <a:cubicBezTo>
                      <a:pt x="1826" y="414"/>
                      <a:pt x="1820" y="409"/>
                      <a:pt x="1815" y="409"/>
                    </a:cubicBezTo>
                    <a:cubicBezTo>
                      <a:pt x="1810" y="409"/>
                      <a:pt x="1806" y="414"/>
                      <a:pt x="1796" y="424"/>
                    </a:cubicBezTo>
                    <a:lnTo>
                      <a:pt x="989" y="1351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530;p71">
                <a:extLst>
                  <a:ext uri="{FF2B5EF4-FFF2-40B4-BE49-F238E27FC236}">
                    <a16:creationId xmlns:a16="http://schemas.microsoft.com/office/drawing/2014/main" id="{FBEED782-F7C0-43F8-B524-709837D8B996}"/>
                  </a:ext>
                </a:extLst>
              </p:cNvPr>
              <p:cNvSpPr/>
              <p:nvPr/>
            </p:nvSpPr>
            <p:spPr>
              <a:xfrm>
                <a:off x="1640300" y="3234775"/>
                <a:ext cx="7715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582" extrusionOk="0">
                    <a:moveTo>
                      <a:pt x="26" y="0"/>
                    </a:moveTo>
                    <a:cubicBezTo>
                      <a:pt x="19" y="0"/>
                      <a:pt x="14" y="9"/>
                      <a:pt x="0" y="9"/>
                    </a:cubicBezTo>
                    <a:lnTo>
                      <a:pt x="0" y="50"/>
                    </a:lnTo>
                    <a:lnTo>
                      <a:pt x="1734" y="1582"/>
                    </a:lnTo>
                    <a:lnTo>
                      <a:pt x="1775" y="1582"/>
                    </a:lnTo>
                    <a:lnTo>
                      <a:pt x="3065" y="714"/>
                    </a:lnTo>
                    <a:cubicBezTo>
                      <a:pt x="3086" y="695"/>
                      <a:pt x="3086" y="674"/>
                      <a:pt x="3065" y="674"/>
                    </a:cubicBezTo>
                    <a:cubicBezTo>
                      <a:pt x="3065" y="655"/>
                      <a:pt x="3046" y="655"/>
                      <a:pt x="3046" y="655"/>
                    </a:cubicBezTo>
                    <a:lnTo>
                      <a:pt x="1755" y="1521"/>
                    </a:lnTo>
                    <a:lnTo>
                      <a:pt x="41" y="9"/>
                    </a:lnTo>
                    <a:cubicBezTo>
                      <a:pt x="34" y="2"/>
                      <a:pt x="30" y="0"/>
                      <a:pt x="2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531;p71">
                <a:extLst>
                  <a:ext uri="{FF2B5EF4-FFF2-40B4-BE49-F238E27FC236}">
                    <a16:creationId xmlns:a16="http://schemas.microsoft.com/office/drawing/2014/main" id="{A0953939-8F31-4FBF-91D4-E2D68E27EFF4}"/>
                  </a:ext>
                </a:extLst>
              </p:cNvPr>
              <p:cNvSpPr/>
              <p:nvPr/>
            </p:nvSpPr>
            <p:spPr>
              <a:xfrm>
                <a:off x="1633250" y="3281975"/>
                <a:ext cx="826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1770" extrusionOk="0">
                    <a:moveTo>
                      <a:pt x="28" y="1"/>
                    </a:moveTo>
                    <a:cubicBezTo>
                      <a:pt x="21" y="1"/>
                      <a:pt x="11" y="6"/>
                      <a:pt x="0" y="16"/>
                    </a:cubicBezTo>
                    <a:lnTo>
                      <a:pt x="0" y="57"/>
                    </a:lnTo>
                    <a:lnTo>
                      <a:pt x="1774" y="1750"/>
                    </a:lnTo>
                    <a:lnTo>
                      <a:pt x="1795" y="1770"/>
                    </a:lnTo>
                    <a:lnTo>
                      <a:pt x="1815" y="1770"/>
                    </a:lnTo>
                    <a:lnTo>
                      <a:pt x="3287" y="520"/>
                    </a:lnTo>
                    <a:cubicBezTo>
                      <a:pt x="3307" y="500"/>
                      <a:pt x="3307" y="500"/>
                      <a:pt x="3287" y="479"/>
                    </a:cubicBezTo>
                    <a:cubicBezTo>
                      <a:pt x="3287" y="470"/>
                      <a:pt x="3282" y="465"/>
                      <a:pt x="3274" y="465"/>
                    </a:cubicBezTo>
                    <a:cubicBezTo>
                      <a:pt x="3267" y="465"/>
                      <a:pt x="3257" y="470"/>
                      <a:pt x="3247" y="479"/>
                    </a:cubicBezTo>
                    <a:lnTo>
                      <a:pt x="1795" y="1710"/>
                    </a:lnTo>
                    <a:lnTo>
                      <a:pt x="41" y="16"/>
                    </a:lnTo>
                    <a:cubicBezTo>
                      <a:pt x="41" y="6"/>
                      <a:pt x="36" y="1"/>
                      <a:pt x="2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532;p71">
                <a:extLst>
                  <a:ext uri="{FF2B5EF4-FFF2-40B4-BE49-F238E27FC236}">
                    <a16:creationId xmlns:a16="http://schemas.microsoft.com/office/drawing/2014/main" id="{9C16A18A-C360-4854-B7C6-89E28E874445}"/>
                  </a:ext>
                </a:extLst>
              </p:cNvPr>
              <p:cNvSpPr/>
              <p:nvPr/>
            </p:nvSpPr>
            <p:spPr>
              <a:xfrm>
                <a:off x="1635775" y="3342850"/>
                <a:ext cx="7410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211" extrusionOk="0">
                    <a:moveTo>
                      <a:pt x="41" y="1"/>
                    </a:moveTo>
                    <a:cubicBezTo>
                      <a:pt x="41" y="1"/>
                      <a:pt x="20" y="1"/>
                      <a:pt x="20" y="20"/>
                    </a:cubicBezTo>
                    <a:cubicBezTo>
                      <a:pt x="1" y="20"/>
                      <a:pt x="1" y="41"/>
                      <a:pt x="20" y="41"/>
                    </a:cubicBezTo>
                    <a:lnTo>
                      <a:pt x="1533" y="1210"/>
                    </a:lnTo>
                    <a:lnTo>
                      <a:pt x="1552" y="1210"/>
                    </a:lnTo>
                    <a:lnTo>
                      <a:pt x="2944" y="302"/>
                    </a:lnTo>
                    <a:cubicBezTo>
                      <a:pt x="2944" y="283"/>
                      <a:pt x="2964" y="283"/>
                      <a:pt x="2944" y="262"/>
                    </a:cubicBezTo>
                    <a:cubicBezTo>
                      <a:pt x="2944" y="252"/>
                      <a:pt x="2939" y="248"/>
                      <a:pt x="2931" y="248"/>
                    </a:cubicBezTo>
                    <a:cubicBezTo>
                      <a:pt x="2924" y="248"/>
                      <a:pt x="2914" y="252"/>
                      <a:pt x="2904" y="262"/>
                    </a:cubicBezTo>
                    <a:lnTo>
                      <a:pt x="1533" y="1149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533;p71">
                <a:extLst>
                  <a:ext uri="{FF2B5EF4-FFF2-40B4-BE49-F238E27FC236}">
                    <a16:creationId xmlns:a16="http://schemas.microsoft.com/office/drawing/2014/main" id="{6D94B99B-4578-4BBC-96CC-836E6E0AA4AF}"/>
                  </a:ext>
                </a:extLst>
              </p:cNvPr>
              <p:cNvSpPr/>
              <p:nvPr/>
            </p:nvSpPr>
            <p:spPr>
              <a:xfrm>
                <a:off x="1643325" y="3404625"/>
                <a:ext cx="5142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219" extrusionOk="0">
                    <a:moveTo>
                      <a:pt x="26" y="0"/>
                    </a:moveTo>
                    <a:cubicBezTo>
                      <a:pt x="24" y="0"/>
                      <a:pt x="21" y="2"/>
                      <a:pt x="21" y="9"/>
                    </a:cubicBezTo>
                    <a:cubicBezTo>
                      <a:pt x="0" y="9"/>
                      <a:pt x="0" y="30"/>
                      <a:pt x="0" y="49"/>
                    </a:cubicBezTo>
                    <a:lnTo>
                      <a:pt x="968" y="1199"/>
                    </a:lnTo>
                    <a:lnTo>
                      <a:pt x="989" y="1218"/>
                    </a:lnTo>
                    <a:cubicBezTo>
                      <a:pt x="989" y="1218"/>
                      <a:pt x="1008" y="1218"/>
                      <a:pt x="1008" y="1199"/>
                    </a:cubicBezTo>
                    <a:lnTo>
                      <a:pt x="2057" y="331"/>
                    </a:lnTo>
                    <a:lnTo>
                      <a:pt x="2057" y="312"/>
                    </a:lnTo>
                    <a:cubicBezTo>
                      <a:pt x="2037" y="291"/>
                      <a:pt x="2037" y="291"/>
                      <a:pt x="2016" y="291"/>
                    </a:cubicBezTo>
                    <a:lnTo>
                      <a:pt x="989" y="1159"/>
                    </a:lnTo>
                    <a:lnTo>
                      <a:pt x="41" y="9"/>
                    </a:lnTo>
                    <a:cubicBezTo>
                      <a:pt x="41" y="9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534;p71">
                <a:extLst>
                  <a:ext uri="{FF2B5EF4-FFF2-40B4-BE49-F238E27FC236}">
                    <a16:creationId xmlns:a16="http://schemas.microsoft.com/office/drawing/2014/main" id="{7A6F136F-2769-4B07-9DC7-3AAD80AFB7E4}"/>
                  </a:ext>
                </a:extLst>
              </p:cNvPr>
              <p:cNvSpPr/>
              <p:nvPr/>
            </p:nvSpPr>
            <p:spPr>
              <a:xfrm>
                <a:off x="1653925" y="3195300"/>
                <a:ext cx="620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286" extrusionOk="0">
                    <a:moveTo>
                      <a:pt x="28" y="0"/>
                    </a:moveTo>
                    <a:cubicBezTo>
                      <a:pt x="20" y="0"/>
                      <a:pt x="10" y="5"/>
                      <a:pt x="1" y="16"/>
                    </a:cubicBezTo>
                    <a:cubicBezTo>
                      <a:pt x="1" y="16"/>
                      <a:pt x="1" y="35"/>
                      <a:pt x="20" y="56"/>
                    </a:cubicBezTo>
                    <a:lnTo>
                      <a:pt x="1412" y="1285"/>
                    </a:lnTo>
                    <a:lnTo>
                      <a:pt x="1431" y="1285"/>
                    </a:lnTo>
                    <a:lnTo>
                      <a:pt x="2460" y="721"/>
                    </a:lnTo>
                    <a:cubicBezTo>
                      <a:pt x="2480" y="721"/>
                      <a:pt x="2480" y="701"/>
                      <a:pt x="2480" y="701"/>
                    </a:cubicBezTo>
                    <a:cubicBezTo>
                      <a:pt x="2480" y="680"/>
                      <a:pt x="2460" y="680"/>
                      <a:pt x="2439" y="680"/>
                    </a:cubicBezTo>
                    <a:lnTo>
                      <a:pt x="1431" y="1225"/>
                    </a:lnTo>
                    <a:lnTo>
                      <a:pt x="41" y="16"/>
                    </a:lnTo>
                    <a:cubicBezTo>
                      <a:pt x="41" y="5"/>
                      <a:pt x="36" y="0"/>
                      <a:pt x="2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535;p71">
                <a:extLst>
                  <a:ext uri="{FF2B5EF4-FFF2-40B4-BE49-F238E27FC236}">
                    <a16:creationId xmlns:a16="http://schemas.microsoft.com/office/drawing/2014/main" id="{958D327D-B857-4E9E-A7FA-98B8B0C933BF}"/>
                  </a:ext>
                </a:extLst>
              </p:cNvPr>
              <p:cNvSpPr/>
              <p:nvPr/>
            </p:nvSpPr>
            <p:spPr>
              <a:xfrm>
                <a:off x="1845950" y="3722600"/>
                <a:ext cx="3177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172" extrusionOk="0">
                    <a:moveTo>
                      <a:pt x="649" y="1"/>
                    </a:moveTo>
                    <a:cubicBezTo>
                      <a:pt x="369" y="1"/>
                      <a:pt x="114" y="189"/>
                      <a:pt x="61" y="455"/>
                    </a:cubicBezTo>
                    <a:cubicBezTo>
                      <a:pt x="0" y="778"/>
                      <a:pt x="202" y="1080"/>
                      <a:pt x="505" y="1160"/>
                    </a:cubicBezTo>
                    <a:cubicBezTo>
                      <a:pt x="544" y="1168"/>
                      <a:pt x="582" y="1171"/>
                      <a:pt x="620" y="1171"/>
                    </a:cubicBezTo>
                    <a:cubicBezTo>
                      <a:pt x="897" y="1171"/>
                      <a:pt x="1139" y="981"/>
                      <a:pt x="1210" y="697"/>
                    </a:cubicBezTo>
                    <a:cubicBezTo>
                      <a:pt x="1271" y="394"/>
                      <a:pt x="1069" y="72"/>
                      <a:pt x="766" y="12"/>
                    </a:cubicBezTo>
                    <a:cubicBezTo>
                      <a:pt x="727" y="5"/>
                      <a:pt x="688" y="1"/>
                      <a:pt x="649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536;p71">
                <a:extLst>
                  <a:ext uri="{FF2B5EF4-FFF2-40B4-BE49-F238E27FC236}">
                    <a16:creationId xmlns:a16="http://schemas.microsoft.com/office/drawing/2014/main" id="{46A55CEA-FA1A-4358-B88D-FFFBB44634E4}"/>
                  </a:ext>
                </a:extLst>
              </p:cNvPr>
              <p:cNvSpPr/>
              <p:nvPr/>
            </p:nvSpPr>
            <p:spPr>
              <a:xfrm>
                <a:off x="1887275" y="3786950"/>
                <a:ext cx="322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66" extrusionOk="0">
                    <a:moveTo>
                      <a:pt x="624" y="1"/>
                    </a:moveTo>
                    <a:cubicBezTo>
                      <a:pt x="359" y="1"/>
                      <a:pt x="133" y="188"/>
                      <a:pt x="81" y="462"/>
                    </a:cubicBezTo>
                    <a:cubicBezTo>
                      <a:pt x="0" y="785"/>
                      <a:pt x="202" y="1086"/>
                      <a:pt x="524" y="1147"/>
                    </a:cubicBezTo>
                    <a:cubicBezTo>
                      <a:pt x="573" y="1160"/>
                      <a:pt x="620" y="1165"/>
                      <a:pt x="667" y="1165"/>
                    </a:cubicBezTo>
                    <a:cubicBezTo>
                      <a:pt x="932" y="1165"/>
                      <a:pt x="1159" y="978"/>
                      <a:pt x="1210" y="704"/>
                    </a:cubicBezTo>
                    <a:cubicBezTo>
                      <a:pt x="1291" y="381"/>
                      <a:pt x="1089" y="78"/>
                      <a:pt x="766" y="18"/>
                    </a:cubicBezTo>
                    <a:cubicBezTo>
                      <a:pt x="718" y="6"/>
                      <a:pt x="671" y="1"/>
                      <a:pt x="62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537;p71">
                <a:extLst>
                  <a:ext uri="{FF2B5EF4-FFF2-40B4-BE49-F238E27FC236}">
                    <a16:creationId xmlns:a16="http://schemas.microsoft.com/office/drawing/2014/main" id="{D2C29F99-6A50-48CD-BB9D-E1F33A33B03F}"/>
                  </a:ext>
                </a:extLst>
              </p:cNvPr>
              <p:cNvSpPr/>
              <p:nvPr/>
            </p:nvSpPr>
            <p:spPr>
              <a:xfrm>
                <a:off x="1913475" y="3723925"/>
                <a:ext cx="318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66" extrusionOk="0">
                    <a:moveTo>
                      <a:pt x="611" y="1"/>
                    </a:moveTo>
                    <a:cubicBezTo>
                      <a:pt x="354" y="1"/>
                      <a:pt x="113" y="188"/>
                      <a:pt x="62" y="462"/>
                    </a:cubicBezTo>
                    <a:cubicBezTo>
                      <a:pt x="1" y="785"/>
                      <a:pt x="202" y="1088"/>
                      <a:pt x="505" y="1148"/>
                    </a:cubicBezTo>
                    <a:cubicBezTo>
                      <a:pt x="554" y="1160"/>
                      <a:pt x="601" y="1165"/>
                      <a:pt x="648" y="1165"/>
                    </a:cubicBezTo>
                    <a:cubicBezTo>
                      <a:pt x="913" y="1165"/>
                      <a:pt x="1142" y="979"/>
                      <a:pt x="1210" y="704"/>
                    </a:cubicBezTo>
                    <a:cubicBezTo>
                      <a:pt x="1272" y="381"/>
                      <a:pt x="1070" y="80"/>
                      <a:pt x="747" y="19"/>
                    </a:cubicBezTo>
                    <a:cubicBezTo>
                      <a:pt x="702" y="7"/>
                      <a:pt x="656" y="1"/>
                      <a:pt x="611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538;p71">
                <a:extLst>
                  <a:ext uri="{FF2B5EF4-FFF2-40B4-BE49-F238E27FC236}">
                    <a16:creationId xmlns:a16="http://schemas.microsoft.com/office/drawing/2014/main" id="{9380C9CD-0116-4FA9-9816-5716BC0A78BD}"/>
                  </a:ext>
                </a:extLst>
              </p:cNvPr>
              <p:cNvSpPr/>
              <p:nvPr/>
            </p:nvSpPr>
            <p:spPr>
              <a:xfrm>
                <a:off x="1410475" y="3037450"/>
                <a:ext cx="322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66" extrusionOk="0">
                    <a:moveTo>
                      <a:pt x="624" y="1"/>
                    </a:moveTo>
                    <a:cubicBezTo>
                      <a:pt x="359" y="1"/>
                      <a:pt x="130" y="188"/>
                      <a:pt x="61" y="462"/>
                    </a:cubicBezTo>
                    <a:cubicBezTo>
                      <a:pt x="0" y="785"/>
                      <a:pt x="202" y="1088"/>
                      <a:pt x="524" y="1148"/>
                    </a:cubicBezTo>
                    <a:cubicBezTo>
                      <a:pt x="570" y="1160"/>
                      <a:pt x="615" y="1166"/>
                      <a:pt x="660" y="1166"/>
                    </a:cubicBezTo>
                    <a:cubicBezTo>
                      <a:pt x="918" y="1166"/>
                      <a:pt x="1159" y="979"/>
                      <a:pt x="1210" y="704"/>
                    </a:cubicBezTo>
                    <a:cubicBezTo>
                      <a:pt x="1290" y="403"/>
                      <a:pt x="1089" y="80"/>
                      <a:pt x="766" y="19"/>
                    </a:cubicBezTo>
                    <a:cubicBezTo>
                      <a:pt x="718" y="7"/>
                      <a:pt x="670" y="1"/>
                      <a:pt x="62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539;p71">
                <a:extLst>
                  <a:ext uri="{FF2B5EF4-FFF2-40B4-BE49-F238E27FC236}">
                    <a16:creationId xmlns:a16="http://schemas.microsoft.com/office/drawing/2014/main" id="{9DE00412-328A-47B8-A68A-24B4226EBDBD}"/>
                  </a:ext>
                </a:extLst>
              </p:cNvPr>
              <p:cNvSpPr/>
              <p:nvPr/>
            </p:nvSpPr>
            <p:spPr>
              <a:xfrm>
                <a:off x="1452325" y="3101650"/>
                <a:ext cx="317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179" extrusionOk="0">
                    <a:moveTo>
                      <a:pt x="636" y="1"/>
                    </a:moveTo>
                    <a:cubicBezTo>
                      <a:pt x="370" y="1"/>
                      <a:pt x="114" y="191"/>
                      <a:pt x="60" y="475"/>
                    </a:cubicBezTo>
                    <a:cubicBezTo>
                      <a:pt x="0" y="778"/>
                      <a:pt x="202" y="1101"/>
                      <a:pt x="503" y="1160"/>
                    </a:cubicBezTo>
                    <a:cubicBezTo>
                      <a:pt x="552" y="1172"/>
                      <a:pt x="599" y="1178"/>
                      <a:pt x="646" y="1178"/>
                    </a:cubicBezTo>
                    <a:cubicBezTo>
                      <a:pt x="912" y="1178"/>
                      <a:pt x="1141" y="991"/>
                      <a:pt x="1210" y="717"/>
                    </a:cubicBezTo>
                    <a:cubicBezTo>
                      <a:pt x="1270" y="394"/>
                      <a:pt x="1068" y="93"/>
                      <a:pt x="745" y="12"/>
                    </a:cubicBezTo>
                    <a:cubicBezTo>
                      <a:pt x="709" y="5"/>
                      <a:pt x="672" y="1"/>
                      <a:pt x="636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540;p71">
                <a:extLst>
                  <a:ext uri="{FF2B5EF4-FFF2-40B4-BE49-F238E27FC236}">
                    <a16:creationId xmlns:a16="http://schemas.microsoft.com/office/drawing/2014/main" id="{1D2DF2C9-1F53-47E1-9844-C0BBBC67AF33}"/>
                  </a:ext>
                </a:extLst>
              </p:cNvPr>
              <p:cNvSpPr/>
              <p:nvPr/>
            </p:nvSpPr>
            <p:spPr>
              <a:xfrm>
                <a:off x="1478000" y="3038650"/>
                <a:ext cx="31800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72" extrusionOk="0">
                    <a:moveTo>
                      <a:pt x="654" y="1"/>
                    </a:moveTo>
                    <a:cubicBezTo>
                      <a:pt x="376" y="1"/>
                      <a:pt x="133" y="191"/>
                      <a:pt x="62" y="476"/>
                    </a:cubicBezTo>
                    <a:cubicBezTo>
                      <a:pt x="1" y="777"/>
                      <a:pt x="202" y="1100"/>
                      <a:pt x="525" y="1161"/>
                    </a:cubicBezTo>
                    <a:cubicBezTo>
                      <a:pt x="561" y="1168"/>
                      <a:pt x="597" y="1171"/>
                      <a:pt x="633" y="1171"/>
                    </a:cubicBezTo>
                    <a:cubicBezTo>
                      <a:pt x="901" y="1171"/>
                      <a:pt x="1158" y="983"/>
                      <a:pt x="1210" y="717"/>
                    </a:cubicBezTo>
                    <a:cubicBezTo>
                      <a:pt x="1272" y="395"/>
                      <a:pt x="1070" y="92"/>
                      <a:pt x="767" y="11"/>
                    </a:cubicBezTo>
                    <a:cubicBezTo>
                      <a:pt x="729" y="4"/>
                      <a:pt x="691" y="1"/>
                      <a:pt x="65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541;p71">
                <a:extLst>
                  <a:ext uri="{FF2B5EF4-FFF2-40B4-BE49-F238E27FC236}">
                    <a16:creationId xmlns:a16="http://schemas.microsoft.com/office/drawing/2014/main" id="{D241F111-12BA-4E31-BA7F-379755A5FF7C}"/>
                  </a:ext>
                </a:extLst>
              </p:cNvPr>
              <p:cNvSpPr/>
              <p:nvPr/>
            </p:nvSpPr>
            <p:spPr>
              <a:xfrm>
                <a:off x="591450" y="3966075"/>
                <a:ext cx="33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170" extrusionOk="0">
                    <a:moveTo>
                      <a:pt x="672" y="0"/>
                    </a:moveTo>
                    <a:cubicBezTo>
                      <a:pt x="422" y="0"/>
                      <a:pt x="201" y="152"/>
                      <a:pt x="122" y="394"/>
                    </a:cubicBezTo>
                    <a:cubicBezTo>
                      <a:pt x="1" y="695"/>
                      <a:pt x="181" y="1018"/>
                      <a:pt x="484" y="1139"/>
                    </a:cubicBezTo>
                    <a:cubicBezTo>
                      <a:pt x="546" y="1159"/>
                      <a:pt x="608" y="1169"/>
                      <a:pt x="669" y="1169"/>
                    </a:cubicBezTo>
                    <a:cubicBezTo>
                      <a:pt x="909" y="1169"/>
                      <a:pt x="1133" y="1018"/>
                      <a:pt x="1230" y="776"/>
                    </a:cubicBezTo>
                    <a:cubicBezTo>
                      <a:pt x="1331" y="453"/>
                      <a:pt x="1170" y="131"/>
                      <a:pt x="867" y="31"/>
                    </a:cubicBezTo>
                    <a:cubicBezTo>
                      <a:pt x="801" y="10"/>
                      <a:pt x="736" y="0"/>
                      <a:pt x="672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542;p71">
                <a:extLst>
                  <a:ext uri="{FF2B5EF4-FFF2-40B4-BE49-F238E27FC236}">
                    <a16:creationId xmlns:a16="http://schemas.microsoft.com/office/drawing/2014/main" id="{681B1CAE-6485-4D71-83A5-E1F4282F96EE}"/>
                  </a:ext>
                </a:extLst>
              </p:cNvPr>
              <p:cNvSpPr/>
              <p:nvPr/>
            </p:nvSpPr>
            <p:spPr>
              <a:xfrm>
                <a:off x="558175" y="3897025"/>
                <a:ext cx="3277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70" extrusionOk="0">
                    <a:moveTo>
                      <a:pt x="663" y="0"/>
                    </a:moveTo>
                    <a:cubicBezTo>
                      <a:pt x="417" y="0"/>
                      <a:pt x="182" y="152"/>
                      <a:pt x="101" y="393"/>
                    </a:cubicBezTo>
                    <a:cubicBezTo>
                      <a:pt x="1" y="696"/>
                      <a:pt x="162" y="1038"/>
                      <a:pt x="464" y="1140"/>
                    </a:cubicBezTo>
                    <a:cubicBezTo>
                      <a:pt x="525" y="1160"/>
                      <a:pt x="587" y="1169"/>
                      <a:pt x="649" y="1169"/>
                    </a:cubicBezTo>
                    <a:cubicBezTo>
                      <a:pt x="895" y="1169"/>
                      <a:pt x="1129" y="1018"/>
                      <a:pt x="1211" y="777"/>
                    </a:cubicBezTo>
                    <a:cubicBezTo>
                      <a:pt x="1311" y="473"/>
                      <a:pt x="1149" y="131"/>
                      <a:pt x="848" y="30"/>
                    </a:cubicBezTo>
                    <a:cubicBezTo>
                      <a:pt x="787" y="10"/>
                      <a:pt x="724" y="0"/>
                      <a:pt x="663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543;p71">
                <a:extLst>
                  <a:ext uri="{FF2B5EF4-FFF2-40B4-BE49-F238E27FC236}">
                    <a16:creationId xmlns:a16="http://schemas.microsoft.com/office/drawing/2014/main" id="{B87AE2F3-3E17-4B69-B91F-926172314BF8}"/>
                  </a:ext>
                </a:extLst>
              </p:cNvPr>
              <p:cNvSpPr/>
              <p:nvPr/>
            </p:nvSpPr>
            <p:spPr>
              <a:xfrm>
                <a:off x="524925" y="3956500"/>
                <a:ext cx="3275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70" extrusionOk="0">
                    <a:moveTo>
                      <a:pt x="662" y="0"/>
                    </a:moveTo>
                    <a:cubicBezTo>
                      <a:pt x="416" y="0"/>
                      <a:pt x="182" y="152"/>
                      <a:pt x="100" y="393"/>
                    </a:cubicBezTo>
                    <a:cubicBezTo>
                      <a:pt x="0" y="696"/>
                      <a:pt x="162" y="1038"/>
                      <a:pt x="463" y="1139"/>
                    </a:cubicBezTo>
                    <a:cubicBezTo>
                      <a:pt x="524" y="1160"/>
                      <a:pt x="586" y="1169"/>
                      <a:pt x="648" y="1169"/>
                    </a:cubicBezTo>
                    <a:cubicBezTo>
                      <a:pt x="894" y="1169"/>
                      <a:pt x="1129" y="1018"/>
                      <a:pt x="1210" y="777"/>
                    </a:cubicBezTo>
                    <a:cubicBezTo>
                      <a:pt x="1310" y="473"/>
                      <a:pt x="1149" y="131"/>
                      <a:pt x="847" y="30"/>
                    </a:cubicBezTo>
                    <a:cubicBezTo>
                      <a:pt x="786" y="10"/>
                      <a:pt x="724" y="0"/>
                      <a:pt x="662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544;p71">
                <a:extLst>
                  <a:ext uri="{FF2B5EF4-FFF2-40B4-BE49-F238E27FC236}">
                    <a16:creationId xmlns:a16="http://schemas.microsoft.com/office/drawing/2014/main" id="{CC89E2E5-FBFF-4E90-BBC9-03F5932083DB}"/>
                  </a:ext>
                </a:extLst>
              </p:cNvPr>
              <p:cNvSpPr/>
              <p:nvPr/>
            </p:nvSpPr>
            <p:spPr>
              <a:xfrm>
                <a:off x="340450" y="2913925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07" y="0"/>
                    </a:moveTo>
                    <a:cubicBezTo>
                      <a:pt x="404" y="21"/>
                      <a:pt x="0" y="444"/>
                      <a:pt x="0" y="949"/>
                    </a:cubicBezTo>
                    <a:cubicBezTo>
                      <a:pt x="20" y="1452"/>
                      <a:pt x="444" y="1855"/>
                      <a:pt x="947" y="1855"/>
                    </a:cubicBezTo>
                    <a:cubicBezTo>
                      <a:pt x="1452" y="1836"/>
                      <a:pt x="1855" y="1432"/>
                      <a:pt x="1855" y="908"/>
                    </a:cubicBezTo>
                    <a:cubicBezTo>
                      <a:pt x="1834" y="403"/>
                      <a:pt x="1431" y="0"/>
                      <a:pt x="907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545;p71">
                <a:extLst>
                  <a:ext uri="{FF2B5EF4-FFF2-40B4-BE49-F238E27FC236}">
                    <a16:creationId xmlns:a16="http://schemas.microsoft.com/office/drawing/2014/main" id="{1938107A-F7CE-4FCF-B6B5-797B20E72E9B}"/>
                  </a:ext>
                </a:extLst>
              </p:cNvPr>
              <p:cNvSpPr/>
              <p:nvPr/>
            </p:nvSpPr>
            <p:spPr>
              <a:xfrm>
                <a:off x="427625" y="2998100"/>
                <a:ext cx="469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56" extrusionOk="0">
                    <a:moveTo>
                      <a:pt x="928" y="1"/>
                    </a:moveTo>
                    <a:cubicBezTo>
                      <a:pt x="404" y="20"/>
                      <a:pt x="0" y="423"/>
                      <a:pt x="0" y="948"/>
                    </a:cubicBezTo>
                    <a:cubicBezTo>
                      <a:pt x="21" y="1452"/>
                      <a:pt x="444" y="1856"/>
                      <a:pt x="949" y="1856"/>
                    </a:cubicBezTo>
                    <a:cubicBezTo>
                      <a:pt x="1473" y="1835"/>
                      <a:pt x="1876" y="1412"/>
                      <a:pt x="1855" y="907"/>
                    </a:cubicBezTo>
                    <a:cubicBezTo>
                      <a:pt x="1855" y="404"/>
                      <a:pt x="1433" y="1"/>
                      <a:pt x="928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546;p71">
                <a:extLst>
                  <a:ext uri="{FF2B5EF4-FFF2-40B4-BE49-F238E27FC236}">
                    <a16:creationId xmlns:a16="http://schemas.microsoft.com/office/drawing/2014/main" id="{A7709EB3-FC51-4C4A-BACE-5C2773F6AAF6}"/>
                  </a:ext>
                </a:extLst>
              </p:cNvPr>
              <p:cNvSpPr/>
              <p:nvPr/>
            </p:nvSpPr>
            <p:spPr>
              <a:xfrm>
                <a:off x="444750" y="2891725"/>
                <a:ext cx="469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56" extrusionOk="0">
                    <a:moveTo>
                      <a:pt x="945" y="0"/>
                    </a:moveTo>
                    <a:cubicBezTo>
                      <a:pt x="933" y="0"/>
                      <a:pt x="921" y="1"/>
                      <a:pt x="909" y="1"/>
                    </a:cubicBezTo>
                    <a:cubicBezTo>
                      <a:pt x="404" y="1"/>
                      <a:pt x="1" y="425"/>
                      <a:pt x="1" y="929"/>
                    </a:cubicBezTo>
                    <a:cubicBezTo>
                      <a:pt x="22" y="1453"/>
                      <a:pt x="444" y="1856"/>
                      <a:pt x="949" y="1856"/>
                    </a:cubicBezTo>
                    <a:cubicBezTo>
                      <a:pt x="1453" y="1837"/>
                      <a:pt x="1877" y="1412"/>
                      <a:pt x="1856" y="909"/>
                    </a:cubicBezTo>
                    <a:cubicBezTo>
                      <a:pt x="1856" y="397"/>
                      <a:pt x="1452" y="0"/>
                      <a:pt x="945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547;p71">
                <a:extLst>
                  <a:ext uri="{FF2B5EF4-FFF2-40B4-BE49-F238E27FC236}">
                    <a16:creationId xmlns:a16="http://schemas.microsoft.com/office/drawing/2014/main" id="{5D08722F-2451-4F2B-9D03-3C77357BF407}"/>
                  </a:ext>
                </a:extLst>
              </p:cNvPr>
              <p:cNvSpPr/>
              <p:nvPr/>
            </p:nvSpPr>
            <p:spPr>
              <a:xfrm>
                <a:off x="275400" y="4202700"/>
                <a:ext cx="469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36" extrusionOk="0">
                    <a:moveTo>
                      <a:pt x="948" y="0"/>
                    </a:moveTo>
                    <a:cubicBezTo>
                      <a:pt x="935" y="0"/>
                      <a:pt x="922" y="0"/>
                      <a:pt x="909" y="1"/>
                    </a:cubicBezTo>
                    <a:cubicBezTo>
                      <a:pt x="404" y="1"/>
                      <a:pt x="1" y="423"/>
                      <a:pt x="1" y="928"/>
                    </a:cubicBezTo>
                    <a:cubicBezTo>
                      <a:pt x="21" y="1439"/>
                      <a:pt x="424" y="1836"/>
                      <a:pt x="912" y="1836"/>
                    </a:cubicBezTo>
                    <a:cubicBezTo>
                      <a:pt x="924" y="1836"/>
                      <a:pt x="937" y="1835"/>
                      <a:pt x="949" y="1835"/>
                    </a:cubicBezTo>
                    <a:cubicBezTo>
                      <a:pt x="1473" y="1835"/>
                      <a:pt x="1877" y="1412"/>
                      <a:pt x="1856" y="907"/>
                    </a:cubicBezTo>
                    <a:cubicBezTo>
                      <a:pt x="1856" y="396"/>
                      <a:pt x="1454" y="0"/>
                      <a:pt x="948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548;p71">
                <a:extLst>
                  <a:ext uri="{FF2B5EF4-FFF2-40B4-BE49-F238E27FC236}">
                    <a16:creationId xmlns:a16="http://schemas.microsoft.com/office/drawing/2014/main" id="{BB3BEB0C-9319-44DA-9DC2-AD37C97ABB9D}"/>
                  </a:ext>
                </a:extLst>
              </p:cNvPr>
              <p:cNvSpPr/>
              <p:nvPr/>
            </p:nvSpPr>
            <p:spPr>
              <a:xfrm>
                <a:off x="362625" y="4286850"/>
                <a:ext cx="46875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838" extrusionOk="0">
                    <a:moveTo>
                      <a:pt x="963" y="0"/>
                    </a:moveTo>
                    <a:cubicBezTo>
                      <a:pt x="951" y="0"/>
                      <a:pt x="940" y="0"/>
                      <a:pt x="928" y="1"/>
                    </a:cubicBezTo>
                    <a:cubicBezTo>
                      <a:pt x="404" y="1"/>
                      <a:pt x="1" y="425"/>
                      <a:pt x="20" y="928"/>
                    </a:cubicBezTo>
                    <a:cubicBezTo>
                      <a:pt x="20" y="1440"/>
                      <a:pt x="425" y="1837"/>
                      <a:pt x="932" y="1837"/>
                    </a:cubicBezTo>
                    <a:cubicBezTo>
                      <a:pt x="944" y="1837"/>
                      <a:pt x="956" y="1837"/>
                      <a:pt x="968" y="1836"/>
                    </a:cubicBezTo>
                    <a:cubicBezTo>
                      <a:pt x="1471" y="1836"/>
                      <a:pt x="1875" y="1412"/>
                      <a:pt x="1875" y="909"/>
                    </a:cubicBezTo>
                    <a:cubicBezTo>
                      <a:pt x="1856" y="397"/>
                      <a:pt x="1451" y="0"/>
                      <a:pt x="96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549;p71">
                <a:extLst>
                  <a:ext uri="{FF2B5EF4-FFF2-40B4-BE49-F238E27FC236}">
                    <a16:creationId xmlns:a16="http://schemas.microsoft.com/office/drawing/2014/main" id="{F9478D36-F090-47B9-814C-37123406A9CA}"/>
                  </a:ext>
                </a:extLst>
              </p:cNvPr>
              <p:cNvSpPr/>
              <p:nvPr/>
            </p:nvSpPr>
            <p:spPr>
              <a:xfrm>
                <a:off x="379775" y="4180000"/>
                <a:ext cx="4687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856" extrusionOk="0">
                    <a:moveTo>
                      <a:pt x="927" y="1"/>
                    </a:moveTo>
                    <a:cubicBezTo>
                      <a:pt x="403" y="22"/>
                      <a:pt x="0" y="444"/>
                      <a:pt x="19" y="949"/>
                    </a:cubicBezTo>
                    <a:cubicBezTo>
                      <a:pt x="19" y="1452"/>
                      <a:pt x="444" y="1856"/>
                      <a:pt x="947" y="1856"/>
                    </a:cubicBezTo>
                    <a:cubicBezTo>
                      <a:pt x="1471" y="1856"/>
                      <a:pt x="1874" y="1433"/>
                      <a:pt x="1855" y="909"/>
                    </a:cubicBezTo>
                    <a:cubicBezTo>
                      <a:pt x="1855" y="404"/>
                      <a:pt x="1431" y="1"/>
                      <a:pt x="927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4550;p71">
              <a:extLst>
                <a:ext uri="{FF2B5EF4-FFF2-40B4-BE49-F238E27FC236}">
                  <a16:creationId xmlns:a16="http://schemas.microsoft.com/office/drawing/2014/main" id="{F3576642-55B4-4184-B4A1-8AA4E31A922C}"/>
                </a:ext>
              </a:extLst>
            </p:cNvPr>
            <p:cNvSpPr/>
            <p:nvPr/>
          </p:nvSpPr>
          <p:spPr>
            <a:xfrm>
              <a:off x="1970450" y="3316650"/>
              <a:ext cx="47900" cy="32275"/>
            </a:xfrm>
            <a:custGeom>
              <a:avLst/>
              <a:gdLst/>
              <a:ahLst/>
              <a:cxnLst/>
              <a:rect l="l" t="t" r="r" b="b"/>
              <a:pathLst>
                <a:path w="1916" h="1291" extrusionOk="0">
                  <a:moveTo>
                    <a:pt x="444" y="0"/>
                  </a:moveTo>
                  <a:cubicBezTo>
                    <a:pt x="423" y="0"/>
                    <a:pt x="404" y="0"/>
                    <a:pt x="404" y="20"/>
                  </a:cubicBezTo>
                  <a:lnTo>
                    <a:pt x="1" y="1250"/>
                  </a:lnTo>
                  <a:cubicBezTo>
                    <a:pt x="1" y="1250"/>
                    <a:pt x="1" y="1270"/>
                    <a:pt x="20" y="1270"/>
                  </a:cubicBezTo>
                  <a:cubicBezTo>
                    <a:pt x="20" y="1291"/>
                    <a:pt x="20" y="1291"/>
                    <a:pt x="41" y="1291"/>
                  </a:cubicBezTo>
                  <a:lnTo>
                    <a:pt x="1896" y="1108"/>
                  </a:lnTo>
                  <a:cubicBezTo>
                    <a:pt x="1915" y="1108"/>
                    <a:pt x="1915" y="1089"/>
                    <a:pt x="1915" y="1068"/>
                  </a:cubicBezTo>
                  <a:cubicBezTo>
                    <a:pt x="1915" y="1068"/>
                    <a:pt x="1915" y="1049"/>
                    <a:pt x="1896" y="1049"/>
                  </a:cubicBezTo>
                  <a:lnTo>
                    <a:pt x="81" y="1229"/>
                  </a:lnTo>
                  <a:lnTo>
                    <a:pt x="463" y="41"/>
                  </a:lnTo>
                  <a:cubicBezTo>
                    <a:pt x="463" y="20"/>
                    <a:pt x="444" y="0"/>
                    <a:pt x="44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4868;p71">
            <a:extLst>
              <a:ext uri="{FF2B5EF4-FFF2-40B4-BE49-F238E27FC236}">
                <a16:creationId xmlns:a16="http://schemas.microsoft.com/office/drawing/2014/main" id="{117E0006-8EF3-44C9-87B8-62EC6DDD527F}"/>
              </a:ext>
            </a:extLst>
          </p:cNvPr>
          <p:cNvGrpSpPr/>
          <p:nvPr/>
        </p:nvGrpSpPr>
        <p:grpSpPr>
          <a:xfrm>
            <a:off x="156584" y="553998"/>
            <a:ext cx="1529999" cy="1569138"/>
            <a:chOff x="5444900" y="2708825"/>
            <a:chExt cx="1939900" cy="1989525"/>
          </a:xfrm>
        </p:grpSpPr>
        <p:sp>
          <p:nvSpPr>
            <p:cNvPr id="124" name="Google Shape;4869;p71">
              <a:extLst>
                <a:ext uri="{FF2B5EF4-FFF2-40B4-BE49-F238E27FC236}">
                  <a16:creationId xmlns:a16="http://schemas.microsoft.com/office/drawing/2014/main" id="{3A8C09DD-92E5-4266-A919-BC19D60FA760}"/>
                </a:ext>
              </a:extLst>
            </p:cNvPr>
            <p:cNvSpPr/>
            <p:nvPr/>
          </p:nvSpPr>
          <p:spPr>
            <a:xfrm>
              <a:off x="6256975" y="3119625"/>
              <a:ext cx="536550" cy="984925"/>
            </a:xfrm>
            <a:custGeom>
              <a:avLst/>
              <a:gdLst/>
              <a:ahLst/>
              <a:cxnLst/>
              <a:rect l="l" t="t" r="r" b="b"/>
              <a:pathLst>
                <a:path w="21462" h="39397" extrusionOk="0">
                  <a:moveTo>
                    <a:pt x="11698" y="0"/>
                  </a:moveTo>
                  <a:cubicBezTo>
                    <a:pt x="10906" y="0"/>
                    <a:pt x="10089" y="170"/>
                    <a:pt x="9264" y="549"/>
                  </a:cubicBezTo>
                  <a:cubicBezTo>
                    <a:pt x="9224" y="570"/>
                    <a:pt x="9203" y="589"/>
                    <a:pt x="9203" y="589"/>
                  </a:cubicBezTo>
                  <a:cubicBezTo>
                    <a:pt x="6889" y="3689"/>
                    <a:pt x="7452" y="13834"/>
                    <a:pt x="7452" y="13834"/>
                  </a:cubicBezTo>
                  <a:cubicBezTo>
                    <a:pt x="7170" y="13975"/>
                    <a:pt x="6889" y="14115"/>
                    <a:pt x="6607" y="14297"/>
                  </a:cubicBezTo>
                  <a:cubicBezTo>
                    <a:pt x="3245" y="16310"/>
                    <a:pt x="1373" y="19732"/>
                    <a:pt x="649" y="22328"/>
                  </a:cubicBezTo>
                  <a:cubicBezTo>
                    <a:pt x="1" y="24596"/>
                    <a:pt x="539" y="24817"/>
                    <a:pt x="773" y="24817"/>
                  </a:cubicBezTo>
                  <a:cubicBezTo>
                    <a:pt x="830" y="24817"/>
                    <a:pt x="869" y="24804"/>
                    <a:pt x="869" y="24804"/>
                  </a:cubicBezTo>
                  <a:lnTo>
                    <a:pt x="869" y="24804"/>
                  </a:lnTo>
                  <a:cubicBezTo>
                    <a:pt x="869" y="24805"/>
                    <a:pt x="327" y="28589"/>
                    <a:pt x="869" y="31748"/>
                  </a:cubicBezTo>
                  <a:cubicBezTo>
                    <a:pt x="890" y="31930"/>
                    <a:pt x="931" y="32091"/>
                    <a:pt x="971" y="32271"/>
                  </a:cubicBezTo>
                  <a:cubicBezTo>
                    <a:pt x="1071" y="32754"/>
                    <a:pt x="1212" y="33218"/>
                    <a:pt x="1373" y="33640"/>
                  </a:cubicBezTo>
                  <a:lnTo>
                    <a:pt x="1373" y="33661"/>
                  </a:lnTo>
                  <a:cubicBezTo>
                    <a:pt x="1393" y="33701"/>
                    <a:pt x="1414" y="33761"/>
                    <a:pt x="1454" y="33822"/>
                  </a:cubicBezTo>
                  <a:cubicBezTo>
                    <a:pt x="1594" y="34184"/>
                    <a:pt x="1776" y="34506"/>
                    <a:pt x="1997" y="34788"/>
                  </a:cubicBezTo>
                  <a:cubicBezTo>
                    <a:pt x="2058" y="34869"/>
                    <a:pt x="2117" y="34949"/>
                    <a:pt x="2198" y="35009"/>
                  </a:cubicBezTo>
                  <a:cubicBezTo>
                    <a:pt x="2219" y="35049"/>
                    <a:pt x="2238" y="35070"/>
                    <a:pt x="2278" y="35089"/>
                  </a:cubicBezTo>
                  <a:cubicBezTo>
                    <a:pt x="2480" y="35271"/>
                    <a:pt x="2721" y="35392"/>
                    <a:pt x="2943" y="35472"/>
                  </a:cubicBezTo>
                  <a:cubicBezTo>
                    <a:pt x="2963" y="35492"/>
                    <a:pt x="2984" y="35492"/>
                    <a:pt x="3024" y="35513"/>
                  </a:cubicBezTo>
                  <a:cubicBezTo>
                    <a:pt x="3346" y="35613"/>
                    <a:pt x="3647" y="35634"/>
                    <a:pt x="3848" y="35634"/>
                  </a:cubicBezTo>
                  <a:lnTo>
                    <a:pt x="4130" y="35634"/>
                  </a:lnTo>
                  <a:lnTo>
                    <a:pt x="4130" y="35674"/>
                  </a:lnTo>
                  <a:lnTo>
                    <a:pt x="5037" y="39397"/>
                  </a:lnTo>
                  <a:lnTo>
                    <a:pt x="11135" y="39136"/>
                  </a:lnTo>
                  <a:cubicBezTo>
                    <a:pt x="13027" y="39136"/>
                    <a:pt x="14718" y="36881"/>
                    <a:pt x="15805" y="35593"/>
                  </a:cubicBezTo>
                  <a:cubicBezTo>
                    <a:pt x="19771" y="30883"/>
                    <a:pt x="21441" y="24724"/>
                    <a:pt x="21462" y="18664"/>
                  </a:cubicBezTo>
                  <a:cubicBezTo>
                    <a:pt x="21462" y="17276"/>
                    <a:pt x="21381" y="15887"/>
                    <a:pt x="21260" y="14558"/>
                  </a:cubicBezTo>
                  <a:cubicBezTo>
                    <a:pt x="20877" y="10594"/>
                    <a:pt x="20093" y="6487"/>
                    <a:pt x="17557" y="3307"/>
                  </a:cubicBezTo>
                  <a:cubicBezTo>
                    <a:pt x="16063" y="1409"/>
                    <a:pt x="13981" y="0"/>
                    <a:pt x="1169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70;p71">
              <a:extLst>
                <a:ext uri="{FF2B5EF4-FFF2-40B4-BE49-F238E27FC236}">
                  <a16:creationId xmlns:a16="http://schemas.microsoft.com/office/drawing/2014/main" id="{DE51A4AD-C6D8-4A67-8773-9BCDA91EE49E}"/>
                </a:ext>
              </a:extLst>
            </p:cNvPr>
            <p:cNvSpPr/>
            <p:nvPr/>
          </p:nvSpPr>
          <p:spPr>
            <a:xfrm>
              <a:off x="6293300" y="4010450"/>
              <a:ext cx="284325" cy="533800"/>
            </a:xfrm>
            <a:custGeom>
              <a:avLst/>
              <a:gdLst/>
              <a:ahLst/>
              <a:cxnLst/>
              <a:rect l="l" t="t" r="r" b="b"/>
              <a:pathLst>
                <a:path w="11373" h="21352" extrusionOk="0">
                  <a:moveTo>
                    <a:pt x="2677" y="1"/>
                  </a:moveTo>
                  <a:cubicBezTo>
                    <a:pt x="2677" y="1"/>
                    <a:pt x="1268" y="11273"/>
                    <a:pt x="544" y="15559"/>
                  </a:cubicBezTo>
                  <a:lnTo>
                    <a:pt x="544" y="15640"/>
                  </a:lnTo>
                  <a:cubicBezTo>
                    <a:pt x="444" y="16163"/>
                    <a:pt x="383" y="16566"/>
                    <a:pt x="302" y="16847"/>
                  </a:cubicBezTo>
                  <a:cubicBezTo>
                    <a:pt x="1" y="18197"/>
                    <a:pt x="503" y="19303"/>
                    <a:pt x="1268" y="19987"/>
                  </a:cubicBezTo>
                  <a:cubicBezTo>
                    <a:pt x="1308" y="20008"/>
                    <a:pt x="1329" y="20028"/>
                    <a:pt x="1370" y="20068"/>
                  </a:cubicBezTo>
                  <a:cubicBezTo>
                    <a:pt x="1931" y="20533"/>
                    <a:pt x="2643" y="20794"/>
                    <a:pt x="3287" y="20794"/>
                  </a:cubicBezTo>
                  <a:cubicBezTo>
                    <a:pt x="3312" y="20794"/>
                    <a:pt x="3337" y="20793"/>
                    <a:pt x="3362" y="20792"/>
                  </a:cubicBezTo>
                  <a:cubicBezTo>
                    <a:pt x="3362" y="20792"/>
                    <a:pt x="3442" y="20833"/>
                    <a:pt x="3584" y="20894"/>
                  </a:cubicBezTo>
                  <a:cubicBezTo>
                    <a:pt x="3603" y="20894"/>
                    <a:pt x="3643" y="20913"/>
                    <a:pt x="3664" y="20913"/>
                  </a:cubicBezTo>
                  <a:cubicBezTo>
                    <a:pt x="4085" y="21084"/>
                    <a:pt x="4917" y="21352"/>
                    <a:pt x="5940" y="21352"/>
                  </a:cubicBezTo>
                  <a:cubicBezTo>
                    <a:pt x="6727" y="21352"/>
                    <a:pt x="7625" y="21194"/>
                    <a:pt x="8535" y="20712"/>
                  </a:cubicBezTo>
                  <a:cubicBezTo>
                    <a:pt x="8555" y="20693"/>
                    <a:pt x="8576" y="20693"/>
                    <a:pt x="8595" y="20672"/>
                  </a:cubicBezTo>
                  <a:lnTo>
                    <a:pt x="8616" y="20672"/>
                  </a:lnTo>
                  <a:cubicBezTo>
                    <a:pt x="8777" y="20652"/>
                    <a:pt x="10427" y="20390"/>
                    <a:pt x="11091" y="18921"/>
                  </a:cubicBezTo>
                  <a:cubicBezTo>
                    <a:pt x="11131" y="18841"/>
                    <a:pt x="11152" y="18780"/>
                    <a:pt x="11171" y="18699"/>
                  </a:cubicBezTo>
                  <a:cubicBezTo>
                    <a:pt x="11273" y="18417"/>
                    <a:pt x="11332" y="18095"/>
                    <a:pt x="11353" y="17733"/>
                  </a:cubicBezTo>
                  <a:cubicBezTo>
                    <a:pt x="11373" y="17150"/>
                    <a:pt x="11373" y="16163"/>
                    <a:pt x="11373" y="14976"/>
                  </a:cubicBezTo>
                  <a:lnTo>
                    <a:pt x="11373" y="14875"/>
                  </a:lnTo>
                  <a:cubicBezTo>
                    <a:pt x="11313" y="10648"/>
                    <a:pt x="11072" y="3804"/>
                    <a:pt x="11010" y="2113"/>
                  </a:cubicBezTo>
                  <a:lnTo>
                    <a:pt x="2677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71;p71">
              <a:extLst>
                <a:ext uri="{FF2B5EF4-FFF2-40B4-BE49-F238E27FC236}">
                  <a16:creationId xmlns:a16="http://schemas.microsoft.com/office/drawing/2014/main" id="{D1185CB7-81DA-412D-9BDE-FA0F63C8D6D5}"/>
                </a:ext>
              </a:extLst>
            </p:cNvPr>
            <p:cNvSpPr/>
            <p:nvPr/>
          </p:nvSpPr>
          <p:spPr>
            <a:xfrm>
              <a:off x="6382875" y="4080375"/>
              <a:ext cx="52850" cy="452925"/>
            </a:xfrm>
            <a:custGeom>
              <a:avLst/>
              <a:gdLst/>
              <a:ahLst/>
              <a:cxnLst/>
              <a:rect l="l" t="t" r="r" b="b"/>
              <a:pathLst>
                <a:path w="2114" h="18117" extrusionOk="0">
                  <a:moveTo>
                    <a:pt x="2073" y="1"/>
                  </a:moveTo>
                  <a:cubicBezTo>
                    <a:pt x="2054" y="1"/>
                    <a:pt x="2033" y="1"/>
                    <a:pt x="2033" y="41"/>
                  </a:cubicBezTo>
                  <a:lnTo>
                    <a:pt x="1268" y="5658"/>
                  </a:lnTo>
                  <a:cubicBezTo>
                    <a:pt x="927" y="8052"/>
                    <a:pt x="605" y="10508"/>
                    <a:pt x="363" y="12963"/>
                  </a:cubicBezTo>
                  <a:cubicBezTo>
                    <a:pt x="342" y="13004"/>
                    <a:pt x="342" y="13044"/>
                    <a:pt x="342" y="13084"/>
                  </a:cubicBezTo>
                  <a:cubicBezTo>
                    <a:pt x="181" y="14756"/>
                    <a:pt x="60" y="16425"/>
                    <a:pt x="1" y="18097"/>
                  </a:cubicBezTo>
                  <a:cubicBezTo>
                    <a:pt x="20" y="18097"/>
                    <a:pt x="60" y="18116"/>
                    <a:pt x="81" y="18116"/>
                  </a:cubicBezTo>
                  <a:cubicBezTo>
                    <a:pt x="141" y="16425"/>
                    <a:pt x="262" y="14715"/>
                    <a:pt x="444" y="13004"/>
                  </a:cubicBezTo>
                  <a:lnTo>
                    <a:pt x="444" y="12883"/>
                  </a:lnTo>
                  <a:cubicBezTo>
                    <a:pt x="685" y="10448"/>
                    <a:pt x="1027" y="8033"/>
                    <a:pt x="1349" y="5677"/>
                  </a:cubicBezTo>
                  <a:lnTo>
                    <a:pt x="2113" y="41"/>
                  </a:lnTo>
                  <a:cubicBezTo>
                    <a:pt x="2113" y="22"/>
                    <a:pt x="2094" y="1"/>
                    <a:pt x="207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72;p71">
              <a:extLst>
                <a:ext uri="{FF2B5EF4-FFF2-40B4-BE49-F238E27FC236}">
                  <a16:creationId xmlns:a16="http://schemas.microsoft.com/office/drawing/2014/main" id="{D597AD37-D17E-4BDE-9891-EB2FFC063CB3}"/>
                </a:ext>
              </a:extLst>
            </p:cNvPr>
            <p:cNvSpPr/>
            <p:nvPr/>
          </p:nvSpPr>
          <p:spPr>
            <a:xfrm>
              <a:off x="6490575" y="4079900"/>
              <a:ext cx="18125" cy="448350"/>
            </a:xfrm>
            <a:custGeom>
              <a:avLst/>
              <a:gdLst/>
              <a:ahLst/>
              <a:cxnLst/>
              <a:rect l="l" t="t" r="r" b="b"/>
              <a:pathLst>
                <a:path w="725" h="17934" extrusionOk="0">
                  <a:moveTo>
                    <a:pt x="41" y="0"/>
                  </a:moveTo>
                  <a:cubicBezTo>
                    <a:pt x="20" y="0"/>
                    <a:pt x="0" y="20"/>
                    <a:pt x="0" y="41"/>
                  </a:cubicBezTo>
                  <a:cubicBezTo>
                    <a:pt x="161" y="1530"/>
                    <a:pt x="161" y="3039"/>
                    <a:pt x="161" y="4509"/>
                  </a:cubicBezTo>
                  <a:lnTo>
                    <a:pt x="161" y="5253"/>
                  </a:lnTo>
                  <a:cubicBezTo>
                    <a:pt x="161" y="7649"/>
                    <a:pt x="242" y="10084"/>
                    <a:pt x="342" y="12499"/>
                  </a:cubicBezTo>
                  <a:cubicBezTo>
                    <a:pt x="342" y="12540"/>
                    <a:pt x="342" y="12580"/>
                    <a:pt x="363" y="12620"/>
                  </a:cubicBezTo>
                  <a:cubicBezTo>
                    <a:pt x="443" y="14412"/>
                    <a:pt x="543" y="16184"/>
                    <a:pt x="644" y="17934"/>
                  </a:cubicBezTo>
                  <a:cubicBezTo>
                    <a:pt x="664" y="17915"/>
                    <a:pt x="685" y="17915"/>
                    <a:pt x="704" y="17894"/>
                  </a:cubicBezTo>
                  <a:lnTo>
                    <a:pt x="725" y="17894"/>
                  </a:lnTo>
                  <a:cubicBezTo>
                    <a:pt x="623" y="16184"/>
                    <a:pt x="524" y="14453"/>
                    <a:pt x="443" y="12701"/>
                  </a:cubicBezTo>
                  <a:lnTo>
                    <a:pt x="443" y="12601"/>
                  </a:lnTo>
                  <a:cubicBezTo>
                    <a:pt x="322" y="10145"/>
                    <a:pt x="242" y="7689"/>
                    <a:pt x="242" y="5253"/>
                  </a:cubicBezTo>
                  <a:lnTo>
                    <a:pt x="242" y="4509"/>
                  </a:lnTo>
                  <a:cubicBezTo>
                    <a:pt x="242" y="3039"/>
                    <a:pt x="242" y="1530"/>
                    <a:pt x="81" y="41"/>
                  </a:cubicBezTo>
                  <a:cubicBezTo>
                    <a:pt x="81" y="20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73;p71">
              <a:extLst>
                <a:ext uri="{FF2B5EF4-FFF2-40B4-BE49-F238E27FC236}">
                  <a16:creationId xmlns:a16="http://schemas.microsoft.com/office/drawing/2014/main" id="{E2D0A959-374D-43E1-94E4-A39DD37BA2D6}"/>
                </a:ext>
              </a:extLst>
            </p:cNvPr>
            <p:cNvSpPr/>
            <p:nvPr/>
          </p:nvSpPr>
          <p:spPr>
            <a:xfrm>
              <a:off x="6525800" y="4074350"/>
              <a:ext cx="47325" cy="409150"/>
            </a:xfrm>
            <a:custGeom>
              <a:avLst/>
              <a:gdLst/>
              <a:ahLst/>
              <a:cxnLst/>
              <a:rect l="l" t="t" r="r" b="b"/>
              <a:pathLst>
                <a:path w="1893" h="16366" extrusionOk="0">
                  <a:moveTo>
                    <a:pt x="41" y="0"/>
                  </a:moveTo>
                  <a:cubicBezTo>
                    <a:pt x="20" y="21"/>
                    <a:pt x="0" y="40"/>
                    <a:pt x="20" y="61"/>
                  </a:cubicBezTo>
                  <a:cubicBezTo>
                    <a:pt x="926" y="4047"/>
                    <a:pt x="1509" y="8113"/>
                    <a:pt x="1710" y="12179"/>
                  </a:cubicBezTo>
                  <a:lnTo>
                    <a:pt x="1710" y="12319"/>
                  </a:lnTo>
                  <a:cubicBezTo>
                    <a:pt x="1791" y="13668"/>
                    <a:pt x="1812" y="15016"/>
                    <a:pt x="1791" y="16365"/>
                  </a:cubicBezTo>
                  <a:cubicBezTo>
                    <a:pt x="1831" y="16285"/>
                    <a:pt x="1852" y="16224"/>
                    <a:pt x="1871" y="16143"/>
                  </a:cubicBezTo>
                  <a:cubicBezTo>
                    <a:pt x="1892" y="14876"/>
                    <a:pt x="1852" y="13607"/>
                    <a:pt x="1791" y="12340"/>
                  </a:cubicBezTo>
                  <a:lnTo>
                    <a:pt x="1791" y="12238"/>
                  </a:lnTo>
                  <a:cubicBezTo>
                    <a:pt x="1590" y="8132"/>
                    <a:pt x="1026" y="4047"/>
                    <a:pt x="100" y="40"/>
                  </a:cubicBezTo>
                  <a:cubicBezTo>
                    <a:pt x="81" y="21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74;p71">
              <a:extLst>
                <a:ext uri="{FF2B5EF4-FFF2-40B4-BE49-F238E27FC236}">
                  <a16:creationId xmlns:a16="http://schemas.microsoft.com/office/drawing/2014/main" id="{81B45F1C-83FF-4AEE-983A-B2DF7667A4A7}"/>
                </a:ext>
              </a:extLst>
            </p:cNvPr>
            <p:cNvSpPr/>
            <p:nvPr/>
          </p:nvSpPr>
          <p:spPr>
            <a:xfrm>
              <a:off x="6321500" y="4057025"/>
              <a:ext cx="75500" cy="455125"/>
            </a:xfrm>
            <a:custGeom>
              <a:avLst/>
              <a:gdLst/>
              <a:ahLst/>
              <a:cxnLst/>
              <a:rect l="l" t="t" r="r" b="b"/>
              <a:pathLst>
                <a:path w="3020" h="18205" extrusionOk="0">
                  <a:moveTo>
                    <a:pt x="2961" y="1"/>
                  </a:moveTo>
                  <a:cubicBezTo>
                    <a:pt x="2947" y="1"/>
                    <a:pt x="2933" y="15"/>
                    <a:pt x="2918" y="30"/>
                  </a:cubicBezTo>
                  <a:cubicBezTo>
                    <a:pt x="1549" y="3975"/>
                    <a:pt x="945" y="8181"/>
                    <a:pt x="443" y="12166"/>
                  </a:cubicBezTo>
                  <a:cubicBezTo>
                    <a:pt x="382" y="12609"/>
                    <a:pt x="322" y="13033"/>
                    <a:pt x="282" y="13475"/>
                  </a:cubicBezTo>
                  <a:cubicBezTo>
                    <a:pt x="282" y="13516"/>
                    <a:pt x="282" y="13535"/>
                    <a:pt x="261" y="13575"/>
                  </a:cubicBezTo>
                  <a:cubicBezTo>
                    <a:pt x="81" y="15166"/>
                    <a:pt x="0" y="16656"/>
                    <a:pt x="140" y="18124"/>
                  </a:cubicBezTo>
                  <a:cubicBezTo>
                    <a:pt x="180" y="18145"/>
                    <a:pt x="201" y="18165"/>
                    <a:pt x="242" y="18205"/>
                  </a:cubicBezTo>
                  <a:cubicBezTo>
                    <a:pt x="81" y="16696"/>
                    <a:pt x="180" y="15166"/>
                    <a:pt x="362" y="13556"/>
                  </a:cubicBezTo>
                  <a:lnTo>
                    <a:pt x="362" y="13535"/>
                  </a:lnTo>
                  <a:lnTo>
                    <a:pt x="362" y="13414"/>
                  </a:lnTo>
                  <a:cubicBezTo>
                    <a:pt x="422" y="13012"/>
                    <a:pt x="462" y="12590"/>
                    <a:pt x="523" y="12187"/>
                  </a:cubicBezTo>
                  <a:cubicBezTo>
                    <a:pt x="1026" y="8202"/>
                    <a:pt x="1630" y="3994"/>
                    <a:pt x="2998" y="49"/>
                  </a:cubicBezTo>
                  <a:cubicBezTo>
                    <a:pt x="3019" y="30"/>
                    <a:pt x="2998" y="9"/>
                    <a:pt x="2979" y="9"/>
                  </a:cubicBezTo>
                  <a:cubicBezTo>
                    <a:pt x="2973" y="3"/>
                    <a:pt x="2967" y="1"/>
                    <a:pt x="296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75;p71">
              <a:extLst>
                <a:ext uri="{FF2B5EF4-FFF2-40B4-BE49-F238E27FC236}">
                  <a16:creationId xmlns:a16="http://schemas.microsoft.com/office/drawing/2014/main" id="{0C3F6901-826A-4CEA-8DB4-203A7F67ECDA}"/>
                </a:ext>
              </a:extLst>
            </p:cNvPr>
            <p:cNvSpPr/>
            <p:nvPr/>
          </p:nvSpPr>
          <p:spPr>
            <a:xfrm>
              <a:off x="6306875" y="4378800"/>
              <a:ext cx="270750" cy="46800"/>
            </a:xfrm>
            <a:custGeom>
              <a:avLst/>
              <a:gdLst/>
              <a:ahLst/>
              <a:cxnLst/>
              <a:rect l="l" t="t" r="r" b="b"/>
              <a:pathLst>
                <a:path w="10830" h="1872" extrusionOk="0">
                  <a:moveTo>
                    <a:pt x="10467" y="1"/>
                  </a:moveTo>
                  <a:lnTo>
                    <a:pt x="10448" y="20"/>
                  </a:lnTo>
                  <a:cubicBezTo>
                    <a:pt x="10266" y="342"/>
                    <a:pt x="9984" y="604"/>
                    <a:pt x="9622" y="745"/>
                  </a:cubicBezTo>
                  <a:cubicBezTo>
                    <a:pt x="9378" y="852"/>
                    <a:pt x="9100" y="901"/>
                    <a:pt x="8804" y="901"/>
                  </a:cubicBezTo>
                  <a:cubicBezTo>
                    <a:pt x="8710" y="901"/>
                    <a:pt x="8613" y="896"/>
                    <a:pt x="8516" y="886"/>
                  </a:cubicBezTo>
                  <a:cubicBezTo>
                    <a:pt x="8253" y="846"/>
                    <a:pt x="7971" y="785"/>
                    <a:pt x="7791" y="645"/>
                  </a:cubicBezTo>
                  <a:cubicBezTo>
                    <a:pt x="7751" y="624"/>
                    <a:pt x="7730" y="584"/>
                    <a:pt x="7711" y="564"/>
                  </a:cubicBezTo>
                  <a:cubicBezTo>
                    <a:pt x="7711" y="543"/>
                    <a:pt x="7711" y="543"/>
                    <a:pt x="7690" y="543"/>
                  </a:cubicBezTo>
                  <a:lnTo>
                    <a:pt x="7670" y="543"/>
                  </a:lnTo>
                  <a:cubicBezTo>
                    <a:pt x="7670" y="543"/>
                    <a:pt x="7649" y="543"/>
                    <a:pt x="7649" y="564"/>
                  </a:cubicBezTo>
                  <a:cubicBezTo>
                    <a:pt x="7172" y="1317"/>
                    <a:pt x="6224" y="1785"/>
                    <a:pt x="5236" y="1785"/>
                  </a:cubicBezTo>
                  <a:cubicBezTo>
                    <a:pt x="5142" y="1785"/>
                    <a:pt x="5047" y="1781"/>
                    <a:pt x="4952" y="1772"/>
                  </a:cubicBezTo>
                  <a:cubicBezTo>
                    <a:pt x="4611" y="1732"/>
                    <a:pt x="4329" y="1670"/>
                    <a:pt x="4107" y="1530"/>
                  </a:cubicBezTo>
                  <a:cubicBezTo>
                    <a:pt x="3865" y="1410"/>
                    <a:pt x="3624" y="1249"/>
                    <a:pt x="3524" y="967"/>
                  </a:cubicBezTo>
                  <a:cubicBezTo>
                    <a:pt x="3524" y="946"/>
                    <a:pt x="3503" y="946"/>
                    <a:pt x="3484" y="946"/>
                  </a:cubicBezTo>
                  <a:cubicBezTo>
                    <a:pt x="3484" y="946"/>
                    <a:pt x="3463" y="946"/>
                    <a:pt x="3443" y="967"/>
                  </a:cubicBezTo>
                  <a:cubicBezTo>
                    <a:pt x="3443" y="986"/>
                    <a:pt x="3422" y="1007"/>
                    <a:pt x="3403" y="1026"/>
                  </a:cubicBezTo>
                  <a:cubicBezTo>
                    <a:pt x="3145" y="1301"/>
                    <a:pt x="2771" y="1459"/>
                    <a:pt x="2384" y="1459"/>
                  </a:cubicBezTo>
                  <a:cubicBezTo>
                    <a:pt x="2287" y="1459"/>
                    <a:pt x="2190" y="1449"/>
                    <a:pt x="2094" y="1429"/>
                  </a:cubicBezTo>
                  <a:cubicBezTo>
                    <a:pt x="1611" y="1348"/>
                    <a:pt x="1208" y="1026"/>
                    <a:pt x="988" y="584"/>
                  </a:cubicBezTo>
                  <a:cubicBezTo>
                    <a:pt x="988" y="564"/>
                    <a:pt x="967" y="564"/>
                    <a:pt x="967" y="543"/>
                  </a:cubicBezTo>
                  <a:lnTo>
                    <a:pt x="947" y="543"/>
                  </a:lnTo>
                  <a:cubicBezTo>
                    <a:pt x="947" y="543"/>
                    <a:pt x="926" y="543"/>
                    <a:pt x="926" y="564"/>
                  </a:cubicBezTo>
                  <a:cubicBezTo>
                    <a:pt x="907" y="564"/>
                    <a:pt x="886" y="584"/>
                    <a:pt x="867" y="604"/>
                  </a:cubicBezTo>
                  <a:cubicBezTo>
                    <a:pt x="827" y="624"/>
                    <a:pt x="806" y="645"/>
                    <a:pt x="786" y="664"/>
                  </a:cubicBezTo>
                  <a:lnTo>
                    <a:pt x="666" y="725"/>
                  </a:lnTo>
                  <a:cubicBezTo>
                    <a:pt x="537" y="811"/>
                    <a:pt x="379" y="836"/>
                    <a:pt x="219" y="836"/>
                  </a:cubicBezTo>
                  <a:cubicBezTo>
                    <a:pt x="153" y="836"/>
                    <a:pt x="86" y="831"/>
                    <a:pt x="21" y="825"/>
                  </a:cubicBezTo>
                  <a:lnTo>
                    <a:pt x="1" y="825"/>
                  </a:lnTo>
                  <a:lnTo>
                    <a:pt x="1" y="906"/>
                  </a:lnTo>
                  <a:lnTo>
                    <a:pt x="21" y="906"/>
                  </a:lnTo>
                  <a:cubicBezTo>
                    <a:pt x="86" y="912"/>
                    <a:pt x="155" y="916"/>
                    <a:pt x="224" y="916"/>
                  </a:cubicBezTo>
                  <a:cubicBezTo>
                    <a:pt x="391" y="916"/>
                    <a:pt x="564" y="891"/>
                    <a:pt x="706" y="806"/>
                  </a:cubicBezTo>
                  <a:cubicBezTo>
                    <a:pt x="746" y="785"/>
                    <a:pt x="786" y="745"/>
                    <a:pt x="827" y="725"/>
                  </a:cubicBezTo>
                  <a:cubicBezTo>
                    <a:pt x="846" y="725"/>
                    <a:pt x="846" y="704"/>
                    <a:pt x="846" y="704"/>
                  </a:cubicBezTo>
                  <a:cubicBezTo>
                    <a:pt x="886" y="685"/>
                    <a:pt x="907" y="664"/>
                    <a:pt x="926" y="645"/>
                  </a:cubicBezTo>
                  <a:cubicBezTo>
                    <a:pt x="926" y="664"/>
                    <a:pt x="926" y="664"/>
                    <a:pt x="947" y="664"/>
                  </a:cubicBezTo>
                  <a:lnTo>
                    <a:pt x="947" y="685"/>
                  </a:lnTo>
                  <a:cubicBezTo>
                    <a:pt x="1189" y="1128"/>
                    <a:pt x="1592" y="1429"/>
                    <a:pt x="2075" y="1509"/>
                  </a:cubicBezTo>
                  <a:cubicBezTo>
                    <a:pt x="2173" y="1530"/>
                    <a:pt x="2270" y="1540"/>
                    <a:pt x="2367" y="1540"/>
                  </a:cubicBezTo>
                  <a:cubicBezTo>
                    <a:pt x="2748" y="1540"/>
                    <a:pt x="3110" y="1388"/>
                    <a:pt x="3382" y="1147"/>
                  </a:cubicBezTo>
                  <a:lnTo>
                    <a:pt x="3463" y="1067"/>
                  </a:lnTo>
                  <a:lnTo>
                    <a:pt x="3484" y="1067"/>
                  </a:lnTo>
                  <a:cubicBezTo>
                    <a:pt x="3583" y="1329"/>
                    <a:pt x="3846" y="1490"/>
                    <a:pt x="4067" y="1611"/>
                  </a:cubicBezTo>
                  <a:cubicBezTo>
                    <a:pt x="4308" y="1732"/>
                    <a:pt x="4590" y="1812"/>
                    <a:pt x="4933" y="1852"/>
                  </a:cubicBezTo>
                  <a:cubicBezTo>
                    <a:pt x="5033" y="1852"/>
                    <a:pt x="5134" y="1872"/>
                    <a:pt x="5234" y="1872"/>
                  </a:cubicBezTo>
                  <a:cubicBezTo>
                    <a:pt x="6240" y="1872"/>
                    <a:pt x="7187" y="1389"/>
                    <a:pt x="7690" y="645"/>
                  </a:cubicBezTo>
                  <a:cubicBezTo>
                    <a:pt x="7690" y="664"/>
                    <a:pt x="7690" y="664"/>
                    <a:pt x="7711" y="664"/>
                  </a:cubicBezTo>
                  <a:cubicBezTo>
                    <a:pt x="7730" y="704"/>
                    <a:pt x="7751" y="725"/>
                    <a:pt x="7791" y="745"/>
                  </a:cubicBezTo>
                  <a:cubicBezTo>
                    <a:pt x="7971" y="886"/>
                    <a:pt x="8253" y="927"/>
                    <a:pt x="8516" y="967"/>
                  </a:cubicBezTo>
                  <a:cubicBezTo>
                    <a:pt x="8613" y="977"/>
                    <a:pt x="8711" y="982"/>
                    <a:pt x="8808" y="982"/>
                  </a:cubicBezTo>
                  <a:cubicBezTo>
                    <a:pt x="9110" y="982"/>
                    <a:pt x="9404" y="932"/>
                    <a:pt x="9662" y="825"/>
                  </a:cubicBezTo>
                  <a:cubicBezTo>
                    <a:pt x="10005" y="685"/>
                    <a:pt x="10287" y="443"/>
                    <a:pt x="10467" y="141"/>
                  </a:cubicBezTo>
                  <a:cubicBezTo>
                    <a:pt x="10488" y="141"/>
                    <a:pt x="10488" y="121"/>
                    <a:pt x="10488" y="121"/>
                  </a:cubicBezTo>
                  <a:cubicBezTo>
                    <a:pt x="10508" y="141"/>
                    <a:pt x="10529" y="162"/>
                    <a:pt x="10548" y="162"/>
                  </a:cubicBezTo>
                  <a:cubicBezTo>
                    <a:pt x="10628" y="202"/>
                    <a:pt x="10730" y="242"/>
                    <a:pt x="10810" y="242"/>
                  </a:cubicBezTo>
                  <a:lnTo>
                    <a:pt x="10830" y="242"/>
                  </a:lnTo>
                  <a:lnTo>
                    <a:pt x="10830" y="141"/>
                  </a:lnTo>
                  <a:lnTo>
                    <a:pt x="10810" y="162"/>
                  </a:lnTo>
                  <a:cubicBezTo>
                    <a:pt x="10709" y="162"/>
                    <a:pt x="10609" y="121"/>
                    <a:pt x="10548" y="60"/>
                  </a:cubicBezTo>
                  <a:lnTo>
                    <a:pt x="10508" y="20"/>
                  </a:lnTo>
                  <a:cubicBezTo>
                    <a:pt x="10508" y="1"/>
                    <a:pt x="10488" y="1"/>
                    <a:pt x="1048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876;p71">
              <a:extLst>
                <a:ext uri="{FF2B5EF4-FFF2-40B4-BE49-F238E27FC236}">
                  <a16:creationId xmlns:a16="http://schemas.microsoft.com/office/drawing/2014/main" id="{AC32EBB1-E951-404B-8271-F816F17FA2D6}"/>
                </a:ext>
              </a:extLst>
            </p:cNvPr>
            <p:cNvSpPr/>
            <p:nvPr/>
          </p:nvSpPr>
          <p:spPr>
            <a:xfrm>
              <a:off x="6420125" y="3133325"/>
              <a:ext cx="299400" cy="412350"/>
            </a:xfrm>
            <a:custGeom>
              <a:avLst/>
              <a:gdLst/>
              <a:ahLst/>
              <a:cxnLst/>
              <a:rect l="l" t="t" r="r" b="b"/>
              <a:pathLst>
                <a:path w="11976" h="16494" extrusionOk="0">
                  <a:moveTo>
                    <a:pt x="2738" y="1"/>
                  </a:moveTo>
                  <a:cubicBezTo>
                    <a:pt x="2698" y="22"/>
                    <a:pt x="2677" y="41"/>
                    <a:pt x="2677" y="41"/>
                  </a:cubicBezTo>
                  <a:cubicBezTo>
                    <a:pt x="1289" y="1914"/>
                    <a:pt x="926" y="6361"/>
                    <a:pt x="886" y="9603"/>
                  </a:cubicBezTo>
                  <a:cubicBezTo>
                    <a:pt x="865" y="9925"/>
                    <a:pt x="865" y="10266"/>
                    <a:pt x="865" y="10569"/>
                  </a:cubicBezTo>
                  <a:cubicBezTo>
                    <a:pt x="865" y="12158"/>
                    <a:pt x="926" y="13286"/>
                    <a:pt x="926" y="13286"/>
                  </a:cubicBezTo>
                  <a:lnTo>
                    <a:pt x="905" y="13286"/>
                  </a:lnTo>
                  <a:cubicBezTo>
                    <a:pt x="623" y="13427"/>
                    <a:pt x="342" y="13588"/>
                    <a:pt x="81" y="13749"/>
                  </a:cubicBezTo>
                  <a:cubicBezTo>
                    <a:pt x="0" y="13790"/>
                    <a:pt x="202" y="14292"/>
                    <a:pt x="221" y="14372"/>
                  </a:cubicBezTo>
                  <a:cubicBezTo>
                    <a:pt x="379" y="14943"/>
                    <a:pt x="838" y="15189"/>
                    <a:pt x="1360" y="15189"/>
                  </a:cubicBezTo>
                  <a:cubicBezTo>
                    <a:pt x="1500" y="15189"/>
                    <a:pt x="1646" y="15172"/>
                    <a:pt x="1791" y="15137"/>
                  </a:cubicBezTo>
                  <a:cubicBezTo>
                    <a:pt x="1852" y="15118"/>
                    <a:pt x="2134" y="14957"/>
                    <a:pt x="2255" y="14836"/>
                  </a:cubicBezTo>
                  <a:cubicBezTo>
                    <a:pt x="2496" y="15580"/>
                    <a:pt x="4005" y="16426"/>
                    <a:pt x="5153" y="16487"/>
                  </a:cubicBezTo>
                  <a:cubicBezTo>
                    <a:pt x="5232" y="16491"/>
                    <a:pt x="5311" y="16493"/>
                    <a:pt x="5390" y="16493"/>
                  </a:cubicBezTo>
                  <a:cubicBezTo>
                    <a:pt x="6038" y="16493"/>
                    <a:pt x="6690" y="16344"/>
                    <a:pt x="7247" y="16004"/>
                  </a:cubicBezTo>
                  <a:cubicBezTo>
                    <a:pt x="7891" y="15641"/>
                    <a:pt x="8374" y="15037"/>
                    <a:pt x="8535" y="14313"/>
                  </a:cubicBezTo>
                  <a:cubicBezTo>
                    <a:pt x="8665" y="14335"/>
                    <a:pt x="8797" y="14345"/>
                    <a:pt x="8928" y="14345"/>
                  </a:cubicBezTo>
                  <a:cubicBezTo>
                    <a:pt x="9527" y="14345"/>
                    <a:pt x="10122" y="14124"/>
                    <a:pt x="10567" y="13728"/>
                  </a:cubicBezTo>
                  <a:cubicBezTo>
                    <a:pt x="11090" y="13245"/>
                    <a:pt x="11433" y="12582"/>
                    <a:pt x="11635" y="11877"/>
                  </a:cubicBezTo>
                  <a:cubicBezTo>
                    <a:pt x="11916" y="10931"/>
                    <a:pt x="11976" y="9925"/>
                    <a:pt x="11876" y="8918"/>
                  </a:cubicBezTo>
                  <a:cubicBezTo>
                    <a:pt x="11675" y="7026"/>
                    <a:pt x="10910" y="5175"/>
                    <a:pt x="9702" y="3685"/>
                  </a:cubicBezTo>
                  <a:cubicBezTo>
                    <a:pt x="9561" y="3503"/>
                    <a:pt x="9420" y="3323"/>
                    <a:pt x="9259" y="3162"/>
                  </a:cubicBezTo>
                  <a:cubicBezTo>
                    <a:pt x="9239" y="3141"/>
                    <a:pt x="9219" y="3100"/>
                    <a:pt x="9179" y="3081"/>
                  </a:cubicBezTo>
                  <a:cubicBezTo>
                    <a:pt x="7709" y="1511"/>
                    <a:pt x="5696" y="443"/>
                    <a:pt x="3562" y="62"/>
                  </a:cubicBezTo>
                  <a:lnTo>
                    <a:pt x="3503" y="62"/>
                  </a:lnTo>
                  <a:cubicBezTo>
                    <a:pt x="3441" y="41"/>
                    <a:pt x="3382" y="41"/>
                    <a:pt x="3301" y="22"/>
                  </a:cubicBezTo>
                  <a:cubicBezTo>
                    <a:pt x="3119" y="1"/>
                    <a:pt x="2939" y="1"/>
                    <a:pt x="2757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877;p71">
              <a:extLst>
                <a:ext uri="{FF2B5EF4-FFF2-40B4-BE49-F238E27FC236}">
                  <a16:creationId xmlns:a16="http://schemas.microsoft.com/office/drawing/2014/main" id="{50EB1FFA-2FC3-446A-A631-55EB6DB36621}"/>
                </a:ext>
              </a:extLst>
            </p:cNvPr>
            <p:cNvSpPr/>
            <p:nvPr/>
          </p:nvSpPr>
          <p:spPr>
            <a:xfrm>
              <a:off x="6475950" y="3133325"/>
              <a:ext cx="175675" cy="147325"/>
            </a:xfrm>
            <a:custGeom>
              <a:avLst/>
              <a:gdLst/>
              <a:ahLst/>
              <a:cxnLst/>
              <a:rect l="l" t="t" r="r" b="b"/>
              <a:pathLst>
                <a:path w="7027" h="5893" extrusionOk="0">
                  <a:moveTo>
                    <a:pt x="524" y="1"/>
                  </a:moveTo>
                  <a:cubicBezTo>
                    <a:pt x="1" y="746"/>
                    <a:pt x="62" y="1994"/>
                    <a:pt x="283" y="2859"/>
                  </a:cubicBezTo>
                  <a:cubicBezTo>
                    <a:pt x="545" y="3865"/>
                    <a:pt x="1168" y="4791"/>
                    <a:pt x="2054" y="5355"/>
                  </a:cubicBezTo>
                  <a:cubicBezTo>
                    <a:pt x="2617" y="5701"/>
                    <a:pt x="3278" y="5892"/>
                    <a:pt x="3939" y="5892"/>
                  </a:cubicBezTo>
                  <a:cubicBezTo>
                    <a:pt x="4317" y="5892"/>
                    <a:pt x="4695" y="5830"/>
                    <a:pt x="5054" y="5698"/>
                  </a:cubicBezTo>
                  <a:cubicBezTo>
                    <a:pt x="6020" y="5336"/>
                    <a:pt x="6825" y="4469"/>
                    <a:pt x="7006" y="3443"/>
                  </a:cubicBezTo>
                  <a:cubicBezTo>
                    <a:pt x="7006" y="3342"/>
                    <a:pt x="7026" y="3261"/>
                    <a:pt x="7026" y="3162"/>
                  </a:cubicBezTo>
                  <a:cubicBezTo>
                    <a:pt x="7006" y="3141"/>
                    <a:pt x="6986" y="3100"/>
                    <a:pt x="6946" y="3081"/>
                  </a:cubicBezTo>
                  <a:cubicBezTo>
                    <a:pt x="5456" y="1490"/>
                    <a:pt x="3423" y="424"/>
                    <a:pt x="1270" y="62"/>
                  </a:cubicBezTo>
                  <a:cubicBezTo>
                    <a:pt x="1208" y="41"/>
                    <a:pt x="1149" y="41"/>
                    <a:pt x="1068" y="22"/>
                  </a:cubicBezTo>
                  <a:cubicBezTo>
                    <a:pt x="886" y="1"/>
                    <a:pt x="706" y="1"/>
                    <a:pt x="524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878;p71">
              <a:extLst>
                <a:ext uri="{FF2B5EF4-FFF2-40B4-BE49-F238E27FC236}">
                  <a16:creationId xmlns:a16="http://schemas.microsoft.com/office/drawing/2014/main" id="{86492E40-E1BE-4230-82E2-4CD1D7788473}"/>
                </a:ext>
              </a:extLst>
            </p:cNvPr>
            <p:cNvSpPr/>
            <p:nvPr/>
          </p:nvSpPr>
          <p:spPr>
            <a:xfrm>
              <a:off x="6521775" y="3171100"/>
              <a:ext cx="83550" cy="83550"/>
            </a:xfrm>
            <a:custGeom>
              <a:avLst/>
              <a:gdLst/>
              <a:ahLst/>
              <a:cxnLst/>
              <a:rect l="l" t="t" r="r" b="b"/>
              <a:pathLst>
                <a:path w="3342" h="3342" extrusionOk="0">
                  <a:moveTo>
                    <a:pt x="1670" y="0"/>
                  </a:moveTo>
                  <a:cubicBezTo>
                    <a:pt x="744" y="0"/>
                    <a:pt x="0" y="744"/>
                    <a:pt x="0" y="1670"/>
                  </a:cubicBezTo>
                  <a:cubicBezTo>
                    <a:pt x="0" y="2596"/>
                    <a:pt x="744" y="3341"/>
                    <a:pt x="1670" y="3341"/>
                  </a:cubicBezTo>
                  <a:cubicBezTo>
                    <a:pt x="2596" y="3341"/>
                    <a:pt x="3342" y="2596"/>
                    <a:pt x="3342" y="1670"/>
                  </a:cubicBezTo>
                  <a:cubicBezTo>
                    <a:pt x="3342" y="744"/>
                    <a:pt x="2596" y="0"/>
                    <a:pt x="167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879;p71">
              <a:extLst>
                <a:ext uri="{FF2B5EF4-FFF2-40B4-BE49-F238E27FC236}">
                  <a16:creationId xmlns:a16="http://schemas.microsoft.com/office/drawing/2014/main" id="{7516A6EF-F7A9-4473-B596-1C3615A7459E}"/>
                </a:ext>
              </a:extLst>
            </p:cNvPr>
            <p:cNvSpPr/>
            <p:nvPr/>
          </p:nvSpPr>
          <p:spPr>
            <a:xfrm>
              <a:off x="6526275" y="3175600"/>
              <a:ext cx="74500" cy="74500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0"/>
                  </a:moveTo>
                  <a:cubicBezTo>
                    <a:pt x="666" y="0"/>
                    <a:pt x="1" y="666"/>
                    <a:pt x="1" y="1490"/>
                  </a:cubicBezTo>
                  <a:cubicBezTo>
                    <a:pt x="1" y="2316"/>
                    <a:pt x="666" y="2979"/>
                    <a:pt x="1490" y="2979"/>
                  </a:cubicBezTo>
                  <a:cubicBezTo>
                    <a:pt x="2316" y="2979"/>
                    <a:pt x="2980" y="2316"/>
                    <a:pt x="2980" y="1490"/>
                  </a:cubicBezTo>
                  <a:cubicBezTo>
                    <a:pt x="2980" y="666"/>
                    <a:pt x="2316" y="0"/>
                    <a:pt x="14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880;p71">
              <a:extLst>
                <a:ext uri="{FF2B5EF4-FFF2-40B4-BE49-F238E27FC236}">
                  <a16:creationId xmlns:a16="http://schemas.microsoft.com/office/drawing/2014/main" id="{DBB178C2-1C2D-4275-A6CC-CAF212FE507C}"/>
                </a:ext>
              </a:extLst>
            </p:cNvPr>
            <p:cNvSpPr/>
            <p:nvPr/>
          </p:nvSpPr>
          <p:spPr>
            <a:xfrm>
              <a:off x="6441750" y="3133325"/>
              <a:ext cx="93125" cy="264225"/>
            </a:xfrm>
            <a:custGeom>
              <a:avLst/>
              <a:gdLst/>
              <a:ahLst/>
              <a:cxnLst/>
              <a:rect l="l" t="t" r="r" b="b"/>
              <a:pathLst>
                <a:path w="3725" h="10569" extrusionOk="0">
                  <a:moveTo>
                    <a:pt x="1873" y="1"/>
                  </a:moveTo>
                  <a:cubicBezTo>
                    <a:pt x="1833" y="22"/>
                    <a:pt x="1812" y="41"/>
                    <a:pt x="1812" y="41"/>
                  </a:cubicBezTo>
                  <a:cubicBezTo>
                    <a:pt x="262" y="2115"/>
                    <a:pt x="0" y="7327"/>
                    <a:pt x="0" y="10569"/>
                  </a:cubicBezTo>
                  <a:lnTo>
                    <a:pt x="0" y="10569"/>
                  </a:lnTo>
                  <a:cubicBezTo>
                    <a:pt x="2074" y="9743"/>
                    <a:pt x="3583" y="7711"/>
                    <a:pt x="3725" y="5476"/>
                  </a:cubicBezTo>
                  <a:cubicBezTo>
                    <a:pt x="3060" y="4751"/>
                    <a:pt x="2678" y="3785"/>
                    <a:pt x="2557" y="2819"/>
                  </a:cubicBezTo>
                  <a:cubicBezTo>
                    <a:pt x="2436" y="1914"/>
                    <a:pt x="2496" y="967"/>
                    <a:pt x="2697" y="62"/>
                  </a:cubicBezTo>
                  <a:lnTo>
                    <a:pt x="2638" y="62"/>
                  </a:lnTo>
                  <a:cubicBezTo>
                    <a:pt x="2576" y="41"/>
                    <a:pt x="2517" y="41"/>
                    <a:pt x="2436" y="22"/>
                  </a:cubicBezTo>
                  <a:cubicBezTo>
                    <a:pt x="2254" y="1"/>
                    <a:pt x="2074" y="1"/>
                    <a:pt x="1892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881;p71">
              <a:extLst>
                <a:ext uri="{FF2B5EF4-FFF2-40B4-BE49-F238E27FC236}">
                  <a16:creationId xmlns:a16="http://schemas.microsoft.com/office/drawing/2014/main" id="{4C17E798-A7BE-41E5-A0F6-490D39DC42B7}"/>
                </a:ext>
              </a:extLst>
            </p:cNvPr>
            <p:cNvSpPr/>
            <p:nvPr/>
          </p:nvSpPr>
          <p:spPr>
            <a:xfrm>
              <a:off x="6404500" y="3286825"/>
              <a:ext cx="83075" cy="110725"/>
            </a:xfrm>
            <a:custGeom>
              <a:avLst/>
              <a:gdLst/>
              <a:ahLst/>
              <a:cxnLst/>
              <a:rect l="l" t="t" r="r" b="b"/>
              <a:pathLst>
                <a:path w="3323" h="4429" extrusionOk="0">
                  <a:moveTo>
                    <a:pt x="3323" y="1"/>
                  </a:moveTo>
                  <a:cubicBezTo>
                    <a:pt x="3322" y="1"/>
                    <a:pt x="384" y="1410"/>
                    <a:pt x="0" y="4147"/>
                  </a:cubicBezTo>
                  <a:lnTo>
                    <a:pt x="1490" y="4429"/>
                  </a:lnTo>
                  <a:lnTo>
                    <a:pt x="3323" y="1"/>
                  </a:ln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882;p71">
              <a:extLst>
                <a:ext uri="{FF2B5EF4-FFF2-40B4-BE49-F238E27FC236}">
                  <a16:creationId xmlns:a16="http://schemas.microsoft.com/office/drawing/2014/main" id="{4BB32730-0701-47CA-98FD-C6183E87172E}"/>
                </a:ext>
              </a:extLst>
            </p:cNvPr>
            <p:cNvSpPr/>
            <p:nvPr/>
          </p:nvSpPr>
          <p:spPr>
            <a:xfrm>
              <a:off x="5972750" y="3132975"/>
              <a:ext cx="514825" cy="293900"/>
            </a:xfrm>
            <a:custGeom>
              <a:avLst/>
              <a:gdLst/>
              <a:ahLst/>
              <a:cxnLst/>
              <a:rect l="l" t="t" r="r" b="b"/>
              <a:pathLst>
                <a:path w="20593" h="11756" extrusionOk="0">
                  <a:moveTo>
                    <a:pt x="17789" y="1"/>
                  </a:moveTo>
                  <a:cubicBezTo>
                    <a:pt x="14821" y="1"/>
                    <a:pt x="10197" y="215"/>
                    <a:pt x="7528" y="1324"/>
                  </a:cubicBezTo>
                  <a:cubicBezTo>
                    <a:pt x="6240" y="1847"/>
                    <a:pt x="4952" y="2591"/>
                    <a:pt x="3865" y="3498"/>
                  </a:cubicBezTo>
                  <a:cubicBezTo>
                    <a:pt x="3623" y="3678"/>
                    <a:pt x="3403" y="3879"/>
                    <a:pt x="3180" y="4081"/>
                  </a:cubicBezTo>
                  <a:lnTo>
                    <a:pt x="2759" y="4504"/>
                  </a:lnTo>
                  <a:cubicBezTo>
                    <a:pt x="966" y="6396"/>
                    <a:pt x="0" y="8871"/>
                    <a:pt x="907" y="11689"/>
                  </a:cubicBezTo>
                  <a:lnTo>
                    <a:pt x="926" y="11689"/>
                  </a:lnTo>
                  <a:cubicBezTo>
                    <a:pt x="954" y="11717"/>
                    <a:pt x="1012" y="11755"/>
                    <a:pt x="1139" y="11755"/>
                  </a:cubicBezTo>
                  <a:cubicBezTo>
                    <a:pt x="1195" y="11755"/>
                    <a:pt x="1264" y="11748"/>
                    <a:pt x="1350" y="11729"/>
                  </a:cubicBezTo>
                  <a:cubicBezTo>
                    <a:pt x="1551" y="11689"/>
                    <a:pt x="1852" y="11589"/>
                    <a:pt x="2295" y="11348"/>
                  </a:cubicBezTo>
                  <a:cubicBezTo>
                    <a:pt x="3310" y="10788"/>
                    <a:pt x="6854" y="9937"/>
                    <a:pt x="10249" y="9937"/>
                  </a:cubicBezTo>
                  <a:cubicBezTo>
                    <a:pt x="10757" y="9937"/>
                    <a:pt x="11263" y="9956"/>
                    <a:pt x="11755" y="9998"/>
                  </a:cubicBezTo>
                  <a:cubicBezTo>
                    <a:pt x="15520" y="10301"/>
                    <a:pt x="17270" y="10301"/>
                    <a:pt x="17270" y="10301"/>
                  </a:cubicBezTo>
                  <a:cubicBezTo>
                    <a:pt x="17270" y="10301"/>
                    <a:pt x="18056" y="7382"/>
                    <a:pt x="20593" y="6155"/>
                  </a:cubicBezTo>
                  <a:cubicBezTo>
                    <a:pt x="20593" y="6155"/>
                    <a:pt x="19224" y="2612"/>
                    <a:pt x="20572" y="55"/>
                  </a:cubicBezTo>
                  <a:cubicBezTo>
                    <a:pt x="20572" y="55"/>
                    <a:pt x="20008" y="15"/>
                    <a:pt x="19082" y="15"/>
                  </a:cubicBezTo>
                  <a:cubicBezTo>
                    <a:pt x="18704" y="6"/>
                    <a:pt x="18268" y="1"/>
                    <a:pt x="17789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883;p71">
              <a:extLst>
                <a:ext uri="{FF2B5EF4-FFF2-40B4-BE49-F238E27FC236}">
                  <a16:creationId xmlns:a16="http://schemas.microsoft.com/office/drawing/2014/main" id="{9ACE42A3-EFD8-4C0F-8174-76E8F1005C2D}"/>
                </a:ext>
              </a:extLst>
            </p:cNvPr>
            <p:cNvSpPr/>
            <p:nvPr/>
          </p:nvSpPr>
          <p:spPr>
            <a:xfrm>
              <a:off x="5972750" y="3228150"/>
              <a:ext cx="172125" cy="197075"/>
            </a:xfrm>
            <a:custGeom>
              <a:avLst/>
              <a:gdLst/>
              <a:ahLst/>
              <a:cxnLst/>
              <a:rect l="l" t="t" r="r" b="b"/>
              <a:pathLst>
                <a:path w="6885" h="7883" extrusionOk="0">
                  <a:moveTo>
                    <a:pt x="4702" y="1"/>
                  </a:moveTo>
                  <a:cubicBezTo>
                    <a:pt x="4189" y="1"/>
                    <a:pt x="3670" y="98"/>
                    <a:pt x="3180" y="274"/>
                  </a:cubicBezTo>
                  <a:lnTo>
                    <a:pt x="2759" y="697"/>
                  </a:lnTo>
                  <a:cubicBezTo>
                    <a:pt x="966" y="2589"/>
                    <a:pt x="0" y="5064"/>
                    <a:pt x="907" y="7882"/>
                  </a:cubicBezTo>
                  <a:lnTo>
                    <a:pt x="926" y="7882"/>
                  </a:lnTo>
                  <a:cubicBezTo>
                    <a:pt x="966" y="7863"/>
                    <a:pt x="1007" y="7842"/>
                    <a:pt x="1068" y="7823"/>
                  </a:cubicBezTo>
                  <a:cubicBezTo>
                    <a:pt x="1490" y="7581"/>
                    <a:pt x="1873" y="7299"/>
                    <a:pt x="2276" y="6997"/>
                  </a:cubicBezTo>
                  <a:cubicBezTo>
                    <a:pt x="3301" y="6191"/>
                    <a:pt x="4267" y="5286"/>
                    <a:pt x="5174" y="4320"/>
                  </a:cubicBezTo>
                  <a:cubicBezTo>
                    <a:pt x="5797" y="3655"/>
                    <a:pt x="6401" y="2911"/>
                    <a:pt x="6704" y="2026"/>
                  </a:cubicBezTo>
                  <a:cubicBezTo>
                    <a:pt x="6825" y="1642"/>
                    <a:pt x="6884" y="1220"/>
                    <a:pt x="6723" y="858"/>
                  </a:cubicBezTo>
                  <a:cubicBezTo>
                    <a:pt x="6522" y="456"/>
                    <a:pt x="6079" y="214"/>
                    <a:pt x="5617" y="113"/>
                  </a:cubicBezTo>
                  <a:cubicBezTo>
                    <a:pt x="5320" y="37"/>
                    <a:pt x="5012" y="1"/>
                    <a:pt x="470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884;p71">
              <a:extLst>
                <a:ext uri="{FF2B5EF4-FFF2-40B4-BE49-F238E27FC236}">
                  <a16:creationId xmlns:a16="http://schemas.microsoft.com/office/drawing/2014/main" id="{38422869-89AD-4A04-B753-BF84ADB5B2F4}"/>
                </a:ext>
              </a:extLst>
            </p:cNvPr>
            <p:cNvSpPr/>
            <p:nvPr/>
          </p:nvSpPr>
          <p:spPr>
            <a:xfrm>
              <a:off x="5994400" y="3284950"/>
              <a:ext cx="494175" cy="141275"/>
            </a:xfrm>
            <a:custGeom>
              <a:avLst/>
              <a:gdLst/>
              <a:ahLst/>
              <a:cxnLst/>
              <a:rect l="l" t="t" r="r" b="b"/>
              <a:pathLst>
                <a:path w="19767" h="5651" extrusionOk="0">
                  <a:moveTo>
                    <a:pt x="18549" y="1"/>
                  </a:moveTo>
                  <a:cubicBezTo>
                    <a:pt x="9813" y="1"/>
                    <a:pt x="117" y="5513"/>
                    <a:pt x="20" y="5570"/>
                  </a:cubicBezTo>
                  <a:cubicBezTo>
                    <a:pt x="1" y="5591"/>
                    <a:pt x="1" y="5610"/>
                    <a:pt x="1" y="5631"/>
                  </a:cubicBezTo>
                  <a:cubicBezTo>
                    <a:pt x="20" y="5631"/>
                    <a:pt x="20" y="5650"/>
                    <a:pt x="41" y="5650"/>
                  </a:cubicBezTo>
                  <a:lnTo>
                    <a:pt x="60" y="5650"/>
                  </a:lnTo>
                  <a:cubicBezTo>
                    <a:pt x="157" y="5594"/>
                    <a:pt x="9804" y="98"/>
                    <a:pt x="18511" y="98"/>
                  </a:cubicBezTo>
                  <a:cubicBezTo>
                    <a:pt x="18919" y="98"/>
                    <a:pt x="19324" y="110"/>
                    <a:pt x="19727" y="135"/>
                  </a:cubicBezTo>
                  <a:cubicBezTo>
                    <a:pt x="19746" y="135"/>
                    <a:pt x="19767" y="116"/>
                    <a:pt x="19767" y="95"/>
                  </a:cubicBezTo>
                  <a:cubicBezTo>
                    <a:pt x="19767" y="55"/>
                    <a:pt x="19767" y="55"/>
                    <a:pt x="19727" y="35"/>
                  </a:cubicBezTo>
                  <a:cubicBezTo>
                    <a:pt x="19337" y="12"/>
                    <a:pt x="18944" y="1"/>
                    <a:pt x="1854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885;p71">
              <a:extLst>
                <a:ext uri="{FF2B5EF4-FFF2-40B4-BE49-F238E27FC236}">
                  <a16:creationId xmlns:a16="http://schemas.microsoft.com/office/drawing/2014/main" id="{BD042A16-BA9A-45B8-8284-A929E2901139}"/>
                </a:ext>
              </a:extLst>
            </p:cNvPr>
            <p:cNvSpPr/>
            <p:nvPr/>
          </p:nvSpPr>
          <p:spPr>
            <a:xfrm>
              <a:off x="6069350" y="3132975"/>
              <a:ext cx="380475" cy="87775"/>
            </a:xfrm>
            <a:custGeom>
              <a:avLst/>
              <a:gdLst/>
              <a:ahLst/>
              <a:cxnLst/>
              <a:rect l="l" t="t" r="r" b="b"/>
              <a:pathLst>
                <a:path w="15219" h="3511" extrusionOk="0">
                  <a:moveTo>
                    <a:pt x="13925" y="1"/>
                  </a:moveTo>
                  <a:cubicBezTo>
                    <a:pt x="10957" y="1"/>
                    <a:pt x="6333" y="215"/>
                    <a:pt x="3664" y="1324"/>
                  </a:cubicBezTo>
                  <a:cubicBezTo>
                    <a:pt x="2376" y="1847"/>
                    <a:pt x="1088" y="2591"/>
                    <a:pt x="1" y="3498"/>
                  </a:cubicBezTo>
                  <a:cubicBezTo>
                    <a:pt x="55" y="3507"/>
                    <a:pt x="110" y="3511"/>
                    <a:pt x="166" y="3511"/>
                  </a:cubicBezTo>
                  <a:cubicBezTo>
                    <a:pt x="359" y="3511"/>
                    <a:pt x="559" y="3463"/>
                    <a:pt x="746" y="3417"/>
                  </a:cubicBezTo>
                  <a:cubicBezTo>
                    <a:pt x="2397" y="2913"/>
                    <a:pt x="3946" y="2129"/>
                    <a:pt x="5556" y="1565"/>
                  </a:cubicBezTo>
                  <a:cubicBezTo>
                    <a:pt x="6986" y="1082"/>
                    <a:pt x="8476" y="760"/>
                    <a:pt x="9985" y="659"/>
                  </a:cubicBezTo>
                  <a:cubicBezTo>
                    <a:pt x="11716" y="519"/>
                    <a:pt x="13527" y="639"/>
                    <a:pt x="15158" y="36"/>
                  </a:cubicBezTo>
                  <a:cubicBezTo>
                    <a:pt x="15178" y="36"/>
                    <a:pt x="15199" y="15"/>
                    <a:pt x="15218" y="15"/>
                  </a:cubicBezTo>
                  <a:cubicBezTo>
                    <a:pt x="14840" y="6"/>
                    <a:pt x="14404" y="1"/>
                    <a:pt x="1392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886;p71">
              <a:extLst>
                <a:ext uri="{FF2B5EF4-FFF2-40B4-BE49-F238E27FC236}">
                  <a16:creationId xmlns:a16="http://schemas.microsoft.com/office/drawing/2014/main" id="{B51751E6-6BC3-4E36-AA57-28E01FA5CF60}"/>
                </a:ext>
              </a:extLst>
            </p:cNvPr>
            <p:cNvSpPr/>
            <p:nvPr/>
          </p:nvSpPr>
          <p:spPr>
            <a:xfrm>
              <a:off x="6359200" y="3513900"/>
              <a:ext cx="106225" cy="497575"/>
            </a:xfrm>
            <a:custGeom>
              <a:avLst/>
              <a:gdLst/>
              <a:ahLst/>
              <a:cxnLst/>
              <a:rect l="l" t="t" r="r" b="b"/>
              <a:pathLst>
                <a:path w="4249" h="19903" extrusionOk="0">
                  <a:moveTo>
                    <a:pt x="2286" y="0"/>
                  </a:moveTo>
                  <a:cubicBezTo>
                    <a:pt x="2276" y="0"/>
                    <a:pt x="2266" y="5"/>
                    <a:pt x="2255" y="16"/>
                  </a:cubicBezTo>
                  <a:cubicBezTo>
                    <a:pt x="2236" y="35"/>
                    <a:pt x="2236" y="56"/>
                    <a:pt x="2255" y="75"/>
                  </a:cubicBezTo>
                  <a:cubicBezTo>
                    <a:pt x="2255" y="75"/>
                    <a:pt x="3001" y="740"/>
                    <a:pt x="3463" y="2370"/>
                  </a:cubicBezTo>
                  <a:cubicBezTo>
                    <a:pt x="3887" y="3880"/>
                    <a:pt x="4147" y="6516"/>
                    <a:pt x="3001" y="10644"/>
                  </a:cubicBezTo>
                  <a:cubicBezTo>
                    <a:pt x="3001" y="10684"/>
                    <a:pt x="3503" y="14911"/>
                    <a:pt x="1" y="19842"/>
                  </a:cubicBezTo>
                  <a:cubicBezTo>
                    <a:pt x="1" y="19842"/>
                    <a:pt x="1" y="19882"/>
                    <a:pt x="22" y="19882"/>
                  </a:cubicBezTo>
                  <a:cubicBezTo>
                    <a:pt x="22" y="19903"/>
                    <a:pt x="41" y="19903"/>
                    <a:pt x="41" y="19903"/>
                  </a:cubicBezTo>
                  <a:cubicBezTo>
                    <a:pt x="62" y="19903"/>
                    <a:pt x="62" y="19903"/>
                    <a:pt x="81" y="19882"/>
                  </a:cubicBezTo>
                  <a:cubicBezTo>
                    <a:pt x="3524" y="15051"/>
                    <a:pt x="3101" y="10864"/>
                    <a:pt x="3081" y="10644"/>
                  </a:cubicBezTo>
                  <a:cubicBezTo>
                    <a:pt x="4249" y="6516"/>
                    <a:pt x="3967" y="3840"/>
                    <a:pt x="3544" y="2330"/>
                  </a:cubicBezTo>
                  <a:cubicBezTo>
                    <a:pt x="3081" y="700"/>
                    <a:pt x="2336" y="35"/>
                    <a:pt x="2317" y="16"/>
                  </a:cubicBezTo>
                  <a:cubicBezTo>
                    <a:pt x="2306" y="5"/>
                    <a:pt x="2296" y="0"/>
                    <a:pt x="2286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887;p71">
              <a:extLst>
                <a:ext uri="{FF2B5EF4-FFF2-40B4-BE49-F238E27FC236}">
                  <a16:creationId xmlns:a16="http://schemas.microsoft.com/office/drawing/2014/main" id="{F66A68C9-8F22-421E-A64B-2FAF3C671D4F}"/>
                </a:ext>
              </a:extLst>
            </p:cNvPr>
            <p:cNvSpPr/>
            <p:nvPr/>
          </p:nvSpPr>
          <p:spPr>
            <a:xfrm>
              <a:off x="6277200" y="3663225"/>
              <a:ext cx="159050" cy="123300"/>
            </a:xfrm>
            <a:custGeom>
              <a:avLst/>
              <a:gdLst/>
              <a:ahLst/>
              <a:cxnLst/>
              <a:rect l="l" t="t" r="r" b="b"/>
              <a:pathLst>
                <a:path w="6362" h="4932" extrusionOk="0">
                  <a:moveTo>
                    <a:pt x="1611" y="1"/>
                  </a:moveTo>
                  <a:cubicBezTo>
                    <a:pt x="1590" y="1"/>
                    <a:pt x="1571" y="20"/>
                    <a:pt x="1571" y="41"/>
                  </a:cubicBezTo>
                  <a:cubicBezTo>
                    <a:pt x="1268" y="1107"/>
                    <a:pt x="725" y="2114"/>
                    <a:pt x="20" y="2980"/>
                  </a:cubicBezTo>
                  <a:cubicBezTo>
                    <a:pt x="1" y="2999"/>
                    <a:pt x="1" y="3020"/>
                    <a:pt x="20" y="3039"/>
                  </a:cubicBezTo>
                  <a:cubicBezTo>
                    <a:pt x="31" y="3050"/>
                    <a:pt x="41" y="3055"/>
                    <a:pt x="51" y="3055"/>
                  </a:cubicBezTo>
                  <a:cubicBezTo>
                    <a:pt x="61" y="3055"/>
                    <a:pt x="71" y="3050"/>
                    <a:pt x="81" y="3039"/>
                  </a:cubicBezTo>
                  <a:cubicBezTo>
                    <a:pt x="645" y="2355"/>
                    <a:pt x="1088" y="1590"/>
                    <a:pt x="1410" y="785"/>
                  </a:cubicBezTo>
                  <a:lnTo>
                    <a:pt x="1410" y="785"/>
                  </a:lnTo>
                  <a:cubicBezTo>
                    <a:pt x="1349" y="1048"/>
                    <a:pt x="1329" y="1308"/>
                    <a:pt x="1308" y="1611"/>
                  </a:cubicBezTo>
                  <a:cubicBezTo>
                    <a:pt x="1268" y="1973"/>
                    <a:pt x="1268" y="2395"/>
                    <a:pt x="1410" y="2779"/>
                  </a:cubicBezTo>
                  <a:cubicBezTo>
                    <a:pt x="1571" y="3181"/>
                    <a:pt x="1933" y="3482"/>
                    <a:pt x="2295" y="3503"/>
                  </a:cubicBezTo>
                  <a:cubicBezTo>
                    <a:pt x="2317" y="3505"/>
                    <a:pt x="2338" y="3506"/>
                    <a:pt x="2360" y="3506"/>
                  </a:cubicBezTo>
                  <a:cubicBezTo>
                    <a:pt x="2602" y="3506"/>
                    <a:pt x="2858" y="3406"/>
                    <a:pt x="3080" y="3221"/>
                  </a:cubicBezTo>
                  <a:cubicBezTo>
                    <a:pt x="3302" y="3039"/>
                    <a:pt x="3463" y="2798"/>
                    <a:pt x="3603" y="2577"/>
                  </a:cubicBezTo>
                  <a:cubicBezTo>
                    <a:pt x="3745" y="2336"/>
                    <a:pt x="3885" y="2094"/>
                    <a:pt x="4006" y="1832"/>
                  </a:cubicBezTo>
                  <a:lnTo>
                    <a:pt x="4006" y="1832"/>
                  </a:lnTo>
                  <a:cubicBezTo>
                    <a:pt x="3925" y="2234"/>
                    <a:pt x="3925" y="2637"/>
                    <a:pt x="3965" y="3080"/>
                  </a:cubicBezTo>
                  <a:cubicBezTo>
                    <a:pt x="4046" y="3704"/>
                    <a:pt x="4308" y="4228"/>
                    <a:pt x="4711" y="4569"/>
                  </a:cubicBezTo>
                  <a:cubicBezTo>
                    <a:pt x="5012" y="4811"/>
                    <a:pt x="5374" y="4932"/>
                    <a:pt x="5737" y="4932"/>
                  </a:cubicBezTo>
                  <a:cubicBezTo>
                    <a:pt x="5938" y="4932"/>
                    <a:pt x="6160" y="4891"/>
                    <a:pt x="6340" y="4791"/>
                  </a:cubicBezTo>
                  <a:cubicBezTo>
                    <a:pt x="6361" y="4791"/>
                    <a:pt x="6361" y="4770"/>
                    <a:pt x="6361" y="4751"/>
                  </a:cubicBezTo>
                  <a:cubicBezTo>
                    <a:pt x="6347" y="4736"/>
                    <a:pt x="6333" y="4722"/>
                    <a:pt x="6318" y="4722"/>
                  </a:cubicBezTo>
                  <a:cubicBezTo>
                    <a:pt x="6312" y="4722"/>
                    <a:pt x="6306" y="4725"/>
                    <a:pt x="6300" y="4730"/>
                  </a:cubicBezTo>
                  <a:cubicBezTo>
                    <a:pt x="6128" y="4813"/>
                    <a:pt x="5934" y="4854"/>
                    <a:pt x="5735" y="4854"/>
                  </a:cubicBezTo>
                  <a:cubicBezTo>
                    <a:pt x="5399" y="4854"/>
                    <a:pt x="5049" y="4737"/>
                    <a:pt x="4770" y="4510"/>
                  </a:cubicBezTo>
                  <a:cubicBezTo>
                    <a:pt x="4389" y="4188"/>
                    <a:pt x="4126" y="3664"/>
                    <a:pt x="4046" y="3060"/>
                  </a:cubicBezTo>
                  <a:cubicBezTo>
                    <a:pt x="3986" y="2516"/>
                    <a:pt x="4026" y="2014"/>
                    <a:pt x="4147" y="1469"/>
                  </a:cubicBezTo>
                  <a:cubicBezTo>
                    <a:pt x="4167" y="1450"/>
                    <a:pt x="4147" y="1429"/>
                    <a:pt x="4126" y="1429"/>
                  </a:cubicBezTo>
                  <a:cubicBezTo>
                    <a:pt x="4121" y="1424"/>
                    <a:pt x="4115" y="1421"/>
                    <a:pt x="4110" y="1421"/>
                  </a:cubicBezTo>
                  <a:cubicBezTo>
                    <a:pt x="4097" y="1421"/>
                    <a:pt x="4086" y="1435"/>
                    <a:pt x="4086" y="1450"/>
                  </a:cubicBezTo>
                  <a:cubicBezTo>
                    <a:pt x="3925" y="1812"/>
                    <a:pt x="3745" y="2175"/>
                    <a:pt x="3543" y="2516"/>
                  </a:cubicBezTo>
                  <a:cubicBezTo>
                    <a:pt x="3402" y="2758"/>
                    <a:pt x="3241" y="2980"/>
                    <a:pt x="3039" y="3160"/>
                  </a:cubicBezTo>
                  <a:cubicBezTo>
                    <a:pt x="2837" y="3327"/>
                    <a:pt x="2583" y="3425"/>
                    <a:pt x="2356" y="3425"/>
                  </a:cubicBezTo>
                  <a:cubicBezTo>
                    <a:pt x="2335" y="3425"/>
                    <a:pt x="2315" y="3424"/>
                    <a:pt x="2295" y="3423"/>
                  </a:cubicBezTo>
                  <a:cubicBezTo>
                    <a:pt x="1952" y="3402"/>
                    <a:pt x="1651" y="3120"/>
                    <a:pt x="1490" y="2738"/>
                  </a:cubicBezTo>
                  <a:cubicBezTo>
                    <a:pt x="1349" y="2376"/>
                    <a:pt x="1349" y="1973"/>
                    <a:pt x="1389" y="1611"/>
                  </a:cubicBezTo>
                  <a:cubicBezTo>
                    <a:pt x="1429" y="1067"/>
                    <a:pt x="1490" y="584"/>
                    <a:pt x="1651" y="60"/>
                  </a:cubicBezTo>
                  <a:cubicBezTo>
                    <a:pt x="1651" y="41"/>
                    <a:pt x="1630" y="20"/>
                    <a:pt x="161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888;p71">
              <a:extLst>
                <a:ext uri="{FF2B5EF4-FFF2-40B4-BE49-F238E27FC236}">
                  <a16:creationId xmlns:a16="http://schemas.microsoft.com/office/drawing/2014/main" id="{1BC1C6B3-1C0C-493B-B099-A797E9B30A25}"/>
                </a:ext>
              </a:extLst>
            </p:cNvPr>
            <p:cNvSpPr/>
            <p:nvPr/>
          </p:nvSpPr>
          <p:spPr>
            <a:xfrm>
              <a:off x="6278700" y="3681125"/>
              <a:ext cx="34250" cy="245300"/>
            </a:xfrm>
            <a:custGeom>
              <a:avLst/>
              <a:gdLst/>
              <a:ahLst/>
              <a:cxnLst/>
              <a:rect l="l" t="t" r="r" b="b"/>
              <a:pathLst>
                <a:path w="1370" h="9812" extrusionOk="0">
                  <a:moveTo>
                    <a:pt x="1311" y="1"/>
                  </a:moveTo>
                  <a:cubicBezTo>
                    <a:pt x="1297" y="1"/>
                    <a:pt x="1283" y="15"/>
                    <a:pt x="1269" y="29"/>
                  </a:cubicBezTo>
                  <a:cubicBezTo>
                    <a:pt x="1248" y="170"/>
                    <a:pt x="1208" y="291"/>
                    <a:pt x="1189" y="431"/>
                  </a:cubicBezTo>
                  <a:cubicBezTo>
                    <a:pt x="564" y="3209"/>
                    <a:pt x="161" y="5906"/>
                    <a:pt x="21" y="8463"/>
                  </a:cubicBezTo>
                  <a:cubicBezTo>
                    <a:pt x="21" y="8745"/>
                    <a:pt x="0" y="9006"/>
                    <a:pt x="0" y="9288"/>
                  </a:cubicBezTo>
                  <a:cubicBezTo>
                    <a:pt x="21" y="9470"/>
                    <a:pt x="62" y="9631"/>
                    <a:pt x="102" y="9811"/>
                  </a:cubicBezTo>
                  <a:cubicBezTo>
                    <a:pt x="62" y="9368"/>
                    <a:pt x="81" y="8906"/>
                    <a:pt x="102" y="8483"/>
                  </a:cubicBezTo>
                  <a:cubicBezTo>
                    <a:pt x="263" y="5866"/>
                    <a:pt x="665" y="3088"/>
                    <a:pt x="1310" y="230"/>
                  </a:cubicBezTo>
                  <a:cubicBezTo>
                    <a:pt x="1329" y="170"/>
                    <a:pt x="1350" y="109"/>
                    <a:pt x="1350" y="50"/>
                  </a:cubicBezTo>
                  <a:cubicBezTo>
                    <a:pt x="1369" y="29"/>
                    <a:pt x="1350" y="9"/>
                    <a:pt x="1329" y="9"/>
                  </a:cubicBezTo>
                  <a:cubicBezTo>
                    <a:pt x="1323" y="3"/>
                    <a:pt x="1317" y="1"/>
                    <a:pt x="131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889;p71">
              <a:extLst>
                <a:ext uri="{FF2B5EF4-FFF2-40B4-BE49-F238E27FC236}">
                  <a16:creationId xmlns:a16="http://schemas.microsoft.com/office/drawing/2014/main" id="{FE8494E8-4879-459F-96FB-DF3BB0582F75}"/>
                </a:ext>
              </a:extLst>
            </p:cNvPr>
            <p:cNvSpPr/>
            <p:nvPr/>
          </p:nvSpPr>
          <p:spPr>
            <a:xfrm>
              <a:off x="6291300" y="3745750"/>
              <a:ext cx="35725" cy="219425"/>
            </a:xfrm>
            <a:custGeom>
              <a:avLst/>
              <a:gdLst/>
              <a:ahLst/>
              <a:cxnLst/>
              <a:rect l="l" t="t" r="r" b="b"/>
              <a:pathLst>
                <a:path w="1429" h="8777" extrusionOk="0">
                  <a:moveTo>
                    <a:pt x="1388" y="1"/>
                  </a:moveTo>
                  <a:cubicBezTo>
                    <a:pt x="1369" y="1"/>
                    <a:pt x="1348" y="20"/>
                    <a:pt x="1348" y="41"/>
                  </a:cubicBezTo>
                  <a:lnTo>
                    <a:pt x="1348" y="81"/>
                  </a:lnTo>
                  <a:cubicBezTo>
                    <a:pt x="664" y="2859"/>
                    <a:pt x="221" y="5737"/>
                    <a:pt x="0" y="8595"/>
                  </a:cubicBezTo>
                  <a:lnTo>
                    <a:pt x="0" y="8616"/>
                  </a:lnTo>
                  <a:cubicBezTo>
                    <a:pt x="20" y="8656"/>
                    <a:pt x="41" y="8716"/>
                    <a:pt x="81" y="8777"/>
                  </a:cubicBezTo>
                  <a:cubicBezTo>
                    <a:pt x="282" y="5858"/>
                    <a:pt x="744" y="2940"/>
                    <a:pt x="1409" y="122"/>
                  </a:cubicBezTo>
                  <a:cubicBezTo>
                    <a:pt x="1409" y="101"/>
                    <a:pt x="1429" y="81"/>
                    <a:pt x="1429" y="60"/>
                  </a:cubicBezTo>
                  <a:lnTo>
                    <a:pt x="1429" y="20"/>
                  </a:lnTo>
                  <a:cubicBezTo>
                    <a:pt x="1409" y="20"/>
                    <a:pt x="1409" y="20"/>
                    <a:pt x="138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890;p71">
              <a:extLst>
                <a:ext uri="{FF2B5EF4-FFF2-40B4-BE49-F238E27FC236}">
                  <a16:creationId xmlns:a16="http://schemas.microsoft.com/office/drawing/2014/main" id="{678EFC5D-7C59-4D0E-9423-8917AE0977DF}"/>
                </a:ext>
              </a:extLst>
            </p:cNvPr>
            <p:cNvSpPr/>
            <p:nvPr/>
          </p:nvSpPr>
          <p:spPr>
            <a:xfrm>
              <a:off x="6311900" y="3708525"/>
              <a:ext cx="66975" cy="288350"/>
            </a:xfrm>
            <a:custGeom>
              <a:avLst/>
              <a:gdLst/>
              <a:ahLst/>
              <a:cxnLst/>
              <a:rect l="l" t="t" r="r" b="b"/>
              <a:pathLst>
                <a:path w="2679" h="11534" extrusionOk="0">
                  <a:moveTo>
                    <a:pt x="2638" y="0"/>
                  </a:moveTo>
                  <a:cubicBezTo>
                    <a:pt x="2618" y="0"/>
                    <a:pt x="2598" y="0"/>
                    <a:pt x="2577" y="20"/>
                  </a:cubicBezTo>
                  <a:cubicBezTo>
                    <a:pt x="2558" y="81"/>
                    <a:pt x="2558" y="121"/>
                    <a:pt x="2537" y="161"/>
                  </a:cubicBezTo>
                  <a:cubicBezTo>
                    <a:pt x="1329" y="3844"/>
                    <a:pt x="484" y="7628"/>
                    <a:pt x="1" y="11453"/>
                  </a:cubicBezTo>
                  <a:cubicBezTo>
                    <a:pt x="22" y="11493"/>
                    <a:pt x="41" y="11514"/>
                    <a:pt x="81" y="11533"/>
                  </a:cubicBezTo>
                  <a:cubicBezTo>
                    <a:pt x="545" y="7730"/>
                    <a:pt x="1391" y="3965"/>
                    <a:pt x="2577" y="322"/>
                  </a:cubicBezTo>
                  <a:cubicBezTo>
                    <a:pt x="2598" y="242"/>
                    <a:pt x="2638" y="140"/>
                    <a:pt x="2658" y="41"/>
                  </a:cubicBezTo>
                  <a:cubicBezTo>
                    <a:pt x="2679" y="20"/>
                    <a:pt x="2658" y="0"/>
                    <a:pt x="263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891;p71">
              <a:extLst>
                <a:ext uri="{FF2B5EF4-FFF2-40B4-BE49-F238E27FC236}">
                  <a16:creationId xmlns:a16="http://schemas.microsoft.com/office/drawing/2014/main" id="{FC65F592-1641-471B-B409-58A216AB5D12}"/>
                </a:ext>
              </a:extLst>
            </p:cNvPr>
            <p:cNvSpPr/>
            <p:nvPr/>
          </p:nvSpPr>
          <p:spPr>
            <a:xfrm>
              <a:off x="6330550" y="3775425"/>
              <a:ext cx="66925" cy="232025"/>
            </a:xfrm>
            <a:custGeom>
              <a:avLst/>
              <a:gdLst/>
              <a:ahLst/>
              <a:cxnLst/>
              <a:rect l="l" t="t" r="r" b="b"/>
              <a:pathLst>
                <a:path w="2677" h="9281" extrusionOk="0">
                  <a:moveTo>
                    <a:pt x="2617" y="1"/>
                  </a:moveTo>
                  <a:cubicBezTo>
                    <a:pt x="2596" y="1"/>
                    <a:pt x="2596" y="22"/>
                    <a:pt x="2577" y="22"/>
                  </a:cubicBezTo>
                  <a:lnTo>
                    <a:pt x="2577" y="62"/>
                  </a:lnTo>
                  <a:cubicBezTo>
                    <a:pt x="2094" y="1712"/>
                    <a:pt x="1630" y="3382"/>
                    <a:pt x="1187" y="5013"/>
                  </a:cubicBezTo>
                  <a:cubicBezTo>
                    <a:pt x="806" y="6402"/>
                    <a:pt x="403" y="7831"/>
                    <a:pt x="0" y="9240"/>
                  </a:cubicBezTo>
                  <a:cubicBezTo>
                    <a:pt x="20" y="9260"/>
                    <a:pt x="41" y="9260"/>
                    <a:pt x="81" y="9281"/>
                  </a:cubicBezTo>
                  <a:cubicBezTo>
                    <a:pt x="483" y="7851"/>
                    <a:pt x="886" y="6422"/>
                    <a:pt x="1268" y="5033"/>
                  </a:cubicBezTo>
                  <a:cubicBezTo>
                    <a:pt x="1711" y="3423"/>
                    <a:pt x="2174" y="1753"/>
                    <a:pt x="2636" y="121"/>
                  </a:cubicBezTo>
                  <a:cubicBezTo>
                    <a:pt x="2657" y="102"/>
                    <a:pt x="2657" y="81"/>
                    <a:pt x="2657" y="41"/>
                  </a:cubicBezTo>
                  <a:lnTo>
                    <a:pt x="2677" y="41"/>
                  </a:lnTo>
                  <a:cubicBezTo>
                    <a:pt x="2677" y="22"/>
                    <a:pt x="2657" y="1"/>
                    <a:pt x="263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892;p71">
              <a:extLst>
                <a:ext uri="{FF2B5EF4-FFF2-40B4-BE49-F238E27FC236}">
                  <a16:creationId xmlns:a16="http://schemas.microsoft.com/office/drawing/2014/main" id="{1B3EA7AE-3072-4967-B84F-89F6A11731BD}"/>
                </a:ext>
              </a:extLst>
            </p:cNvPr>
            <p:cNvSpPr/>
            <p:nvPr/>
          </p:nvSpPr>
          <p:spPr>
            <a:xfrm>
              <a:off x="6353175" y="3784800"/>
              <a:ext cx="67450" cy="225675"/>
            </a:xfrm>
            <a:custGeom>
              <a:avLst/>
              <a:gdLst/>
              <a:ahLst/>
              <a:cxnLst/>
              <a:rect l="l" t="t" r="r" b="b"/>
              <a:pathLst>
                <a:path w="2698" h="9027" extrusionOk="0">
                  <a:moveTo>
                    <a:pt x="2640" y="0"/>
                  </a:moveTo>
                  <a:cubicBezTo>
                    <a:pt x="2627" y="0"/>
                    <a:pt x="2617" y="15"/>
                    <a:pt x="2617" y="28"/>
                  </a:cubicBezTo>
                  <a:cubicBezTo>
                    <a:pt x="2598" y="49"/>
                    <a:pt x="2598" y="49"/>
                    <a:pt x="2598" y="69"/>
                  </a:cubicBezTo>
                  <a:cubicBezTo>
                    <a:pt x="2537" y="310"/>
                    <a:pt x="2496" y="552"/>
                    <a:pt x="2437" y="793"/>
                  </a:cubicBezTo>
                  <a:cubicBezTo>
                    <a:pt x="1812" y="3552"/>
                    <a:pt x="1168" y="6389"/>
                    <a:pt x="0" y="9027"/>
                  </a:cubicBezTo>
                  <a:lnTo>
                    <a:pt x="81" y="9027"/>
                  </a:lnTo>
                  <a:cubicBezTo>
                    <a:pt x="1248" y="6389"/>
                    <a:pt x="1892" y="3552"/>
                    <a:pt x="2517" y="814"/>
                  </a:cubicBezTo>
                  <a:cubicBezTo>
                    <a:pt x="2577" y="552"/>
                    <a:pt x="2638" y="310"/>
                    <a:pt x="2678" y="69"/>
                  </a:cubicBezTo>
                  <a:cubicBezTo>
                    <a:pt x="2678" y="69"/>
                    <a:pt x="2678" y="49"/>
                    <a:pt x="2698" y="49"/>
                  </a:cubicBezTo>
                  <a:cubicBezTo>
                    <a:pt x="2698" y="28"/>
                    <a:pt x="2678" y="9"/>
                    <a:pt x="2657" y="9"/>
                  </a:cubicBezTo>
                  <a:cubicBezTo>
                    <a:pt x="2652" y="3"/>
                    <a:pt x="2646" y="0"/>
                    <a:pt x="264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893;p71">
              <a:extLst>
                <a:ext uri="{FF2B5EF4-FFF2-40B4-BE49-F238E27FC236}">
                  <a16:creationId xmlns:a16="http://schemas.microsoft.com/office/drawing/2014/main" id="{18D10A46-A33C-4115-97A9-21BFAAE38823}"/>
                </a:ext>
              </a:extLst>
            </p:cNvPr>
            <p:cNvSpPr/>
            <p:nvPr/>
          </p:nvSpPr>
          <p:spPr>
            <a:xfrm>
              <a:off x="6316950" y="3594400"/>
              <a:ext cx="114275" cy="64300"/>
            </a:xfrm>
            <a:custGeom>
              <a:avLst/>
              <a:gdLst/>
              <a:ahLst/>
              <a:cxnLst/>
              <a:rect l="l" t="t" r="r" b="b"/>
              <a:pathLst>
                <a:path w="4571" h="2572" extrusionOk="0">
                  <a:moveTo>
                    <a:pt x="353" y="1"/>
                  </a:moveTo>
                  <a:cubicBezTo>
                    <a:pt x="343" y="1"/>
                    <a:pt x="333" y="6"/>
                    <a:pt x="322" y="16"/>
                  </a:cubicBezTo>
                  <a:cubicBezTo>
                    <a:pt x="0" y="419"/>
                    <a:pt x="21" y="1042"/>
                    <a:pt x="343" y="1445"/>
                  </a:cubicBezTo>
                  <a:cubicBezTo>
                    <a:pt x="523" y="1667"/>
                    <a:pt x="765" y="1807"/>
                    <a:pt x="1027" y="1807"/>
                  </a:cubicBezTo>
                  <a:lnTo>
                    <a:pt x="1068" y="1807"/>
                  </a:lnTo>
                  <a:cubicBezTo>
                    <a:pt x="1288" y="1807"/>
                    <a:pt x="1530" y="1707"/>
                    <a:pt x="1752" y="1525"/>
                  </a:cubicBezTo>
                  <a:cubicBezTo>
                    <a:pt x="1913" y="1404"/>
                    <a:pt x="2034" y="1243"/>
                    <a:pt x="2155" y="1082"/>
                  </a:cubicBezTo>
                  <a:lnTo>
                    <a:pt x="2155" y="1082"/>
                  </a:lnTo>
                  <a:cubicBezTo>
                    <a:pt x="2114" y="1466"/>
                    <a:pt x="2174" y="1807"/>
                    <a:pt x="2316" y="2049"/>
                  </a:cubicBezTo>
                  <a:cubicBezTo>
                    <a:pt x="2436" y="2290"/>
                    <a:pt x="2718" y="2472"/>
                    <a:pt x="3019" y="2553"/>
                  </a:cubicBezTo>
                  <a:cubicBezTo>
                    <a:pt x="3100" y="2572"/>
                    <a:pt x="3201" y="2572"/>
                    <a:pt x="3282" y="2572"/>
                  </a:cubicBezTo>
                  <a:cubicBezTo>
                    <a:pt x="3543" y="2572"/>
                    <a:pt x="3805" y="2512"/>
                    <a:pt x="4026" y="2351"/>
                  </a:cubicBezTo>
                  <a:cubicBezTo>
                    <a:pt x="4308" y="2169"/>
                    <a:pt x="4509" y="1828"/>
                    <a:pt x="4570" y="1485"/>
                  </a:cubicBezTo>
                  <a:cubicBezTo>
                    <a:pt x="4570" y="1466"/>
                    <a:pt x="4549" y="1445"/>
                    <a:pt x="4530" y="1445"/>
                  </a:cubicBezTo>
                  <a:cubicBezTo>
                    <a:pt x="4509" y="1445"/>
                    <a:pt x="4490" y="1445"/>
                    <a:pt x="4490" y="1485"/>
                  </a:cubicBezTo>
                  <a:cubicBezTo>
                    <a:pt x="4449" y="1807"/>
                    <a:pt x="4248" y="2110"/>
                    <a:pt x="3986" y="2290"/>
                  </a:cubicBezTo>
                  <a:cubicBezTo>
                    <a:pt x="3774" y="2427"/>
                    <a:pt x="3517" y="2494"/>
                    <a:pt x="3275" y="2494"/>
                  </a:cubicBezTo>
                  <a:cubicBezTo>
                    <a:pt x="3194" y="2494"/>
                    <a:pt x="3115" y="2487"/>
                    <a:pt x="3040" y="2472"/>
                  </a:cubicBezTo>
                  <a:cubicBezTo>
                    <a:pt x="2759" y="2411"/>
                    <a:pt x="2496" y="2230"/>
                    <a:pt x="2375" y="2008"/>
                  </a:cubicBezTo>
                  <a:cubicBezTo>
                    <a:pt x="2235" y="1747"/>
                    <a:pt x="2195" y="1385"/>
                    <a:pt x="2255" y="921"/>
                  </a:cubicBezTo>
                  <a:cubicBezTo>
                    <a:pt x="2255" y="921"/>
                    <a:pt x="2255" y="902"/>
                    <a:pt x="2235" y="881"/>
                  </a:cubicBezTo>
                  <a:cubicBezTo>
                    <a:pt x="2214" y="881"/>
                    <a:pt x="2195" y="881"/>
                    <a:pt x="2174" y="902"/>
                  </a:cubicBezTo>
                  <a:cubicBezTo>
                    <a:pt x="2034" y="1103"/>
                    <a:pt x="1892" y="1305"/>
                    <a:pt x="1691" y="1466"/>
                  </a:cubicBezTo>
                  <a:cubicBezTo>
                    <a:pt x="1490" y="1646"/>
                    <a:pt x="1248" y="1726"/>
                    <a:pt x="1027" y="1726"/>
                  </a:cubicBezTo>
                  <a:cubicBezTo>
                    <a:pt x="805" y="1707"/>
                    <a:pt x="564" y="1586"/>
                    <a:pt x="403" y="1385"/>
                  </a:cubicBezTo>
                  <a:cubicBezTo>
                    <a:pt x="102" y="1023"/>
                    <a:pt x="102" y="438"/>
                    <a:pt x="383" y="76"/>
                  </a:cubicBezTo>
                  <a:cubicBezTo>
                    <a:pt x="403" y="57"/>
                    <a:pt x="403" y="16"/>
                    <a:pt x="383" y="16"/>
                  </a:cubicBezTo>
                  <a:cubicBezTo>
                    <a:pt x="373" y="6"/>
                    <a:pt x="363" y="1"/>
                    <a:pt x="35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894;p71">
              <a:extLst>
                <a:ext uri="{FF2B5EF4-FFF2-40B4-BE49-F238E27FC236}">
                  <a16:creationId xmlns:a16="http://schemas.microsoft.com/office/drawing/2014/main" id="{C263820B-3E16-4882-BB55-6165FDCB641B}"/>
                </a:ext>
              </a:extLst>
            </p:cNvPr>
            <p:cNvSpPr/>
            <p:nvPr/>
          </p:nvSpPr>
          <p:spPr>
            <a:xfrm>
              <a:off x="6373300" y="3557550"/>
              <a:ext cx="63950" cy="44325"/>
            </a:xfrm>
            <a:custGeom>
              <a:avLst/>
              <a:gdLst/>
              <a:ahLst/>
              <a:cxnLst/>
              <a:rect l="l" t="t" r="r" b="b"/>
              <a:pathLst>
                <a:path w="2558" h="1773" extrusionOk="0">
                  <a:moveTo>
                    <a:pt x="282" y="1"/>
                  </a:moveTo>
                  <a:cubicBezTo>
                    <a:pt x="263" y="1"/>
                    <a:pt x="223" y="1"/>
                    <a:pt x="223" y="20"/>
                  </a:cubicBezTo>
                  <a:cubicBezTo>
                    <a:pt x="121" y="202"/>
                    <a:pt x="41" y="403"/>
                    <a:pt x="21" y="605"/>
                  </a:cubicBezTo>
                  <a:cubicBezTo>
                    <a:pt x="1" y="766"/>
                    <a:pt x="1" y="906"/>
                    <a:pt x="62" y="1007"/>
                  </a:cubicBezTo>
                  <a:cubicBezTo>
                    <a:pt x="142" y="1168"/>
                    <a:pt x="303" y="1289"/>
                    <a:pt x="505" y="1349"/>
                  </a:cubicBezTo>
                  <a:cubicBezTo>
                    <a:pt x="575" y="1369"/>
                    <a:pt x="650" y="1379"/>
                    <a:pt x="727" y="1379"/>
                  </a:cubicBezTo>
                  <a:cubicBezTo>
                    <a:pt x="956" y="1379"/>
                    <a:pt x="1194" y="1288"/>
                    <a:pt x="1329" y="1107"/>
                  </a:cubicBezTo>
                  <a:cubicBezTo>
                    <a:pt x="1350" y="1329"/>
                    <a:pt x="1490" y="1550"/>
                    <a:pt x="1691" y="1671"/>
                  </a:cubicBezTo>
                  <a:cubicBezTo>
                    <a:pt x="1812" y="1751"/>
                    <a:pt x="1954" y="1772"/>
                    <a:pt x="2075" y="1772"/>
                  </a:cubicBezTo>
                  <a:cubicBezTo>
                    <a:pt x="2236" y="1772"/>
                    <a:pt x="2397" y="1732"/>
                    <a:pt x="2537" y="1630"/>
                  </a:cubicBezTo>
                  <a:cubicBezTo>
                    <a:pt x="2537" y="1611"/>
                    <a:pt x="2558" y="1590"/>
                    <a:pt x="2537" y="1571"/>
                  </a:cubicBezTo>
                  <a:cubicBezTo>
                    <a:pt x="2527" y="1560"/>
                    <a:pt x="2517" y="1555"/>
                    <a:pt x="2507" y="1555"/>
                  </a:cubicBezTo>
                  <a:cubicBezTo>
                    <a:pt x="2497" y="1555"/>
                    <a:pt x="2487" y="1560"/>
                    <a:pt x="2477" y="1571"/>
                  </a:cubicBezTo>
                  <a:cubicBezTo>
                    <a:pt x="2365" y="1649"/>
                    <a:pt x="2221" y="1690"/>
                    <a:pt x="2077" y="1690"/>
                  </a:cubicBezTo>
                  <a:cubicBezTo>
                    <a:pt x="1963" y="1690"/>
                    <a:pt x="1850" y="1664"/>
                    <a:pt x="1753" y="1611"/>
                  </a:cubicBezTo>
                  <a:cubicBezTo>
                    <a:pt x="1511" y="1469"/>
                    <a:pt x="1390" y="1209"/>
                    <a:pt x="1430" y="967"/>
                  </a:cubicBezTo>
                  <a:cubicBezTo>
                    <a:pt x="1430" y="946"/>
                    <a:pt x="1410" y="927"/>
                    <a:pt x="1390" y="927"/>
                  </a:cubicBezTo>
                  <a:cubicBezTo>
                    <a:pt x="1384" y="921"/>
                    <a:pt x="1378" y="918"/>
                    <a:pt x="1373" y="918"/>
                  </a:cubicBezTo>
                  <a:cubicBezTo>
                    <a:pt x="1360" y="918"/>
                    <a:pt x="1350" y="932"/>
                    <a:pt x="1350" y="946"/>
                  </a:cubicBezTo>
                  <a:cubicBezTo>
                    <a:pt x="1239" y="1182"/>
                    <a:pt x="983" y="1295"/>
                    <a:pt x="732" y="1295"/>
                  </a:cubicBezTo>
                  <a:cubicBezTo>
                    <a:pt x="661" y="1295"/>
                    <a:pt x="591" y="1286"/>
                    <a:pt x="524" y="1268"/>
                  </a:cubicBezTo>
                  <a:cubicBezTo>
                    <a:pt x="344" y="1228"/>
                    <a:pt x="202" y="1107"/>
                    <a:pt x="142" y="967"/>
                  </a:cubicBezTo>
                  <a:cubicBezTo>
                    <a:pt x="102" y="886"/>
                    <a:pt x="81" y="766"/>
                    <a:pt x="102" y="605"/>
                  </a:cubicBezTo>
                  <a:cubicBezTo>
                    <a:pt x="121" y="423"/>
                    <a:pt x="182" y="221"/>
                    <a:pt x="282" y="60"/>
                  </a:cubicBezTo>
                  <a:cubicBezTo>
                    <a:pt x="303" y="41"/>
                    <a:pt x="282" y="20"/>
                    <a:pt x="28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895;p71">
              <a:extLst>
                <a:ext uri="{FF2B5EF4-FFF2-40B4-BE49-F238E27FC236}">
                  <a16:creationId xmlns:a16="http://schemas.microsoft.com/office/drawing/2014/main" id="{3C61ECE7-C67F-4029-96A6-5B525BA1984B}"/>
                </a:ext>
              </a:extLst>
            </p:cNvPr>
            <p:cNvSpPr/>
            <p:nvPr/>
          </p:nvSpPr>
          <p:spPr>
            <a:xfrm>
              <a:off x="6560025" y="3581200"/>
              <a:ext cx="149975" cy="90600"/>
            </a:xfrm>
            <a:custGeom>
              <a:avLst/>
              <a:gdLst/>
              <a:ahLst/>
              <a:cxnLst/>
              <a:rect l="l" t="t" r="r" b="b"/>
              <a:pathLst>
                <a:path w="5999" h="3624" extrusionOk="0">
                  <a:moveTo>
                    <a:pt x="5757" y="0"/>
                  </a:moveTo>
                  <a:cubicBezTo>
                    <a:pt x="5736" y="0"/>
                    <a:pt x="5717" y="21"/>
                    <a:pt x="5717" y="61"/>
                  </a:cubicBezTo>
                  <a:cubicBezTo>
                    <a:pt x="5918" y="987"/>
                    <a:pt x="5575" y="1994"/>
                    <a:pt x="4871" y="2638"/>
                  </a:cubicBezTo>
                  <a:cubicBezTo>
                    <a:pt x="4710" y="2758"/>
                    <a:pt x="4568" y="2858"/>
                    <a:pt x="4428" y="2920"/>
                  </a:cubicBezTo>
                  <a:cubicBezTo>
                    <a:pt x="4279" y="2985"/>
                    <a:pt x="4116" y="3015"/>
                    <a:pt x="3952" y="3015"/>
                  </a:cubicBezTo>
                  <a:cubicBezTo>
                    <a:pt x="3763" y="3015"/>
                    <a:pt x="3573" y="2974"/>
                    <a:pt x="3401" y="2899"/>
                  </a:cubicBezTo>
                  <a:cubicBezTo>
                    <a:pt x="3119" y="2778"/>
                    <a:pt x="2918" y="2557"/>
                    <a:pt x="2818" y="2275"/>
                  </a:cubicBezTo>
                  <a:lnTo>
                    <a:pt x="2797" y="2254"/>
                  </a:lnTo>
                  <a:lnTo>
                    <a:pt x="2778" y="2254"/>
                  </a:lnTo>
                  <a:cubicBezTo>
                    <a:pt x="2778" y="2254"/>
                    <a:pt x="2757" y="2275"/>
                    <a:pt x="2757" y="2295"/>
                  </a:cubicBezTo>
                  <a:cubicBezTo>
                    <a:pt x="2636" y="2758"/>
                    <a:pt x="2375" y="3140"/>
                    <a:pt x="2013" y="3362"/>
                  </a:cubicBezTo>
                  <a:cubicBezTo>
                    <a:pt x="1812" y="3483"/>
                    <a:pt x="1585" y="3543"/>
                    <a:pt x="1363" y="3543"/>
                  </a:cubicBezTo>
                  <a:cubicBezTo>
                    <a:pt x="1142" y="3543"/>
                    <a:pt x="925" y="3483"/>
                    <a:pt x="744" y="3362"/>
                  </a:cubicBezTo>
                  <a:cubicBezTo>
                    <a:pt x="81" y="2939"/>
                    <a:pt x="100" y="1973"/>
                    <a:pt x="140" y="1570"/>
                  </a:cubicBezTo>
                  <a:cubicBezTo>
                    <a:pt x="140" y="1530"/>
                    <a:pt x="121" y="1511"/>
                    <a:pt x="100" y="1511"/>
                  </a:cubicBezTo>
                  <a:cubicBezTo>
                    <a:pt x="81" y="1511"/>
                    <a:pt x="60" y="1530"/>
                    <a:pt x="60" y="1551"/>
                  </a:cubicBezTo>
                  <a:cubicBezTo>
                    <a:pt x="0" y="2074"/>
                    <a:pt x="19" y="3000"/>
                    <a:pt x="704" y="3443"/>
                  </a:cubicBezTo>
                  <a:cubicBezTo>
                    <a:pt x="886" y="3564"/>
                    <a:pt x="1127" y="3623"/>
                    <a:pt x="1348" y="3623"/>
                  </a:cubicBezTo>
                  <a:cubicBezTo>
                    <a:pt x="1589" y="3623"/>
                    <a:pt x="1831" y="3564"/>
                    <a:pt x="2053" y="3443"/>
                  </a:cubicBezTo>
                  <a:cubicBezTo>
                    <a:pt x="2395" y="3221"/>
                    <a:pt x="2676" y="2858"/>
                    <a:pt x="2797" y="2436"/>
                  </a:cubicBezTo>
                  <a:cubicBezTo>
                    <a:pt x="2918" y="2657"/>
                    <a:pt x="3119" y="2858"/>
                    <a:pt x="3382" y="2979"/>
                  </a:cubicBezTo>
                  <a:cubicBezTo>
                    <a:pt x="3558" y="3062"/>
                    <a:pt x="3751" y="3103"/>
                    <a:pt x="3944" y="3103"/>
                  </a:cubicBezTo>
                  <a:cubicBezTo>
                    <a:pt x="4124" y="3103"/>
                    <a:pt x="4303" y="3068"/>
                    <a:pt x="4469" y="3000"/>
                  </a:cubicBezTo>
                  <a:cubicBezTo>
                    <a:pt x="4609" y="2939"/>
                    <a:pt x="4770" y="2839"/>
                    <a:pt x="4931" y="2697"/>
                  </a:cubicBezTo>
                  <a:cubicBezTo>
                    <a:pt x="5655" y="2034"/>
                    <a:pt x="5998" y="987"/>
                    <a:pt x="5797" y="40"/>
                  </a:cubicBezTo>
                  <a:cubicBezTo>
                    <a:pt x="5797" y="21"/>
                    <a:pt x="5776" y="0"/>
                    <a:pt x="5757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896;p71">
              <a:extLst>
                <a:ext uri="{FF2B5EF4-FFF2-40B4-BE49-F238E27FC236}">
                  <a16:creationId xmlns:a16="http://schemas.microsoft.com/office/drawing/2014/main" id="{B41F34AE-72C7-4CF7-9CE0-993B1474DAFB}"/>
                </a:ext>
              </a:extLst>
            </p:cNvPr>
            <p:cNvSpPr/>
            <p:nvPr/>
          </p:nvSpPr>
          <p:spPr>
            <a:xfrm>
              <a:off x="6607800" y="3701950"/>
              <a:ext cx="132400" cy="58400"/>
            </a:xfrm>
            <a:custGeom>
              <a:avLst/>
              <a:gdLst/>
              <a:ahLst/>
              <a:cxnLst/>
              <a:rect l="l" t="t" r="r" b="b"/>
              <a:pathLst>
                <a:path w="5296" h="2336" extrusionOk="0">
                  <a:moveTo>
                    <a:pt x="5215" y="1"/>
                  </a:moveTo>
                  <a:cubicBezTo>
                    <a:pt x="5194" y="1"/>
                    <a:pt x="5174" y="22"/>
                    <a:pt x="5194" y="41"/>
                  </a:cubicBezTo>
                  <a:cubicBezTo>
                    <a:pt x="5215" y="605"/>
                    <a:pt x="5054" y="1128"/>
                    <a:pt x="4751" y="1511"/>
                  </a:cubicBezTo>
                  <a:cubicBezTo>
                    <a:pt x="4447" y="1865"/>
                    <a:pt x="4017" y="2078"/>
                    <a:pt x="3601" y="2078"/>
                  </a:cubicBezTo>
                  <a:cubicBezTo>
                    <a:pt x="3521" y="2078"/>
                    <a:pt x="3441" y="2070"/>
                    <a:pt x="3363" y="2054"/>
                  </a:cubicBezTo>
                  <a:cubicBezTo>
                    <a:pt x="2899" y="1954"/>
                    <a:pt x="2416" y="1592"/>
                    <a:pt x="2376" y="1109"/>
                  </a:cubicBezTo>
                  <a:lnTo>
                    <a:pt x="2376" y="1007"/>
                  </a:lnTo>
                  <a:cubicBezTo>
                    <a:pt x="2376" y="988"/>
                    <a:pt x="2356" y="967"/>
                    <a:pt x="2335" y="967"/>
                  </a:cubicBezTo>
                  <a:cubicBezTo>
                    <a:pt x="2316" y="967"/>
                    <a:pt x="2295" y="988"/>
                    <a:pt x="2295" y="1007"/>
                  </a:cubicBezTo>
                  <a:lnTo>
                    <a:pt x="2295" y="1109"/>
                  </a:lnTo>
                  <a:cubicBezTo>
                    <a:pt x="2295" y="1531"/>
                    <a:pt x="2054" y="1954"/>
                    <a:pt x="1672" y="2135"/>
                  </a:cubicBezTo>
                  <a:cubicBezTo>
                    <a:pt x="1525" y="2216"/>
                    <a:pt x="1360" y="2254"/>
                    <a:pt x="1194" y="2254"/>
                  </a:cubicBezTo>
                  <a:cubicBezTo>
                    <a:pt x="905" y="2254"/>
                    <a:pt x="615" y="2138"/>
                    <a:pt x="424" y="1933"/>
                  </a:cubicBezTo>
                  <a:cubicBezTo>
                    <a:pt x="121" y="1592"/>
                    <a:pt x="81" y="1109"/>
                    <a:pt x="121" y="766"/>
                  </a:cubicBezTo>
                  <a:cubicBezTo>
                    <a:pt x="121" y="746"/>
                    <a:pt x="102" y="726"/>
                    <a:pt x="81" y="726"/>
                  </a:cubicBezTo>
                  <a:cubicBezTo>
                    <a:pt x="62" y="726"/>
                    <a:pt x="41" y="726"/>
                    <a:pt x="21" y="746"/>
                  </a:cubicBezTo>
                  <a:cubicBezTo>
                    <a:pt x="0" y="1128"/>
                    <a:pt x="41" y="1632"/>
                    <a:pt x="363" y="1974"/>
                  </a:cubicBezTo>
                  <a:cubicBezTo>
                    <a:pt x="564" y="2215"/>
                    <a:pt x="886" y="2336"/>
                    <a:pt x="1208" y="2336"/>
                  </a:cubicBezTo>
                  <a:cubicBezTo>
                    <a:pt x="1369" y="2336"/>
                    <a:pt x="1551" y="2296"/>
                    <a:pt x="1712" y="2215"/>
                  </a:cubicBezTo>
                  <a:cubicBezTo>
                    <a:pt x="2034" y="2054"/>
                    <a:pt x="2276" y="1713"/>
                    <a:pt x="2356" y="1350"/>
                  </a:cubicBezTo>
                  <a:cubicBezTo>
                    <a:pt x="2496" y="1753"/>
                    <a:pt x="2920" y="2054"/>
                    <a:pt x="3342" y="2135"/>
                  </a:cubicBezTo>
                  <a:cubicBezTo>
                    <a:pt x="3426" y="2151"/>
                    <a:pt x="3512" y="2159"/>
                    <a:pt x="3598" y="2159"/>
                  </a:cubicBezTo>
                  <a:cubicBezTo>
                    <a:pt x="4047" y="2159"/>
                    <a:pt x="4508" y="1943"/>
                    <a:pt x="4812" y="1571"/>
                  </a:cubicBezTo>
                  <a:cubicBezTo>
                    <a:pt x="5134" y="1168"/>
                    <a:pt x="5295" y="626"/>
                    <a:pt x="5274" y="41"/>
                  </a:cubicBezTo>
                  <a:cubicBezTo>
                    <a:pt x="5274" y="22"/>
                    <a:pt x="5234" y="1"/>
                    <a:pt x="521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897;p71">
              <a:extLst>
                <a:ext uri="{FF2B5EF4-FFF2-40B4-BE49-F238E27FC236}">
                  <a16:creationId xmlns:a16="http://schemas.microsoft.com/office/drawing/2014/main" id="{C5622072-8654-43A2-9298-D10BD30829FB}"/>
                </a:ext>
              </a:extLst>
            </p:cNvPr>
            <p:cNvSpPr/>
            <p:nvPr/>
          </p:nvSpPr>
          <p:spPr>
            <a:xfrm>
              <a:off x="6532325" y="3792850"/>
              <a:ext cx="165600" cy="60100"/>
            </a:xfrm>
            <a:custGeom>
              <a:avLst/>
              <a:gdLst/>
              <a:ahLst/>
              <a:cxnLst/>
              <a:rect l="l" t="t" r="r" b="b"/>
              <a:pathLst>
                <a:path w="6624" h="2404" extrusionOk="0">
                  <a:moveTo>
                    <a:pt x="6565" y="0"/>
                  </a:moveTo>
                  <a:cubicBezTo>
                    <a:pt x="6551" y="0"/>
                    <a:pt x="6537" y="15"/>
                    <a:pt x="6522" y="28"/>
                  </a:cubicBezTo>
                  <a:cubicBezTo>
                    <a:pt x="6401" y="431"/>
                    <a:pt x="6119" y="774"/>
                    <a:pt x="5757" y="994"/>
                  </a:cubicBezTo>
                  <a:cubicBezTo>
                    <a:pt x="5588" y="1113"/>
                    <a:pt x="5406" y="1161"/>
                    <a:pt x="5245" y="1161"/>
                  </a:cubicBezTo>
                  <a:cubicBezTo>
                    <a:pt x="5213" y="1161"/>
                    <a:pt x="5183" y="1159"/>
                    <a:pt x="5153" y="1156"/>
                  </a:cubicBezTo>
                  <a:cubicBezTo>
                    <a:pt x="4670" y="1096"/>
                    <a:pt x="4549" y="975"/>
                    <a:pt x="4549" y="874"/>
                  </a:cubicBezTo>
                  <a:cubicBezTo>
                    <a:pt x="4530" y="854"/>
                    <a:pt x="4530" y="833"/>
                    <a:pt x="4490" y="833"/>
                  </a:cubicBezTo>
                  <a:cubicBezTo>
                    <a:pt x="4469" y="833"/>
                    <a:pt x="4469" y="854"/>
                    <a:pt x="4469" y="874"/>
                  </a:cubicBezTo>
                  <a:cubicBezTo>
                    <a:pt x="4449" y="1539"/>
                    <a:pt x="3926" y="2162"/>
                    <a:pt x="3282" y="2283"/>
                  </a:cubicBezTo>
                  <a:cubicBezTo>
                    <a:pt x="3182" y="2306"/>
                    <a:pt x="3081" y="2318"/>
                    <a:pt x="2983" y="2318"/>
                  </a:cubicBezTo>
                  <a:cubicBezTo>
                    <a:pt x="2746" y="2318"/>
                    <a:pt x="2521" y="2250"/>
                    <a:pt x="2335" y="2122"/>
                  </a:cubicBezTo>
                  <a:cubicBezTo>
                    <a:pt x="2174" y="2001"/>
                    <a:pt x="1892" y="1719"/>
                    <a:pt x="1973" y="1357"/>
                  </a:cubicBezTo>
                  <a:cubicBezTo>
                    <a:pt x="1973" y="1337"/>
                    <a:pt x="1973" y="1317"/>
                    <a:pt x="1953" y="1297"/>
                  </a:cubicBezTo>
                  <a:cubicBezTo>
                    <a:pt x="1933" y="1297"/>
                    <a:pt x="1892" y="1317"/>
                    <a:pt x="1892" y="1337"/>
                  </a:cubicBezTo>
                  <a:cubicBezTo>
                    <a:pt x="1771" y="1679"/>
                    <a:pt x="1511" y="1941"/>
                    <a:pt x="1168" y="2041"/>
                  </a:cubicBezTo>
                  <a:cubicBezTo>
                    <a:pt x="1098" y="2058"/>
                    <a:pt x="1026" y="2066"/>
                    <a:pt x="955" y="2066"/>
                  </a:cubicBezTo>
                  <a:cubicBezTo>
                    <a:pt x="678" y="2066"/>
                    <a:pt x="406" y="1943"/>
                    <a:pt x="263" y="1719"/>
                  </a:cubicBezTo>
                  <a:cubicBezTo>
                    <a:pt x="102" y="1499"/>
                    <a:pt x="81" y="1217"/>
                    <a:pt x="81" y="975"/>
                  </a:cubicBezTo>
                  <a:cubicBezTo>
                    <a:pt x="81" y="774"/>
                    <a:pt x="81" y="532"/>
                    <a:pt x="182" y="331"/>
                  </a:cubicBezTo>
                  <a:cubicBezTo>
                    <a:pt x="201" y="310"/>
                    <a:pt x="201" y="291"/>
                    <a:pt x="182" y="270"/>
                  </a:cubicBezTo>
                  <a:cubicBezTo>
                    <a:pt x="161" y="270"/>
                    <a:pt x="121" y="270"/>
                    <a:pt x="121" y="291"/>
                  </a:cubicBezTo>
                  <a:cubicBezTo>
                    <a:pt x="0" y="511"/>
                    <a:pt x="0" y="774"/>
                    <a:pt x="0" y="975"/>
                  </a:cubicBezTo>
                  <a:cubicBezTo>
                    <a:pt x="0" y="1217"/>
                    <a:pt x="21" y="1518"/>
                    <a:pt x="182" y="1780"/>
                  </a:cubicBezTo>
                  <a:cubicBezTo>
                    <a:pt x="355" y="2016"/>
                    <a:pt x="652" y="2154"/>
                    <a:pt x="956" y="2154"/>
                  </a:cubicBezTo>
                  <a:cubicBezTo>
                    <a:pt x="1041" y="2154"/>
                    <a:pt x="1125" y="2144"/>
                    <a:pt x="1208" y="2122"/>
                  </a:cubicBezTo>
                  <a:cubicBezTo>
                    <a:pt x="1490" y="2041"/>
                    <a:pt x="1731" y="1840"/>
                    <a:pt x="1873" y="1558"/>
                  </a:cubicBezTo>
                  <a:cubicBezTo>
                    <a:pt x="1892" y="1800"/>
                    <a:pt x="2053" y="2001"/>
                    <a:pt x="2295" y="2183"/>
                  </a:cubicBezTo>
                  <a:cubicBezTo>
                    <a:pt x="2496" y="2323"/>
                    <a:pt x="2738" y="2403"/>
                    <a:pt x="3000" y="2403"/>
                  </a:cubicBezTo>
                  <a:cubicBezTo>
                    <a:pt x="3100" y="2403"/>
                    <a:pt x="3201" y="2403"/>
                    <a:pt x="3301" y="2384"/>
                  </a:cubicBezTo>
                  <a:cubicBezTo>
                    <a:pt x="3945" y="2242"/>
                    <a:pt x="4449" y="1679"/>
                    <a:pt x="4530" y="1035"/>
                  </a:cubicBezTo>
                  <a:cubicBezTo>
                    <a:pt x="4630" y="1136"/>
                    <a:pt x="4831" y="1196"/>
                    <a:pt x="5153" y="1236"/>
                  </a:cubicBezTo>
                  <a:cubicBezTo>
                    <a:pt x="5194" y="1244"/>
                    <a:pt x="5237" y="1248"/>
                    <a:pt x="5280" y="1248"/>
                  </a:cubicBezTo>
                  <a:cubicBezTo>
                    <a:pt x="5446" y="1248"/>
                    <a:pt x="5626" y="1188"/>
                    <a:pt x="5818" y="1075"/>
                  </a:cubicBezTo>
                  <a:cubicBezTo>
                    <a:pt x="6180" y="833"/>
                    <a:pt x="6482" y="471"/>
                    <a:pt x="6602" y="49"/>
                  </a:cubicBezTo>
                  <a:cubicBezTo>
                    <a:pt x="6623" y="28"/>
                    <a:pt x="6602" y="9"/>
                    <a:pt x="6583" y="9"/>
                  </a:cubicBezTo>
                  <a:cubicBezTo>
                    <a:pt x="6577" y="3"/>
                    <a:pt x="6571" y="0"/>
                    <a:pt x="656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898;p71">
              <a:extLst>
                <a:ext uri="{FF2B5EF4-FFF2-40B4-BE49-F238E27FC236}">
                  <a16:creationId xmlns:a16="http://schemas.microsoft.com/office/drawing/2014/main" id="{AE0A15C2-A970-4326-B11F-CDA4C1CDDDDA}"/>
                </a:ext>
              </a:extLst>
            </p:cNvPr>
            <p:cNvSpPr/>
            <p:nvPr/>
          </p:nvSpPr>
          <p:spPr>
            <a:xfrm>
              <a:off x="6259250" y="4006425"/>
              <a:ext cx="183025" cy="317575"/>
            </a:xfrm>
            <a:custGeom>
              <a:avLst/>
              <a:gdLst/>
              <a:ahLst/>
              <a:cxnLst/>
              <a:rect l="l" t="t" r="r" b="b"/>
              <a:pathLst>
                <a:path w="7321" h="12703" extrusionOk="0">
                  <a:moveTo>
                    <a:pt x="3999" y="0"/>
                  </a:moveTo>
                  <a:cubicBezTo>
                    <a:pt x="3999" y="0"/>
                    <a:pt x="1041" y="3221"/>
                    <a:pt x="517" y="6421"/>
                  </a:cubicBezTo>
                  <a:cubicBezTo>
                    <a:pt x="1" y="9561"/>
                    <a:pt x="1152" y="12702"/>
                    <a:pt x="2576" y="12702"/>
                  </a:cubicBezTo>
                  <a:cubicBezTo>
                    <a:pt x="2594" y="12702"/>
                    <a:pt x="2612" y="12702"/>
                    <a:pt x="2630" y="12701"/>
                  </a:cubicBezTo>
                  <a:cubicBezTo>
                    <a:pt x="4100" y="12620"/>
                    <a:pt x="7321" y="967"/>
                    <a:pt x="7321" y="967"/>
                  </a:cubicBezTo>
                  <a:lnTo>
                    <a:pt x="3999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899;p71">
              <a:extLst>
                <a:ext uri="{FF2B5EF4-FFF2-40B4-BE49-F238E27FC236}">
                  <a16:creationId xmlns:a16="http://schemas.microsoft.com/office/drawing/2014/main" id="{0396E626-C72B-4B08-BEDD-116C246007B2}"/>
                </a:ext>
              </a:extLst>
            </p:cNvPr>
            <p:cNvSpPr/>
            <p:nvPr/>
          </p:nvSpPr>
          <p:spPr>
            <a:xfrm>
              <a:off x="6281725" y="4009450"/>
              <a:ext cx="89100" cy="290875"/>
            </a:xfrm>
            <a:custGeom>
              <a:avLst/>
              <a:gdLst/>
              <a:ahLst/>
              <a:cxnLst/>
              <a:rect l="l" t="t" r="r" b="b"/>
              <a:pathLst>
                <a:path w="3564" h="11635" extrusionOk="0">
                  <a:moveTo>
                    <a:pt x="3523" y="0"/>
                  </a:moveTo>
                  <a:cubicBezTo>
                    <a:pt x="3502" y="0"/>
                    <a:pt x="3483" y="20"/>
                    <a:pt x="3462" y="20"/>
                  </a:cubicBezTo>
                  <a:cubicBezTo>
                    <a:pt x="2295" y="1812"/>
                    <a:pt x="1390" y="3905"/>
                    <a:pt x="765" y="6219"/>
                  </a:cubicBezTo>
                  <a:lnTo>
                    <a:pt x="765" y="6240"/>
                  </a:lnTo>
                  <a:cubicBezTo>
                    <a:pt x="746" y="6300"/>
                    <a:pt x="725" y="6380"/>
                    <a:pt x="705" y="6441"/>
                  </a:cubicBezTo>
                  <a:cubicBezTo>
                    <a:pt x="544" y="7105"/>
                    <a:pt x="403" y="7770"/>
                    <a:pt x="282" y="8474"/>
                  </a:cubicBezTo>
                  <a:cubicBezTo>
                    <a:pt x="263" y="8554"/>
                    <a:pt x="263" y="8615"/>
                    <a:pt x="242" y="8675"/>
                  </a:cubicBezTo>
                  <a:cubicBezTo>
                    <a:pt x="201" y="8876"/>
                    <a:pt x="182" y="9077"/>
                    <a:pt x="142" y="9279"/>
                  </a:cubicBezTo>
                  <a:cubicBezTo>
                    <a:pt x="61" y="9923"/>
                    <a:pt x="0" y="10567"/>
                    <a:pt x="142" y="11171"/>
                  </a:cubicBezTo>
                  <a:lnTo>
                    <a:pt x="383" y="11635"/>
                  </a:lnTo>
                  <a:cubicBezTo>
                    <a:pt x="383" y="11614"/>
                    <a:pt x="383" y="11614"/>
                    <a:pt x="362" y="11594"/>
                  </a:cubicBezTo>
                  <a:cubicBezTo>
                    <a:pt x="61" y="10929"/>
                    <a:pt x="121" y="10105"/>
                    <a:pt x="222" y="9300"/>
                  </a:cubicBezTo>
                  <a:cubicBezTo>
                    <a:pt x="263" y="9098"/>
                    <a:pt x="282" y="8916"/>
                    <a:pt x="322" y="8736"/>
                  </a:cubicBezTo>
                  <a:cubicBezTo>
                    <a:pt x="322" y="8656"/>
                    <a:pt x="343" y="8575"/>
                    <a:pt x="362" y="8514"/>
                  </a:cubicBezTo>
                  <a:cubicBezTo>
                    <a:pt x="483" y="7810"/>
                    <a:pt x="625" y="7126"/>
                    <a:pt x="786" y="6461"/>
                  </a:cubicBezTo>
                  <a:cubicBezTo>
                    <a:pt x="805" y="6380"/>
                    <a:pt x="826" y="6321"/>
                    <a:pt x="846" y="6240"/>
                  </a:cubicBezTo>
                  <a:cubicBezTo>
                    <a:pt x="1470" y="3925"/>
                    <a:pt x="2375" y="1852"/>
                    <a:pt x="3543" y="81"/>
                  </a:cubicBezTo>
                  <a:cubicBezTo>
                    <a:pt x="3564" y="60"/>
                    <a:pt x="3543" y="20"/>
                    <a:pt x="3523" y="20"/>
                  </a:cubicBezTo>
                  <a:lnTo>
                    <a:pt x="3523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900;p71">
              <a:extLst>
                <a:ext uri="{FF2B5EF4-FFF2-40B4-BE49-F238E27FC236}">
                  <a16:creationId xmlns:a16="http://schemas.microsoft.com/office/drawing/2014/main" id="{412AD153-E2DC-4388-877E-1D3CC75A0633}"/>
                </a:ext>
              </a:extLst>
            </p:cNvPr>
            <p:cNvSpPr/>
            <p:nvPr/>
          </p:nvSpPr>
          <p:spPr>
            <a:xfrm>
              <a:off x="6316450" y="4013750"/>
              <a:ext cx="70975" cy="310200"/>
            </a:xfrm>
            <a:custGeom>
              <a:avLst/>
              <a:gdLst/>
              <a:ahLst/>
              <a:cxnLst/>
              <a:rect l="l" t="t" r="r" b="b"/>
              <a:pathLst>
                <a:path w="2839" h="12408" extrusionOk="0">
                  <a:moveTo>
                    <a:pt x="2798" y="0"/>
                  </a:moveTo>
                  <a:cubicBezTo>
                    <a:pt x="2785" y="0"/>
                    <a:pt x="2772" y="9"/>
                    <a:pt x="2758" y="9"/>
                  </a:cubicBezTo>
                  <a:lnTo>
                    <a:pt x="2758" y="30"/>
                  </a:lnTo>
                  <a:cubicBezTo>
                    <a:pt x="1853" y="1740"/>
                    <a:pt x="1349" y="3632"/>
                    <a:pt x="906" y="5443"/>
                  </a:cubicBezTo>
                  <a:lnTo>
                    <a:pt x="725" y="6229"/>
                  </a:lnTo>
                  <a:cubicBezTo>
                    <a:pt x="704" y="6289"/>
                    <a:pt x="704" y="6329"/>
                    <a:pt x="685" y="6390"/>
                  </a:cubicBezTo>
                  <a:cubicBezTo>
                    <a:pt x="524" y="7075"/>
                    <a:pt x="382" y="7759"/>
                    <a:pt x="283" y="8463"/>
                  </a:cubicBezTo>
                  <a:cubicBezTo>
                    <a:pt x="262" y="8524"/>
                    <a:pt x="262" y="8564"/>
                    <a:pt x="262" y="8624"/>
                  </a:cubicBezTo>
                  <a:cubicBezTo>
                    <a:pt x="60" y="9872"/>
                    <a:pt x="1" y="11141"/>
                    <a:pt x="141" y="12388"/>
                  </a:cubicBezTo>
                  <a:cubicBezTo>
                    <a:pt x="181" y="12408"/>
                    <a:pt x="202" y="12408"/>
                    <a:pt x="242" y="12408"/>
                  </a:cubicBezTo>
                  <a:cubicBezTo>
                    <a:pt x="81" y="11160"/>
                    <a:pt x="141" y="9912"/>
                    <a:pt x="342" y="8664"/>
                  </a:cubicBezTo>
                  <a:cubicBezTo>
                    <a:pt x="342" y="8624"/>
                    <a:pt x="342" y="8564"/>
                    <a:pt x="363" y="8524"/>
                  </a:cubicBezTo>
                  <a:cubicBezTo>
                    <a:pt x="463" y="7859"/>
                    <a:pt x="584" y="7195"/>
                    <a:pt x="725" y="6551"/>
                  </a:cubicBezTo>
                  <a:cubicBezTo>
                    <a:pt x="745" y="6490"/>
                    <a:pt x="766" y="6450"/>
                    <a:pt x="766" y="6390"/>
                  </a:cubicBezTo>
                  <a:cubicBezTo>
                    <a:pt x="846" y="6068"/>
                    <a:pt x="927" y="5765"/>
                    <a:pt x="986" y="5464"/>
                  </a:cubicBezTo>
                  <a:cubicBezTo>
                    <a:pt x="1429" y="3672"/>
                    <a:pt x="1933" y="1780"/>
                    <a:pt x="2838" y="70"/>
                  </a:cubicBezTo>
                  <a:lnTo>
                    <a:pt x="2838" y="30"/>
                  </a:lnTo>
                  <a:lnTo>
                    <a:pt x="2819" y="9"/>
                  </a:lnTo>
                  <a:cubicBezTo>
                    <a:pt x="2812" y="2"/>
                    <a:pt x="2805" y="0"/>
                    <a:pt x="279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901;p71">
              <a:extLst>
                <a:ext uri="{FF2B5EF4-FFF2-40B4-BE49-F238E27FC236}">
                  <a16:creationId xmlns:a16="http://schemas.microsoft.com/office/drawing/2014/main" id="{9A24C930-17F4-4EF1-90C6-9B9432CAAE6F}"/>
                </a:ext>
              </a:extLst>
            </p:cNvPr>
            <p:cNvSpPr/>
            <p:nvPr/>
          </p:nvSpPr>
          <p:spPr>
            <a:xfrm>
              <a:off x="6351150" y="4021525"/>
              <a:ext cx="61425" cy="267200"/>
            </a:xfrm>
            <a:custGeom>
              <a:avLst/>
              <a:gdLst/>
              <a:ahLst/>
              <a:cxnLst/>
              <a:rect l="l" t="t" r="r" b="b"/>
              <a:pathLst>
                <a:path w="2457" h="10688" extrusionOk="0">
                  <a:moveTo>
                    <a:pt x="2376" y="0"/>
                  </a:moveTo>
                  <a:cubicBezTo>
                    <a:pt x="1490" y="1973"/>
                    <a:pt x="846" y="4045"/>
                    <a:pt x="444" y="6160"/>
                  </a:cubicBezTo>
                  <a:lnTo>
                    <a:pt x="444" y="6179"/>
                  </a:lnTo>
                  <a:cubicBezTo>
                    <a:pt x="424" y="6219"/>
                    <a:pt x="424" y="6280"/>
                    <a:pt x="424" y="6321"/>
                  </a:cubicBezTo>
                  <a:cubicBezTo>
                    <a:pt x="304" y="6925"/>
                    <a:pt x="223" y="7507"/>
                    <a:pt x="143" y="8111"/>
                  </a:cubicBezTo>
                  <a:lnTo>
                    <a:pt x="143" y="8173"/>
                  </a:lnTo>
                  <a:lnTo>
                    <a:pt x="143" y="8272"/>
                  </a:lnTo>
                  <a:cubicBezTo>
                    <a:pt x="62" y="9018"/>
                    <a:pt x="1" y="9842"/>
                    <a:pt x="81" y="10688"/>
                  </a:cubicBezTo>
                  <a:cubicBezTo>
                    <a:pt x="102" y="10648"/>
                    <a:pt x="143" y="10607"/>
                    <a:pt x="162" y="10567"/>
                  </a:cubicBezTo>
                  <a:cubicBezTo>
                    <a:pt x="81" y="9762"/>
                    <a:pt x="143" y="8978"/>
                    <a:pt x="223" y="8293"/>
                  </a:cubicBezTo>
                  <a:lnTo>
                    <a:pt x="223" y="8173"/>
                  </a:lnTo>
                  <a:cubicBezTo>
                    <a:pt x="304" y="7528"/>
                    <a:pt x="384" y="6904"/>
                    <a:pt x="505" y="6260"/>
                  </a:cubicBezTo>
                  <a:cubicBezTo>
                    <a:pt x="524" y="6219"/>
                    <a:pt x="524" y="6179"/>
                    <a:pt x="524" y="6139"/>
                  </a:cubicBezTo>
                  <a:cubicBezTo>
                    <a:pt x="927" y="4026"/>
                    <a:pt x="1571" y="1973"/>
                    <a:pt x="2457" y="20"/>
                  </a:cubicBezTo>
                  <a:lnTo>
                    <a:pt x="2376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02;p71">
              <a:extLst>
                <a:ext uri="{FF2B5EF4-FFF2-40B4-BE49-F238E27FC236}">
                  <a16:creationId xmlns:a16="http://schemas.microsoft.com/office/drawing/2014/main" id="{A36DE644-FDEE-498F-AC91-6195E1555E17}"/>
                </a:ext>
              </a:extLst>
            </p:cNvPr>
            <p:cNvSpPr/>
            <p:nvPr/>
          </p:nvSpPr>
          <p:spPr>
            <a:xfrm>
              <a:off x="6399475" y="4026025"/>
              <a:ext cx="28725" cy="143950"/>
            </a:xfrm>
            <a:custGeom>
              <a:avLst/>
              <a:gdLst/>
              <a:ahLst/>
              <a:cxnLst/>
              <a:rect l="l" t="t" r="r" b="b"/>
              <a:pathLst>
                <a:path w="1149" h="5758" extrusionOk="0">
                  <a:moveTo>
                    <a:pt x="1068" y="1"/>
                  </a:moveTo>
                  <a:cubicBezTo>
                    <a:pt x="464" y="1793"/>
                    <a:pt x="121" y="3685"/>
                    <a:pt x="21" y="5577"/>
                  </a:cubicBezTo>
                  <a:cubicBezTo>
                    <a:pt x="21" y="5637"/>
                    <a:pt x="0" y="5677"/>
                    <a:pt x="0" y="5738"/>
                  </a:cubicBezTo>
                  <a:lnTo>
                    <a:pt x="0" y="5757"/>
                  </a:lnTo>
                  <a:cubicBezTo>
                    <a:pt x="21" y="5738"/>
                    <a:pt x="21" y="5717"/>
                    <a:pt x="21" y="5717"/>
                  </a:cubicBezTo>
                  <a:lnTo>
                    <a:pt x="21" y="5698"/>
                  </a:lnTo>
                  <a:lnTo>
                    <a:pt x="81" y="5637"/>
                  </a:lnTo>
                  <a:cubicBezTo>
                    <a:pt x="102" y="5617"/>
                    <a:pt x="81" y="5596"/>
                    <a:pt x="61" y="5577"/>
                  </a:cubicBezTo>
                  <a:cubicBezTo>
                    <a:pt x="81" y="5537"/>
                    <a:pt x="102" y="5497"/>
                    <a:pt x="102" y="5456"/>
                  </a:cubicBezTo>
                  <a:cubicBezTo>
                    <a:pt x="222" y="3605"/>
                    <a:pt x="564" y="1772"/>
                    <a:pt x="1148" y="22"/>
                  </a:cubicBezTo>
                  <a:lnTo>
                    <a:pt x="1068" y="1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03;p71">
              <a:extLst>
                <a:ext uri="{FF2B5EF4-FFF2-40B4-BE49-F238E27FC236}">
                  <a16:creationId xmlns:a16="http://schemas.microsoft.com/office/drawing/2014/main" id="{D77D4DC6-D9EC-450E-836A-F6BFB33A8317}"/>
                </a:ext>
              </a:extLst>
            </p:cNvPr>
            <p:cNvSpPr/>
            <p:nvPr/>
          </p:nvSpPr>
          <p:spPr>
            <a:xfrm>
              <a:off x="6271175" y="4164425"/>
              <a:ext cx="130850" cy="20425"/>
            </a:xfrm>
            <a:custGeom>
              <a:avLst/>
              <a:gdLst/>
              <a:ahLst/>
              <a:cxnLst/>
              <a:rect l="l" t="t" r="r" b="b"/>
              <a:pathLst>
                <a:path w="5234" h="817" extrusionOk="0">
                  <a:moveTo>
                    <a:pt x="1248" y="1"/>
                  </a:moveTo>
                  <a:cubicBezTo>
                    <a:pt x="1227" y="1"/>
                    <a:pt x="1208" y="1"/>
                    <a:pt x="1208" y="20"/>
                  </a:cubicBezTo>
                  <a:lnTo>
                    <a:pt x="1187" y="20"/>
                  </a:lnTo>
                  <a:lnTo>
                    <a:pt x="1187" y="41"/>
                  </a:lnTo>
                  <a:cubicBezTo>
                    <a:pt x="1106" y="141"/>
                    <a:pt x="1026" y="262"/>
                    <a:pt x="886" y="363"/>
                  </a:cubicBezTo>
                  <a:cubicBezTo>
                    <a:pt x="744" y="463"/>
                    <a:pt x="604" y="524"/>
                    <a:pt x="462" y="524"/>
                  </a:cubicBezTo>
                  <a:cubicBezTo>
                    <a:pt x="322" y="503"/>
                    <a:pt x="161" y="444"/>
                    <a:pt x="20" y="302"/>
                  </a:cubicBezTo>
                  <a:lnTo>
                    <a:pt x="0" y="302"/>
                  </a:lnTo>
                  <a:lnTo>
                    <a:pt x="0" y="403"/>
                  </a:lnTo>
                  <a:cubicBezTo>
                    <a:pt x="100" y="484"/>
                    <a:pt x="202" y="544"/>
                    <a:pt x="322" y="584"/>
                  </a:cubicBezTo>
                  <a:cubicBezTo>
                    <a:pt x="363" y="584"/>
                    <a:pt x="422" y="605"/>
                    <a:pt x="462" y="605"/>
                  </a:cubicBezTo>
                  <a:cubicBezTo>
                    <a:pt x="623" y="605"/>
                    <a:pt x="784" y="544"/>
                    <a:pt x="945" y="444"/>
                  </a:cubicBezTo>
                  <a:cubicBezTo>
                    <a:pt x="1007" y="382"/>
                    <a:pt x="1066" y="323"/>
                    <a:pt x="1127" y="242"/>
                  </a:cubicBezTo>
                  <a:cubicBezTo>
                    <a:pt x="1147" y="221"/>
                    <a:pt x="1168" y="202"/>
                    <a:pt x="1187" y="162"/>
                  </a:cubicBezTo>
                  <a:cubicBezTo>
                    <a:pt x="1208" y="202"/>
                    <a:pt x="1208" y="221"/>
                    <a:pt x="1208" y="262"/>
                  </a:cubicBezTo>
                  <a:cubicBezTo>
                    <a:pt x="1268" y="423"/>
                    <a:pt x="1409" y="584"/>
                    <a:pt x="1590" y="624"/>
                  </a:cubicBezTo>
                  <a:lnTo>
                    <a:pt x="1611" y="624"/>
                  </a:lnTo>
                  <a:cubicBezTo>
                    <a:pt x="1670" y="645"/>
                    <a:pt x="1751" y="645"/>
                    <a:pt x="1831" y="645"/>
                  </a:cubicBezTo>
                  <a:cubicBezTo>
                    <a:pt x="2094" y="645"/>
                    <a:pt x="2335" y="524"/>
                    <a:pt x="2496" y="342"/>
                  </a:cubicBezTo>
                  <a:lnTo>
                    <a:pt x="2496" y="363"/>
                  </a:lnTo>
                  <a:cubicBezTo>
                    <a:pt x="2496" y="423"/>
                    <a:pt x="2515" y="484"/>
                    <a:pt x="2536" y="524"/>
                  </a:cubicBezTo>
                  <a:cubicBezTo>
                    <a:pt x="2577" y="605"/>
                    <a:pt x="2636" y="664"/>
                    <a:pt x="2697" y="705"/>
                  </a:cubicBezTo>
                  <a:cubicBezTo>
                    <a:pt x="2738" y="745"/>
                    <a:pt x="2778" y="766"/>
                    <a:pt x="2858" y="785"/>
                  </a:cubicBezTo>
                  <a:cubicBezTo>
                    <a:pt x="2933" y="806"/>
                    <a:pt x="3007" y="816"/>
                    <a:pt x="3079" y="816"/>
                  </a:cubicBezTo>
                  <a:cubicBezTo>
                    <a:pt x="3283" y="816"/>
                    <a:pt x="3475" y="738"/>
                    <a:pt x="3623" y="605"/>
                  </a:cubicBezTo>
                  <a:cubicBezTo>
                    <a:pt x="3643" y="584"/>
                    <a:pt x="3664" y="564"/>
                    <a:pt x="3683" y="524"/>
                  </a:cubicBezTo>
                  <a:lnTo>
                    <a:pt x="3704" y="544"/>
                  </a:lnTo>
                  <a:cubicBezTo>
                    <a:pt x="3804" y="664"/>
                    <a:pt x="3965" y="745"/>
                    <a:pt x="4086" y="766"/>
                  </a:cubicBezTo>
                  <a:cubicBezTo>
                    <a:pt x="4138" y="775"/>
                    <a:pt x="4191" y="779"/>
                    <a:pt x="4244" y="779"/>
                  </a:cubicBezTo>
                  <a:cubicBezTo>
                    <a:pt x="4541" y="779"/>
                    <a:pt x="4841" y="642"/>
                    <a:pt x="5011" y="403"/>
                  </a:cubicBezTo>
                  <a:cubicBezTo>
                    <a:pt x="5052" y="342"/>
                    <a:pt x="5092" y="302"/>
                    <a:pt x="5113" y="242"/>
                  </a:cubicBezTo>
                  <a:cubicBezTo>
                    <a:pt x="5132" y="221"/>
                    <a:pt x="5132" y="221"/>
                    <a:pt x="5132" y="202"/>
                  </a:cubicBezTo>
                  <a:cubicBezTo>
                    <a:pt x="5153" y="202"/>
                    <a:pt x="5153" y="181"/>
                    <a:pt x="5153" y="181"/>
                  </a:cubicBezTo>
                  <a:lnTo>
                    <a:pt x="5153" y="162"/>
                  </a:lnTo>
                  <a:lnTo>
                    <a:pt x="5213" y="101"/>
                  </a:lnTo>
                  <a:cubicBezTo>
                    <a:pt x="5234" y="81"/>
                    <a:pt x="5213" y="60"/>
                    <a:pt x="5193" y="41"/>
                  </a:cubicBezTo>
                  <a:cubicBezTo>
                    <a:pt x="5193" y="31"/>
                    <a:pt x="5188" y="25"/>
                    <a:pt x="5181" y="25"/>
                  </a:cubicBezTo>
                  <a:cubicBezTo>
                    <a:pt x="5173" y="25"/>
                    <a:pt x="5163" y="31"/>
                    <a:pt x="5153" y="41"/>
                  </a:cubicBezTo>
                  <a:lnTo>
                    <a:pt x="5132" y="41"/>
                  </a:lnTo>
                  <a:cubicBezTo>
                    <a:pt x="5113" y="101"/>
                    <a:pt x="5073" y="141"/>
                    <a:pt x="5052" y="202"/>
                  </a:cubicBezTo>
                  <a:cubicBezTo>
                    <a:pt x="5011" y="242"/>
                    <a:pt x="4992" y="302"/>
                    <a:pt x="4952" y="342"/>
                  </a:cubicBezTo>
                  <a:cubicBezTo>
                    <a:pt x="4798" y="564"/>
                    <a:pt x="4515" y="699"/>
                    <a:pt x="4249" y="699"/>
                  </a:cubicBezTo>
                  <a:cubicBezTo>
                    <a:pt x="4201" y="699"/>
                    <a:pt x="4153" y="694"/>
                    <a:pt x="4106" y="685"/>
                  </a:cubicBezTo>
                  <a:cubicBezTo>
                    <a:pt x="3965" y="664"/>
                    <a:pt x="3784" y="564"/>
                    <a:pt x="3744" y="423"/>
                  </a:cubicBezTo>
                  <a:lnTo>
                    <a:pt x="3723" y="423"/>
                  </a:lnTo>
                  <a:cubicBezTo>
                    <a:pt x="3723" y="403"/>
                    <a:pt x="3723" y="403"/>
                    <a:pt x="3704" y="403"/>
                  </a:cubicBezTo>
                  <a:cubicBezTo>
                    <a:pt x="3683" y="403"/>
                    <a:pt x="3664" y="403"/>
                    <a:pt x="3664" y="423"/>
                  </a:cubicBezTo>
                  <a:lnTo>
                    <a:pt x="3643" y="444"/>
                  </a:lnTo>
                  <a:lnTo>
                    <a:pt x="3643" y="463"/>
                  </a:lnTo>
                  <a:cubicBezTo>
                    <a:pt x="3519" y="634"/>
                    <a:pt x="3313" y="732"/>
                    <a:pt x="3086" y="732"/>
                  </a:cubicBezTo>
                  <a:cubicBezTo>
                    <a:pt x="3018" y="732"/>
                    <a:pt x="2948" y="723"/>
                    <a:pt x="2878" y="705"/>
                  </a:cubicBezTo>
                  <a:cubicBezTo>
                    <a:pt x="2818" y="685"/>
                    <a:pt x="2778" y="664"/>
                    <a:pt x="2738" y="645"/>
                  </a:cubicBezTo>
                  <a:cubicBezTo>
                    <a:pt x="2636" y="564"/>
                    <a:pt x="2596" y="463"/>
                    <a:pt x="2577" y="363"/>
                  </a:cubicBezTo>
                  <a:lnTo>
                    <a:pt x="2577" y="242"/>
                  </a:lnTo>
                  <a:cubicBezTo>
                    <a:pt x="2556" y="221"/>
                    <a:pt x="2556" y="202"/>
                    <a:pt x="2536" y="202"/>
                  </a:cubicBezTo>
                  <a:cubicBezTo>
                    <a:pt x="2530" y="196"/>
                    <a:pt x="2524" y="193"/>
                    <a:pt x="2519" y="193"/>
                  </a:cubicBezTo>
                  <a:cubicBezTo>
                    <a:pt x="2506" y="193"/>
                    <a:pt x="2496" y="208"/>
                    <a:pt x="2496" y="221"/>
                  </a:cubicBezTo>
                  <a:cubicBezTo>
                    <a:pt x="2354" y="423"/>
                    <a:pt x="2113" y="544"/>
                    <a:pt x="1831" y="564"/>
                  </a:cubicBezTo>
                  <a:cubicBezTo>
                    <a:pt x="1751" y="564"/>
                    <a:pt x="1670" y="564"/>
                    <a:pt x="1630" y="544"/>
                  </a:cubicBezTo>
                  <a:lnTo>
                    <a:pt x="1611" y="544"/>
                  </a:lnTo>
                  <a:cubicBezTo>
                    <a:pt x="1409" y="484"/>
                    <a:pt x="1248" y="262"/>
                    <a:pt x="1268" y="41"/>
                  </a:cubicBezTo>
                  <a:cubicBezTo>
                    <a:pt x="1268" y="20"/>
                    <a:pt x="1268" y="1"/>
                    <a:pt x="124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04;p71">
              <a:extLst>
                <a:ext uri="{FF2B5EF4-FFF2-40B4-BE49-F238E27FC236}">
                  <a16:creationId xmlns:a16="http://schemas.microsoft.com/office/drawing/2014/main" id="{8BF5F6F5-A788-47BE-8D2A-16BA50134CB7}"/>
                </a:ext>
              </a:extLst>
            </p:cNvPr>
            <p:cNvSpPr/>
            <p:nvPr/>
          </p:nvSpPr>
          <p:spPr>
            <a:xfrm>
              <a:off x="6270150" y="4220800"/>
              <a:ext cx="108725" cy="16850"/>
            </a:xfrm>
            <a:custGeom>
              <a:avLst/>
              <a:gdLst/>
              <a:ahLst/>
              <a:cxnLst/>
              <a:rect l="l" t="t" r="r" b="b"/>
              <a:pathLst>
                <a:path w="4349" h="674" extrusionOk="0">
                  <a:moveTo>
                    <a:pt x="785" y="0"/>
                  </a:moveTo>
                  <a:cubicBezTo>
                    <a:pt x="766" y="0"/>
                    <a:pt x="745" y="0"/>
                    <a:pt x="745" y="20"/>
                  </a:cubicBezTo>
                  <a:cubicBezTo>
                    <a:pt x="645" y="202"/>
                    <a:pt x="503" y="382"/>
                    <a:pt x="302" y="382"/>
                  </a:cubicBezTo>
                  <a:cubicBezTo>
                    <a:pt x="243" y="382"/>
                    <a:pt x="162" y="363"/>
                    <a:pt x="101" y="342"/>
                  </a:cubicBezTo>
                  <a:cubicBezTo>
                    <a:pt x="61" y="322"/>
                    <a:pt x="20" y="301"/>
                    <a:pt x="1" y="282"/>
                  </a:cubicBezTo>
                  <a:lnTo>
                    <a:pt x="1" y="382"/>
                  </a:lnTo>
                  <a:cubicBezTo>
                    <a:pt x="20" y="403"/>
                    <a:pt x="41" y="403"/>
                    <a:pt x="61" y="403"/>
                  </a:cubicBezTo>
                  <a:lnTo>
                    <a:pt x="181" y="462"/>
                  </a:lnTo>
                  <a:cubicBezTo>
                    <a:pt x="208" y="462"/>
                    <a:pt x="235" y="472"/>
                    <a:pt x="262" y="472"/>
                  </a:cubicBezTo>
                  <a:cubicBezTo>
                    <a:pt x="275" y="472"/>
                    <a:pt x="289" y="469"/>
                    <a:pt x="302" y="462"/>
                  </a:cubicBezTo>
                  <a:cubicBezTo>
                    <a:pt x="484" y="462"/>
                    <a:pt x="605" y="363"/>
                    <a:pt x="705" y="221"/>
                  </a:cubicBezTo>
                  <a:lnTo>
                    <a:pt x="745" y="181"/>
                  </a:lnTo>
                  <a:cubicBezTo>
                    <a:pt x="745" y="202"/>
                    <a:pt x="766" y="242"/>
                    <a:pt x="785" y="282"/>
                  </a:cubicBezTo>
                  <a:cubicBezTo>
                    <a:pt x="825" y="403"/>
                    <a:pt x="927" y="503"/>
                    <a:pt x="1067" y="583"/>
                  </a:cubicBezTo>
                  <a:cubicBezTo>
                    <a:pt x="1161" y="642"/>
                    <a:pt x="1281" y="673"/>
                    <a:pt x="1410" y="673"/>
                  </a:cubicBezTo>
                  <a:cubicBezTo>
                    <a:pt x="1502" y="673"/>
                    <a:pt x="1599" y="657"/>
                    <a:pt x="1692" y="623"/>
                  </a:cubicBezTo>
                  <a:cubicBezTo>
                    <a:pt x="1853" y="564"/>
                    <a:pt x="1993" y="483"/>
                    <a:pt x="2114" y="342"/>
                  </a:cubicBezTo>
                  <a:cubicBezTo>
                    <a:pt x="2114" y="322"/>
                    <a:pt x="2135" y="322"/>
                    <a:pt x="2135" y="301"/>
                  </a:cubicBezTo>
                  <a:cubicBezTo>
                    <a:pt x="2154" y="322"/>
                    <a:pt x="2175" y="363"/>
                    <a:pt x="2194" y="382"/>
                  </a:cubicBezTo>
                  <a:cubicBezTo>
                    <a:pt x="2287" y="549"/>
                    <a:pt x="2481" y="647"/>
                    <a:pt x="2699" y="647"/>
                  </a:cubicBezTo>
                  <a:cubicBezTo>
                    <a:pt x="2718" y="647"/>
                    <a:pt x="2738" y="646"/>
                    <a:pt x="2758" y="644"/>
                  </a:cubicBezTo>
                  <a:cubicBezTo>
                    <a:pt x="2999" y="644"/>
                    <a:pt x="3222" y="503"/>
                    <a:pt x="3383" y="301"/>
                  </a:cubicBezTo>
                  <a:cubicBezTo>
                    <a:pt x="3383" y="282"/>
                    <a:pt x="3402" y="282"/>
                    <a:pt x="3402" y="261"/>
                  </a:cubicBezTo>
                  <a:lnTo>
                    <a:pt x="3463" y="322"/>
                  </a:lnTo>
                  <a:cubicBezTo>
                    <a:pt x="3563" y="422"/>
                    <a:pt x="3705" y="443"/>
                    <a:pt x="3845" y="443"/>
                  </a:cubicBezTo>
                  <a:cubicBezTo>
                    <a:pt x="3888" y="448"/>
                    <a:pt x="3930" y="451"/>
                    <a:pt x="3973" y="451"/>
                  </a:cubicBezTo>
                  <a:cubicBezTo>
                    <a:pt x="4090" y="451"/>
                    <a:pt x="4205" y="432"/>
                    <a:pt x="4308" y="403"/>
                  </a:cubicBezTo>
                  <a:cubicBezTo>
                    <a:pt x="4328" y="382"/>
                    <a:pt x="4349" y="342"/>
                    <a:pt x="4349" y="301"/>
                  </a:cubicBezTo>
                  <a:lnTo>
                    <a:pt x="4349" y="301"/>
                  </a:lnTo>
                  <a:cubicBezTo>
                    <a:pt x="4228" y="347"/>
                    <a:pt x="4095" y="370"/>
                    <a:pt x="3967" y="370"/>
                  </a:cubicBezTo>
                  <a:cubicBezTo>
                    <a:pt x="3926" y="370"/>
                    <a:pt x="3885" y="367"/>
                    <a:pt x="3845" y="363"/>
                  </a:cubicBezTo>
                  <a:cubicBezTo>
                    <a:pt x="3664" y="342"/>
                    <a:pt x="3544" y="322"/>
                    <a:pt x="3463" y="202"/>
                  </a:cubicBezTo>
                  <a:cubicBezTo>
                    <a:pt x="3463" y="202"/>
                    <a:pt x="3442" y="181"/>
                    <a:pt x="3442" y="161"/>
                  </a:cubicBezTo>
                  <a:cubicBezTo>
                    <a:pt x="3442" y="140"/>
                    <a:pt x="3423" y="140"/>
                    <a:pt x="3402" y="140"/>
                  </a:cubicBezTo>
                  <a:lnTo>
                    <a:pt x="3383" y="140"/>
                  </a:lnTo>
                  <a:lnTo>
                    <a:pt x="3362" y="161"/>
                  </a:lnTo>
                  <a:cubicBezTo>
                    <a:pt x="3222" y="403"/>
                    <a:pt x="2999" y="564"/>
                    <a:pt x="2758" y="564"/>
                  </a:cubicBezTo>
                  <a:cubicBezTo>
                    <a:pt x="2740" y="565"/>
                    <a:pt x="2722" y="566"/>
                    <a:pt x="2704" y="566"/>
                  </a:cubicBezTo>
                  <a:cubicBezTo>
                    <a:pt x="2496" y="566"/>
                    <a:pt x="2270" y="464"/>
                    <a:pt x="2215" y="242"/>
                  </a:cubicBezTo>
                  <a:cubicBezTo>
                    <a:pt x="2194" y="221"/>
                    <a:pt x="2194" y="221"/>
                    <a:pt x="2194" y="202"/>
                  </a:cubicBezTo>
                  <a:cubicBezTo>
                    <a:pt x="2194" y="181"/>
                    <a:pt x="2175" y="181"/>
                    <a:pt x="2175" y="181"/>
                  </a:cubicBezTo>
                  <a:cubicBezTo>
                    <a:pt x="2168" y="174"/>
                    <a:pt x="2161" y="172"/>
                    <a:pt x="2155" y="172"/>
                  </a:cubicBezTo>
                  <a:cubicBezTo>
                    <a:pt x="2143" y="172"/>
                    <a:pt x="2135" y="181"/>
                    <a:pt x="2135" y="181"/>
                  </a:cubicBezTo>
                  <a:cubicBezTo>
                    <a:pt x="1993" y="363"/>
                    <a:pt x="1832" y="483"/>
                    <a:pt x="1671" y="543"/>
                  </a:cubicBezTo>
                  <a:cubicBezTo>
                    <a:pt x="1583" y="570"/>
                    <a:pt x="1495" y="585"/>
                    <a:pt x="1410" y="585"/>
                  </a:cubicBezTo>
                  <a:cubicBezTo>
                    <a:pt x="1301" y="585"/>
                    <a:pt x="1198" y="560"/>
                    <a:pt x="1107" y="503"/>
                  </a:cubicBezTo>
                  <a:cubicBezTo>
                    <a:pt x="927" y="403"/>
                    <a:pt x="806" y="221"/>
                    <a:pt x="825" y="60"/>
                  </a:cubicBezTo>
                  <a:lnTo>
                    <a:pt x="825" y="41"/>
                  </a:lnTo>
                  <a:cubicBezTo>
                    <a:pt x="825" y="20"/>
                    <a:pt x="806" y="0"/>
                    <a:pt x="78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905;p71">
              <a:extLst>
                <a:ext uri="{FF2B5EF4-FFF2-40B4-BE49-F238E27FC236}">
                  <a16:creationId xmlns:a16="http://schemas.microsoft.com/office/drawing/2014/main" id="{3FDD417C-A6AC-43AC-AADB-C8B7FBFA2273}"/>
                </a:ext>
              </a:extLst>
            </p:cNvPr>
            <p:cNvSpPr/>
            <p:nvPr/>
          </p:nvSpPr>
          <p:spPr>
            <a:xfrm>
              <a:off x="5488650" y="3817575"/>
              <a:ext cx="1764825" cy="469150"/>
            </a:xfrm>
            <a:custGeom>
              <a:avLst/>
              <a:gdLst/>
              <a:ahLst/>
              <a:cxnLst/>
              <a:rect l="l" t="t" r="r" b="b"/>
              <a:pathLst>
                <a:path w="70593" h="18766" extrusionOk="0">
                  <a:moveTo>
                    <a:pt x="69467" y="1"/>
                  </a:moveTo>
                  <a:cubicBezTo>
                    <a:pt x="69332" y="1"/>
                    <a:pt x="69194" y="28"/>
                    <a:pt x="69062" y="86"/>
                  </a:cubicBezTo>
                  <a:cubicBezTo>
                    <a:pt x="64352" y="2220"/>
                    <a:pt x="58515" y="4857"/>
                    <a:pt x="52557" y="5641"/>
                  </a:cubicBezTo>
                  <a:cubicBezTo>
                    <a:pt x="50504" y="5904"/>
                    <a:pt x="48370" y="5964"/>
                    <a:pt x="46296" y="6025"/>
                  </a:cubicBezTo>
                  <a:cubicBezTo>
                    <a:pt x="43720" y="6105"/>
                    <a:pt x="41043" y="6186"/>
                    <a:pt x="38406" y="6669"/>
                  </a:cubicBezTo>
                  <a:cubicBezTo>
                    <a:pt x="33293" y="7614"/>
                    <a:pt x="28644" y="10029"/>
                    <a:pt x="24135" y="12364"/>
                  </a:cubicBezTo>
                  <a:cubicBezTo>
                    <a:pt x="23049" y="12928"/>
                    <a:pt x="21921" y="13492"/>
                    <a:pt x="20834" y="14036"/>
                  </a:cubicBezTo>
                  <a:cubicBezTo>
                    <a:pt x="18559" y="15163"/>
                    <a:pt x="16627" y="16008"/>
                    <a:pt x="14595" y="16430"/>
                  </a:cubicBezTo>
                  <a:cubicBezTo>
                    <a:pt x="13450" y="16672"/>
                    <a:pt x="12293" y="16776"/>
                    <a:pt x="11138" y="16776"/>
                  </a:cubicBezTo>
                  <a:cubicBezTo>
                    <a:pt x="7760" y="16776"/>
                    <a:pt x="4395" y="15886"/>
                    <a:pt x="1409" y="14941"/>
                  </a:cubicBezTo>
                  <a:cubicBezTo>
                    <a:pt x="1310" y="14910"/>
                    <a:pt x="1210" y="14896"/>
                    <a:pt x="1112" y="14896"/>
                  </a:cubicBezTo>
                  <a:cubicBezTo>
                    <a:pt x="694" y="14896"/>
                    <a:pt x="313" y="15161"/>
                    <a:pt x="182" y="15585"/>
                  </a:cubicBezTo>
                  <a:cubicBezTo>
                    <a:pt x="0" y="16108"/>
                    <a:pt x="303" y="16672"/>
                    <a:pt x="827" y="16833"/>
                  </a:cubicBezTo>
                  <a:cubicBezTo>
                    <a:pt x="3946" y="17839"/>
                    <a:pt x="7509" y="18765"/>
                    <a:pt x="11132" y="18765"/>
                  </a:cubicBezTo>
                  <a:cubicBezTo>
                    <a:pt x="12421" y="18765"/>
                    <a:pt x="13709" y="18645"/>
                    <a:pt x="14997" y="18384"/>
                  </a:cubicBezTo>
                  <a:cubicBezTo>
                    <a:pt x="17392" y="17880"/>
                    <a:pt x="19627" y="16854"/>
                    <a:pt x="21699" y="15827"/>
                  </a:cubicBezTo>
                  <a:cubicBezTo>
                    <a:pt x="22826" y="15263"/>
                    <a:pt x="23953" y="14680"/>
                    <a:pt x="25040" y="14116"/>
                  </a:cubicBezTo>
                  <a:cubicBezTo>
                    <a:pt x="29428" y="11862"/>
                    <a:pt x="33937" y="9506"/>
                    <a:pt x="38768" y="8620"/>
                  </a:cubicBezTo>
                  <a:cubicBezTo>
                    <a:pt x="41245" y="8158"/>
                    <a:pt x="43841" y="8097"/>
                    <a:pt x="46357" y="8017"/>
                  </a:cubicBezTo>
                  <a:cubicBezTo>
                    <a:pt x="48470" y="7957"/>
                    <a:pt x="50665" y="7896"/>
                    <a:pt x="52818" y="7614"/>
                  </a:cubicBezTo>
                  <a:cubicBezTo>
                    <a:pt x="59058" y="6790"/>
                    <a:pt x="65056" y="4071"/>
                    <a:pt x="69868" y="1898"/>
                  </a:cubicBezTo>
                  <a:cubicBezTo>
                    <a:pt x="70370" y="1677"/>
                    <a:pt x="70592" y="1073"/>
                    <a:pt x="70370" y="590"/>
                  </a:cubicBezTo>
                  <a:cubicBezTo>
                    <a:pt x="70207" y="218"/>
                    <a:pt x="69846" y="1"/>
                    <a:pt x="6946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906;p71">
              <a:extLst>
                <a:ext uri="{FF2B5EF4-FFF2-40B4-BE49-F238E27FC236}">
                  <a16:creationId xmlns:a16="http://schemas.microsoft.com/office/drawing/2014/main" id="{ACB53547-0E9F-4D53-B53B-75CE37B79255}"/>
                </a:ext>
              </a:extLst>
            </p:cNvPr>
            <p:cNvSpPr/>
            <p:nvPr/>
          </p:nvSpPr>
          <p:spPr>
            <a:xfrm>
              <a:off x="6630950" y="3928525"/>
              <a:ext cx="60400" cy="133750"/>
            </a:xfrm>
            <a:custGeom>
              <a:avLst/>
              <a:gdLst/>
              <a:ahLst/>
              <a:cxnLst/>
              <a:rect l="l" t="t" r="r" b="b"/>
              <a:pathLst>
                <a:path w="2416" h="5350" extrusionOk="0">
                  <a:moveTo>
                    <a:pt x="395" y="1"/>
                  </a:moveTo>
                  <a:cubicBezTo>
                    <a:pt x="275" y="1"/>
                    <a:pt x="158" y="65"/>
                    <a:pt x="102" y="178"/>
                  </a:cubicBezTo>
                  <a:cubicBezTo>
                    <a:pt x="0" y="339"/>
                    <a:pt x="81" y="540"/>
                    <a:pt x="242" y="640"/>
                  </a:cubicBezTo>
                  <a:cubicBezTo>
                    <a:pt x="625" y="841"/>
                    <a:pt x="1128" y="1284"/>
                    <a:pt x="1329" y="1687"/>
                  </a:cubicBezTo>
                  <a:cubicBezTo>
                    <a:pt x="1731" y="2593"/>
                    <a:pt x="1731" y="3740"/>
                    <a:pt x="1289" y="4907"/>
                  </a:cubicBezTo>
                  <a:cubicBezTo>
                    <a:pt x="1229" y="5068"/>
                    <a:pt x="1310" y="5269"/>
                    <a:pt x="1490" y="5331"/>
                  </a:cubicBezTo>
                  <a:cubicBezTo>
                    <a:pt x="1530" y="5350"/>
                    <a:pt x="1570" y="5350"/>
                    <a:pt x="1611" y="5350"/>
                  </a:cubicBezTo>
                  <a:cubicBezTo>
                    <a:pt x="1731" y="5350"/>
                    <a:pt x="1852" y="5269"/>
                    <a:pt x="1913" y="5129"/>
                  </a:cubicBezTo>
                  <a:cubicBezTo>
                    <a:pt x="2416" y="3801"/>
                    <a:pt x="2416" y="2492"/>
                    <a:pt x="1933" y="1426"/>
                  </a:cubicBezTo>
                  <a:cubicBezTo>
                    <a:pt x="1651" y="822"/>
                    <a:pt x="1028" y="298"/>
                    <a:pt x="545" y="36"/>
                  </a:cubicBezTo>
                  <a:cubicBezTo>
                    <a:pt x="497" y="12"/>
                    <a:pt x="445" y="1"/>
                    <a:pt x="39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907;p71">
              <a:extLst>
                <a:ext uri="{FF2B5EF4-FFF2-40B4-BE49-F238E27FC236}">
                  <a16:creationId xmlns:a16="http://schemas.microsoft.com/office/drawing/2014/main" id="{94F3F094-5DF3-4D0E-955C-C71F61C093EA}"/>
                </a:ext>
              </a:extLst>
            </p:cNvPr>
            <p:cNvSpPr/>
            <p:nvPr/>
          </p:nvSpPr>
          <p:spPr>
            <a:xfrm>
              <a:off x="6637500" y="3926850"/>
              <a:ext cx="83575" cy="118850"/>
            </a:xfrm>
            <a:custGeom>
              <a:avLst/>
              <a:gdLst/>
              <a:ahLst/>
              <a:cxnLst/>
              <a:rect l="l" t="t" r="r" b="b"/>
              <a:pathLst>
                <a:path w="3343" h="4754" extrusionOk="0">
                  <a:moveTo>
                    <a:pt x="357" y="0"/>
                  </a:moveTo>
                  <a:cubicBezTo>
                    <a:pt x="194" y="0"/>
                    <a:pt x="57" y="99"/>
                    <a:pt x="20" y="264"/>
                  </a:cubicBezTo>
                  <a:cubicBezTo>
                    <a:pt x="1" y="446"/>
                    <a:pt x="122" y="626"/>
                    <a:pt x="302" y="647"/>
                  </a:cubicBezTo>
                  <a:cubicBezTo>
                    <a:pt x="725" y="728"/>
                    <a:pt x="1349" y="1010"/>
                    <a:pt x="1651" y="1332"/>
                  </a:cubicBezTo>
                  <a:cubicBezTo>
                    <a:pt x="2336" y="2076"/>
                    <a:pt x="2658" y="3163"/>
                    <a:pt x="2597" y="4411"/>
                  </a:cubicBezTo>
                  <a:cubicBezTo>
                    <a:pt x="2597" y="4592"/>
                    <a:pt x="2738" y="4754"/>
                    <a:pt x="2919" y="4754"/>
                  </a:cubicBezTo>
                  <a:lnTo>
                    <a:pt x="2940" y="4754"/>
                  </a:lnTo>
                  <a:cubicBezTo>
                    <a:pt x="3101" y="4754"/>
                    <a:pt x="3262" y="4612"/>
                    <a:pt x="3262" y="4451"/>
                  </a:cubicBezTo>
                  <a:cubicBezTo>
                    <a:pt x="3342" y="3022"/>
                    <a:pt x="2940" y="1754"/>
                    <a:pt x="2154" y="889"/>
                  </a:cubicBezTo>
                  <a:cubicBezTo>
                    <a:pt x="1711" y="406"/>
                    <a:pt x="946" y="103"/>
                    <a:pt x="403" y="3"/>
                  </a:cubicBezTo>
                  <a:cubicBezTo>
                    <a:pt x="388" y="1"/>
                    <a:pt x="372" y="0"/>
                    <a:pt x="357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908;p71">
              <a:extLst>
                <a:ext uri="{FF2B5EF4-FFF2-40B4-BE49-F238E27FC236}">
                  <a16:creationId xmlns:a16="http://schemas.microsoft.com/office/drawing/2014/main" id="{B7033C34-C04C-4F42-A380-1DE181B3C397}"/>
                </a:ext>
              </a:extLst>
            </p:cNvPr>
            <p:cNvSpPr/>
            <p:nvPr/>
          </p:nvSpPr>
          <p:spPr>
            <a:xfrm>
              <a:off x="6650600" y="3924850"/>
              <a:ext cx="94100" cy="109775"/>
            </a:xfrm>
            <a:custGeom>
              <a:avLst/>
              <a:gdLst/>
              <a:ahLst/>
              <a:cxnLst/>
              <a:rect l="l" t="t" r="r" b="b"/>
              <a:pathLst>
                <a:path w="3764" h="4391" extrusionOk="0">
                  <a:moveTo>
                    <a:pt x="330" y="1"/>
                  </a:moveTo>
                  <a:cubicBezTo>
                    <a:pt x="162" y="1"/>
                    <a:pt x="20" y="154"/>
                    <a:pt x="20" y="325"/>
                  </a:cubicBezTo>
                  <a:cubicBezTo>
                    <a:pt x="0" y="505"/>
                    <a:pt x="140" y="647"/>
                    <a:pt x="342" y="666"/>
                  </a:cubicBezTo>
                  <a:cubicBezTo>
                    <a:pt x="765" y="687"/>
                    <a:pt x="1429" y="867"/>
                    <a:pt x="1771" y="1170"/>
                  </a:cubicBezTo>
                  <a:cubicBezTo>
                    <a:pt x="2536" y="1814"/>
                    <a:pt x="2999" y="2840"/>
                    <a:pt x="3100" y="4088"/>
                  </a:cubicBezTo>
                  <a:cubicBezTo>
                    <a:pt x="3119" y="4270"/>
                    <a:pt x="3261" y="4391"/>
                    <a:pt x="3422" y="4391"/>
                  </a:cubicBezTo>
                  <a:lnTo>
                    <a:pt x="3462" y="4391"/>
                  </a:lnTo>
                  <a:cubicBezTo>
                    <a:pt x="3643" y="4370"/>
                    <a:pt x="3763" y="4230"/>
                    <a:pt x="3763" y="4028"/>
                  </a:cubicBezTo>
                  <a:cubicBezTo>
                    <a:pt x="3643" y="2619"/>
                    <a:pt x="3100" y="1431"/>
                    <a:pt x="2193" y="666"/>
                  </a:cubicBezTo>
                  <a:cubicBezTo>
                    <a:pt x="1710" y="244"/>
                    <a:pt x="905" y="22"/>
                    <a:pt x="362" y="3"/>
                  </a:cubicBezTo>
                  <a:cubicBezTo>
                    <a:pt x="352" y="1"/>
                    <a:pt x="341" y="1"/>
                    <a:pt x="330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909;p71">
              <a:extLst>
                <a:ext uri="{FF2B5EF4-FFF2-40B4-BE49-F238E27FC236}">
                  <a16:creationId xmlns:a16="http://schemas.microsoft.com/office/drawing/2014/main" id="{92C04EF8-3F8C-4F62-80CE-56F804AE24E8}"/>
                </a:ext>
              </a:extLst>
            </p:cNvPr>
            <p:cNvSpPr/>
            <p:nvPr/>
          </p:nvSpPr>
          <p:spPr>
            <a:xfrm>
              <a:off x="6391950" y="3962275"/>
              <a:ext cx="59875" cy="133750"/>
            </a:xfrm>
            <a:custGeom>
              <a:avLst/>
              <a:gdLst/>
              <a:ahLst/>
              <a:cxnLst/>
              <a:rect l="l" t="t" r="r" b="b"/>
              <a:pathLst>
                <a:path w="2395" h="5350" extrusionOk="0">
                  <a:moveTo>
                    <a:pt x="376" y="0"/>
                  </a:moveTo>
                  <a:cubicBezTo>
                    <a:pt x="255" y="0"/>
                    <a:pt x="138" y="68"/>
                    <a:pt x="81" y="196"/>
                  </a:cubicBezTo>
                  <a:cubicBezTo>
                    <a:pt x="0" y="357"/>
                    <a:pt x="60" y="538"/>
                    <a:pt x="221" y="639"/>
                  </a:cubicBezTo>
                  <a:cubicBezTo>
                    <a:pt x="604" y="841"/>
                    <a:pt x="1127" y="1283"/>
                    <a:pt x="1308" y="1686"/>
                  </a:cubicBezTo>
                  <a:cubicBezTo>
                    <a:pt x="1710" y="2612"/>
                    <a:pt x="1710" y="3739"/>
                    <a:pt x="1267" y="4907"/>
                  </a:cubicBezTo>
                  <a:cubicBezTo>
                    <a:pt x="1208" y="5087"/>
                    <a:pt x="1288" y="5269"/>
                    <a:pt x="1469" y="5328"/>
                  </a:cubicBezTo>
                  <a:cubicBezTo>
                    <a:pt x="1509" y="5349"/>
                    <a:pt x="1549" y="5349"/>
                    <a:pt x="1589" y="5349"/>
                  </a:cubicBezTo>
                  <a:cubicBezTo>
                    <a:pt x="1710" y="5349"/>
                    <a:pt x="1852" y="5269"/>
                    <a:pt x="1892" y="5148"/>
                  </a:cubicBezTo>
                  <a:cubicBezTo>
                    <a:pt x="2395" y="3820"/>
                    <a:pt x="2395" y="2491"/>
                    <a:pt x="1911" y="1423"/>
                  </a:cubicBezTo>
                  <a:cubicBezTo>
                    <a:pt x="1630" y="820"/>
                    <a:pt x="1007" y="296"/>
                    <a:pt x="523" y="35"/>
                  </a:cubicBezTo>
                  <a:cubicBezTo>
                    <a:pt x="476" y="12"/>
                    <a:pt x="426" y="0"/>
                    <a:pt x="376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910;p71">
              <a:extLst>
                <a:ext uri="{FF2B5EF4-FFF2-40B4-BE49-F238E27FC236}">
                  <a16:creationId xmlns:a16="http://schemas.microsoft.com/office/drawing/2014/main" id="{A3C1D446-2D7A-4283-BDA0-A62FFEBB826A}"/>
                </a:ext>
              </a:extLst>
            </p:cNvPr>
            <p:cNvSpPr/>
            <p:nvPr/>
          </p:nvSpPr>
          <p:spPr>
            <a:xfrm>
              <a:off x="6397975" y="3960550"/>
              <a:ext cx="83550" cy="118850"/>
            </a:xfrm>
            <a:custGeom>
              <a:avLst/>
              <a:gdLst/>
              <a:ahLst/>
              <a:cxnLst/>
              <a:rect l="l" t="t" r="r" b="b"/>
              <a:pathLst>
                <a:path w="3342" h="4754" extrusionOk="0">
                  <a:moveTo>
                    <a:pt x="384" y="1"/>
                  </a:moveTo>
                  <a:cubicBezTo>
                    <a:pt x="217" y="1"/>
                    <a:pt x="59" y="117"/>
                    <a:pt x="41" y="285"/>
                  </a:cubicBezTo>
                  <a:cubicBezTo>
                    <a:pt x="1" y="467"/>
                    <a:pt x="121" y="628"/>
                    <a:pt x="302" y="668"/>
                  </a:cubicBezTo>
                  <a:cubicBezTo>
                    <a:pt x="725" y="728"/>
                    <a:pt x="1348" y="1009"/>
                    <a:pt x="1651" y="1331"/>
                  </a:cubicBezTo>
                  <a:cubicBezTo>
                    <a:pt x="2336" y="2077"/>
                    <a:pt x="2658" y="3164"/>
                    <a:pt x="2596" y="4412"/>
                  </a:cubicBezTo>
                  <a:cubicBezTo>
                    <a:pt x="2596" y="4592"/>
                    <a:pt x="2738" y="4753"/>
                    <a:pt x="2918" y="4753"/>
                  </a:cubicBezTo>
                  <a:lnTo>
                    <a:pt x="2939" y="4753"/>
                  </a:lnTo>
                  <a:cubicBezTo>
                    <a:pt x="3100" y="4753"/>
                    <a:pt x="3261" y="4633"/>
                    <a:pt x="3261" y="4452"/>
                  </a:cubicBezTo>
                  <a:cubicBezTo>
                    <a:pt x="3342" y="3022"/>
                    <a:pt x="2939" y="1774"/>
                    <a:pt x="2154" y="889"/>
                  </a:cubicBezTo>
                  <a:cubicBezTo>
                    <a:pt x="1711" y="426"/>
                    <a:pt x="946" y="104"/>
                    <a:pt x="423" y="3"/>
                  </a:cubicBezTo>
                  <a:cubicBezTo>
                    <a:pt x="410" y="2"/>
                    <a:pt x="397" y="1"/>
                    <a:pt x="384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911;p71">
              <a:extLst>
                <a:ext uri="{FF2B5EF4-FFF2-40B4-BE49-F238E27FC236}">
                  <a16:creationId xmlns:a16="http://schemas.microsoft.com/office/drawing/2014/main" id="{9C0B6309-3026-446A-8787-422FE79CE528}"/>
                </a:ext>
              </a:extLst>
            </p:cNvPr>
            <p:cNvSpPr/>
            <p:nvPr/>
          </p:nvSpPr>
          <p:spPr>
            <a:xfrm>
              <a:off x="6411550" y="3958600"/>
              <a:ext cx="94150" cy="109725"/>
            </a:xfrm>
            <a:custGeom>
              <a:avLst/>
              <a:gdLst/>
              <a:ahLst/>
              <a:cxnLst/>
              <a:rect l="l" t="t" r="r" b="b"/>
              <a:pathLst>
                <a:path w="3766" h="4389" extrusionOk="0">
                  <a:moveTo>
                    <a:pt x="343" y="0"/>
                  </a:moveTo>
                  <a:cubicBezTo>
                    <a:pt x="161" y="0"/>
                    <a:pt x="0" y="142"/>
                    <a:pt x="0" y="323"/>
                  </a:cubicBezTo>
                  <a:cubicBezTo>
                    <a:pt x="0" y="504"/>
                    <a:pt x="142" y="666"/>
                    <a:pt x="322" y="666"/>
                  </a:cubicBezTo>
                  <a:cubicBezTo>
                    <a:pt x="746" y="685"/>
                    <a:pt x="1409" y="867"/>
                    <a:pt x="1752" y="1168"/>
                  </a:cubicBezTo>
                  <a:cubicBezTo>
                    <a:pt x="2517" y="1812"/>
                    <a:pt x="2979" y="2859"/>
                    <a:pt x="3081" y="4087"/>
                  </a:cubicBezTo>
                  <a:cubicBezTo>
                    <a:pt x="3100" y="4268"/>
                    <a:pt x="3242" y="4388"/>
                    <a:pt x="3403" y="4388"/>
                  </a:cubicBezTo>
                  <a:lnTo>
                    <a:pt x="3443" y="4388"/>
                  </a:lnTo>
                  <a:cubicBezTo>
                    <a:pt x="3623" y="4388"/>
                    <a:pt x="3765" y="4227"/>
                    <a:pt x="3744" y="4047"/>
                  </a:cubicBezTo>
                  <a:cubicBezTo>
                    <a:pt x="3623" y="2617"/>
                    <a:pt x="3081" y="1430"/>
                    <a:pt x="2174" y="666"/>
                  </a:cubicBezTo>
                  <a:cubicBezTo>
                    <a:pt x="1691" y="242"/>
                    <a:pt x="886" y="21"/>
                    <a:pt x="343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912;p71">
              <a:extLst>
                <a:ext uri="{FF2B5EF4-FFF2-40B4-BE49-F238E27FC236}">
                  <a16:creationId xmlns:a16="http://schemas.microsoft.com/office/drawing/2014/main" id="{0601D24E-14D1-455D-9059-98F5195776C9}"/>
                </a:ext>
              </a:extLst>
            </p:cNvPr>
            <p:cNvSpPr/>
            <p:nvPr/>
          </p:nvSpPr>
          <p:spPr>
            <a:xfrm>
              <a:off x="6799025" y="3633150"/>
              <a:ext cx="343200" cy="356625"/>
            </a:xfrm>
            <a:custGeom>
              <a:avLst/>
              <a:gdLst/>
              <a:ahLst/>
              <a:cxnLst/>
              <a:rect l="l" t="t" r="r" b="b"/>
              <a:pathLst>
                <a:path w="13728" h="14265" extrusionOk="0">
                  <a:moveTo>
                    <a:pt x="13547" y="1"/>
                  </a:moveTo>
                  <a:cubicBezTo>
                    <a:pt x="13494" y="1"/>
                    <a:pt x="13443" y="28"/>
                    <a:pt x="13406" y="77"/>
                  </a:cubicBezTo>
                  <a:cubicBezTo>
                    <a:pt x="12501" y="1325"/>
                    <a:pt x="11554" y="2573"/>
                    <a:pt x="10569" y="3780"/>
                  </a:cubicBezTo>
                  <a:cubicBezTo>
                    <a:pt x="9582" y="4988"/>
                    <a:pt x="8556" y="6155"/>
                    <a:pt x="7509" y="7302"/>
                  </a:cubicBezTo>
                  <a:cubicBezTo>
                    <a:pt x="6441" y="8450"/>
                    <a:pt x="5355" y="9537"/>
                    <a:pt x="4187" y="10563"/>
                  </a:cubicBezTo>
                  <a:cubicBezTo>
                    <a:pt x="3041" y="11550"/>
                    <a:pt x="1812" y="12516"/>
                    <a:pt x="504" y="13080"/>
                  </a:cubicBezTo>
                  <a:lnTo>
                    <a:pt x="464" y="13080"/>
                  </a:lnTo>
                  <a:cubicBezTo>
                    <a:pt x="443" y="13099"/>
                    <a:pt x="443" y="13099"/>
                    <a:pt x="424" y="13099"/>
                  </a:cubicBezTo>
                  <a:cubicBezTo>
                    <a:pt x="121" y="13260"/>
                    <a:pt x="0" y="13622"/>
                    <a:pt x="142" y="13925"/>
                  </a:cubicBezTo>
                  <a:cubicBezTo>
                    <a:pt x="258" y="14142"/>
                    <a:pt x="478" y="14265"/>
                    <a:pt x="704" y="14265"/>
                  </a:cubicBezTo>
                  <a:cubicBezTo>
                    <a:pt x="793" y="14265"/>
                    <a:pt x="882" y="14246"/>
                    <a:pt x="966" y="14207"/>
                  </a:cubicBezTo>
                  <a:cubicBezTo>
                    <a:pt x="1731" y="13824"/>
                    <a:pt x="2437" y="13381"/>
                    <a:pt x="3060" y="12878"/>
                  </a:cubicBezTo>
                  <a:lnTo>
                    <a:pt x="3543" y="12516"/>
                  </a:lnTo>
                  <a:lnTo>
                    <a:pt x="4007" y="12113"/>
                  </a:lnTo>
                  <a:lnTo>
                    <a:pt x="4450" y="11711"/>
                  </a:lnTo>
                  <a:lnTo>
                    <a:pt x="4871" y="11308"/>
                  </a:lnTo>
                  <a:cubicBezTo>
                    <a:pt x="6020" y="10200"/>
                    <a:pt x="7086" y="9014"/>
                    <a:pt x="8092" y="7825"/>
                  </a:cubicBezTo>
                  <a:cubicBezTo>
                    <a:pt x="9098" y="6618"/>
                    <a:pt x="10065" y="5370"/>
                    <a:pt x="11011" y="4122"/>
                  </a:cubicBezTo>
                  <a:cubicBezTo>
                    <a:pt x="11937" y="2854"/>
                    <a:pt x="12842" y="1566"/>
                    <a:pt x="13688" y="257"/>
                  </a:cubicBezTo>
                  <a:cubicBezTo>
                    <a:pt x="13728" y="176"/>
                    <a:pt x="13709" y="77"/>
                    <a:pt x="13647" y="36"/>
                  </a:cubicBezTo>
                  <a:cubicBezTo>
                    <a:pt x="13616" y="12"/>
                    <a:pt x="13581" y="1"/>
                    <a:pt x="1354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913;p71">
              <a:extLst>
                <a:ext uri="{FF2B5EF4-FFF2-40B4-BE49-F238E27FC236}">
                  <a16:creationId xmlns:a16="http://schemas.microsoft.com/office/drawing/2014/main" id="{71EB2F8C-1EB9-4C8B-AFB9-04BD064054A5}"/>
                </a:ext>
              </a:extLst>
            </p:cNvPr>
            <p:cNvSpPr/>
            <p:nvPr/>
          </p:nvSpPr>
          <p:spPr>
            <a:xfrm>
              <a:off x="6973650" y="3683850"/>
              <a:ext cx="29700" cy="161800"/>
            </a:xfrm>
            <a:custGeom>
              <a:avLst/>
              <a:gdLst/>
              <a:ahLst/>
              <a:cxnLst/>
              <a:rect l="l" t="t" r="r" b="b"/>
              <a:pathLst>
                <a:path w="1188" h="6472" extrusionOk="0">
                  <a:moveTo>
                    <a:pt x="1026" y="0"/>
                  </a:moveTo>
                  <a:cubicBezTo>
                    <a:pt x="927" y="0"/>
                    <a:pt x="846" y="61"/>
                    <a:pt x="846" y="161"/>
                  </a:cubicBezTo>
                  <a:cubicBezTo>
                    <a:pt x="766" y="2155"/>
                    <a:pt x="624" y="4168"/>
                    <a:pt x="41" y="6039"/>
                  </a:cubicBezTo>
                  <a:lnTo>
                    <a:pt x="41" y="6060"/>
                  </a:lnTo>
                  <a:cubicBezTo>
                    <a:pt x="1" y="6240"/>
                    <a:pt x="101" y="6422"/>
                    <a:pt x="283" y="6462"/>
                  </a:cubicBezTo>
                  <a:cubicBezTo>
                    <a:pt x="309" y="6468"/>
                    <a:pt x="336" y="6471"/>
                    <a:pt x="362" y="6471"/>
                  </a:cubicBezTo>
                  <a:cubicBezTo>
                    <a:pt x="513" y="6471"/>
                    <a:pt x="651" y="6375"/>
                    <a:pt x="685" y="6221"/>
                  </a:cubicBezTo>
                  <a:cubicBezTo>
                    <a:pt x="1188" y="4208"/>
                    <a:pt x="1188" y="2174"/>
                    <a:pt x="1168" y="161"/>
                  </a:cubicBezTo>
                  <a:cubicBezTo>
                    <a:pt x="1168" y="81"/>
                    <a:pt x="1107" y="0"/>
                    <a:pt x="102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914;p71">
              <a:extLst>
                <a:ext uri="{FF2B5EF4-FFF2-40B4-BE49-F238E27FC236}">
                  <a16:creationId xmlns:a16="http://schemas.microsoft.com/office/drawing/2014/main" id="{7BFFEA96-251A-46AA-ADB8-7114F9AD9662}"/>
                </a:ext>
              </a:extLst>
            </p:cNvPr>
            <p:cNvSpPr/>
            <p:nvPr/>
          </p:nvSpPr>
          <p:spPr>
            <a:xfrm>
              <a:off x="7047600" y="3348425"/>
              <a:ext cx="245975" cy="401875"/>
            </a:xfrm>
            <a:custGeom>
              <a:avLst/>
              <a:gdLst/>
              <a:ahLst/>
              <a:cxnLst/>
              <a:rect l="l" t="t" r="r" b="b"/>
              <a:pathLst>
                <a:path w="9839" h="16075" extrusionOk="0">
                  <a:moveTo>
                    <a:pt x="9420" y="0"/>
                  </a:moveTo>
                  <a:cubicBezTo>
                    <a:pt x="9332" y="0"/>
                    <a:pt x="9241" y="29"/>
                    <a:pt x="9160" y="92"/>
                  </a:cubicBezTo>
                  <a:cubicBezTo>
                    <a:pt x="8194" y="878"/>
                    <a:pt x="6241" y="2628"/>
                    <a:pt x="3685" y="5709"/>
                  </a:cubicBezTo>
                  <a:cubicBezTo>
                    <a:pt x="1" y="10156"/>
                    <a:pt x="242" y="16074"/>
                    <a:pt x="242" y="16074"/>
                  </a:cubicBezTo>
                  <a:cubicBezTo>
                    <a:pt x="242" y="16074"/>
                    <a:pt x="5436" y="11445"/>
                    <a:pt x="7711" y="8124"/>
                  </a:cubicBezTo>
                  <a:cubicBezTo>
                    <a:pt x="9442" y="5628"/>
                    <a:pt x="9764" y="2045"/>
                    <a:pt x="9824" y="435"/>
                  </a:cubicBezTo>
                  <a:cubicBezTo>
                    <a:pt x="9838" y="177"/>
                    <a:pt x="9638" y="0"/>
                    <a:pt x="942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915;p71">
              <a:extLst>
                <a:ext uri="{FF2B5EF4-FFF2-40B4-BE49-F238E27FC236}">
                  <a16:creationId xmlns:a16="http://schemas.microsoft.com/office/drawing/2014/main" id="{05B31176-5B59-4916-93E1-4F2BE0E90BAC}"/>
                </a:ext>
              </a:extLst>
            </p:cNvPr>
            <p:cNvSpPr/>
            <p:nvPr/>
          </p:nvSpPr>
          <p:spPr>
            <a:xfrm>
              <a:off x="7051150" y="3348025"/>
              <a:ext cx="239025" cy="404275"/>
            </a:xfrm>
            <a:custGeom>
              <a:avLst/>
              <a:gdLst/>
              <a:ahLst/>
              <a:cxnLst/>
              <a:rect l="l" t="t" r="r" b="b"/>
              <a:pathLst>
                <a:path w="9561" h="16171" extrusionOk="0">
                  <a:moveTo>
                    <a:pt x="9465" y="0"/>
                  </a:moveTo>
                  <a:cubicBezTo>
                    <a:pt x="9431" y="0"/>
                    <a:pt x="9395" y="19"/>
                    <a:pt x="9380" y="49"/>
                  </a:cubicBezTo>
                  <a:lnTo>
                    <a:pt x="20" y="16050"/>
                  </a:lnTo>
                  <a:cubicBezTo>
                    <a:pt x="1" y="16090"/>
                    <a:pt x="20" y="16131"/>
                    <a:pt x="60" y="16171"/>
                  </a:cubicBezTo>
                  <a:lnTo>
                    <a:pt x="100" y="16171"/>
                  </a:lnTo>
                  <a:cubicBezTo>
                    <a:pt x="121" y="16171"/>
                    <a:pt x="162" y="16151"/>
                    <a:pt x="181" y="16131"/>
                  </a:cubicBezTo>
                  <a:lnTo>
                    <a:pt x="9541" y="129"/>
                  </a:lnTo>
                  <a:cubicBezTo>
                    <a:pt x="9561" y="89"/>
                    <a:pt x="9541" y="28"/>
                    <a:pt x="9501" y="8"/>
                  </a:cubicBezTo>
                  <a:cubicBezTo>
                    <a:pt x="9490" y="3"/>
                    <a:pt x="9478" y="0"/>
                    <a:pt x="946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916;p71">
              <a:extLst>
                <a:ext uri="{FF2B5EF4-FFF2-40B4-BE49-F238E27FC236}">
                  <a16:creationId xmlns:a16="http://schemas.microsoft.com/office/drawing/2014/main" id="{4A6D69AB-94E8-4E12-8089-963DA91FCC2F}"/>
                </a:ext>
              </a:extLst>
            </p:cNvPr>
            <p:cNvSpPr/>
            <p:nvPr/>
          </p:nvSpPr>
          <p:spPr>
            <a:xfrm>
              <a:off x="7206150" y="3410425"/>
              <a:ext cx="81000" cy="47000"/>
            </a:xfrm>
            <a:custGeom>
              <a:avLst/>
              <a:gdLst/>
              <a:ahLst/>
              <a:cxnLst/>
              <a:rect l="l" t="t" r="r" b="b"/>
              <a:pathLst>
                <a:path w="3240" h="1880" extrusionOk="0">
                  <a:moveTo>
                    <a:pt x="96" y="0"/>
                  </a:moveTo>
                  <a:cubicBezTo>
                    <a:pt x="83" y="0"/>
                    <a:pt x="71" y="3"/>
                    <a:pt x="60" y="8"/>
                  </a:cubicBezTo>
                  <a:cubicBezTo>
                    <a:pt x="19" y="28"/>
                    <a:pt x="0" y="68"/>
                    <a:pt x="19" y="129"/>
                  </a:cubicBezTo>
                  <a:lnTo>
                    <a:pt x="725" y="1839"/>
                  </a:lnTo>
                  <a:cubicBezTo>
                    <a:pt x="744" y="1860"/>
                    <a:pt x="784" y="1879"/>
                    <a:pt x="805" y="1879"/>
                  </a:cubicBezTo>
                  <a:lnTo>
                    <a:pt x="825" y="1879"/>
                  </a:lnTo>
                  <a:lnTo>
                    <a:pt x="3159" y="1297"/>
                  </a:lnTo>
                  <a:cubicBezTo>
                    <a:pt x="3200" y="1297"/>
                    <a:pt x="3240" y="1256"/>
                    <a:pt x="3221" y="1195"/>
                  </a:cubicBezTo>
                  <a:cubicBezTo>
                    <a:pt x="3221" y="1155"/>
                    <a:pt x="3159" y="1135"/>
                    <a:pt x="3119" y="1135"/>
                  </a:cubicBezTo>
                  <a:lnTo>
                    <a:pt x="865" y="1699"/>
                  </a:lnTo>
                  <a:lnTo>
                    <a:pt x="180" y="49"/>
                  </a:lnTo>
                  <a:cubicBezTo>
                    <a:pt x="166" y="19"/>
                    <a:pt x="130" y="0"/>
                    <a:pt x="9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917;p71">
              <a:extLst>
                <a:ext uri="{FF2B5EF4-FFF2-40B4-BE49-F238E27FC236}">
                  <a16:creationId xmlns:a16="http://schemas.microsoft.com/office/drawing/2014/main" id="{8FBE71A0-3FAD-41D6-B9DE-BDA3D5A069FB}"/>
                </a:ext>
              </a:extLst>
            </p:cNvPr>
            <p:cNvSpPr/>
            <p:nvPr/>
          </p:nvSpPr>
          <p:spPr>
            <a:xfrm>
              <a:off x="7140200" y="3485275"/>
              <a:ext cx="119300" cy="58225"/>
            </a:xfrm>
            <a:custGeom>
              <a:avLst/>
              <a:gdLst/>
              <a:ahLst/>
              <a:cxnLst/>
              <a:rect l="l" t="t" r="r" b="b"/>
              <a:pathLst>
                <a:path w="4772" h="2329" extrusionOk="0">
                  <a:moveTo>
                    <a:pt x="111" y="0"/>
                  </a:moveTo>
                  <a:cubicBezTo>
                    <a:pt x="95" y="0"/>
                    <a:pt x="78" y="5"/>
                    <a:pt x="62" y="13"/>
                  </a:cubicBezTo>
                  <a:cubicBezTo>
                    <a:pt x="21" y="34"/>
                    <a:pt x="0" y="93"/>
                    <a:pt x="21" y="133"/>
                  </a:cubicBezTo>
                  <a:lnTo>
                    <a:pt x="1390" y="2288"/>
                  </a:lnTo>
                  <a:cubicBezTo>
                    <a:pt x="1409" y="2307"/>
                    <a:pt x="1430" y="2328"/>
                    <a:pt x="1471" y="2328"/>
                  </a:cubicBezTo>
                  <a:lnTo>
                    <a:pt x="1490" y="2328"/>
                  </a:lnTo>
                  <a:lnTo>
                    <a:pt x="4691" y="1623"/>
                  </a:lnTo>
                  <a:cubicBezTo>
                    <a:pt x="4731" y="1604"/>
                    <a:pt x="4772" y="1563"/>
                    <a:pt x="4751" y="1523"/>
                  </a:cubicBezTo>
                  <a:cubicBezTo>
                    <a:pt x="4751" y="1490"/>
                    <a:pt x="4711" y="1457"/>
                    <a:pt x="4674" y="1457"/>
                  </a:cubicBezTo>
                  <a:cubicBezTo>
                    <a:pt x="4666" y="1457"/>
                    <a:pt x="4658" y="1458"/>
                    <a:pt x="4651" y="1462"/>
                  </a:cubicBezTo>
                  <a:lnTo>
                    <a:pt x="1511" y="2146"/>
                  </a:lnTo>
                  <a:lnTo>
                    <a:pt x="182" y="34"/>
                  </a:lnTo>
                  <a:cubicBezTo>
                    <a:pt x="159" y="10"/>
                    <a:pt x="135" y="0"/>
                    <a:pt x="11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918;p71">
              <a:extLst>
                <a:ext uri="{FF2B5EF4-FFF2-40B4-BE49-F238E27FC236}">
                  <a16:creationId xmlns:a16="http://schemas.microsoft.com/office/drawing/2014/main" id="{0CC15E88-E56A-4BE0-A30C-047569C38AC2}"/>
                </a:ext>
              </a:extLst>
            </p:cNvPr>
            <p:cNvSpPr/>
            <p:nvPr/>
          </p:nvSpPr>
          <p:spPr>
            <a:xfrm>
              <a:off x="7094425" y="3554225"/>
              <a:ext cx="107725" cy="64750"/>
            </a:xfrm>
            <a:custGeom>
              <a:avLst/>
              <a:gdLst/>
              <a:ahLst/>
              <a:cxnLst/>
              <a:rect l="l" t="t" r="r" b="b"/>
              <a:pathLst>
                <a:path w="4309" h="2590" extrusionOk="0">
                  <a:moveTo>
                    <a:pt x="110" y="0"/>
                  </a:moveTo>
                  <a:cubicBezTo>
                    <a:pt x="93" y="0"/>
                    <a:pt x="75" y="5"/>
                    <a:pt x="60" y="13"/>
                  </a:cubicBezTo>
                  <a:cubicBezTo>
                    <a:pt x="20" y="32"/>
                    <a:pt x="1" y="94"/>
                    <a:pt x="20" y="134"/>
                  </a:cubicBezTo>
                  <a:lnTo>
                    <a:pt x="1348" y="2549"/>
                  </a:lnTo>
                  <a:cubicBezTo>
                    <a:pt x="1369" y="2590"/>
                    <a:pt x="1389" y="2590"/>
                    <a:pt x="1429" y="2590"/>
                  </a:cubicBezTo>
                  <a:lnTo>
                    <a:pt x="4247" y="2026"/>
                  </a:lnTo>
                  <a:cubicBezTo>
                    <a:pt x="4287" y="2026"/>
                    <a:pt x="4308" y="1965"/>
                    <a:pt x="4308" y="1924"/>
                  </a:cubicBezTo>
                  <a:cubicBezTo>
                    <a:pt x="4291" y="1892"/>
                    <a:pt x="4261" y="1859"/>
                    <a:pt x="4229" y="1859"/>
                  </a:cubicBezTo>
                  <a:cubicBezTo>
                    <a:pt x="4222" y="1859"/>
                    <a:pt x="4214" y="1861"/>
                    <a:pt x="4207" y="1865"/>
                  </a:cubicBezTo>
                  <a:lnTo>
                    <a:pt x="1469" y="2408"/>
                  </a:lnTo>
                  <a:lnTo>
                    <a:pt x="181" y="53"/>
                  </a:lnTo>
                  <a:cubicBezTo>
                    <a:pt x="169" y="15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919;p71">
              <a:extLst>
                <a:ext uri="{FF2B5EF4-FFF2-40B4-BE49-F238E27FC236}">
                  <a16:creationId xmlns:a16="http://schemas.microsoft.com/office/drawing/2014/main" id="{C9F170DC-B7C2-48A9-AD93-3118AE5C1312}"/>
                </a:ext>
              </a:extLst>
            </p:cNvPr>
            <p:cNvSpPr/>
            <p:nvPr/>
          </p:nvSpPr>
          <p:spPr>
            <a:xfrm>
              <a:off x="7067250" y="3626300"/>
              <a:ext cx="72500" cy="56075"/>
            </a:xfrm>
            <a:custGeom>
              <a:avLst/>
              <a:gdLst/>
              <a:ahLst/>
              <a:cxnLst/>
              <a:rect l="l" t="t" r="r" b="b"/>
              <a:pathLst>
                <a:path w="2900" h="2243" extrusionOk="0">
                  <a:moveTo>
                    <a:pt x="96" y="0"/>
                  </a:moveTo>
                  <a:cubicBezTo>
                    <a:pt x="83" y="0"/>
                    <a:pt x="71" y="2"/>
                    <a:pt x="60" y="8"/>
                  </a:cubicBezTo>
                  <a:cubicBezTo>
                    <a:pt x="20" y="29"/>
                    <a:pt x="1" y="88"/>
                    <a:pt x="20" y="128"/>
                  </a:cubicBezTo>
                  <a:lnTo>
                    <a:pt x="1047" y="2182"/>
                  </a:lnTo>
                  <a:cubicBezTo>
                    <a:pt x="1047" y="2222"/>
                    <a:pt x="1088" y="2243"/>
                    <a:pt x="1107" y="2243"/>
                  </a:cubicBezTo>
                  <a:cubicBezTo>
                    <a:pt x="1128" y="2243"/>
                    <a:pt x="1128" y="2222"/>
                    <a:pt x="1128" y="2222"/>
                  </a:cubicBezTo>
                  <a:lnTo>
                    <a:pt x="2819" y="1840"/>
                  </a:lnTo>
                  <a:cubicBezTo>
                    <a:pt x="2859" y="1819"/>
                    <a:pt x="2899" y="1779"/>
                    <a:pt x="2878" y="1719"/>
                  </a:cubicBezTo>
                  <a:cubicBezTo>
                    <a:pt x="2878" y="1679"/>
                    <a:pt x="2819" y="1658"/>
                    <a:pt x="2778" y="1658"/>
                  </a:cubicBezTo>
                  <a:lnTo>
                    <a:pt x="1168" y="2041"/>
                  </a:lnTo>
                  <a:lnTo>
                    <a:pt x="181" y="48"/>
                  </a:lnTo>
                  <a:cubicBezTo>
                    <a:pt x="167" y="18"/>
                    <a:pt x="130" y="0"/>
                    <a:pt x="9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920;p71">
              <a:extLst>
                <a:ext uri="{FF2B5EF4-FFF2-40B4-BE49-F238E27FC236}">
                  <a16:creationId xmlns:a16="http://schemas.microsoft.com/office/drawing/2014/main" id="{E4A080CE-BDEC-4BD6-BF8B-A9217D8D1032}"/>
                </a:ext>
              </a:extLst>
            </p:cNvPr>
            <p:cNvSpPr/>
            <p:nvPr/>
          </p:nvSpPr>
          <p:spPr>
            <a:xfrm>
              <a:off x="6931375" y="3407975"/>
              <a:ext cx="87075" cy="312650"/>
            </a:xfrm>
            <a:custGeom>
              <a:avLst/>
              <a:gdLst/>
              <a:ahLst/>
              <a:cxnLst/>
              <a:rect l="l" t="t" r="r" b="b"/>
              <a:pathLst>
                <a:path w="3483" h="12506" extrusionOk="0">
                  <a:moveTo>
                    <a:pt x="680" y="1"/>
                  </a:moveTo>
                  <a:cubicBezTo>
                    <a:pt x="557" y="1"/>
                    <a:pt x="440" y="81"/>
                    <a:pt x="403" y="227"/>
                  </a:cubicBezTo>
                  <a:cubicBezTo>
                    <a:pt x="262" y="1072"/>
                    <a:pt x="1" y="2844"/>
                    <a:pt x="41" y="5581"/>
                  </a:cubicBezTo>
                  <a:cubicBezTo>
                    <a:pt x="81" y="9526"/>
                    <a:pt x="2838" y="12505"/>
                    <a:pt x="2838" y="12505"/>
                  </a:cubicBezTo>
                  <a:cubicBezTo>
                    <a:pt x="2838" y="12505"/>
                    <a:pt x="3482" y="7795"/>
                    <a:pt x="3221" y="5058"/>
                  </a:cubicBezTo>
                  <a:cubicBezTo>
                    <a:pt x="2999" y="2984"/>
                    <a:pt x="1590" y="971"/>
                    <a:pt x="906" y="106"/>
                  </a:cubicBezTo>
                  <a:cubicBezTo>
                    <a:pt x="842" y="35"/>
                    <a:pt x="760" y="1"/>
                    <a:pt x="680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921;p71">
              <a:extLst>
                <a:ext uri="{FF2B5EF4-FFF2-40B4-BE49-F238E27FC236}">
                  <a16:creationId xmlns:a16="http://schemas.microsoft.com/office/drawing/2014/main" id="{7E96FAAD-339F-4FB1-BEA4-0A8F96A6F0BC}"/>
                </a:ext>
              </a:extLst>
            </p:cNvPr>
            <p:cNvSpPr/>
            <p:nvPr/>
          </p:nvSpPr>
          <p:spPr>
            <a:xfrm>
              <a:off x="6945475" y="3407075"/>
              <a:ext cx="58400" cy="315050"/>
            </a:xfrm>
            <a:custGeom>
              <a:avLst/>
              <a:gdLst/>
              <a:ahLst/>
              <a:cxnLst/>
              <a:rect l="l" t="t" r="r" b="b"/>
              <a:pathLst>
                <a:path w="2336" h="12602" extrusionOk="0">
                  <a:moveTo>
                    <a:pt x="60" y="1"/>
                  </a:moveTo>
                  <a:cubicBezTo>
                    <a:pt x="20" y="1"/>
                    <a:pt x="1" y="41"/>
                    <a:pt x="1" y="62"/>
                  </a:cubicBezTo>
                  <a:lnTo>
                    <a:pt x="2215" y="12541"/>
                  </a:lnTo>
                  <a:cubicBezTo>
                    <a:pt x="2215" y="12582"/>
                    <a:pt x="2234" y="12601"/>
                    <a:pt x="2274" y="12601"/>
                  </a:cubicBezTo>
                  <a:cubicBezTo>
                    <a:pt x="2315" y="12582"/>
                    <a:pt x="2335" y="12561"/>
                    <a:pt x="2335" y="12521"/>
                  </a:cubicBezTo>
                  <a:lnTo>
                    <a:pt x="121" y="41"/>
                  </a:lnTo>
                  <a:cubicBezTo>
                    <a:pt x="121" y="22"/>
                    <a:pt x="81" y="1"/>
                    <a:pt x="6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922;p71">
              <a:extLst>
                <a:ext uri="{FF2B5EF4-FFF2-40B4-BE49-F238E27FC236}">
                  <a16:creationId xmlns:a16="http://schemas.microsoft.com/office/drawing/2014/main" id="{76BF9E3B-2323-46A3-AC2A-B96164C4B417}"/>
                </a:ext>
              </a:extLst>
            </p:cNvPr>
            <p:cNvSpPr/>
            <p:nvPr/>
          </p:nvSpPr>
          <p:spPr>
            <a:xfrm>
              <a:off x="6931875" y="3455575"/>
              <a:ext cx="55375" cy="36075"/>
            </a:xfrm>
            <a:custGeom>
              <a:avLst/>
              <a:gdLst/>
              <a:ahLst/>
              <a:cxnLst/>
              <a:rect l="l" t="t" r="r" b="b"/>
              <a:pathLst>
                <a:path w="2215" h="1443" extrusionOk="0">
                  <a:moveTo>
                    <a:pt x="2146" y="0"/>
                  </a:moveTo>
                  <a:cubicBezTo>
                    <a:pt x="2124" y="0"/>
                    <a:pt x="2106" y="10"/>
                    <a:pt x="2094" y="33"/>
                  </a:cubicBezTo>
                  <a:lnTo>
                    <a:pt x="1168" y="1321"/>
                  </a:lnTo>
                  <a:lnTo>
                    <a:pt x="81" y="758"/>
                  </a:lnTo>
                  <a:cubicBezTo>
                    <a:pt x="61" y="758"/>
                    <a:pt x="21" y="758"/>
                    <a:pt x="0" y="798"/>
                  </a:cubicBezTo>
                  <a:cubicBezTo>
                    <a:pt x="0" y="819"/>
                    <a:pt x="0" y="859"/>
                    <a:pt x="41" y="879"/>
                  </a:cubicBezTo>
                  <a:lnTo>
                    <a:pt x="1168" y="1442"/>
                  </a:lnTo>
                  <a:lnTo>
                    <a:pt x="1189" y="1442"/>
                  </a:lnTo>
                  <a:cubicBezTo>
                    <a:pt x="1208" y="1442"/>
                    <a:pt x="1229" y="1442"/>
                    <a:pt x="1248" y="1423"/>
                  </a:cubicBezTo>
                  <a:lnTo>
                    <a:pt x="2195" y="94"/>
                  </a:lnTo>
                  <a:cubicBezTo>
                    <a:pt x="2214" y="73"/>
                    <a:pt x="2214" y="33"/>
                    <a:pt x="2195" y="14"/>
                  </a:cubicBezTo>
                  <a:cubicBezTo>
                    <a:pt x="2178" y="5"/>
                    <a:pt x="2161" y="0"/>
                    <a:pt x="214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923;p71">
              <a:extLst>
                <a:ext uri="{FF2B5EF4-FFF2-40B4-BE49-F238E27FC236}">
                  <a16:creationId xmlns:a16="http://schemas.microsoft.com/office/drawing/2014/main" id="{35629025-68D8-493C-B72B-D692A2078BC8}"/>
                </a:ext>
              </a:extLst>
            </p:cNvPr>
            <p:cNvSpPr/>
            <p:nvPr/>
          </p:nvSpPr>
          <p:spPr>
            <a:xfrm>
              <a:off x="6930850" y="3510925"/>
              <a:ext cx="78550" cy="47675"/>
            </a:xfrm>
            <a:custGeom>
              <a:avLst/>
              <a:gdLst/>
              <a:ahLst/>
              <a:cxnLst/>
              <a:rect l="l" t="t" r="r" b="b"/>
              <a:pathLst>
                <a:path w="3142" h="1907" extrusionOk="0">
                  <a:moveTo>
                    <a:pt x="3080" y="0"/>
                  </a:moveTo>
                  <a:cubicBezTo>
                    <a:pt x="3064" y="0"/>
                    <a:pt x="3052" y="10"/>
                    <a:pt x="3041" y="33"/>
                  </a:cubicBezTo>
                  <a:lnTo>
                    <a:pt x="1692" y="1785"/>
                  </a:lnTo>
                  <a:lnTo>
                    <a:pt x="82" y="1262"/>
                  </a:lnTo>
                  <a:cubicBezTo>
                    <a:pt x="41" y="1262"/>
                    <a:pt x="22" y="1281"/>
                    <a:pt x="1" y="1302"/>
                  </a:cubicBezTo>
                  <a:cubicBezTo>
                    <a:pt x="1" y="1342"/>
                    <a:pt x="1" y="1383"/>
                    <a:pt x="41" y="1383"/>
                  </a:cubicBezTo>
                  <a:lnTo>
                    <a:pt x="1713" y="1906"/>
                  </a:lnTo>
                  <a:lnTo>
                    <a:pt x="1732" y="1906"/>
                  </a:lnTo>
                  <a:cubicBezTo>
                    <a:pt x="1732" y="1906"/>
                    <a:pt x="1753" y="1906"/>
                    <a:pt x="1772" y="1885"/>
                  </a:cubicBezTo>
                  <a:lnTo>
                    <a:pt x="3122" y="95"/>
                  </a:lnTo>
                  <a:cubicBezTo>
                    <a:pt x="3141" y="74"/>
                    <a:pt x="3141" y="33"/>
                    <a:pt x="3122" y="14"/>
                  </a:cubicBezTo>
                  <a:cubicBezTo>
                    <a:pt x="3105" y="5"/>
                    <a:pt x="3091" y="0"/>
                    <a:pt x="30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924;p71">
              <a:extLst>
                <a:ext uri="{FF2B5EF4-FFF2-40B4-BE49-F238E27FC236}">
                  <a16:creationId xmlns:a16="http://schemas.microsoft.com/office/drawing/2014/main" id="{DDEE10B2-9F40-4B0F-88BE-68837DAFFF40}"/>
                </a:ext>
              </a:extLst>
            </p:cNvPr>
            <p:cNvSpPr/>
            <p:nvPr/>
          </p:nvSpPr>
          <p:spPr>
            <a:xfrm>
              <a:off x="6937425" y="3577350"/>
              <a:ext cx="77525" cy="41625"/>
            </a:xfrm>
            <a:custGeom>
              <a:avLst/>
              <a:gdLst/>
              <a:ahLst/>
              <a:cxnLst/>
              <a:rect l="l" t="t" r="r" b="b"/>
              <a:pathLst>
                <a:path w="3101" h="1665" extrusionOk="0">
                  <a:moveTo>
                    <a:pt x="3026" y="0"/>
                  </a:moveTo>
                  <a:cubicBezTo>
                    <a:pt x="3009" y="0"/>
                    <a:pt x="2991" y="10"/>
                    <a:pt x="2979" y="33"/>
                  </a:cubicBezTo>
                  <a:lnTo>
                    <a:pt x="1812" y="1523"/>
                  </a:lnTo>
                  <a:lnTo>
                    <a:pt x="81" y="859"/>
                  </a:lnTo>
                  <a:cubicBezTo>
                    <a:pt x="60" y="859"/>
                    <a:pt x="20" y="859"/>
                    <a:pt x="0" y="900"/>
                  </a:cubicBezTo>
                  <a:cubicBezTo>
                    <a:pt x="0" y="940"/>
                    <a:pt x="20" y="959"/>
                    <a:pt x="41" y="980"/>
                  </a:cubicBezTo>
                  <a:lnTo>
                    <a:pt x="1812" y="1644"/>
                  </a:lnTo>
                  <a:cubicBezTo>
                    <a:pt x="1812" y="1665"/>
                    <a:pt x="1812" y="1665"/>
                    <a:pt x="1831" y="1665"/>
                  </a:cubicBezTo>
                  <a:cubicBezTo>
                    <a:pt x="1831" y="1665"/>
                    <a:pt x="1852" y="1644"/>
                    <a:pt x="1872" y="1644"/>
                  </a:cubicBezTo>
                  <a:lnTo>
                    <a:pt x="3079" y="94"/>
                  </a:lnTo>
                  <a:cubicBezTo>
                    <a:pt x="3100" y="74"/>
                    <a:pt x="3100" y="33"/>
                    <a:pt x="3060" y="14"/>
                  </a:cubicBezTo>
                  <a:cubicBezTo>
                    <a:pt x="3051" y="5"/>
                    <a:pt x="3039" y="0"/>
                    <a:pt x="30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925;p71">
              <a:extLst>
                <a:ext uri="{FF2B5EF4-FFF2-40B4-BE49-F238E27FC236}">
                  <a16:creationId xmlns:a16="http://schemas.microsoft.com/office/drawing/2014/main" id="{D81F915D-8FF2-4970-AF5A-A76BE16BA7E3}"/>
                </a:ext>
              </a:extLst>
            </p:cNvPr>
            <p:cNvSpPr/>
            <p:nvPr/>
          </p:nvSpPr>
          <p:spPr>
            <a:xfrm>
              <a:off x="6955025" y="3640200"/>
              <a:ext cx="56900" cy="26550"/>
            </a:xfrm>
            <a:custGeom>
              <a:avLst/>
              <a:gdLst/>
              <a:ahLst/>
              <a:cxnLst/>
              <a:rect l="l" t="t" r="r" b="b"/>
              <a:pathLst>
                <a:path w="2276" h="1062" extrusionOk="0">
                  <a:moveTo>
                    <a:pt x="2197" y="1"/>
                  </a:moveTo>
                  <a:cubicBezTo>
                    <a:pt x="2179" y="1"/>
                    <a:pt x="2164" y="6"/>
                    <a:pt x="2155" y="15"/>
                  </a:cubicBezTo>
                  <a:lnTo>
                    <a:pt x="1490" y="941"/>
                  </a:lnTo>
                  <a:lnTo>
                    <a:pt x="102" y="337"/>
                  </a:lnTo>
                  <a:cubicBezTo>
                    <a:pt x="91" y="332"/>
                    <a:pt x="80" y="330"/>
                    <a:pt x="70" y="330"/>
                  </a:cubicBezTo>
                  <a:cubicBezTo>
                    <a:pt x="43" y="330"/>
                    <a:pt x="21" y="348"/>
                    <a:pt x="21" y="378"/>
                  </a:cubicBezTo>
                  <a:cubicBezTo>
                    <a:pt x="0" y="398"/>
                    <a:pt x="21" y="439"/>
                    <a:pt x="40" y="458"/>
                  </a:cubicBezTo>
                  <a:lnTo>
                    <a:pt x="1490" y="1062"/>
                  </a:lnTo>
                  <a:lnTo>
                    <a:pt x="1511" y="1062"/>
                  </a:lnTo>
                  <a:cubicBezTo>
                    <a:pt x="1530" y="1062"/>
                    <a:pt x="1551" y="1062"/>
                    <a:pt x="1551" y="1043"/>
                  </a:cubicBezTo>
                  <a:lnTo>
                    <a:pt x="2255" y="96"/>
                  </a:lnTo>
                  <a:cubicBezTo>
                    <a:pt x="2275" y="76"/>
                    <a:pt x="2275" y="36"/>
                    <a:pt x="2255" y="15"/>
                  </a:cubicBezTo>
                  <a:cubicBezTo>
                    <a:pt x="2234" y="6"/>
                    <a:pt x="2214" y="1"/>
                    <a:pt x="219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926;p71">
              <a:extLst>
                <a:ext uri="{FF2B5EF4-FFF2-40B4-BE49-F238E27FC236}">
                  <a16:creationId xmlns:a16="http://schemas.microsoft.com/office/drawing/2014/main" id="{B42FA797-FA37-416D-8ABD-F3AB6B040886}"/>
                </a:ext>
              </a:extLst>
            </p:cNvPr>
            <p:cNvSpPr/>
            <p:nvPr/>
          </p:nvSpPr>
          <p:spPr>
            <a:xfrm>
              <a:off x="5861550" y="3811075"/>
              <a:ext cx="286850" cy="447700"/>
            </a:xfrm>
            <a:custGeom>
              <a:avLst/>
              <a:gdLst/>
              <a:ahLst/>
              <a:cxnLst/>
              <a:rect l="l" t="t" r="r" b="b"/>
              <a:pathLst>
                <a:path w="11474" h="17908" extrusionOk="0">
                  <a:moveTo>
                    <a:pt x="11300" y="0"/>
                  </a:moveTo>
                  <a:cubicBezTo>
                    <a:pt x="11231" y="0"/>
                    <a:pt x="11169" y="56"/>
                    <a:pt x="11152" y="125"/>
                  </a:cubicBezTo>
                  <a:cubicBezTo>
                    <a:pt x="10347" y="3507"/>
                    <a:pt x="9199" y="6808"/>
                    <a:pt x="7427" y="9766"/>
                  </a:cubicBezTo>
                  <a:cubicBezTo>
                    <a:pt x="5677" y="12705"/>
                    <a:pt x="3281" y="15302"/>
                    <a:pt x="323" y="16972"/>
                  </a:cubicBezTo>
                  <a:cubicBezTo>
                    <a:pt x="81" y="17114"/>
                    <a:pt x="1" y="17436"/>
                    <a:pt x="141" y="17657"/>
                  </a:cubicBezTo>
                  <a:cubicBezTo>
                    <a:pt x="235" y="17818"/>
                    <a:pt x="410" y="17907"/>
                    <a:pt x="588" y="17907"/>
                  </a:cubicBezTo>
                  <a:cubicBezTo>
                    <a:pt x="676" y="17907"/>
                    <a:pt x="766" y="17885"/>
                    <a:pt x="846" y="17839"/>
                  </a:cubicBezTo>
                  <a:cubicBezTo>
                    <a:pt x="2376" y="16892"/>
                    <a:pt x="3744" y="15724"/>
                    <a:pt x="4931" y="14417"/>
                  </a:cubicBezTo>
                  <a:cubicBezTo>
                    <a:pt x="6139" y="13107"/>
                    <a:pt x="7166" y="11639"/>
                    <a:pt x="8012" y="10109"/>
                  </a:cubicBezTo>
                  <a:cubicBezTo>
                    <a:pt x="9722" y="7009"/>
                    <a:pt x="10769" y="3607"/>
                    <a:pt x="11474" y="206"/>
                  </a:cubicBezTo>
                  <a:cubicBezTo>
                    <a:pt x="11474" y="104"/>
                    <a:pt x="11434" y="24"/>
                    <a:pt x="11332" y="5"/>
                  </a:cubicBezTo>
                  <a:cubicBezTo>
                    <a:pt x="11321" y="2"/>
                    <a:pt x="11311" y="0"/>
                    <a:pt x="1130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927;p71">
              <a:extLst>
                <a:ext uri="{FF2B5EF4-FFF2-40B4-BE49-F238E27FC236}">
                  <a16:creationId xmlns:a16="http://schemas.microsoft.com/office/drawing/2014/main" id="{BCB0BA9E-ACBC-400C-84BB-636FA3FDD1A3}"/>
                </a:ext>
              </a:extLst>
            </p:cNvPr>
            <p:cNvSpPr/>
            <p:nvPr/>
          </p:nvSpPr>
          <p:spPr>
            <a:xfrm>
              <a:off x="6051250" y="3871850"/>
              <a:ext cx="31225" cy="150775"/>
            </a:xfrm>
            <a:custGeom>
              <a:avLst/>
              <a:gdLst/>
              <a:ahLst/>
              <a:cxnLst/>
              <a:rect l="l" t="t" r="r" b="b"/>
              <a:pathLst>
                <a:path w="1249" h="6031" extrusionOk="0">
                  <a:moveTo>
                    <a:pt x="112" y="1"/>
                  </a:moveTo>
                  <a:cubicBezTo>
                    <a:pt x="102" y="1"/>
                    <a:pt x="91" y="3"/>
                    <a:pt x="81" y="8"/>
                  </a:cubicBezTo>
                  <a:cubicBezTo>
                    <a:pt x="21" y="8"/>
                    <a:pt x="0" y="49"/>
                    <a:pt x="21" y="110"/>
                  </a:cubicBezTo>
                  <a:cubicBezTo>
                    <a:pt x="504" y="1981"/>
                    <a:pt x="765" y="3913"/>
                    <a:pt x="826" y="5826"/>
                  </a:cubicBezTo>
                  <a:lnTo>
                    <a:pt x="826" y="5846"/>
                  </a:lnTo>
                  <a:cubicBezTo>
                    <a:pt x="844" y="5939"/>
                    <a:pt x="931" y="6030"/>
                    <a:pt x="1022" y="6030"/>
                  </a:cubicBezTo>
                  <a:cubicBezTo>
                    <a:pt x="1030" y="6030"/>
                    <a:pt x="1038" y="6029"/>
                    <a:pt x="1047" y="6028"/>
                  </a:cubicBezTo>
                  <a:cubicBezTo>
                    <a:pt x="1168" y="6028"/>
                    <a:pt x="1248" y="5926"/>
                    <a:pt x="1248" y="5805"/>
                  </a:cubicBezTo>
                  <a:cubicBezTo>
                    <a:pt x="1087" y="3854"/>
                    <a:pt x="725" y="1921"/>
                    <a:pt x="161" y="49"/>
                  </a:cubicBezTo>
                  <a:cubicBezTo>
                    <a:pt x="161" y="19"/>
                    <a:pt x="140" y="1"/>
                    <a:pt x="11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928;p71">
              <a:extLst>
                <a:ext uri="{FF2B5EF4-FFF2-40B4-BE49-F238E27FC236}">
                  <a16:creationId xmlns:a16="http://schemas.microsoft.com/office/drawing/2014/main" id="{4B99D9D3-D5B7-41CF-88C2-3C2CA3B70D02}"/>
                </a:ext>
              </a:extLst>
            </p:cNvPr>
            <p:cNvSpPr/>
            <p:nvPr/>
          </p:nvSpPr>
          <p:spPr>
            <a:xfrm>
              <a:off x="6080950" y="3508125"/>
              <a:ext cx="171600" cy="398175"/>
            </a:xfrm>
            <a:custGeom>
              <a:avLst/>
              <a:gdLst/>
              <a:ahLst/>
              <a:cxnLst/>
              <a:rect l="l" t="t" r="r" b="b"/>
              <a:pathLst>
                <a:path w="6864" h="15927" extrusionOk="0">
                  <a:moveTo>
                    <a:pt x="5539" y="1"/>
                  </a:moveTo>
                  <a:cubicBezTo>
                    <a:pt x="5426" y="1"/>
                    <a:pt x="5311" y="54"/>
                    <a:pt x="5234" y="166"/>
                  </a:cubicBezTo>
                  <a:cubicBezTo>
                    <a:pt x="4609" y="1071"/>
                    <a:pt x="3382" y="3044"/>
                    <a:pt x="2013" y="6285"/>
                  </a:cubicBezTo>
                  <a:cubicBezTo>
                    <a:pt x="1" y="10974"/>
                    <a:pt x="1691" y="15926"/>
                    <a:pt x="1691" y="15926"/>
                  </a:cubicBezTo>
                  <a:cubicBezTo>
                    <a:pt x="1691" y="15926"/>
                    <a:pt x="4931" y="10714"/>
                    <a:pt x="6039" y="7332"/>
                  </a:cubicBezTo>
                  <a:cubicBezTo>
                    <a:pt x="6864" y="4775"/>
                    <a:pt x="6240" y="1656"/>
                    <a:pt x="5878" y="266"/>
                  </a:cubicBezTo>
                  <a:cubicBezTo>
                    <a:pt x="5832" y="94"/>
                    <a:pt x="5688" y="1"/>
                    <a:pt x="5539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929;p71">
              <a:extLst>
                <a:ext uri="{FF2B5EF4-FFF2-40B4-BE49-F238E27FC236}">
                  <a16:creationId xmlns:a16="http://schemas.microsoft.com/office/drawing/2014/main" id="{D52CD50C-1A33-4D3A-8284-AFEBC71BF481}"/>
                </a:ext>
              </a:extLst>
            </p:cNvPr>
            <p:cNvSpPr/>
            <p:nvPr/>
          </p:nvSpPr>
          <p:spPr>
            <a:xfrm>
              <a:off x="6121200" y="3506725"/>
              <a:ext cx="101675" cy="401575"/>
            </a:xfrm>
            <a:custGeom>
              <a:avLst/>
              <a:gdLst/>
              <a:ahLst/>
              <a:cxnLst/>
              <a:rect l="l" t="t" r="r" b="b"/>
              <a:pathLst>
                <a:path w="4067" h="16063" extrusionOk="0">
                  <a:moveTo>
                    <a:pt x="4006" y="0"/>
                  </a:moveTo>
                  <a:cubicBezTo>
                    <a:pt x="3965" y="0"/>
                    <a:pt x="3925" y="21"/>
                    <a:pt x="3906" y="61"/>
                  </a:cubicBezTo>
                  <a:lnTo>
                    <a:pt x="20" y="15982"/>
                  </a:lnTo>
                  <a:cubicBezTo>
                    <a:pt x="1" y="16022"/>
                    <a:pt x="20" y="16063"/>
                    <a:pt x="60" y="16063"/>
                  </a:cubicBezTo>
                  <a:lnTo>
                    <a:pt x="81" y="16063"/>
                  </a:lnTo>
                  <a:cubicBezTo>
                    <a:pt x="122" y="16063"/>
                    <a:pt x="162" y="16043"/>
                    <a:pt x="162" y="16003"/>
                  </a:cubicBezTo>
                  <a:lnTo>
                    <a:pt x="4067" y="101"/>
                  </a:lnTo>
                  <a:cubicBezTo>
                    <a:pt x="4067" y="61"/>
                    <a:pt x="4046" y="21"/>
                    <a:pt x="400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930;p71">
              <a:extLst>
                <a:ext uri="{FF2B5EF4-FFF2-40B4-BE49-F238E27FC236}">
                  <a16:creationId xmlns:a16="http://schemas.microsoft.com/office/drawing/2014/main" id="{459E3F53-BCCB-43C1-AA48-008A4FEFE094}"/>
                </a:ext>
              </a:extLst>
            </p:cNvPr>
            <p:cNvSpPr/>
            <p:nvPr/>
          </p:nvSpPr>
          <p:spPr>
            <a:xfrm>
              <a:off x="6167500" y="3579600"/>
              <a:ext cx="76000" cy="35825"/>
            </a:xfrm>
            <a:custGeom>
              <a:avLst/>
              <a:gdLst/>
              <a:ahLst/>
              <a:cxnLst/>
              <a:rect l="l" t="t" r="r" b="b"/>
              <a:pathLst>
                <a:path w="3040" h="1433" extrusionOk="0">
                  <a:moveTo>
                    <a:pt x="81" y="1"/>
                  </a:moveTo>
                  <a:cubicBezTo>
                    <a:pt x="65" y="1"/>
                    <a:pt x="49" y="7"/>
                    <a:pt x="41" y="24"/>
                  </a:cubicBezTo>
                  <a:cubicBezTo>
                    <a:pt x="1" y="45"/>
                    <a:pt x="1" y="85"/>
                    <a:pt x="20" y="125"/>
                  </a:cubicBezTo>
                  <a:lnTo>
                    <a:pt x="1067" y="1393"/>
                  </a:lnTo>
                  <a:cubicBezTo>
                    <a:pt x="1088" y="1413"/>
                    <a:pt x="1107" y="1433"/>
                    <a:pt x="1128" y="1433"/>
                  </a:cubicBezTo>
                  <a:cubicBezTo>
                    <a:pt x="1128" y="1433"/>
                    <a:pt x="1147" y="1413"/>
                    <a:pt x="1168" y="1413"/>
                  </a:cubicBezTo>
                  <a:lnTo>
                    <a:pt x="2980" y="346"/>
                  </a:lnTo>
                  <a:cubicBezTo>
                    <a:pt x="3020" y="327"/>
                    <a:pt x="3039" y="265"/>
                    <a:pt x="3020" y="225"/>
                  </a:cubicBezTo>
                  <a:cubicBezTo>
                    <a:pt x="3005" y="211"/>
                    <a:pt x="2971" y="197"/>
                    <a:pt x="2938" y="197"/>
                  </a:cubicBezTo>
                  <a:cubicBezTo>
                    <a:pt x="2925" y="197"/>
                    <a:pt x="2911" y="200"/>
                    <a:pt x="2899" y="206"/>
                  </a:cubicBezTo>
                  <a:lnTo>
                    <a:pt x="1147" y="1252"/>
                  </a:lnTo>
                  <a:lnTo>
                    <a:pt x="141" y="24"/>
                  </a:lnTo>
                  <a:cubicBezTo>
                    <a:pt x="130" y="13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931;p71">
              <a:extLst>
                <a:ext uri="{FF2B5EF4-FFF2-40B4-BE49-F238E27FC236}">
                  <a16:creationId xmlns:a16="http://schemas.microsoft.com/office/drawing/2014/main" id="{B4BAC512-44A3-4492-9BB4-4F2EF1FB07DB}"/>
                </a:ext>
              </a:extLst>
            </p:cNvPr>
            <p:cNvSpPr/>
            <p:nvPr/>
          </p:nvSpPr>
          <p:spPr>
            <a:xfrm>
              <a:off x="6130750" y="3659450"/>
              <a:ext cx="110250" cy="41050"/>
            </a:xfrm>
            <a:custGeom>
              <a:avLst/>
              <a:gdLst/>
              <a:ahLst/>
              <a:cxnLst/>
              <a:rect l="l" t="t" r="r" b="b"/>
              <a:pathLst>
                <a:path w="4410" h="1642" extrusionOk="0">
                  <a:moveTo>
                    <a:pt x="74" y="1"/>
                  </a:moveTo>
                  <a:cubicBezTo>
                    <a:pt x="51" y="1"/>
                    <a:pt x="31" y="11"/>
                    <a:pt x="21" y="31"/>
                  </a:cubicBezTo>
                  <a:cubicBezTo>
                    <a:pt x="1" y="71"/>
                    <a:pt x="1" y="112"/>
                    <a:pt x="21" y="131"/>
                  </a:cubicBezTo>
                  <a:lnTo>
                    <a:pt x="1732" y="1620"/>
                  </a:lnTo>
                  <a:cubicBezTo>
                    <a:pt x="1732" y="1641"/>
                    <a:pt x="1753" y="1641"/>
                    <a:pt x="1772" y="1641"/>
                  </a:cubicBezTo>
                  <a:cubicBezTo>
                    <a:pt x="1793" y="1641"/>
                    <a:pt x="1812" y="1641"/>
                    <a:pt x="1812" y="1620"/>
                  </a:cubicBezTo>
                  <a:lnTo>
                    <a:pt x="4348" y="232"/>
                  </a:lnTo>
                  <a:cubicBezTo>
                    <a:pt x="4389" y="211"/>
                    <a:pt x="4410" y="171"/>
                    <a:pt x="4389" y="131"/>
                  </a:cubicBezTo>
                  <a:cubicBezTo>
                    <a:pt x="4374" y="101"/>
                    <a:pt x="4338" y="83"/>
                    <a:pt x="4303" y="83"/>
                  </a:cubicBezTo>
                  <a:cubicBezTo>
                    <a:pt x="4291" y="83"/>
                    <a:pt x="4279" y="85"/>
                    <a:pt x="4268" y="91"/>
                  </a:cubicBezTo>
                  <a:lnTo>
                    <a:pt x="1793" y="1459"/>
                  </a:lnTo>
                  <a:lnTo>
                    <a:pt x="142" y="31"/>
                  </a:lnTo>
                  <a:cubicBezTo>
                    <a:pt x="122" y="11"/>
                    <a:pt x="97" y="1"/>
                    <a:pt x="7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932;p71">
              <a:extLst>
                <a:ext uri="{FF2B5EF4-FFF2-40B4-BE49-F238E27FC236}">
                  <a16:creationId xmlns:a16="http://schemas.microsoft.com/office/drawing/2014/main" id="{2EED9C9B-D37D-47E8-9F41-1D43C30685A6}"/>
                </a:ext>
              </a:extLst>
            </p:cNvPr>
            <p:cNvSpPr/>
            <p:nvPr/>
          </p:nvSpPr>
          <p:spPr>
            <a:xfrm>
              <a:off x="6109125" y="3729375"/>
              <a:ext cx="103175" cy="47075"/>
            </a:xfrm>
            <a:custGeom>
              <a:avLst/>
              <a:gdLst/>
              <a:ahLst/>
              <a:cxnLst/>
              <a:rect l="l" t="t" r="r" b="b"/>
              <a:pathLst>
                <a:path w="4127" h="1883" extrusionOk="0">
                  <a:moveTo>
                    <a:pt x="91" y="1"/>
                  </a:moveTo>
                  <a:cubicBezTo>
                    <a:pt x="71" y="1"/>
                    <a:pt x="51" y="11"/>
                    <a:pt x="41" y="31"/>
                  </a:cubicBezTo>
                  <a:cubicBezTo>
                    <a:pt x="1" y="52"/>
                    <a:pt x="1" y="112"/>
                    <a:pt x="41" y="133"/>
                  </a:cubicBezTo>
                  <a:lnTo>
                    <a:pt x="1772" y="1864"/>
                  </a:lnTo>
                  <a:cubicBezTo>
                    <a:pt x="1772" y="1864"/>
                    <a:pt x="1791" y="1883"/>
                    <a:pt x="1812" y="1883"/>
                  </a:cubicBezTo>
                  <a:cubicBezTo>
                    <a:pt x="1832" y="1883"/>
                    <a:pt x="1832" y="1883"/>
                    <a:pt x="1853" y="1864"/>
                  </a:cubicBezTo>
                  <a:lnTo>
                    <a:pt x="4086" y="675"/>
                  </a:lnTo>
                  <a:cubicBezTo>
                    <a:pt x="4126" y="656"/>
                    <a:pt x="4126" y="616"/>
                    <a:pt x="4107" y="575"/>
                  </a:cubicBezTo>
                  <a:cubicBezTo>
                    <a:pt x="4095" y="552"/>
                    <a:pt x="4076" y="542"/>
                    <a:pt x="4054" y="542"/>
                  </a:cubicBezTo>
                  <a:cubicBezTo>
                    <a:pt x="4039" y="542"/>
                    <a:pt x="4022" y="547"/>
                    <a:pt x="4006" y="554"/>
                  </a:cubicBezTo>
                  <a:lnTo>
                    <a:pt x="1832" y="1703"/>
                  </a:lnTo>
                  <a:lnTo>
                    <a:pt x="141" y="31"/>
                  </a:lnTo>
                  <a:cubicBezTo>
                    <a:pt x="131" y="11"/>
                    <a:pt x="111" y="1"/>
                    <a:pt x="9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933;p71">
              <a:extLst>
                <a:ext uri="{FF2B5EF4-FFF2-40B4-BE49-F238E27FC236}">
                  <a16:creationId xmlns:a16="http://schemas.microsoft.com/office/drawing/2014/main" id="{6489F209-5611-4636-A4C9-14013A0DFF64}"/>
                </a:ext>
              </a:extLst>
            </p:cNvPr>
            <p:cNvSpPr/>
            <p:nvPr/>
          </p:nvSpPr>
          <p:spPr>
            <a:xfrm>
              <a:off x="6104100" y="3797700"/>
              <a:ext cx="71975" cy="40675"/>
            </a:xfrm>
            <a:custGeom>
              <a:avLst/>
              <a:gdLst/>
              <a:ahLst/>
              <a:cxnLst/>
              <a:rect l="l" t="t" r="r" b="b"/>
              <a:pathLst>
                <a:path w="2879" h="1627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1" y="36"/>
                    <a:pt x="1" y="97"/>
                    <a:pt x="41" y="116"/>
                  </a:cubicBezTo>
                  <a:lnTo>
                    <a:pt x="1410" y="1606"/>
                  </a:lnTo>
                  <a:cubicBezTo>
                    <a:pt x="1429" y="1627"/>
                    <a:pt x="1450" y="1627"/>
                    <a:pt x="1469" y="1627"/>
                  </a:cubicBezTo>
                  <a:lnTo>
                    <a:pt x="1509" y="1627"/>
                  </a:lnTo>
                  <a:lnTo>
                    <a:pt x="2838" y="862"/>
                  </a:lnTo>
                  <a:cubicBezTo>
                    <a:pt x="2878" y="841"/>
                    <a:pt x="2878" y="781"/>
                    <a:pt x="2859" y="760"/>
                  </a:cubicBezTo>
                  <a:cubicBezTo>
                    <a:pt x="2843" y="731"/>
                    <a:pt x="2818" y="712"/>
                    <a:pt x="2789" y="712"/>
                  </a:cubicBezTo>
                  <a:cubicBezTo>
                    <a:pt x="2779" y="712"/>
                    <a:pt x="2768" y="715"/>
                    <a:pt x="2757" y="720"/>
                  </a:cubicBezTo>
                  <a:lnTo>
                    <a:pt x="1490" y="1466"/>
                  </a:lnTo>
                  <a:lnTo>
                    <a:pt x="141" y="16"/>
                  </a:lnTo>
                  <a:cubicBezTo>
                    <a:pt x="131" y="6"/>
                    <a:pt x="116" y="1"/>
                    <a:pt x="9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934;p71">
              <a:extLst>
                <a:ext uri="{FF2B5EF4-FFF2-40B4-BE49-F238E27FC236}">
                  <a16:creationId xmlns:a16="http://schemas.microsoft.com/office/drawing/2014/main" id="{9403C395-3139-4A84-A5C9-BC106BC9F923}"/>
                </a:ext>
              </a:extLst>
            </p:cNvPr>
            <p:cNvSpPr/>
            <p:nvPr/>
          </p:nvSpPr>
          <p:spPr>
            <a:xfrm>
              <a:off x="5942700" y="3626600"/>
              <a:ext cx="128225" cy="302850"/>
            </a:xfrm>
            <a:custGeom>
              <a:avLst/>
              <a:gdLst/>
              <a:ahLst/>
              <a:cxnLst/>
              <a:rect l="l" t="t" r="r" b="b"/>
              <a:pathLst>
                <a:path w="5129" h="12114" extrusionOk="0">
                  <a:moveTo>
                    <a:pt x="302" y="0"/>
                  </a:moveTo>
                  <a:cubicBezTo>
                    <a:pt x="144" y="0"/>
                    <a:pt x="0" y="123"/>
                    <a:pt x="15" y="298"/>
                  </a:cubicBezTo>
                  <a:cubicBezTo>
                    <a:pt x="35" y="1163"/>
                    <a:pt x="176" y="3015"/>
                    <a:pt x="800" y="5752"/>
                  </a:cubicBezTo>
                  <a:cubicBezTo>
                    <a:pt x="1726" y="9719"/>
                    <a:pt x="5128" y="12113"/>
                    <a:pt x="5128" y="12113"/>
                  </a:cubicBezTo>
                  <a:cubicBezTo>
                    <a:pt x="5128" y="12113"/>
                    <a:pt x="4766" y="7223"/>
                    <a:pt x="3880" y="4525"/>
                  </a:cubicBezTo>
                  <a:cubicBezTo>
                    <a:pt x="3215" y="2492"/>
                    <a:pt x="1344" y="781"/>
                    <a:pt x="478" y="57"/>
                  </a:cubicBezTo>
                  <a:cubicBezTo>
                    <a:pt x="422" y="18"/>
                    <a:pt x="361" y="0"/>
                    <a:pt x="302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935;p71">
              <a:extLst>
                <a:ext uri="{FF2B5EF4-FFF2-40B4-BE49-F238E27FC236}">
                  <a16:creationId xmlns:a16="http://schemas.microsoft.com/office/drawing/2014/main" id="{DFE9B71A-988E-4E67-B6BB-611609254C92}"/>
                </a:ext>
              </a:extLst>
            </p:cNvPr>
            <p:cNvSpPr/>
            <p:nvPr/>
          </p:nvSpPr>
          <p:spPr>
            <a:xfrm>
              <a:off x="5945075" y="3626000"/>
              <a:ext cx="127850" cy="304975"/>
            </a:xfrm>
            <a:custGeom>
              <a:avLst/>
              <a:gdLst/>
              <a:ahLst/>
              <a:cxnLst/>
              <a:rect l="l" t="t" r="r" b="b"/>
              <a:pathLst>
                <a:path w="5114" h="12199" extrusionOk="0">
                  <a:moveTo>
                    <a:pt x="60" y="0"/>
                  </a:moveTo>
                  <a:cubicBezTo>
                    <a:pt x="20" y="20"/>
                    <a:pt x="1" y="60"/>
                    <a:pt x="20" y="81"/>
                  </a:cubicBezTo>
                  <a:lnTo>
                    <a:pt x="4972" y="12158"/>
                  </a:lnTo>
                  <a:cubicBezTo>
                    <a:pt x="4993" y="12177"/>
                    <a:pt x="5012" y="12198"/>
                    <a:pt x="5033" y="12198"/>
                  </a:cubicBezTo>
                  <a:cubicBezTo>
                    <a:pt x="5052" y="12198"/>
                    <a:pt x="5052" y="12198"/>
                    <a:pt x="5052" y="12177"/>
                  </a:cubicBezTo>
                  <a:cubicBezTo>
                    <a:pt x="5093" y="12177"/>
                    <a:pt x="5114" y="12137"/>
                    <a:pt x="5093" y="12097"/>
                  </a:cubicBezTo>
                  <a:lnTo>
                    <a:pt x="141" y="41"/>
                  </a:lnTo>
                  <a:cubicBezTo>
                    <a:pt x="122" y="0"/>
                    <a:pt x="81" y="0"/>
                    <a:pt x="6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936;p71">
              <a:extLst>
                <a:ext uri="{FF2B5EF4-FFF2-40B4-BE49-F238E27FC236}">
                  <a16:creationId xmlns:a16="http://schemas.microsoft.com/office/drawing/2014/main" id="{60883181-935E-4D35-A30C-26CC10642BBF}"/>
                </a:ext>
              </a:extLst>
            </p:cNvPr>
            <p:cNvSpPr/>
            <p:nvPr/>
          </p:nvSpPr>
          <p:spPr>
            <a:xfrm>
              <a:off x="5946575" y="3666525"/>
              <a:ext cx="51875" cy="41500"/>
            </a:xfrm>
            <a:custGeom>
              <a:avLst/>
              <a:gdLst/>
              <a:ahLst/>
              <a:cxnLst/>
              <a:rect l="l" t="t" r="r" b="b"/>
              <a:pathLst>
                <a:path w="2075" h="1660" extrusionOk="0">
                  <a:moveTo>
                    <a:pt x="2000" y="1"/>
                  </a:moveTo>
                  <a:cubicBezTo>
                    <a:pt x="1974" y="1"/>
                    <a:pt x="1954" y="15"/>
                    <a:pt x="1954" y="30"/>
                  </a:cubicBezTo>
                  <a:lnTo>
                    <a:pt x="1289" y="1539"/>
                  </a:lnTo>
                  <a:lnTo>
                    <a:pt x="81" y="1217"/>
                  </a:lnTo>
                  <a:cubicBezTo>
                    <a:pt x="41" y="1217"/>
                    <a:pt x="21" y="1238"/>
                    <a:pt x="0" y="1257"/>
                  </a:cubicBezTo>
                  <a:cubicBezTo>
                    <a:pt x="0" y="1297"/>
                    <a:pt x="21" y="1337"/>
                    <a:pt x="41" y="1337"/>
                  </a:cubicBezTo>
                  <a:lnTo>
                    <a:pt x="1310" y="1659"/>
                  </a:lnTo>
                  <a:lnTo>
                    <a:pt x="1329" y="1659"/>
                  </a:lnTo>
                  <a:cubicBezTo>
                    <a:pt x="1350" y="1659"/>
                    <a:pt x="1369" y="1659"/>
                    <a:pt x="1390" y="1619"/>
                  </a:cubicBezTo>
                  <a:lnTo>
                    <a:pt x="2054" y="89"/>
                  </a:lnTo>
                  <a:cubicBezTo>
                    <a:pt x="2075" y="49"/>
                    <a:pt x="2054" y="9"/>
                    <a:pt x="2034" y="9"/>
                  </a:cubicBezTo>
                  <a:cubicBezTo>
                    <a:pt x="2023" y="3"/>
                    <a:pt x="2011" y="1"/>
                    <a:pt x="200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937;p71">
              <a:extLst>
                <a:ext uri="{FF2B5EF4-FFF2-40B4-BE49-F238E27FC236}">
                  <a16:creationId xmlns:a16="http://schemas.microsoft.com/office/drawing/2014/main" id="{AAD7D260-DF54-406D-B5AA-A24A1CB7ECE6}"/>
                </a:ext>
              </a:extLst>
            </p:cNvPr>
            <p:cNvSpPr/>
            <p:nvPr/>
          </p:nvSpPr>
          <p:spPr>
            <a:xfrm>
              <a:off x="5960675" y="3717350"/>
              <a:ext cx="72000" cy="55075"/>
            </a:xfrm>
            <a:custGeom>
              <a:avLst/>
              <a:gdLst/>
              <a:ahLst/>
              <a:cxnLst/>
              <a:rect l="l" t="t" r="r" b="b"/>
              <a:pathLst>
                <a:path w="2880" h="2203" extrusionOk="0">
                  <a:moveTo>
                    <a:pt x="2816" y="1"/>
                  </a:moveTo>
                  <a:cubicBezTo>
                    <a:pt x="2796" y="1"/>
                    <a:pt x="2772" y="15"/>
                    <a:pt x="2759" y="29"/>
                  </a:cubicBezTo>
                  <a:lnTo>
                    <a:pt x="1812" y="2082"/>
                  </a:lnTo>
                  <a:lnTo>
                    <a:pt x="61" y="1921"/>
                  </a:lnTo>
                  <a:cubicBezTo>
                    <a:pt x="21" y="1921"/>
                    <a:pt x="0" y="1961"/>
                    <a:pt x="0" y="1982"/>
                  </a:cubicBezTo>
                  <a:cubicBezTo>
                    <a:pt x="0" y="2023"/>
                    <a:pt x="21" y="2042"/>
                    <a:pt x="40" y="2063"/>
                  </a:cubicBezTo>
                  <a:lnTo>
                    <a:pt x="1833" y="2203"/>
                  </a:lnTo>
                  <a:cubicBezTo>
                    <a:pt x="1873" y="2203"/>
                    <a:pt x="1892" y="2203"/>
                    <a:pt x="1892" y="2184"/>
                  </a:cubicBezTo>
                  <a:lnTo>
                    <a:pt x="2879" y="90"/>
                  </a:lnTo>
                  <a:cubicBezTo>
                    <a:pt x="2879" y="50"/>
                    <a:pt x="2879" y="10"/>
                    <a:pt x="2839" y="10"/>
                  </a:cubicBezTo>
                  <a:cubicBezTo>
                    <a:pt x="2833" y="4"/>
                    <a:pt x="2825" y="1"/>
                    <a:pt x="281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938;p71">
              <a:extLst>
                <a:ext uri="{FF2B5EF4-FFF2-40B4-BE49-F238E27FC236}">
                  <a16:creationId xmlns:a16="http://schemas.microsoft.com/office/drawing/2014/main" id="{68E6DE24-F1EA-4C6F-AE0B-88D2C7C2CF94}"/>
                </a:ext>
              </a:extLst>
            </p:cNvPr>
            <p:cNvSpPr/>
            <p:nvPr/>
          </p:nvSpPr>
          <p:spPr>
            <a:xfrm>
              <a:off x="5979300" y="3782775"/>
              <a:ext cx="73500" cy="48550"/>
            </a:xfrm>
            <a:custGeom>
              <a:avLst/>
              <a:gdLst/>
              <a:ahLst/>
              <a:cxnLst/>
              <a:rect l="l" t="t" r="r" b="b"/>
              <a:pathLst>
                <a:path w="2940" h="1942" extrusionOk="0">
                  <a:moveTo>
                    <a:pt x="2865" y="1"/>
                  </a:moveTo>
                  <a:cubicBezTo>
                    <a:pt x="2839" y="1"/>
                    <a:pt x="2819" y="15"/>
                    <a:pt x="2819" y="29"/>
                  </a:cubicBezTo>
                  <a:lnTo>
                    <a:pt x="1952" y="1800"/>
                  </a:lnTo>
                  <a:lnTo>
                    <a:pt x="81" y="1518"/>
                  </a:lnTo>
                  <a:cubicBezTo>
                    <a:pt x="41" y="1518"/>
                    <a:pt x="20" y="1539"/>
                    <a:pt x="1" y="1579"/>
                  </a:cubicBezTo>
                  <a:cubicBezTo>
                    <a:pt x="1" y="1599"/>
                    <a:pt x="20" y="1639"/>
                    <a:pt x="60" y="1639"/>
                  </a:cubicBezTo>
                  <a:lnTo>
                    <a:pt x="1973" y="1942"/>
                  </a:lnTo>
                  <a:lnTo>
                    <a:pt x="1993" y="1942"/>
                  </a:lnTo>
                  <a:cubicBezTo>
                    <a:pt x="2014" y="1942"/>
                    <a:pt x="2033" y="1921"/>
                    <a:pt x="2054" y="1902"/>
                  </a:cubicBezTo>
                  <a:lnTo>
                    <a:pt x="2918" y="90"/>
                  </a:lnTo>
                  <a:cubicBezTo>
                    <a:pt x="2939" y="69"/>
                    <a:pt x="2918" y="29"/>
                    <a:pt x="2899" y="9"/>
                  </a:cubicBezTo>
                  <a:cubicBezTo>
                    <a:pt x="2887" y="3"/>
                    <a:pt x="2875" y="1"/>
                    <a:pt x="286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939;p71">
              <a:extLst>
                <a:ext uri="{FF2B5EF4-FFF2-40B4-BE49-F238E27FC236}">
                  <a16:creationId xmlns:a16="http://schemas.microsoft.com/office/drawing/2014/main" id="{09E9B2C5-F23A-4B4C-A784-800138B71BE5}"/>
                </a:ext>
              </a:extLst>
            </p:cNvPr>
            <p:cNvSpPr/>
            <p:nvPr/>
          </p:nvSpPr>
          <p:spPr>
            <a:xfrm>
              <a:off x="6007975" y="3846675"/>
              <a:ext cx="55375" cy="30950"/>
            </a:xfrm>
            <a:custGeom>
              <a:avLst/>
              <a:gdLst/>
              <a:ahLst/>
              <a:cxnLst/>
              <a:rect l="l" t="t" r="r" b="b"/>
              <a:pathLst>
                <a:path w="2215" h="1238" extrusionOk="0">
                  <a:moveTo>
                    <a:pt x="2153" y="1"/>
                  </a:moveTo>
                  <a:cubicBezTo>
                    <a:pt x="2133" y="1"/>
                    <a:pt x="2108" y="15"/>
                    <a:pt x="2094" y="30"/>
                  </a:cubicBezTo>
                  <a:lnTo>
                    <a:pt x="1631" y="1096"/>
                  </a:lnTo>
                  <a:lnTo>
                    <a:pt x="81" y="814"/>
                  </a:lnTo>
                  <a:cubicBezTo>
                    <a:pt x="76" y="809"/>
                    <a:pt x="69" y="807"/>
                    <a:pt x="62" y="807"/>
                  </a:cubicBezTo>
                  <a:cubicBezTo>
                    <a:pt x="43" y="807"/>
                    <a:pt x="21" y="825"/>
                    <a:pt x="21" y="854"/>
                  </a:cubicBezTo>
                  <a:cubicBezTo>
                    <a:pt x="0" y="895"/>
                    <a:pt x="21" y="916"/>
                    <a:pt x="61" y="935"/>
                  </a:cubicBezTo>
                  <a:lnTo>
                    <a:pt x="1651" y="1238"/>
                  </a:lnTo>
                  <a:cubicBezTo>
                    <a:pt x="1691" y="1238"/>
                    <a:pt x="1712" y="1217"/>
                    <a:pt x="1712" y="1197"/>
                  </a:cubicBezTo>
                  <a:lnTo>
                    <a:pt x="2214" y="89"/>
                  </a:lnTo>
                  <a:cubicBezTo>
                    <a:pt x="2214" y="49"/>
                    <a:pt x="2214" y="9"/>
                    <a:pt x="2174" y="9"/>
                  </a:cubicBezTo>
                  <a:cubicBezTo>
                    <a:pt x="2168" y="3"/>
                    <a:pt x="2161" y="1"/>
                    <a:pt x="21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940;p71">
              <a:extLst>
                <a:ext uri="{FF2B5EF4-FFF2-40B4-BE49-F238E27FC236}">
                  <a16:creationId xmlns:a16="http://schemas.microsoft.com/office/drawing/2014/main" id="{EF6DB872-733B-4566-97E4-E4B734BD85B4}"/>
                </a:ext>
              </a:extLst>
            </p:cNvPr>
            <p:cNvSpPr/>
            <p:nvPr/>
          </p:nvSpPr>
          <p:spPr>
            <a:xfrm>
              <a:off x="5782525" y="4248550"/>
              <a:ext cx="380975" cy="124725"/>
            </a:xfrm>
            <a:custGeom>
              <a:avLst/>
              <a:gdLst/>
              <a:ahLst/>
              <a:cxnLst/>
              <a:rect l="l" t="t" r="r" b="b"/>
              <a:pathLst>
                <a:path w="15239" h="4989" extrusionOk="0">
                  <a:moveTo>
                    <a:pt x="2107" y="1"/>
                  </a:moveTo>
                  <a:cubicBezTo>
                    <a:pt x="1618" y="1"/>
                    <a:pt x="1130" y="25"/>
                    <a:pt x="645" y="77"/>
                  </a:cubicBezTo>
                  <a:lnTo>
                    <a:pt x="645" y="98"/>
                  </a:lnTo>
                  <a:lnTo>
                    <a:pt x="604" y="98"/>
                  </a:lnTo>
                  <a:cubicBezTo>
                    <a:pt x="242" y="158"/>
                    <a:pt x="1" y="501"/>
                    <a:pt x="62" y="842"/>
                  </a:cubicBezTo>
                  <a:cubicBezTo>
                    <a:pt x="132" y="1157"/>
                    <a:pt x="385" y="1381"/>
                    <a:pt x="688" y="1381"/>
                  </a:cubicBezTo>
                  <a:cubicBezTo>
                    <a:pt x="733" y="1381"/>
                    <a:pt x="779" y="1376"/>
                    <a:pt x="827" y="1365"/>
                  </a:cubicBezTo>
                  <a:cubicBezTo>
                    <a:pt x="1571" y="1233"/>
                    <a:pt x="2329" y="1172"/>
                    <a:pt x="3093" y="1172"/>
                  </a:cubicBezTo>
                  <a:cubicBezTo>
                    <a:pt x="4765" y="1172"/>
                    <a:pt x="6462" y="1466"/>
                    <a:pt x="8092" y="1950"/>
                  </a:cubicBezTo>
                  <a:cubicBezTo>
                    <a:pt x="10467" y="2653"/>
                    <a:pt x="12743" y="3761"/>
                    <a:pt x="14976" y="4969"/>
                  </a:cubicBezTo>
                  <a:cubicBezTo>
                    <a:pt x="14996" y="4982"/>
                    <a:pt x="15021" y="4989"/>
                    <a:pt x="15046" y="4989"/>
                  </a:cubicBezTo>
                  <a:cubicBezTo>
                    <a:pt x="15097" y="4989"/>
                    <a:pt x="15151" y="4962"/>
                    <a:pt x="15178" y="4908"/>
                  </a:cubicBezTo>
                  <a:cubicBezTo>
                    <a:pt x="15239" y="4827"/>
                    <a:pt x="15218" y="4728"/>
                    <a:pt x="15137" y="4687"/>
                  </a:cubicBezTo>
                  <a:cubicBezTo>
                    <a:pt x="12984" y="3338"/>
                    <a:pt x="10770" y="2050"/>
                    <a:pt x="8334" y="1164"/>
                  </a:cubicBezTo>
                  <a:cubicBezTo>
                    <a:pt x="7126" y="721"/>
                    <a:pt x="5878" y="380"/>
                    <a:pt x="4590" y="198"/>
                  </a:cubicBezTo>
                  <a:cubicBezTo>
                    <a:pt x="3767" y="71"/>
                    <a:pt x="2936" y="1"/>
                    <a:pt x="210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41;p71">
              <a:extLst>
                <a:ext uri="{FF2B5EF4-FFF2-40B4-BE49-F238E27FC236}">
                  <a16:creationId xmlns:a16="http://schemas.microsoft.com/office/drawing/2014/main" id="{14160B69-A544-419C-AC48-CBECCBA99889}"/>
                </a:ext>
              </a:extLst>
            </p:cNvPr>
            <p:cNvSpPr/>
            <p:nvPr/>
          </p:nvSpPr>
          <p:spPr>
            <a:xfrm>
              <a:off x="6104100" y="4337325"/>
              <a:ext cx="378450" cy="175125"/>
            </a:xfrm>
            <a:custGeom>
              <a:avLst/>
              <a:gdLst/>
              <a:ahLst/>
              <a:cxnLst/>
              <a:rect l="l" t="t" r="r" b="b"/>
              <a:pathLst>
                <a:path w="15138" h="7005" extrusionOk="0">
                  <a:moveTo>
                    <a:pt x="1790" y="0"/>
                  </a:moveTo>
                  <a:cubicBezTo>
                    <a:pt x="697" y="0"/>
                    <a:pt x="1" y="109"/>
                    <a:pt x="1" y="109"/>
                  </a:cubicBezTo>
                  <a:cubicBezTo>
                    <a:pt x="1" y="109"/>
                    <a:pt x="4569" y="4196"/>
                    <a:pt x="7709" y="5866"/>
                  </a:cubicBezTo>
                  <a:cubicBezTo>
                    <a:pt x="9464" y="6803"/>
                    <a:pt x="11659" y="7004"/>
                    <a:pt x="13262" y="7004"/>
                  </a:cubicBezTo>
                  <a:cubicBezTo>
                    <a:pt x="13829" y="7004"/>
                    <a:pt x="14321" y="6979"/>
                    <a:pt x="14694" y="6953"/>
                  </a:cubicBezTo>
                  <a:cubicBezTo>
                    <a:pt x="14996" y="6933"/>
                    <a:pt x="15137" y="6550"/>
                    <a:pt x="14915" y="6329"/>
                  </a:cubicBezTo>
                  <a:cubicBezTo>
                    <a:pt x="14131" y="5565"/>
                    <a:pt x="12400" y="4014"/>
                    <a:pt x="9440" y="2082"/>
                  </a:cubicBezTo>
                  <a:cubicBezTo>
                    <a:pt x="6739" y="323"/>
                    <a:pt x="3675" y="0"/>
                    <a:pt x="179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42;p71">
              <a:extLst>
                <a:ext uri="{FF2B5EF4-FFF2-40B4-BE49-F238E27FC236}">
                  <a16:creationId xmlns:a16="http://schemas.microsoft.com/office/drawing/2014/main" id="{2EBE3512-17CD-42FC-997A-7598B846F70B}"/>
                </a:ext>
              </a:extLst>
            </p:cNvPr>
            <p:cNvSpPr/>
            <p:nvPr/>
          </p:nvSpPr>
          <p:spPr>
            <a:xfrm>
              <a:off x="6101575" y="4337825"/>
              <a:ext cx="379450" cy="169300"/>
            </a:xfrm>
            <a:custGeom>
              <a:avLst/>
              <a:gdLst/>
              <a:ahLst/>
              <a:cxnLst/>
              <a:rect l="l" t="t" r="r" b="b"/>
              <a:pathLst>
                <a:path w="15178" h="6772" extrusionOk="0">
                  <a:moveTo>
                    <a:pt x="89" y="1"/>
                  </a:moveTo>
                  <a:cubicBezTo>
                    <a:pt x="61" y="1"/>
                    <a:pt x="35" y="19"/>
                    <a:pt x="21" y="49"/>
                  </a:cubicBezTo>
                  <a:cubicBezTo>
                    <a:pt x="0" y="89"/>
                    <a:pt x="21" y="129"/>
                    <a:pt x="61" y="150"/>
                  </a:cubicBezTo>
                  <a:lnTo>
                    <a:pt x="15056" y="6772"/>
                  </a:lnTo>
                  <a:lnTo>
                    <a:pt x="15077" y="6772"/>
                  </a:lnTo>
                  <a:cubicBezTo>
                    <a:pt x="15117" y="6772"/>
                    <a:pt x="15137" y="6752"/>
                    <a:pt x="15158" y="6731"/>
                  </a:cubicBezTo>
                  <a:cubicBezTo>
                    <a:pt x="15177" y="6691"/>
                    <a:pt x="15158" y="6651"/>
                    <a:pt x="15117" y="6631"/>
                  </a:cubicBezTo>
                  <a:lnTo>
                    <a:pt x="121" y="8"/>
                  </a:lnTo>
                  <a:cubicBezTo>
                    <a:pt x="110" y="3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43;p71">
              <a:extLst>
                <a:ext uri="{FF2B5EF4-FFF2-40B4-BE49-F238E27FC236}">
                  <a16:creationId xmlns:a16="http://schemas.microsoft.com/office/drawing/2014/main" id="{EDC367BD-36D3-4F62-82F0-EB17134EE122}"/>
                </a:ext>
              </a:extLst>
            </p:cNvPr>
            <p:cNvSpPr/>
            <p:nvPr/>
          </p:nvSpPr>
          <p:spPr>
            <a:xfrm>
              <a:off x="6377850" y="4440000"/>
              <a:ext cx="40275" cy="73700"/>
            </a:xfrm>
            <a:custGeom>
              <a:avLst/>
              <a:gdLst/>
              <a:ahLst/>
              <a:cxnLst/>
              <a:rect l="l" t="t" r="r" b="b"/>
              <a:pathLst>
                <a:path w="1611" h="2948" extrusionOk="0">
                  <a:moveTo>
                    <a:pt x="1513" y="0"/>
                  </a:moveTo>
                  <a:cubicBezTo>
                    <a:pt x="1503" y="0"/>
                    <a:pt x="1495" y="3"/>
                    <a:pt x="1490" y="8"/>
                  </a:cubicBezTo>
                  <a:lnTo>
                    <a:pt x="60" y="813"/>
                  </a:lnTo>
                  <a:cubicBezTo>
                    <a:pt x="20" y="833"/>
                    <a:pt x="0" y="873"/>
                    <a:pt x="20" y="913"/>
                  </a:cubicBezTo>
                  <a:lnTo>
                    <a:pt x="765" y="2886"/>
                  </a:lnTo>
                  <a:cubicBezTo>
                    <a:pt x="765" y="2926"/>
                    <a:pt x="806" y="2947"/>
                    <a:pt x="825" y="2947"/>
                  </a:cubicBezTo>
                  <a:lnTo>
                    <a:pt x="865" y="2947"/>
                  </a:lnTo>
                  <a:cubicBezTo>
                    <a:pt x="905" y="2926"/>
                    <a:pt x="926" y="2886"/>
                    <a:pt x="905" y="2846"/>
                  </a:cubicBezTo>
                  <a:lnTo>
                    <a:pt x="181" y="913"/>
                  </a:lnTo>
                  <a:lnTo>
                    <a:pt x="1550" y="148"/>
                  </a:lnTo>
                  <a:cubicBezTo>
                    <a:pt x="1590" y="129"/>
                    <a:pt x="1611" y="89"/>
                    <a:pt x="1590" y="49"/>
                  </a:cubicBezTo>
                  <a:cubicBezTo>
                    <a:pt x="1576" y="19"/>
                    <a:pt x="1539" y="0"/>
                    <a:pt x="15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44;p71">
              <a:extLst>
                <a:ext uri="{FF2B5EF4-FFF2-40B4-BE49-F238E27FC236}">
                  <a16:creationId xmlns:a16="http://schemas.microsoft.com/office/drawing/2014/main" id="{5275ED28-AE63-4D9E-8054-B7A94BE9968B}"/>
                </a:ext>
              </a:extLst>
            </p:cNvPr>
            <p:cNvSpPr/>
            <p:nvPr/>
          </p:nvSpPr>
          <p:spPr>
            <a:xfrm>
              <a:off x="6297825" y="4390050"/>
              <a:ext cx="47850" cy="107525"/>
            </a:xfrm>
            <a:custGeom>
              <a:avLst/>
              <a:gdLst/>
              <a:ahLst/>
              <a:cxnLst/>
              <a:rect l="l" t="t" r="r" b="b"/>
              <a:pathLst>
                <a:path w="1914" h="4301" extrusionOk="0">
                  <a:moveTo>
                    <a:pt x="1827" y="0"/>
                  </a:moveTo>
                  <a:cubicBezTo>
                    <a:pt x="1808" y="0"/>
                    <a:pt x="1788" y="5"/>
                    <a:pt x="1772" y="13"/>
                  </a:cubicBezTo>
                  <a:lnTo>
                    <a:pt x="21" y="1422"/>
                  </a:lnTo>
                  <a:cubicBezTo>
                    <a:pt x="0" y="1443"/>
                    <a:pt x="0" y="1483"/>
                    <a:pt x="0" y="1502"/>
                  </a:cubicBezTo>
                  <a:lnTo>
                    <a:pt x="947" y="4240"/>
                  </a:lnTo>
                  <a:cubicBezTo>
                    <a:pt x="947" y="4280"/>
                    <a:pt x="987" y="4301"/>
                    <a:pt x="1007" y="4301"/>
                  </a:cubicBezTo>
                  <a:lnTo>
                    <a:pt x="1028" y="4301"/>
                  </a:lnTo>
                  <a:cubicBezTo>
                    <a:pt x="1068" y="4280"/>
                    <a:pt x="1108" y="4240"/>
                    <a:pt x="1087" y="4199"/>
                  </a:cubicBezTo>
                  <a:lnTo>
                    <a:pt x="161" y="1502"/>
                  </a:lnTo>
                  <a:lnTo>
                    <a:pt x="1873" y="134"/>
                  </a:lnTo>
                  <a:cubicBezTo>
                    <a:pt x="1913" y="114"/>
                    <a:pt x="1913" y="53"/>
                    <a:pt x="1892" y="34"/>
                  </a:cubicBezTo>
                  <a:cubicBezTo>
                    <a:pt x="1881" y="10"/>
                    <a:pt x="1855" y="0"/>
                    <a:pt x="18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5;p71">
              <a:extLst>
                <a:ext uri="{FF2B5EF4-FFF2-40B4-BE49-F238E27FC236}">
                  <a16:creationId xmlns:a16="http://schemas.microsoft.com/office/drawing/2014/main" id="{CB3C7E51-395E-4E10-9347-4AE1808B24B5}"/>
                </a:ext>
              </a:extLst>
            </p:cNvPr>
            <p:cNvSpPr/>
            <p:nvPr/>
          </p:nvSpPr>
          <p:spPr>
            <a:xfrm>
              <a:off x="6226350" y="4356450"/>
              <a:ext cx="54375" cy="98875"/>
            </a:xfrm>
            <a:custGeom>
              <a:avLst/>
              <a:gdLst/>
              <a:ahLst/>
              <a:cxnLst/>
              <a:rect l="l" t="t" r="r" b="b"/>
              <a:pathLst>
                <a:path w="2175" h="3955" extrusionOk="0">
                  <a:moveTo>
                    <a:pt x="2070" y="0"/>
                  </a:moveTo>
                  <a:cubicBezTo>
                    <a:pt x="2059" y="0"/>
                    <a:pt x="2047" y="3"/>
                    <a:pt x="2035" y="9"/>
                  </a:cubicBezTo>
                  <a:lnTo>
                    <a:pt x="41" y="1418"/>
                  </a:lnTo>
                  <a:cubicBezTo>
                    <a:pt x="22" y="1437"/>
                    <a:pt x="1" y="1478"/>
                    <a:pt x="22" y="1498"/>
                  </a:cubicBezTo>
                  <a:lnTo>
                    <a:pt x="787" y="3914"/>
                  </a:lnTo>
                  <a:cubicBezTo>
                    <a:pt x="806" y="3933"/>
                    <a:pt x="827" y="3954"/>
                    <a:pt x="867" y="3954"/>
                  </a:cubicBezTo>
                  <a:lnTo>
                    <a:pt x="887" y="3954"/>
                  </a:lnTo>
                  <a:cubicBezTo>
                    <a:pt x="927" y="3954"/>
                    <a:pt x="948" y="3893"/>
                    <a:pt x="948" y="3853"/>
                  </a:cubicBezTo>
                  <a:lnTo>
                    <a:pt x="183" y="1518"/>
                  </a:lnTo>
                  <a:lnTo>
                    <a:pt x="2135" y="149"/>
                  </a:lnTo>
                  <a:cubicBezTo>
                    <a:pt x="2156" y="130"/>
                    <a:pt x="2175" y="69"/>
                    <a:pt x="2135" y="28"/>
                  </a:cubicBezTo>
                  <a:cubicBezTo>
                    <a:pt x="2121" y="15"/>
                    <a:pt x="2097" y="0"/>
                    <a:pt x="207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46;p71">
              <a:extLst>
                <a:ext uri="{FF2B5EF4-FFF2-40B4-BE49-F238E27FC236}">
                  <a16:creationId xmlns:a16="http://schemas.microsoft.com/office/drawing/2014/main" id="{BD0082C3-5AA7-4EA0-81A2-790370892899}"/>
                </a:ext>
              </a:extLst>
            </p:cNvPr>
            <p:cNvSpPr/>
            <p:nvPr/>
          </p:nvSpPr>
          <p:spPr>
            <a:xfrm>
              <a:off x="6167500" y="4339825"/>
              <a:ext cx="46800" cy="67175"/>
            </a:xfrm>
            <a:custGeom>
              <a:avLst/>
              <a:gdLst/>
              <a:ahLst/>
              <a:cxnLst/>
              <a:rect l="l" t="t" r="r" b="b"/>
              <a:pathLst>
                <a:path w="1872" h="2687" extrusionOk="0">
                  <a:moveTo>
                    <a:pt x="1786" y="1"/>
                  </a:moveTo>
                  <a:cubicBezTo>
                    <a:pt x="1775" y="1"/>
                    <a:pt x="1763" y="3"/>
                    <a:pt x="1751" y="9"/>
                  </a:cubicBezTo>
                  <a:lnTo>
                    <a:pt x="41" y="1117"/>
                  </a:lnTo>
                  <a:cubicBezTo>
                    <a:pt x="20" y="1136"/>
                    <a:pt x="1" y="1176"/>
                    <a:pt x="20" y="1197"/>
                  </a:cubicBezTo>
                  <a:lnTo>
                    <a:pt x="543" y="2647"/>
                  </a:lnTo>
                  <a:cubicBezTo>
                    <a:pt x="543" y="2666"/>
                    <a:pt x="584" y="2687"/>
                    <a:pt x="605" y="2687"/>
                  </a:cubicBezTo>
                  <a:lnTo>
                    <a:pt x="645" y="2687"/>
                  </a:lnTo>
                  <a:cubicBezTo>
                    <a:pt x="685" y="2666"/>
                    <a:pt x="704" y="2626"/>
                    <a:pt x="685" y="2585"/>
                  </a:cubicBezTo>
                  <a:lnTo>
                    <a:pt x="181" y="1217"/>
                  </a:lnTo>
                  <a:lnTo>
                    <a:pt x="1832" y="151"/>
                  </a:lnTo>
                  <a:cubicBezTo>
                    <a:pt x="1872" y="130"/>
                    <a:pt x="1872" y="70"/>
                    <a:pt x="1853" y="30"/>
                  </a:cubicBezTo>
                  <a:cubicBezTo>
                    <a:pt x="1838" y="15"/>
                    <a:pt x="1813" y="1"/>
                    <a:pt x="178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47;p71">
              <a:extLst>
                <a:ext uri="{FF2B5EF4-FFF2-40B4-BE49-F238E27FC236}">
                  <a16:creationId xmlns:a16="http://schemas.microsoft.com/office/drawing/2014/main" id="{F2C716DF-F49F-417B-810B-C8F091F73F21}"/>
                </a:ext>
              </a:extLst>
            </p:cNvPr>
            <p:cNvSpPr/>
            <p:nvPr/>
          </p:nvSpPr>
          <p:spPr>
            <a:xfrm>
              <a:off x="6749225" y="3989775"/>
              <a:ext cx="348250" cy="126875"/>
            </a:xfrm>
            <a:custGeom>
              <a:avLst/>
              <a:gdLst/>
              <a:ahLst/>
              <a:cxnLst/>
              <a:rect l="l" t="t" r="r" b="b"/>
              <a:pathLst>
                <a:path w="13930" h="5075" extrusionOk="0">
                  <a:moveTo>
                    <a:pt x="427" y="0"/>
                  </a:moveTo>
                  <a:cubicBezTo>
                    <a:pt x="202" y="0"/>
                    <a:pt x="20" y="173"/>
                    <a:pt x="20" y="385"/>
                  </a:cubicBezTo>
                  <a:cubicBezTo>
                    <a:pt x="0" y="626"/>
                    <a:pt x="181" y="828"/>
                    <a:pt x="403" y="847"/>
                  </a:cubicBezTo>
                  <a:cubicBezTo>
                    <a:pt x="5052" y="1169"/>
                    <a:pt x="9641" y="2618"/>
                    <a:pt x="13648" y="5055"/>
                  </a:cubicBezTo>
                  <a:cubicBezTo>
                    <a:pt x="13674" y="5068"/>
                    <a:pt x="13703" y="5074"/>
                    <a:pt x="13731" y="5074"/>
                  </a:cubicBezTo>
                  <a:cubicBezTo>
                    <a:pt x="13788" y="5074"/>
                    <a:pt x="13841" y="5047"/>
                    <a:pt x="13868" y="4993"/>
                  </a:cubicBezTo>
                  <a:cubicBezTo>
                    <a:pt x="13929" y="4934"/>
                    <a:pt x="13889" y="4832"/>
                    <a:pt x="13828" y="4773"/>
                  </a:cubicBezTo>
                  <a:cubicBezTo>
                    <a:pt x="9863" y="2156"/>
                    <a:pt x="5253" y="505"/>
                    <a:pt x="483" y="1"/>
                  </a:cubicBezTo>
                  <a:lnTo>
                    <a:pt x="463" y="1"/>
                  </a:lnTo>
                  <a:cubicBezTo>
                    <a:pt x="451" y="0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48;p71">
              <a:extLst>
                <a:ext uri="{FF2B5EF4-FFF2-40B4-BE49-F238E27FC236}">
                  <a16:creationId xmlns:a16="http://schemas.microsoft.com/office/drawing/2014/main" id="{ECB79584-7083-47F5-89BA-DD4D842A2F9E}"/>
                </a:ext>
              </a:extLst>
            </p:cNvPr>
            <p:cNvSpPr/>
            <p:nvPr/>
          </p:nvSpPr>
          <p:spPr>
            <a:xfrm>
              <a:off x="6982200" y="4056775"/>
              <a:ext cx="296900" cy="128350"/>
            </a:xfrm>
            <a:custGeom>
              <a:avLst/>
              <a:gdLst/>
              <a:ahLst/>
              <a:cxnLst/>
              <a:rect l="l" t="t" r="r" b="b"/>
              <a:pathLst>
                <a:path w="11876" h="5134" extrusionOk="0">
                  <a:moveTo>
                    <a:pt x="1823" y="0"/>
                  </a:moveTo>
                  <a:cubicBezTo>
                    <a:pt x="727" y="0"/>
                    <a:pt x="0" y="139"/>
                    <a:pt x="0" y="139"/>
                  </a:cubicBezTo>
                  <a:cubicBezTo>
                    <a:pt x="0" y="139"/>
                    <a:pt x="3664" y="3180"/>
                    <a:pt x="6119" y="4387"/>
                  </a:cubicBezTo>
                  <a:cubicBezTo>
                    <a:pt x="7311" y="4977"/>
                    <a:pt x="8739" y="5134"/>
                    <a:pt x="9906" y="5134"/>
                  </a:cubicBezTo>
                  <a:cubicBezTo>
                    <a:pt x="10571" y="5134"/>
                    <a:pt x="11152" y="5082"/>
                    <a:pt x="11554" y="5031"/>
                  </a:cubicBezTo>
                  <a:cubicBezTo>
                    <a:pt x="11776" y="5011"/>
                    <a:pt x="11876" y="4709"/>
                    <a:pt x="11696" y="4548"/>
                  </a:cubicBezTo>
                  <a:cubicBezTo>
                    <a:pt x="11071" y="3985"/>
                    <a:pt x="9702" y="2837"/>
                    <a:pt x="7367" y="1428"/>
                  </a:cubicBezTo>
                  <a:cubicBezTo>
                    <a:pt x="5429" y="251"/>
                    <a:pt x="3293" y="0"/>
                    <a:pt x="182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49;p71">
              <a:extLst>
                <a:ext uri="{FF2B5EF4-FFF2-40B4-BE49-F238E27FC236}">
                  <a16:creationId xmlns:a16="http://schemas.microsoft.com/office/drawing/2014/main" id="{E42EC791-FF9F-4616-B7C2-2B2C47C71AA6}"/>
                </a:ext>
              </a:extLst>
            </p:cNvPr>
            <p:cNvSpPr/>
            <p:nvPr/>
          </p:nvSpPr>
          <p:spPr>
            <a:xfrm>
              <a:off x="6980700" y="4058550"/>
              <a:ext cx="297400" cy="121000"/>
            </a:xfrm>
            <a:custGeom>
              <a:avLst/>
              <a:gdLst/>
              <a:ahLst/>
              <a:cxnLst/>
              <a:rect l="l" t="t" r="r" b="b"/>
              <a:pathLst>
                <a:path w="11896" h="4840" extrusionOk="0">
                  <a:moveTo>
                    <a:pt x="58" y="0"/>
                  </a:moveTo>
                  <a:cubicBezTo>
                    <a:pt x="38" y="0"/>
                    <a:pt x="14" y="15"/>
                    <a:pt x="1" y="28"/>
                  </a:cubicBezTo>
                  <a:cubicBezTo>
                    <a:pt x="1" y="68"/>
                    <a:pt x="1" y="109"/>
                    <a:pt x="41" y="109"/>
                  </a:cubicBezTo>
                  <a:lnTo>
                    <a:pt x="11796" y="4840"/>
                  </a:lnTo>
                  <a:lnTo>
                    <a:pt x="11836" y="4840"/>
                  </a:lnTo>
                  <a:cubicBezTo>
                    <a:pt x="11855" y="4840"/>
                    <a:pt x="11876" y="4819"/>
                    <a:pt x="11876" y="4799"/>
                  </a:cubicBezTo>
                  <a:cubicBezTo>
                    <a:pt x="11896" y="4779"/>
                    <a:pt x="11876" y="4738"/>
                    <a:pt x="11855" y="4719"/>
                  </a:cubicBezTo>
                  <a:lnTo>
                    <a:pt x="81" y="9"/>
                  </a:lnTo>
                  <a:cubicBezTo>
                    <a:pt x="75" y="3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50;p71">
              <a:extLst>
                <a:ext uri="{FF2B5EF4-FFF2-40B4-BE49-F238E27FC236}">
                  <a16:creationId xmlns:a16="http://schemas.microsoft.com/office/drawing/2014/main" id="{F4A6F3D5-F66A-4A09-A0CD-B8344CAC0C3F}"/>
                </a:ext>
              </a:extLst>
            </p:cNvPr>
            <p:cNvSpPr/>
            <p:nvPr/>
          </p:nvSpPr>
          <p:spPr>
            <a:xfrm>
              <a:off x="7197575" y="4129375"/>
              <a:ext cx="30200" cy="57225"/>
            </a:xfrm>
            <a:custGeom>
              <a:avLst/>
              <a:gdLst/>
              <a:ahLst/>
              <a:cxnLst/>
              <a:rect l="l" t="t" r="r" b="b"/>
              <a:pathLst>
                <a:path w="1208" h="2289" extrusionOk="0">
                  <a:moveTo>
                    <a:pt x="1148" y="1"/>
                  </a:moveTo>
                  <a:cubicBezTo>
                    <a:pt x="1137" y="1"/>
                    <a:pt x="1124" y="5"/>
                    <a:pt x="1108" y="13"/>
                  </a:cubicBezTo>
                  <a:lnTo>
                    <a:pt x="21" y="657"/>
                  </a:lnTo>
                  <a:cubicBezTo>
                    <a:pt x="0" y="678"/>
                    <a:pt x="0" y="718"/>
                    <a:pt x="0" y="738"/>
                  </a:cubicBezTo>
                  <a:lnTo>
                    <a:pt x="625" y="2248"/>
                  </a:lnTo>
                  <a:cubicBezTo>
                    <a:pt x="644" y="2268"/>
                    <a:pt x="665" y="2289"/>
                    <a:pt x="684" y="2289"/>
                  </a:cubicBezTo>
                  <a:lnTo>
                    <a:pt x="705" y="2289"/>
                  </a:lnTo>
                  <a:cubicBezTo>
                    <a:pt x="746" y="2268"/>
                    <a:pt x="746" y="2248"/>
                    <a:pt x="746" y="2208"/>
                  </a:cubicBezTo>
                  <a:lnTo>
                    <a:pt x="142" y="738"/>
                  </a:lnTo>
                  <a:lnTo>
                    <a:pt x="1168" y="115"/>
                  </a:lnTo>
                  <a:cubicBezTo>
                    <a:pt x="1208" y="94"/>
                    <a:pt x="1208" y="53"/>
                    <a:pt x="1189" y="34"/>
                  </a:cubicBezTo>
                  <a:cubicBezTo>
                    <a:pt x="1176" y="10"/>
                    <a:pt x="1164" y="1"/>
                    <a:pt x="114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951;p71">
              <a:extLst>
                <a:ext uri="{FF2B5EF4-FFF2-40B4-BE49-F238E27FC236}">
                  <a16:creationId xmlns:a16="http://schemas.microsoft.com/office/drawing/2014/main" id="{7474FFC6-C635-4829-BEEA-BF0DBE14B510}"/>
                </a:ext>
              </a:extLst>
            </p:cNvPr>
            <p:cNvSpPr/>
            <p:nvPr/>
          </p:nvSpPr>
          <p:spPr>
            <a:xfrm>
              <a:off x="7134150" y="4092575"/>
              <a:ext cx="36275" cy="83425"/>
            </a:xfrm>
            <a:custGeom>
              <a:avLst/>
              <a:gdLst/>
              <a:ahLst/>
              <a:cxnLst/>
              <a:rect l="l" t="t" r="r" b="b"/>
              <a:pathLst>
                <a:path w="1451" h="3337" extrusionOk="0">
                  <a:moveTo>
                    <a:pt x="1390" y="1"/>
                  </a:moveTo>
                  <a:cubicBezTo>
                    <a:pt x="1375" y="1"/>
                    <a:pt x="1360" y="6"/>
                    <a:pt x="1350" y="17"/>
                  </a:cubicBezTo>
                  <a:lnTo>
                    <a:pt x="41" y="1144"/>
                  </a:lnTo>
                  <a:cubicBezTo>
                    <a:pt x="22" y="1163"/>
                    <a:pt x="1" y="1184"/>
                    <a:pt x="22" y="1203"/>
                  </a:cubicBezTo>
                  <a:lnTo>
                    <a:pt x="806" y="3297"/>
                  </a:lnTo>
                  <a:cubicBezTo>
                    <a:pt x="827" y="3337"/>
                    <a:pt x="846" y="3337"/>
                    <a:pt x="867" y="3337"/>
                  </a:cubicBezTo>
                  <a:lnTo>
                    <a:pt x="887" y="3337"/>
                  </a:lnTo>
                  <a:cubicBezTo>
                    <a:pt x="927" y="3337"/>
                    <a:pt x="927" y="3297"/>
                    <a:pt x="927" y="3256"/>
                  </a:cubicBezTo>
                  <a:lnTo>
                    <a:pt x="143" y="1203"/>
                  </a:lnTo>
                  <a:lnTo>
                    <a:pt x="1431" y="97"/>
                  </a:lnTo>
                  <a:cubicBezTo>
                    <a:pt x="1450" y="76"/>
                    <a:pt x="1450" y="36"/>
                    <a:pt x="1431" y="17"/>
                  </a:cubicBezTo>
                  <a:cubicBezTo>
                    <a:pt x="1420" y="6"/>
                    <a:pt x="1405" y="1"/>
                    <a:pt x="1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952;p71">
              <a:extLst>
                <a:ext uri="{FF2B5EF4-FFF2-40B4-BE49-F238E27FC236}">
                  <a16:creationId xmlns:a16="http://schemas.microsoft.com/office/drawing/2014/main" id="{63D89F66-DAC3-4C8D-B5C5-80FDBC2606DE}"/>
                </a:ext>
              </a:extLst>
            </p:cNvPr>
            <p:cNvSpPr/>
            <p:nvPr/>
          </p:nvSpPr>
          <p:spPr>
            <a:xfrm>
              <a:off x="7078325" y="4068425"/>
              <a:ext cx="41275" cy="77400"/>
            </a:xfrm>
            <a:custGeom>
              <a:avLst/>
              <a:gdLst/>
              <a:ahLst/>
              <a:cxnLst/>
              <a:rect l="l" t="t" r="r" b="b"/>
              <a:pathLst>
                <a:path w="1651" h="3096" extrusionOk="0">
                  <a:moveTo>
                    <a:pt x="1588" y="1"/>
                  </a:moveTo>
                  <a:cubicBezTo>
                    <a:pt x="1570" y="1"/>
                    <a:pt x="1550" y="6"/>
                    <a:pt x="1530" y="16"/>
                  </a:cubicBezTo>
                  <a:lnTo>
                    <a:pt x="41" y="1144"/>
                  </a:lnTo>
                  <a:cubicBezTo>
                    <a:pt x="20" y="1163"/>
                    <a:pt x="0" y="1184"/>
                    <a:pt x="20" y="1224"/>
                  </a:cubicBezTo>
                  <a:lnTo>
                    <a:pt x="685" y="3055"/>
                  </a:lnTo>
                  <a:cubicBezTo>
                    <a:pt x="685" y="3076"/>
                    <a:pt x="704" y="3095"/>
                    <a:pt x="744" y="3095"/>
                  </a:cubicBezTo>
                  <a:lnTo>
                    <a:pt x="765" y="3095"/>
                  </a:lnTo>
                  <a:cubicBezTo>
                    <a:pt x="785" y="3076"/>
                    <a:pt x="806" y="3036"/>
                    <a:pt x="785" y="3015"/>
                  </a:cubicBezTo>
                  <a:lnTo>
                    <a:pt x="141" y="1224"/>
                  </a:lnTo>
                  <a:lnTo>
                    <a:pt x="1611" y="97"/>
                  </a:lnTo>
                  <a:cubicBezTo>
                    <a:pt x="1630" y="76"/>
                    <a:pt x="1651" y="57"/>
                    <a:pt x="1630" y="16"/>
                  </a:cubicBezTo>
                  <a:cubicBezTo>
                    <a:pt x="1620" y="6"/>
                    <a:pt x="1606" y="1"/>
                    <a:pt x="158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953;p71">
              <a:extLst>
                <a:ext uri="{FF2B5EF4-FFF2-40B4-BE49-F238E27FC236}">
                  <a16:creationId xmlns:a16="http://schemas.microsoft.com/office/drawing/2014/main" id="{C5DF6B87-B374-4BBF-A7B1-7B80CE9B100E}"/>
                </a:ext>
              </a:extLst>
            </p:cNvPr>
            <p:cNvSpPr/>
            <p:nvPr/>
          </p:nvSpPr>
          <p:spPr>
            <a:xfrm>
              <a:off x="7032500" y="4057025"/>
              <a:ext cx="35250" cy="53075"/>
            </a:xfrm>
            <a:custGeom>
              <a:avLst/>
              <a:gdLst/>
              <a:ahLst/>
              <a:cxnLst/>
              <a:rect l="l" t="t" r="r" b="b"/>
              <a:pathLst>
                <a:path w="1410" h="2123" extrusionOk="0">
                  <a:moveTo>
                    <a:pt x="1331" y="1"/>
                  </a:moveTo>
                  <a:cubicBezTo>
                    <a:pt x="1323" y="1"/>
                    <a:pt x="1316" y="3"/>
                    <a:pt x="1310" y="9"/>
                  </a:cubicBezTo>
                  <a:lnTo>
                    <a:pt x="22" y="915"/>
                  </a:lnTo>
                  <a:cubicBezTo>
                    <a:pt x="1" y="935"/>
                    <a:pt x="1" y="956"/>
                    <a:pt x="1" y="975"/>
                  </a:cubicBezTo>
                  <a:lnTo>
                    <a:pt x="444" y="2083"/>
                  </a:lnTo>
                  <a:cubicBezTo>
                    <a:pt x="444" y="2102"/>
                    <a:pt x="465" y="2123"/>
                    <a:pt x="505" y="2123"/>
                  </a:cubicBezTo>
                  <a:lnTo>
                    <a:pt x="524" y="2123"/>
                  </a:lnTo>
                  <a:cubicBezTo>
                    <a:pt x="545" y="2102"/>
                    <a:pt x="565" y="2062"/>
                    <a:pt x="545" y="2042"/>
                  </a:cubicBezTo>
                  <a:lnTo>
                    <a:pt x="122" y="975"/>
                  </a:lnTo>
                  <a:lnTo>
                    <a:pt x="1370" y="110"/>
                  </a:lnTo>
                  <a:cubicBezTo>
                    <a:pt x="1410" y="89"/>
                    <a:pt x="1410" y="70"/>
                    <a:pt x="1391" y="30"/>
                  </a:cubicBezTo>
                  <a:cubicBezTo>
                    <a:pt x="1376" y="15"/>
                    <a:pt x="1351" y="1"/>
                    <a:pt x="133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954;p71">
              <a:extLst>
                <a:ext uri="{FF2B5EF4-FFF2-40B4-BE49-F238E27FC236}">
                  <a16:creationId xmlns:a16="http://schemas.microsoft.com/office/drawing/2014/main" id="{FDFE3746-3FD1-47D9-A3D3-8C6E33490CB5}"/>
                </a:ext>
              </a:extLst>
            </p:cNvPr>
            <p:cNvSpPr/>
            <p:nvPr/>
          </p:nvSpPr>
          <p:spPr>
            <a:xfrm>
              <a:off x="5674850" y="3675775"/>
              <a:ext cx="289875" cy="400625"/>
            </a:xfrm>
            <a:custGeom>
              <a:avLst/>
              <a:gdLst/>
              <a:ahLst/>
              <a:cxnLst/>
              <a:rect l="l" t="t" r="r" b="b"/>
              <a:pathLst>
                <a:path w="11595" h="16025" extrusionOk="0">
                  <a:moveTo>
                    <a:pt x="2069" y="1"/>
                  </a:moveTo>
                  <a:cubicBezTo>
                    <a:pt x="1002" y="1"/>
                    <a:pt x="48" y="744"/>
                    <a:pt x="0" y="1955"/>
                  </a:cubicBezTo>
                  <a:cubicBezTo>
                    <a:pt x="0" y="2457"/>
                    <a:pt x="121" y="2980"/>
                    <a:pt x="263" y="3463"/>
                  </a:cubicBezTo>
                  <a:cubicBezTo>
                    <a:pt x="1108" y="6182"/>
                    <a:pt x="2879" y="8516"/>
                    <a:pt x="4791" y="10570"/>
                  </a:cubicBezTo>
                  <a:cubicBezTo>
                    <a:pt x="5717" y="11555"/>
                    <a:pt x="6704" y="12502"/>
                    <a:pt x="7710" y="13407"/>
                  </a:cubicBezTo>
                  <a:cubicBezTo>
                    <a:pt x="8636" y="14252"/>
                    <a:pt x="9562" y="15178"/>
                    <a:pt x="10649" y="15803"/>
                  </a:cubicBezTo>
                  <a:cubicBezTo>
                    <a:pt x="10792" y="15889"/>
                    <a:pt x="10944" y="16024"/>
                    <a:pt x="11092" y="16024"/>
                  </a:cubicBezTo>
                  <a:cubicBezTo>
                    <a:pt x="11153" y="16024"/>
                    <a:pt x="11214" y="16002"/>
                    <a:pt x="11272" y="15943"/>
                  </a:cubicBezTo>
                  <a:cubicBezTo>
                    <a:pt x="11594" y="15581"/>
                    <a:pt x="11051" y="14555"/>
                    <a:pt x="10931" y="14172"/>
                  </a:cubicBezTo>
                  <a:cubicBezTo>
                    <a:pt x="10649" y="13347"/>
                    <a:pt x="10367" y="12502"/>
                    <a:pt x="10085" y="11676"/>
                  </a:cubicBezTo>
                  <a:cubicBezTo>
                    <a:pt x="8816" y="8012"/>
                    <a:pt x="7367" y="4268"/>
                    <a:pt x="4630" y="1431"/>
                  </a:cubicBezTo>
                  <a:cubicBezTo>
                    <a:pt x="4147" y="927"/>
                    <a:pt x="3623" y="444"/>
                    <a:pt x="2979" y="183"/>
                  </a:cubicBezTo>
                  <a:cubicBezTo>
                    <a:pt x="2679" y="60"/>
                    <a:pt x="2370" y="1"/>
                    <a:pt x="2069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955;p71">
              <a:extLst>
                <a:ext uri="{FF2B5EF4-FFF2-40B4-BE49-F238E27FC236}">
                  <a16:creationId xmlns:a16="http://schemas.microsoft.com/office/drawing/2014/main" id="{DB14E3BE-DDAC-4254-94D6-82EA9DBF6D24}"/>
                </a:ext>
              </a:extLst>
            </p:cNvPr>
            <p:cNvSpPr/>
            <p:nvPr/>
          </p:nvSpPr>
          <p:spPr>
            <a:xfrm>
              <a:off x="5479600" y="3861500"/>
              <a:ext cx="431300" cy="258500"/>
            </a:xfrm>
            <a:custGeom>
              <a:avLst/>
              <a:gdLst/>
              <a:ahLst/>
              <a:cxnLst/>
              <a:rect l="l" t="t" r="r" b="b"/>
              <a:pathLst>
                <a:path w="17252" h="10340" extrusionOk="0">
                  <a:moveTo>
                    <a:pt x="2817" y="0"/>
                  </a:moveTo>
                  <a:cubicBezTo>
                    <a:pt x="2703" y="0"/>
                    <a:pt x="2590" y="7"/>
                    <a:pt x="2477" y="20"/>
                  </a:cubicBezTo>
                  <a:cubicBezTo>
                    <a:pt x="1007" y="141"/>
                    <a:pt x="0" y="1570"/>
                    <a:pt x="665" y="2959"/>
                  </a:cubicBezTo>
                  <a:cubicBezTo>
                    <a:pt x="886" y="3422"/>
                    <a:pt x="1248" y="3804"/>
                    <a:pt x="1610" y="4187"/>
                  </a:cubicBezTo>
                  <a:cubicBezTo>
                    <a:pt x="3623" y="6200"/>
                    <a:pt x="6261" y="7448"/>
                    <a:pt x="8897" y="8374"/>
                  </a:cubicBezTo>
                  <a:cubicBezTo>
                    <a:pt x="10185" y="8836"/>
                    <a:pt x="11494" y="9198"/>
                    <a:pt x="12802" y="9541"/>
                  </a:cubicBezTo>
                  <a:cubicBezTo>
                    <a:pt x="14010" y="9863"/>
                    <a:pt x="15258" y="10245"/>
                    <a:pt x="16506" y="10306"/>
                  </a:cubicBezTo>
                  <a:cubicBezTo>
                    <a:pt x="16613" y="10315"/>
                    <a:pt x="16733" y="10340"/>
                    <a:pt x="16840" y="10340"/>
                  </a:cubicBezTo>
                  <a:cubicBezTo>
                    <a:pt x="16973" y="10340"/>
                    <a:pt x="17086" y="10301"/>
                    <a:pt x="17130" y="10145"/>
                  </a:cubicBezTo>
                  <a:cubicBezTo>
                    <a:pt x="17251" y="9681"/>
                    <a:pt x="16285" y="9018"/>
                    <a:pt x="16003" y="8736"/>
                  </a:cubicBezTo>
                  <a:cubicBezTo>
                    <a:pt x="15378" y="8132"/>
                    <a:pt x="14734" y="7508"/>
                    <a:pt x="14090" y="6904"/>
                  </a:cubicBezTo>
                  <a:cubicBezTo>
                    <a:pt x="11293" y="4247"/>
                    <a:pt x="8253" y="1611"/>
                    <a:pt x="4530" y="342"/>
                  </a:cubicBezTo>
                  <a:cubicBezTo>
                    <a:pt x="3975" y="158"/>
                    <a:pt x="3392" y="0"/>
                    <a:pt x="2817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956;p71">
              <a:extLst>
                <a:ext uri="{FF2B5EF4-FFF2-40B4-BE49-F238E27FC236}">
                  <a16:creationId xmlns:a16="http://schemas.microsoft.com/office/drawing/2014/main" id="{1F5EA641-E67A-4A81-89C0-F97E27AD5DE0}"/>
                </a:ext>
              </a:extLst>
            </p:cNvPr>
            <p:cNvSpPr/>
            <p:nvPr/>
          </p:nvSpPr>
          <p:spPr>
            <a:xfrm>
              <a:off x="6861950" y="3026575"/>
              <a:ext cx="253400" cy="316225"/>
            </a:xfrm>
            <a:custGeom>
              <a:avLst/>
              <a:gdLst/>
              <a:ahLst/>
              <a:cxnLst/>
              <a:rect l="l" t="t" r="r" b="b"/>
              <a:pathLst>
                <a:path w="10136" h="12649" extrusionOk="0">
                  <a:moveTo>
                    <a:pt x="8434" y="1"/>
                  </a:moveTo>
                  <a:cubicBezTo>
                    <a:pt x="8265" y="1"/>
                    <a:pt x="8090" y="27"/>
                    <a:pt x="7910" y="84"/>
                  </a:cubicBezTo>
                  <a:cubicBezTo>
                    <a:pt x="7507" y="226"/>
                    <a:pt x="7145" y="467"/>
                    <a:pt x="6804" y="709"/>
                  </a:cubicBezTo>
                  <a:cubicBezTo>
                    <a:pt x="4952" y="2118"/>
                    <a:pt x="3643" y="4110"/>
                    <a:pt x="2577" y="6163"/>
                  </a:cubicBezTo>
                  <a:cubicBezTo>
                    <a:pt x="2073" y="7150"/>
                    <a:pt x="1630" y="8176"/>
                    <a:pt x="1187" y="9203"/>
                  </a:cubicBezTo>
                  <a:cubicBezTo>
                    <a:pt x="805" y="10148"/>
                    <a:pt x="342" y="11114"/>
                    <a:pt x="161" y="12121"/>
                  </a:cubicBezTo>
                  <a:cubicBezTo>
                    <a:pt x="121" y="12303"/>
                    <a:pt x="0" y="12544"/>
                    <a:pt x="221" y="12625"/>
                  </a:cubicBezTo>
                  <a:cubicBezTo>
                    <a:pt x="257" y="12641"/>
                    <a:pt x="297" y="12649"/>
                    <a:pt x="339" y="12649"/>
                  </a:cubicBezTo>
                  <a:cubicBezTo>
                    <a:pt x="709" y="12649"/>
                    <a:pt x="1254" y="12060"/>
                    <a:pt x="1490" y="11879"/>
                  </a:cubicBezTo>
                  <a:lnTo>
                    <a:pt x="3180" y="10551"/>
                  </a:lnTo>
                  <a:cubicBezTo>
                    <a:pt x="5656" y="8559"/>
                    <a:pt x="8151" y="6404"/>
                    <a:pt x="9581" y="3506"/>
                  </a:cubicBezTo>
                  <a:cubicBezTo>
                    <a:pt x="9842" y="3003"/>
                    <a:pt x="10064" y="2459"/>
                    <a:pt x="10084" y="1895"/>
                  </a:cubicBezTo>
                  <a:cubicBezTo>
                    <a:pt x="10136" y="868"/>
                    <a:pt x="9399" y="1"/>
                    <a:pt x="8434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957;p71">
              <a:extLst>
                <a:ext uri="{FF2B5EF4-FFF2-40B4-BE49-F238E27FC236}">
                  <a16:creationId xmlns:a16="http://schemas.microsoft.com/office/drawing/2014/main" id="{B81B21B4-795F-4184-B404-C2F72C17ADEC}"/>
                </a:ext>
              </a:extLst>
            </p:cNvPr>
            <p:cNvSpPr/>
            <p:nvPr/>
          </p:nvSpPr>
          <p:spPr>
            <a:xfrm>
              <a:off x="6799550" y="2936675"/>
              <a:ext cx="126825" cy="379400"/>
            </a:xfrm>
            <a:custGeom>
              <a:avLst/>
              <a:gdLst/>
              <a:ahLst/>
              <a:cxnLst/>
              <a:rect l="l" t="t" r="r" b="b"/>
              <a:pathLst>
                <a:path w="5073" h="15176" extrusionOk="0">
                  <a:moveTo>
                    <a:pt x="3079" y="0"/>
                  </a:moveTo>
                  <a:cubicBezTo>
                    <a:pt x="2677" y="0"/>
                    <a:pt x="2270" y="155"/>
                    <a:pt x="1933" y="500"/>
                  </a:cubicBezTo>
                  <a:cubicBezTo>
                    <a:pt x="1630" y="802"/>
                    <a:pt x="1429" y="1184"/>
                    <a:pt x="1248" y="1567"/>
                  </a:cubicBezTo>
                  <a:cubicBezTo>
                    <a:pt x="242" y="3661"/>
                    <a:pt x="0" y="6036"/>
                    <a:pt x="20" y="8350"/>
                  </a:cubicBezTo>
                  <a:cubicBezTo>
                    <a:pt x="20" y="9458"/>
                    <a:pt x="100" y="10564"/>
                    <a:pt x="202" y="11672"/>
                  </a:cubicBezTo>
                  <a:cubicBezTo>
                    <a:pt x="282" y="12698"/>
                    <a:pt x="322" y="13765"/>
                    <a:pt x="623" y="14751"/>
                  </a:cubicBezTo>
                  <a:cubicBezTo>
                    <a:pt x="682" y="14926"/>
                    <a:pt x="685" y="15175"/>
                    <a:pt x="901" y="15175"/>
                  </a:cubicBezTo>
                  <a:cubicBezTo>
                    <a:pt x="909" y="15175"/>
                    <a:pt x="918" y="15175"/>
                    <a:pt x="926" y="15174"/>
                  </a:cubicBezTo>
                  <a:cubicBezTo>
                    <a:pt x="1329" y="15153"/>
                    <a:pt x="1570" y="14208"/>
                    <a:pt x="1691" y="13926"/>
                  </a:cubicBezTo>
                  <a:cubicBezTo>
                    <a:pt x="1992" y="13261"/>
                    <a:pt x="2295" y="12617"/>
                    <a:pt x="2577" y="11954"/>
                  </a:cubicBezTo>
                  <a:cubicBezTo>
                    <a:pt x="3865" y="9055"/>
                    <a:pt x="5073" y="5975"/>
                    <a:pt x="5011" y="2754"/>
                  </a:cubicBezTo>
                  <a:cubicBezTo>
                    <a:pt x="4992" y="2190"/>
                    <a:pt x="4931" y="1607"/>
                    <a:pt x="4689" y="1084"/>
                  </a:cubicBezTo>
                  <a:cubicBezTo>
                    <a:pt x="4378" y="411"/>
                    <a:pt x="3735" y="0"/>
                    <a:pt x="3079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958;p71">
              <a:extLst>
                <a:ext uri="{FF2B5EF4-FFF2-40B4-BE49-F238E27FC236}">
                  <a16:creationId xmlns:a16="http://schemas.microsoft.com/office/drawing/2014/main" id="{35C8ECE8-9BFF-4C17-9C6E-1462A1E06BB4}"/>
                </a:ext>
              </a:extLst>
            </p:cNvPr>
            <p:cNvSpPr/>
            <p:nvPr/>
          </p:nvSpPr>
          <p:spPr>
            <a:xfrm>
              <a:off x="5732200" y="3396600"/>
              <a:ext cx="46450" cy="40700"/>
            </a:xfrm>
            <a:custGeom>
              <a:avLst/>
              <a:gdLst/>
              <a:ahLst/>
              <a:cxnLst/>
              <a:rect l="l" t="t" r="r" b="b"/>
              <a:pathLst>
                <a:path w="1858" h="1628" extrusionOk="0">
                  <a:moveTo>
                    <a:pt x="1336" y="1"/>
                  </a:moveTo>
                  <a:cubicBezTo>
                    <a:pt x="1270" y="1"/>
                    <a:pt x="1200" y="13"/>
                    <a:pt x="1128" y="38"/>
                  </a:cubicBezTo>
                  <a:cubicBezTo>
                    <a:pt x="787" y="178"/>
                    <a:pt x="424" y="540"/>
                    <a:pt x="223" y="843"/>
                  </a:cubicBezTo>
                  <a:cubicBezTo>
                    <a:pt x="81" y="1004"/>
                    <a:pt x="1" y="1265"/>
                    <a:pt x="102" y="1447"/>
                  </a:cubicBezTo>
                  <a:cubicBezTo>
                    <a:pt x="183" y="1568"/>
                    <a:pt x="344" y="1627"/>
                    <a:pt x="484" y="1627"/>
                  </a:cubicBezTo>
                  <a:cubicBezTo>
                    <a:pt x="626" y="1608"/>
                    <a:pt x="766" y="1547"/>
                    <a:pt x="886" y="1487"/>
                  </a:cubicBezTo>
                  <a:cubicBezTo>
                    <a:pt x="1229" y="1286"/>
                    <a:pt x="1530" y="964"/>
                    <a:pt x="1692" y="602"/>
                  </a:cubicBezTo>
                  <a:cubicBezTo>
                    <a:pt x="1857" y="253"/>
                    <a:pt x="1642" y="1"/>
                    <a:pt x="1336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959;p71">
              <a:extLst>
                <a:ext uri="{FF2B5EF4-FFF2-40B4-BE49-F238E27FC236}">
                  <a16:creationId xmlns:a16="http://schemas.microsoft.com/office/drawing/2014/main" id="{A71BB8FE-055F-49C8-999D-936D1C19421E}"/>
                </a:ext>
              </a:extLst>
            </p:cNvPr>
            <p:cNvSpPr/>
            <p:nvPr/>
          </p:nvSpPr>
          <p:spPr>
            <a:xfrm>
              <a:off x="5799625" y="3409200"/>
              <a:ext cx="46450" cy="40700"/>
            </a:xfrm>
            <a:custGeom>
              <a:avLst/>
              <a:gdLst/>
              <a:ahLst/>
              <a:cxnLst/>
              <a:rect l="l" t="t" r="r" b="b"/>
              <a:pathLst>
                <a:path w="1858" h="1628" extrusionOk="0">
                  <a:moveTo>
                    <a:pt x="1335" y="0"/>
                  </a:moveTo>
                  <a:cubicBezTo>
                    <a:pt x="1269" y="0"/>
                    <a:pt x="1199" y="12"/>
                    <a:pt x="1128" y="36"/>
                  </a:cubicBezTo>
                  <a:cubicBezTo>
                    <a:pt x="787" y="178"/>
                    <a:pt x="424" y="540"/>
                    <a:pt x="223" y="842"/>
                  </a:cubicBezTo>
                  <a:cubicBezTo>
                    <a:pt x="102" y="1023"/>
                    <a:pt x="1" y="1265"/>
                    <a:pt x="102" y="1445"/>
                  </a:cubicBezTo>
                  <a:cubicBezTo>
                    <a:pt x="183" y="1566"/>
                    <a:pt x="344" y="1627"/>
                    <a:pt x="484" y="1627"/>
                  </a:cubicBezTo>
                  <a:cubicBezTo>
                    <a:pt x="626" y="1627"/>
                    <a:pt x="766" y="1566"/>
                    <a:pt x="887" y="1486"/>
                  </a:cubicBezTo>
                  <a:cubicBezTo>
                    <a:pt x="1230" y="1284"/>
                    <a:pt x="1531" y="962"/>
                    <a:pt x="1692" y="600"/>
                  </a:cubicBezTo>
                  <a:cubicBezTo>
                    <a:pt x="1858" y="253"/>
                    <a:pt x="1641" y="0"/>
                    <a:pt x="1335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960;p71">
              <a:extLst>
                <a:ext uri="{FF2B5EF4-FFF2-40B4-BE49-F238E27FC236}">
                  <a16:creationId xmlns:a16="http://schemas.microsoft.com/office/drawing/2014/main" id="{410BBE2D-F5E2-4E3E-876E-F7246DBAECD5}"/>
                </a:ext>
              </a:extLst>
            </p:cNvPr>
            <p:cNvSpPr/>
            <p:nvPr/>
          </p:nvSpPr>
          <p:spPr>
            <a:xfrm>
              <a:off x="5734225" y="3468375"/>
              <a:ext cx="46375" cy="40900"/>
            </a:xfrm>
            <a:custGeom>
              <a:avLst/>
              <a:gdLst/>
              <a:ahLst/>
              <a:cxnLst/>
              <a:rect l="l" t="t" r="r" b="b"/>
              <a:pathLst>
                <a:path w="1855" h="1636" extrusionOk="0">
                  <a:moveTo>
                    <a:pt x="1345" y="1"/>
                  </a:moveTo>
                  <a:cubicBezTo>
                    <a:pt x="1276" y="1"/>
                    <a:pt x="1203" y="14"/>
                    <a:pt x="1127" y="45"/>
                  </a:cubicBezTo>
                  <a:cubicBezTo>
                    <a:pt x="786" y="186"/>
                    <a:pt x="424" y="549"/>
                    <a:pt x="222" y="830"/>
                  </a:cubicBezTo>
                  <a:cubicBezTo>
                    <a:pt x="102" y="1011"/>
                    <a:pt x="0" y="1273"/>
                    <a:pt x="121" y="1454"/>
                  </a:cubicBezTo>
                  <a:cubicBezTo>
                    <a:pt x="182" y="1574"/>
                    <a:pt x="343" y="1635"/>
                    <a:pt x="483" y="1635"/>
                  </a:cubicBezTo>
                  <a:cubicBezTo>
                    <a:pt x="625" y="1615"/>
                    <a:pt x="765" y="1555"/>
                    <a:pt x="886" y="1494"/>
                  </a:cubicBezTo>
                  <a:cubicBezTo>
                    <a:pt x="1248" y="1293"/>
                    <a:pt x="1530" y="970"/>
                    <a:pt x="1691" y="608"/>
                  </a:cubicBezTo>
                  <a:cubicBezTo>
                    <a:pt x="1855" y="265"/>
                    <a:pt x="1646" y="1"/>
                    <a:pt x="134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961;p71">
              <a:extLst>
                <a:ext uri="{FF2B5EF4-FFF2-40B4-BE49-F238E27FC236}">
                  <a16:creationId xmlns:a16="http://schemas.microsoft.com/office/drawing/2014/main" id="{132CD385-2543-4AC4-A7C3-D913C955278C}"/>
                </a:ext>
              </a:extLst>
            </p:cNvPr>
            <p:cNvSpPr/>
            <p:nvPr/>
          </p:nvSpPr>
          <p:spPr>
            <a:xfrm>
              <a:off x="6743175" y="4191925"/>
              <a:ext cx="50525" cy="34000"/>
            </a:xfrm>
            <a:custGeom>
              <a:avLst/>
              <a:gdLst/>
              <a:ahLst/>
              <a:cxnLst/>
              <a:rect l="l" t="t" r="r" b="b"/>
              <a:pathLst>
                <a:path w="2021" h="1360" extrusionOk="0">
                  <a:moveTo>
                    <a:pt x="449" y="1"/>
                  </a:moveTo>
                  <a:cubicBezTo>
                    <a:pt x="307" y="1"/>
                    <a:pt x="176" y="35"/>
                    <a:pt x="101" y="149"/>
                  </a:cubicBezTo>
                  <a:cubicBezTo>
                    <a:pt x="1" y="249"/>
                    <a:pt x="1" y="410"/>
                    <a:pt x="41" y="551"/>
                  </a:cubicBezTo>
                  <a:cubicBezTo>
                    <a:pt x="101" y="672"/>
                    <a:pt x="202" y="793"/>
                    <a:pt x="302" y="873"/>
                  </a:cubicBezTo>
                  <a:cubicBezTo>
                    <a:pt x="624" y="1155"/>
                    <a:pt x="1007" y="1316"/>
                    <a:pt x="1410" y="1357"/>
                  </a:cubicBezTo>
                  <a:cubicBezTo>
                    <a:pt x="1430" y="1358"/>
                    <a:pt x="1450" y="1359"/>
                    <a:pt x="1470" y="1359"/>
                  </a:cubicBezTo>
                  <a:cubicBezTo>
                    <a:pt x="1885" y="1359"/>
                    <a:pt x="2020" y="958"/>
                    <a:pt x="1751" y="632"/>
                  </a:cubicBezTo>
                  <a:cubicBezTo>
                    <a:pt x="1510" y="350"/>
                    <a:pt x="1048" y="128"/>
                    <a:pt x="705" y="28"/>
                  </a:cubicBezTo>
                  <a:cubicBezTo>
                    <a:pt x="622" y="13"/>
                    <a:pt x="533" y="1"/>
                    <a:pt x="44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962;p71">
              <a:extLst>
                <a:ext uri="{FF2B5EF4-FFF2-40B4-BE49-F238E27FC236}">
                  <a16:creationId xmlns:a16="http://schemas.microsoft.com/office/drawing/2014/main" id="{91D61DCD-015F-4152-A056-2ED1A9CDB69B}"/>
                </a:ext>
              </a:extLst>
            </p:cNvPr>
            <p:cNvSpPr/>
            <p:nvPr/>
          </p:nvSpPr>
          <p:spPr>
            <a:xfrm>
              <a:off x="6753725" y="4259625"/>
              <a:ext cx="50575" cy="34200"/>
            </a:xfrm>
            <a:custGeom>
              <a:avLst/>
              <a:gdLst/>
              <a:ahLst/>
              <a:cxnLst/>
              <a:rect l="l" t="t" r="r" b="b"/>
              <a:pathLst>
                <a:path w="2023" h="1368" extrusionOk="0">
                  <a:moveTo>
                    <a:pt x="446" y="0"/>
                  </a:moveTo>
                  <a:cubicBezTo>
                    <a:pt x="304" y="0"/>
                    <a:pt x="169" y="38"/>
                    <a:pt x="81" y="138"/>
                  </a:cubicBezTo>
                  <a:cubicBezTo>
                    <a:pt x="1" y="259"/>
                    <a:pt x="1" y="420"/>
                    <a:pt x="41" y="560"/>
                  </a:cubicBezTo>
                  <a:cubicBezTo>
                    <a:pt x="102" y="681"/>
                    <a:pt x="202" y="801"/>
                    <a:pt x="303" y="882"/>
                  </a:cubicBezTo>
                  <a:cubicBezTo>
                    <a:pt x="626" y="1164"/>
                    <a:pt x="1007" y="1325"/>
                    <a:pt x="1410" y="1365"/>
                  </a:cubicBezTo>
                  <a:cubicBezTo>
                    <a:pt x="1430" y="1367"/>
                    <a:pt x="1449" y="1368"/>
                    <a:pt x="1468" y="1368"/>
                  </a:cubicBezTo>
                  <a:cubicBezTo>
                    <a:pt x="1886" y="1368"/>
                    <a:pt x="2022" y="949"/>
                    <a:pt x="1753" y="640"/>
                  </a:cubicBezTo>
                  <a:cubicBezTo>
                    <a:pt x="1511" y="359"/>
                    <a:pt x="1047" y="138"/>
                    <a:pt x="706" y="37"/>
                  </a:cubicBezTo>
                  <a:cubicBezTo>
                    <a:pt x="622" y="14"/>
                    <a:pt x="532" y="0"/>
                    <a:pt x="44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963;p71">
              <a:extLst>
                <a:ext uri="{FF2B5EF4-FFF2-40B4-BE49-F238E27FC236}">
                  <a16:creationId xmlns:a16="http://schemas.microsoft.com/office/drawing/2014/main" id="{93331D7E-6910-4190-A956-43A913AE9C36}"/>
                </a:ext>
              </a:extLst>
            </p:cNvPr>
            <p:cNvSpPr/>
            <p:nvPr/>
          </p:nvSpPr>
          <p:spPr>
            <a:xfrm>
              <a:off x="6675750" y="4217700"/>
              <a:ext cx="50900" cy="33925"/>
            </a:xfrm>
            <a:custGeom>
              <a:avLst/>
              <a:gdLst/>
              <a:ahLst/>
              <a:cxnLst/>
              <a:rect l="l" t="t" r="r" b="b"/>
              <a:pathLst>
                <a:path w="2036" h="1357" extrusionOk="0">
                  <a:moveTo>
                    <a:pt x="442" y="0"/>
                  </a:moveTo>
                  <a:cubicBezTo>
                    <a:pt x="308" y="0"/>
                    <a:pt x="184" y="37"/>
                    <a:pt x="100" y="144"/>
                  </a:cubicBezTo>
                  <a:cubicBezTo>
                    <a:pt x="20" y="264"/>
                    <a:pt x="1" y="425"/>
                    <a:pt x="60" y="546"/>
                  </a:cubicBezTo>
                  <a:cubicBezTo>
                    <a:pt x="121" y="688"/>
                    <a:pt x="221" y="788"/>
                    <a:pt x="323" y="889"/>
                  </a:cubicBezTo>
                  <a:cubicBezTo>
                    <a:pt x="624" y="1150"/>
                    <a:pt x="1026" y="1311"/>
                    <a:pt x="1429" y="1351"/>
                  </a:cubicBezTo>
                  <a:cubicBezTo>
                    <a:pt x="1458" y="1355"/>
                    <a:pt x="1486" y="1357"/>
                    <a:pt x="1513" y="1357"/>
                  </a:cubicBezTo>
                  <a:cubicBezTo>
                    <a:pt x="1911" y="1357"/>
                    <a:pt x="2036" y="949"/>
                    <a:pt x="1772" y="648"/>
                  </a:cubicBezTo>
                  <a:cubicBezTo>
                    <a:pt x="1530" y="366"/>
                    <a:pt x="1067" y="144"/>
                    <a:pt x="725" y="44"/>
                  </a:cubicBezTo>
                  <a:cubicBezTo>
                    <a:pt x="634" y="19"/>
                    <a:pt x="536" y="0"/>
                    <a:pt x="442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964;p71">
              <a:extLst>
                <a:ext uri="{FF2B5EF4-FFF2-40B4-BE49-F238E27FC236}">
                  <a16:creationId xmlns:a16="http://schemas.microsoft.com/office/drawing/2014/main" id="{097A9BBF-E5DA-4699-AA0E-BB31D2DA4DE5}"/>
                </a:ext>
              </a:extLst>
            </p:cNvPr>
            <p:cNvSpPr/>
            <p:nvPr/>
          </p:nvSpPr>
          <p:spPr>
            <a:xfrm>
              <a:off x="7089400" y="3287750"/>
              <a:ext cx="51025" cy="33875"/>
            </a:xfrm>
            <a:custGeom>
              <a:avLst/>
              <a:gdLst/>
              <a:ahLst/>
              <a:cxnLst/>
              <a:rect l="l" t="t" r="r" b="b"/>
              <a:pathLst>
                <a:path w="2041" h="1355" extrusionOk="0">
                  <a:moveTo>
                    <a:pt x="438" y="1"/>
                  </a:moveTo>
                  <a:cubicBezTo>
                    <a:pt x="308" y="1"/>
                    <a:pt x="184" y="38"/>
                    <a:pt x="100" y="144"/>
                  </a:cubicBezTo>
                  <a:cubicBezTo>
                    <a:pt x="20" y="245"/>
                    <a:pt x="0" y="407"/>
                    <a:pt x="60" y="547"/>
                  </a:cubicBezTo>
                  <a:cubicBezTo>
                    <a:pt x="100" y="688"/>
                    <a:pt x="221" y="788"/>
                    <a:pt x="322" y="890"/>
                  </a:cubicBezTo>
                  <a:cubicBezTo>
                    <a:pt x="623" y="1150"/>
                    <a:pt x="1026" y="1311"/>
                    <a:pt x="1429" y="1352"/>
                  </a:cubicBezTo>
                  <a:cubicBezTo>
                    <a:pt x="1449" y="1354"/>
                    <a:pt x="1469" y="1354"/>
                    <a:pt x="1489" y="1354"/>
                  </a:cubicBezTo>
                  <a:cubicBezTo>
                    <a:pt x="1906" y="1354"/>
                    <a:pt x="2041" y="955"/>
                    <a:pt x="1772" y="627"/>
                  </a:cubicBezTo>
                  <a:cubicBezTo>
                    <a:pt x="1530" y="345"/>
                    <a:pt x="1066" y="125"/>
                    <a:pt x="704" y="44"/>
                  </a:cubicBezTo>
                  <a:cubicBezTo>
                    <a:pt x="621" y="19"/>
                    <a:pt x="528" y="1"/>
                    <a:pt x="43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965;p71">
              <a:extLst>
                <a:ext uri="{FF2B5EF4-FFF2-40B4-BE49-F238E27FC236}">
                  <a16:creationId xmlns:a16="http://schemas.microsoft.com/office/drawing/2014/main" id="{4F9E52E5-1355-450C-83FF-EFD224069B5B}"/>
                </a:ext>
              </a:extLst>
            </p:cNvPr>
            <p:cNvSpPr/>
            <p:nvPr/>
          </p:nvSpPr>
          <p:spPr>
            <a:xfrm>
              <a:off x="7099950" y="3355325"/>
              <a:ext cx="50550" cy="34250"/>
            </a:xfrm>
            <a:custGeom>
              <a:avLst/>
              <a:gdLst/>
              <a:ahLst/>
              <a:cxnLst/>
              <a:rect l="l" t="t" r="r" b="b"/>
              <a:pathLst>
                <a:path w="2022" h="1370" extrusionOk="0">
                  <a:moveTo>
                    <a:pt x="459" y="1"/>
                  </a:moveTo>
                  <a:cubicBezTo>
                    <a:pt x="322" y="1"/>
                    <a:pt x="188" y="39"/>
                    <a:pt x="102" y="138"/>
                  </a:cubicBezTo>
                  <a:cubicBezTo>
                    <a:pt x="0" y="259"/>
                    <a:pt x="0" y="420"/>
                    <a:pt x="61" y="562"/>
                  </a:cubicBezTo>
                  <a:cubicBezTo>
                    <a:pt x="102" y="683"/>
                    <a:pt x="201" y="803"/>
                    <a:pt x="322" y="884"/>
                  </a:cubicBezTo>
                  <a:cubicBezTo>
                    <a:pt x="625" y="1166"/>
                    <a:pt x="1028" y="1327"/>
                    <a:pt x="1430" y="1367"/>
                  </a:cubicBezTo>
                  <a:cubicBezTo>
                    <a:pt x="1451" y="1369"/>
                    <a:pt x="1471" y="1370"/>
                    <a:pt x="1490" y="1370"/>
                  </a:cubicBezTo>
                  <a:cubicBezTo>
                    <a:pt x="1904" y="1370"/>
                    <a:pt x="2021" y="968"/>
                    <a:pt x="1752" y="642"/>
                  </a:cubicBezTo>
                  <a:cubicBezTo>
                    <a:pt x="1511" y="360"/>
                    <a:pt x="1047" y="138"/>
                    <a:pt x="705" y="38"/>
                  </a:cubicBezTo>
                  <a:cubicBezTo>
                    <a:pt x="629" y="15"/>
                    <a:pt x="543" y="1"/>
                    <a:pt x="45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966;p71">
              <a:extLst>
                <a:ext uri="{FF2B5EF4-FFF2-40B4-BE49-F238E27FC236}">
                  <a16:creationId xmlns:a16="http://schemas.microsoft.com/office/drawing/2014/main" id="{27044F1A-5F6C-4B36-A1A8-F77B14C799E1}"/>
                </a:ext>
              </a:extLst>
            </p:cNvPr>
            <p:cNvSpPr/>
            <p:nvPr/>
          </p:nvSpPr>
          <p:spPr>
            <a:xfrm>
              <a:off x="7022450" y="3313575"/>
              <a:ext cx="50425" cy="33800"/>
            </a:xfrm>
            <a:custGeom>
              <a:avLst/>
              <a:gdLst/>
              <a:ahLst/>
              <a:cxnLst/>
              <a:rect l="l" t="t" r="r" b="b"/>
              <a:pathLst>
                <a:path w="2017" h="1352" extrusionOk="0">
                  <a:moveTo>
                    <a:pt x="461" y="0"/>
                  </a:moveTo>
                  <a:cubicBezTo>
                    <a:pt x="323" y="0"/>
                    <a:pt x="189" y="38"/>
                    <a:pt x="102" y="138"/>
                  </a:cubicBezTo>
                  <a:cubicBezTo>
                    <a:pt x="0" y="259"/>
                    <a:pt x="0" y="420"/>
                    <a:pt x="62" y="541"/>
                  </a:cubicBezTo>
                  <a:cubicBezTo>
                    <a:pt x="102" y="681"/>
                    <a:pt x="202" y="783"/>
                    <a:pt x="322" y="882"/>
                  </a:cubicBezTo>
                  <a:cubicBezTo>
                    <a:pt x="625" y="1145"/>
                    <a:pt x="1007" y="1325"/>
                    <a:pt x="1430" y="1346"/>
                  </a:cubicBezTo>
                  <a:cubicBezTo>
                    <a:pt x="1459" y="1350"/>
                    <a:pt x="1486" y="1352"/>
                    <a:pt x="1512" y="1352"/>
                  </a:cubicBezTo>
                  <a:cubicBezTo>
                    <a:pt x="1908" y="1352"/>
                    <a:pt x="2017" y="943"/>
                    <a:pt x="1752" y="641"/>
                  </a:cubicBezTo>
                  <a:cubicBezTo>
                    <a:pt x="1511" y="359"/>
                    <a:pt x="1047" y="138"/>
                    <a:pt x="706" y="37"/>
                  </a:cubicBezTo>
                  <a:cubicBezTo>
                    <a:pt x="630" y="14"/>
                    <a:pt x="545" y="0"/>
                    <a:pt x="461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967;p71">
              <a:extLst>
                <a:ext uri="{FF2B5EF4-FFF2-40B4-BE49-F238E27FC236}">
                  <a16:creationId xmlns:a16="http://schemas.microsoft.com/office/drawing/2014/main" id="{419FFFFA-F443-4915-9692-26BDB2343836}"/>
                </a:ext>
              </a:extLst>
            </p:cNvPr>
            <p:cNvSpPr/>
            <p:nvPr/>
          </p:nvSpPr>
          <p:spPr>
            <a:xfrm>
              <a:off x="5571700" y="2831125"/>
              <a:ext cx="76000" cy="66250"/>
            </a:xfrm>
            <a:custGeom>
              <a:avLst/>
              <a:gdLst/>
              <a:ahLst/>
              <a:cxnLst/>
              <a:rect l="l" t="t" r="r" b="b"/>
              <a:pathLst>
                <a:path w="3040" h="2650" extrusionOk="0">
                  <a:moveTo>
                    <a:pt x="2215" y="0"/>
                  </a:moveTo>
                  <a:cubicBezTo>
                    <a:pt x="2100" y="0"/>
                    <a:pt x="1978" y="23"/>
                    <a:pt x="1852" y="73"/>
                  </a:cubicBezTo>
                  <a:cubicBezTo>
                    <a:pt x="1289" y="293"/>
                    <a:pt x="704" y="878"/>
                    <a:pt x="363" y="1361"/>
                  </a:cubicBezTo>
                  <a:cubicBezTo>
                    <a:pt x="162" y="1643"/>
                    <a:pt x="1" y="2045"/>
                    <a:pt x="202" y="2346"/>
                  </a:cubicBezTo>
                  <a:cubicBezTo>
                    <a:pt x="323" y="2548"/>
                    <a:pt x="564" y="2649"/>
                    <a:pt x="785" y="2649"/>
                  </a:cubicBezTo>
                  <a:cubicBezTo>
                    <a:pt x="1026" y="2628"/>
                    <a:pt x="1248" y="2528"/>
                    <a:pt x="1450" y="2427"/>
                  </a:cubicBezTo>
                  <a:cubicBezTo>
                    <a:pt x="2033" y="2086"/>
                    <a:pt x="2496" y="1582"/>
                    <a:pt x="2778" y="978"/>
                  </a:cubicBezTo>
                  <a:cubicBezTo>
                    <a:pt x="3039" y="423"/>
                    <a:pt x="2704" y="0"/>
                    <a:pt x="2215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968;p71">
              <a:extLst>
                <a:ext uri="{FF2B5EF4-FFF2-40B4-BE49-F238E27FC236}">
                  <a16:creationId xmlns:a16="http://schemas.microsoft.com/office/drawing/2014/main" id="{F204A775-D58E-435E-9068-B2B6CBED3EAD}"/>
                </a:ext>
              </a:extLst>
            </p:cNvPr>
            <p:cNvSpPr/>
            <p:nvPr/>
          </p:nvSpPr>
          <p:spPr>
            <a:xfrm>
              <a:off x="5681400" y="2851750"/>
              <a:ext cx="76000" cy="66225"/>
            </a:xfrm>
            <a:custGeom>
              <a:avLst/>
              <a:gdLst/>
              <a:ahLst/>
              <a:cxnLst/>
              <a:rect l="l" t="t" r="r" b="b"/>
              <a:pathLst>
                <a:path w="3040" h="2649" extrusionOk="0">
                  <a:moveTo>
                    <a:pt x="2213" y="0"/>
                  </a:moveTo>
                  <a:cubicBezTo>
                    <a:pt x="2099" y="0"/>
                    <a:pt x="1977" y="23"/>
                    <a:pt x="1852" y="72"/>
                  </a:cubicBezTo>
                  <a:cubicBezTo>
                    <a:pt x="1289" y="294"/>
                    <a:pt x="704" y="877"/>
                    <a:pt x="363" y="1360"/>
                  </a:cubicBezTo>
                  <a:cubicBezTo>
                    <a:pt x="162" y="1642"/>
                    <a:pt x="1" y="2045"/>
                    <a:pt x="202" y="2348"/>
                  </a:cubicBezTo>
                  <a:cubicBezTo>
                    <a:pt x="323" y="2549"/>
                    <a:pt x="564" y="2649"/>
                    <a:pt x="806" y="2649"/>
                  </a:cubicBezTo>
                  <a:cubicBezTo>
                    <a:pt x="1026" y="2629"/>
                    <a:pt x="1249" y="2528"/>
                    <a:pt x="1450" y="2428"/>
                  </a:cubicBezTo>
                  <a:cubicBezTo>
                    <a:pt x="2033" y="2085"/>
                    <a:pt x="2496" y="1583"/>
                    <a:pt x="2778" y="979"/>
                  </a:cubicBezTo>
                  <a:cubicBezTo>
                    <a:pt x="3040" y="423"/>
                    <a:pt x="2704" y="0"/>
                    <a:pt x="221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969;p71">
              <a:extLst>
                <a:ext uri="{FF2B5EF4-FFF2-40B4-BE49-F238E27FC236}">
                  <a16:creationId xmlns:a16="http://schemas.microsoft.com/office/drawing/2014/main" id="{FEE82870-A768-4DA6-8A20-FBE52E6A6276}"/>
                </a:ext>
              </a:extLst>
            </p:cNvPr>
            <p:cNvSpPr/>
            <p:nvPr/>
          </p:nvSpPr>
          <p:spPr>
            <a:xfrm>
              <a:off x="5575200" y="2948325"/>
              <a:ext cx="75975" cy="65850"/>
            </a:xfrm>
            <a:custGeom>
              <a:avLst/>
              <a:gdLst/>
              <a:ahLst/>
              <a:cxnLst/>
              <a:rect l="l" t="t" r="r" b="b"/>
              <a:pathLst>
                <a:path w="3039" h="2634" extrusionOk="0">
                  <a:moveTo>
                    <a:pt x="2222" y="0"/>
                  </a:moveTo>
                  <a:cubicBezTo>
                    <a:pt x="2106" y="0"/>
                    <a:pt x="1981" y="24"/>
                    <a:pt x="1852" y="74"/>
                  </a:cubicBezTo>
                  <a:cubicBezTo>
                    <a:pt x="1289" y="275"/>
                    <a:pt x="706" y="879"/>
                    <a:pt x="363" y="1343"/>
                  </a:cubicBezTo>
                  <a:cubicBezTo>
                    <a:pt x="162" y="1644"/>
                    <a:pt x="1" y="2046"/>
                    <a:pt x="183" y="2349"/>
                  </a:cubicBezTo>
                  <a:cubicBezTo>
                    <a:pt x="311" y="2534"/>
                    <a:pt x="525" y="2633"/>
                    <a:pt x="732" y="2633"/>
                  </a:cubicBezTo>
                  <a:cubicBezTo>
                    <a:pt x="750" y="2633"/>
                    <a:pt x="768" y="2633"/>
                    <a:pt x="786" y="2631"/>
                  </a:cubicBezTo>
                  <a:cubicBezTo>
                    <a:pt x="1028" y="2631"/>
                    <a:pt x="1249" y="2530"/>
                    <a:pt x="1450" y="2409"/>
                  </a:cubicBezTo>
                  <a:cubicBezTo>
                    <a:pt x="2034" y="2087"/>
                    <a:pt x="2497" y="1563"/>
                    <a:pt x="2778" y="980"/>
                  </a:cubicBezTo>
                  <a:cubicBezTo>
                    <a:pt x="3038" y="411"/>
                    <a:pt x="2709" y="0"/>
                    <a:pt x="222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970;p71">
              <a:extLst>
                <a:ext uri="{FF2B5EF4-FFF2-40B4-BE49-F238E27FC236}">
                  <a16:creationId xmlns:a16="http://schemas.microsoft.com/office/drawing/2014/main" id="{21AC57DA-D4BA-4DB6-8A2F-52FC7C776050}"/>
                </a:ext>
              </a:extLst>
            </p:cNvPr>
            <p:cNvSpPr/>
            <p:nvPr/>
          </p:nvSpPr>
          <p:spPr>
            <a:xfrm>
              <a:off x="7199100" y="2708825"/>
              <a:ext cx="76000" cy="65825"/>
            </a:xfrm>
            <a:custGeom>
              <a:avLst/>
              <a:gdLst/>
              <a:ahLst/>
              <a:cxnLst/>
              <a:rect l="l" t="t" r="r" b="b"/>
              <a:pathLst>
                <a:path w="3040" h="2633" extrusionOk="0">
                  <a:moveTo>
                    <a:pt x="2213" y="1"/>
                  </a:moveTo>
                  <a:cubicBezTo>
                    <a:pt x="2099" y="1"/>
                    <a:pt x="1977" y="24"/>
                    <a:pt x="1852" y="73"/>
                  </a:cubicBezTo>
                  <a:cubicBezTo>
                    <a:pt x="1289" y="295"/>
                    <a:pt x="704" y="878"/>
                    <a:pt x="363" y="1361"/>
                  </a:cubicBezTo>
                  <a:cubicBezTo>
                    <a:pt x="161" y="1643"/>
                    <a:pt x="0" y="2045"/>
                    <a:pt x="202" y="2348"/>
                  </a:cubicBezTo>
                  <a:cubicBezTo>
                    <a:pt x="313" y="2533"/>
                    <a:pt x="525" y="2632"/>
                    <a:pt x="746" y="2632"/>
                  </a:cubicBezTo>
                  <a:cubicBezTo>
                    <a:pt x="766" y="2632"/>
                    <a:pt x="786" y="2631"/>
                    <a:pt x="805" y="2630"/>
                  </a:cubicBezTo>
                  <a:cubicBezTo>
                    <a:pt x="1026" y="2630"/>
                    <a:pt x="1248" y="2528"/>
                    <a:pt x="1450" y="2429"/>
                  </a:cubicBezTo>
                  <a:cubicBezTo>
                    <a:pt x="2032" y="2086"/>
                    <a:pt x="2496" y="1583"/>
                    <a:pt x="2778" y="979"/>
                  </a:cubicBezTo>
                  <a:cubicBezTo>
                    <a:pt x="3039" y="424"/>
                    <a:pt x="2704" y="1"/>
                    <a:pt x="2213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971;p71">
              <a:extLst>
                <a:ext uri="{FF2B5EF4-FFF2-40B4-BE49-F238E27FC236}">
                  <a16:creationId xmlns:a16="http://schemas.microsoft.com/office/drawing/2014/main" id="{2BAD4C69-8FD8-40CF-9317-35F5AAC40A86}"/>
                </a:ext>
              </a:extLst>
            </p:cNvPr>
            <p:cNvSpPr/>
            <p:nvPr/>
          </p:nvSpPr>
          <p:spPr>
            <a:xfrm>
              <a:off x="7309275" y="2729475"/>
              <a:ext cx="75525" cy="65775"/>
            </a:xfrm>
            <a:custGeom>
              <a:avLst/>
              <a:gdLst/>
              <a:ahLst/>
              <a:cxnLst/>
              <a:rect l="l" t="t" r="r" b="b"/>
              <a:pathLst>
                <a:path w="3021" h="2631" extrusionOk="0">
                  <a:moveTo>
                    <a:pt x="2195" y="0"/>
                  </a:moveTo>
                  <a:cubicBezTo>
                    <a:pt x="2081" y="0"/>
                    <a:pt x="1959" y="23"/>
                    <a:pt x="1833" y="73"/>
                  </a:cubicBezTo>
                  <a:cubicBezTo>
                    <a:pt x="1270" y="274"/>
                    <a:pt x="685" y="878"/>
                    <a:pt x="363" y="1361"/>
                  </a:cubicBezTo>
                  <a:cubicBezTo>
                    <a:pt x="142" y="1643"/>
                    <a:pt x="1" y="2045"/>
                    <a:pt x="183" y="2346"/>
                  </a:cubicBezTo>
                  <a:cubicBezTo>
                    <a:pt x="293" y="2530"/>
                    <a:pt x="504" y="2631"/>
                    <a:pt x="724" y="2631"/>
                  </a:cubicBezTo>
                  <a:cubicBezTo>
                    <a:pt x="745" y="2631"/>
                    <a:pt x="766" y="2630"/>
                    <a:pt x="786" y="2628"/>
                  </a:cubicBezTo>
                  <a:cubicBezTo>
                    <a:pt x="1028" y="2628"/>
                    <a:pt x="1249" y="2528"/>
                    <a:pt x="1450" y="2408"/>
                  </a:cubicBezTo>
                  <a:cubicBezTo>
                    <a:pt x="2014" y="2086"/>
                    <a:pt x="2477" y="1582"/>
                    <a:pt x="2759" y="978"/>
                  </a:cubicBezTo>
                  <a:cubicBezTo>
                    <a:pt x="3020" y="423"/>
                    <a:pt x="2685" y="0"/>
                    <a:pt x="2195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972;p71">
              <a:extLst>
                <a:ext uri="{FF2B5EF4-FFF2-40B4-BE49-F238E27FC236}">
                  <a16:creationId xmlns:a16="http://schemas.microsoft.com/office/drawing/2014/main" id="{8A68D766-AA3B-4B79-8B3D-F762A93ADF78}"/>
                </a:ext>
              </a:extLst>
            </p:cNvPr>
            <p:cNvSpPr/>
            <p:nvPr/>
          </p:nvSpPr>
          <p:spPr>
            <a:xfrm>
              <a:off x="7202600" y="282575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4" y="1"/>
                  </a:moveTo>
                  <a:cubicBezTo>
                    <a:pt x="2093" y="1"/>
                    <a:pt x="1974" y="21"/>
                    <a:pt x="1852" y="66"/>
                  </a:cubicBezTo>
                  <a:cubicBezTo>
                    <a:pt x="1289" y="288"/>
                    <a:pt x="706" y="892"/>
                    <a:pt x="363" y="1354"/>
                  </a:cubicBezTo>
                  <a:cubicBezTo>
                    <a:pt x="161" y="1656"/>
                    <a:pt x="0" y="2059"/>
                    <a:pt x="202" y="2360"/>
                  </a:cubicBezTo>
                  <a:cubicBezTo>
                    <a:pt x="322" y="2561"/>
                    <a:pt x="564" y="2642"/>
                    <a:pt x="80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34" y="2099"/>
                    <a:pt x="2496" y="1576"/>
                    <a:pt x="2778" y="972"/>
                  </a:cubicBezTo>
                  <a:cubicBezTo>
                    <a:pt x="3041" y="413"/>
                    <a:pt x="2700" y="1"/>
                    <a:pt x="2204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973;p71">
              <a:extLst>
                <a:ext uri="{FF2B5EF4-FFF2-40B4-BE49-F238E27FC236}">
                  <a16:creationId xmlns:a16="http://schemas.microsoft.com/office/drawing/2014/main" id="{300D6646-9743-4992-99F2-D5FD0F933737}"/>
                </a:ext>
              </a:extLst>
            </p:cNvPr>
            <p:cNvSpPr/>
            <p:nvPr/>
          </p:nvSpPr>
          <p:spPr>
            <a:xfrm>
              <a:off x="7053650" y="4515325"/>
              <a:ext cx="75475" cy="65800"/>
            </a:xfrm>
            <a:custGeom>
              <a:avLst/>
              <a:gdLst/>
              <a:ahLst/>
              <a:cxnLst/>
              <a:rect l="l" t="t" r="r" b="b"/>
              <a:pathLst>
                <a:path w="3019" h="2632" extrusionOk="0">
                  <a:moveTo>
                    <a:pt x="2203" y="0"/>
                  </a:moveTo>
                  <a:cubicBezTo>
                    <a:pt x="2086" y="0"/>
                    <a:pt x="1961" y="24"/>
                    <a:pt x="1833" y="74"/>
                  </a:cubicBezTo>
                  <a:cubicBezTo>
                    <a:pt x="1269" y="275"/>
                    <a:pt x="685" y="879"/>
                    <a:pt x="363" y="1343"/>
                  </a:cubicBezTo>
                  <a:cubicBezTo>
                    <a:pt x="142" y="1644"/>
                    <a:pt x="0" y="2047"/>
                    <a:pt x="182" y="2349"/>
                  </a:cubicBezTo>
                  <a:cubicBezTo>
                    <a:pt x="303" y="2551"/>
                    <a:pt x="545" y="2631"/>
                    <a:pt x="786" y="2631"/>
                  </a:cubicBezTo>
                  <a:cubicBezTo>
                    <a:pt x="1028" y="2631"/>
                    <a:pt x="1248" y="2530"/>
                    <a:pt x="1450" y="2409"/>
                  </a:cubicBezTo>
                  <a:cubicBezTo>
                    <a:pt x="2013" y="2087"/>
                    <a:pt x="2477" y="1564"/>
                    <a:pt x="2759" y="960"/>
                  </a:cubicBezTo>
                  <a:cubicBezTo>
                    <a:pt x="3019" y="408"/>
                    <a:pt x="2688" y="0"/>
                    <a:pt x="220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974;p71">
              <a:extLst>
                <a:ext uri="{FF2B5EF4-FFF2-40B4-BE49-F238E27FC236}">
                  <a16:creationId xmlns:a16="http://schemas.microsoft.com/office/drawing/2014/main" id="{7A27B192-EA7C-45A5-9717-2954807D5226}"/>
                </a:ext>
              </a:extLst>
            </p:cNvPr>
            <p:cNvSpPr/>
            <p:nvPr/>
          </p:nvSpPr>
          <p:spPr>
            <a:xfrm>
              <a:off x="7163350" y="4535675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196" y="1"/>
                  </a:moveTo>
                  <a:cubicBezTo>
                    <a:pt x="2086" y="1"/>
                    <a:pt x="1970" y="21"/>
                    <a:pt x="1852" y="65"/>
                  </a:cubicBezTo>
                  <a:cubicBezTo>
                    <a:pt x="1289" y="288"/>
                    <a:pt x="685" y="891"/>
                    <a:pt x="363" y="1354"/>
                  </a:cubicBezTo>
                  <a:cubicBezTo>
                    <a:pt x="161" y="1656"/>
                    <a:pt x="0" y="2059"/>
                    <a:pt x="182" y="2360"/>
                  </a:cubicBezTo>
                  <a:cubicBezTo>
                    <a:pt x="303" y="2561"/>
                    <a:pt x="564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6"/>
                    <a:pt x="2778" y="972"/>
                  </a:cubicBezTo>
                  <a:cubicBezTo>
                    <a:pt x="3041" y="413"/>
                    <a:pt x="2686" y="1"/>
                    <a:pt x="2196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975;p71">
              <a:extLst>
                <a:ext uri="{FF2B5EF4-FFF2-40B4-BE49-F238E27FC236}">
                  <a16:creationId xmlns:a16="http://schemas.microsoft.com/office/drawing/2014/main" id="{04F43CE9-968A-4E5E-A491-BFCEE4BC2CD7}"/>
                </a:ext>
              </a:extLst>
            </p:cNvPr>
            <p:cNvSpPr/>
            <p:nvPr/>
          </p:nvSpPr>
          <p:spPr>
            <a:xfrm>
              <a:off x="7057200" y="4632300"/>
              <a:ext cx="75525" cy="66050"/>
            </a:xfrm>
            <a:custGeom>
              <a:avLst/>
              <a:gdLst/>
              <a:ahLst/>
              <a:cxnLst/>
              <a:rect l="l" t="t" r="r" b="b"/>
              <a:pathLst>
                <a:path w="3021" h="2642" extrusionOk="0">
                  <a:moveTo>
                    <a:pt x="2182" y="0"/>
                  </a:moveTo>
                  <a:cubicBezTo>
                    <a:pt x="2071" y="0"/>
                    <a:pt x="1952" y="21"/>
                    <a:pt x="1831" y="65"/>
                  </a:cubicBezTo>
                  <a:cubicBezTo>
                    <a:pt x="1267" y="287"/>
                    <a:pt x="684" y="870"/>
                    <a:pt x="362" y="1353"/>
                  </a:cubicBezTo>
                  <a:cubicBezTo>
                    <a:pt x="140" y="1656"/>
                    <a:pt x="0" y="2038"/>
                    <a:pt x="180" y="2340"/>
                  </a:cubicBezTo>
                  <a:cubicBezTo>
                    <a:pt x="301" y="2542"/>
                    <a:pt x="543" y="2641"/>
                    <a:pt x="784" y="2641"/>
                  </a:cubicBezTo>
                  <a:cubicBezTo>
                    <a:pt x="1006" y="2622"/>
                    <a:pt x="1227" y="2542"/>
                    <a:pt x="1428" y="2421"/>
                  </a:cubicBezTo>
                  <a:cubicBezTo>
                    <a:pt x="2013" y="2078"/>
                    <a:pt x="2475" y="1575"/>
                    <a:pt x="2757" y="972"/>
                  </a:cubicBezTo>
                  <a:cubicBezTo>
                    <a:pt x="3020" y="412"/>
                    <a:pt x="2679" y="0"/>
                    <a:pt x="218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976;p71">
              <a:extLst>
                <a:ext uri="{FF2B5EF4-FFF2-40B4-BE49-F238E27FC236}">
                  <a16:creationId xmlns:a16="http://schemas.microsoft.com/office/drawing/2014/main" id="{13735EF6-E65C-42E3-A986-DA937FBA44AB}"/>
                </a:ext>
              </a:extLst>
            </p:cNvPr>
            <p:cNvSpPr/>
            <p:nvPr/>
          </p:nvSpPr>
          <p:spPr>
            <a:xfrm>
              <a:off x="5444900" y="4515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04" y="0"/>
                  </a:moveTo>
                  <a:cubicBezTo>
                    <a:pt x="2086" y="0"/>
                    <a:pt x="1960" y="24"/>
                    <a:pt x="1831" y="74"/>
                  </a:cubicBezTo>
                  <a:cubicBezTo>
                    <a:pt x="1288" y="275"/>
                    <a:pt x="684" y="879"/>
                    <a:pt x="362" y="1343"/>
                  </a:cubicBezTo>
                  <a:cubicBezTo>
                    <a:pt x="161" y="1644"/>
                    <a:pt x="0" y="2047"/>
                    <a:pt x="180" y="2349"/>
                  </a:cubicBezTo>
                  <a:cubicBezTo>
                    <a:pt x="301" y="2551"/>
                    <a:pt x="564" y="2631"/>
                    <a:pt x="784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13" y="2087"/>
                    <a:pt x="2496" y="1564"/>
                    <a:pt x="2778" y="960"/>
                  </a:cubicBezTo>
                  <a:cubicBezTo>
                    <a:pt x="3038" y="408"/>
                    <a:pt x="2695" y="0"/>
                    <a:pt x="2204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977;p71">
              <a:extLst>
                <a:ext uri="{FF2B5EF4-FFF2-40B4-BE49-F238E27FC236}">
                  <a16:creationId xmlns:a16="http://schemas.microsoft.com/office/drawing/2014/main" id="{F9E6954F-A418-40B3-8818-552142D98EB0}"/>
                </a:ext>
              </a:extLst>
            </p:cNvPr>
            <p:cNvSpPr/>
            <p:nvPr/>
          </p:nvSpPr>
          <p:spPr>
            <a:xfrm>
              <a:off x="5554600" y="4535675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1"/>
                  </a:moveTo>
                  <a:cubicBezTo>
                    <a:pt x="2092" y="1"/>
                    <a:pt x="1973" y="21"/>
                    <a:pt x="1852" y="65"/>
                  </a:cubicBezTo>
                  <a:cubicBezTo>
                    <a:pt x="1288" y="288"/>
                    <a:pt x="704" y="891"/>
                    <a:pt x="362" y="1354"/>
                  </a:cubicBezTo>
                  <a:cubicBezTo>
                    <a:pt x="161" y="1656"/>
                    <a:pt x="0" y="2059"/>
                    <a:pt x="180" y="2360"/>
                  </a:cubicBezTo>
                  <a:cubicBezTo>
                    <a:pt x="322" y="2561"/>
                    <a:pt x="564" y="2642"/>
                    <a:pt x="784" y="2642"/>
                  </a:cubicBezTo>
                  <a:cubicBezTo>
                    <a:pt x="1026" y="2642"/>
                    <a:pt x="1248" y="2542"/>
                    <a:pt x="1449" y="2421"/>
                  </a:cubicBezTo>
                  <a:cubicBezTo>
                    <a:pt x="2032" y="2099"/>
                    <a:pt x="2496" y="1576"/>
                    <a:pt x="2778" y="972"/>
                  </a:cubicBezTo>
                  <a:cubicBezTo>
                    <a:pt x="3041" y="413"/>
                    <a:pt x="2699" y="1"/>
                    <a:pt x="2203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978;p71">
              <a:extLst>
                <a:ext uri="{FF2B5EF4-FFF2-40B4-BE49-F238E27FC236}">
                  <a16:creationId xmlns:a16="http://schemas.microsoft.com/office/drawing/2014/main" id="{FB48E9B2-8EBA-47D2-A430-3090A344E05A}"/>
                </a:ext>
              </a:extLst>
            </p:cNvPr>
            <p:cNvSpPr/>
            <p:nvPr/>
          </p:nvSpPr>
          <p:spPr>
            <a:xfrm>
              <a:off x="5448400" y="4632300"/>
              <a:ext cx="75550" cy="66050"/>
            </a:xfrm>
            <a:custGeom>
              <a:avLst/>
              <a:gdLst/>
              <a:ahLst/>
              <a:cxnLst/>
              <a:rect l="l" t="t" r="r" b="b"/>
              <a:pathLst>
                <a:path w="3022" h="2642" extrusionOk="0">
                  <a:moveTo>
                    <a:pt x="2183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8" y="287"/>
                    <a:pt x="685" y="870"/>
                    <a:pt x="363" y="1353"/>
                  </a:cubicBezTo>
                  <a:cubicBezTo>
                    <a:pt x="161" y="1656"/>
                    <a:pt x="0" y="2038"/>
                    <a:pt x="182" y="2340"/>
                  </a:cubicBezTo>
                  <a:cubicBezTo>
                    <a:pt x="303" y="2542"/>
                    <a:pt x="564" y="2641"/>
                    <a:pt x="786" y="2641"/>
                  </a:cubicBezTo>
                  <a:cubicBezTo>
                    <a:pt x="1028" y="2622"/>
                    <a:pt x="1248" y="2542"/>
                    <a:pt x="1449" y="2421"/>
                  </a:cubicBezTo>
                  <a:cubicBezTo>
                    <a:pt x="2013" y="2078"/>
                    <a:pt x="2496" y="1575"/>
                    <a:pt x="2759" y="972"/>
                  </a:cubicBezTo>
                  <a:cubicBezTo>
                    <a:pt x="3022" y="412"/>
                    <a:pt x="2679" y="0"/>
                    <a:pt x="218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37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39"/>
          <p:cNvSpPr txBox="1">
            <a:spLocks noGrp="1"/>
          </p:cNvSpPr>
          <p:nvPr>
            <p:ph type="title"/>
          </p:nvPr>
        </p:nvSpPr>
        <p:spPr>
          <a:xfrm>
            <a:off x="770643" y="2214838"/>
            <a:ext cx="546156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dirty="0" err="1"/>
              <a:t>Tìm</a:t>
            </a:r>
            <a:r>
              <a:rPr lang="vi-VN" sz="6600" dirty="0"/>
              <a:t> </a:t>
            </a:r>
            <a:r>
              <a:rPr lang="vi-VN" sz="6600" dirty="0" err="1"/>
              <a:t>hiểu</a:t>
            </a:r>
            <a:r>
              <a:rPr lang="vi-VN" sz="6600" dirty="0"/>
              <a:t> </a:t>
            </a:r>
            <a:r>
              <a:rPr lang="vi-VN" sz="6600" dirty="0" err="1"/>
              <a:t>bài</a:t>
            </a:r>
            <a:endParaRPr sz="6600" dirty="0"/>
          </a:p>
        </p:txBody>
      </p:sp>
      <p:grpSp>
        <p:nvGrpSpPr>
          <p:cNvPr id="1764" name="Google Shape;1764;p39"/>
          <p:cNvGrpSpPr/>
          <p:nvPr/>
        </p:nvGrpSpPr>
        <p:grpSpPr>
          <a:xfrm>
            <a:off x="4898221" y="366684"/>
            <a:ext cx="4408783" cy="4033857"/>
            <a:chOff x="3682371" y="517409"/>
            <a:chExt cx="4408783" cy="4033857"/>
          </a:xfrm>
        </p:grpSpPr>
        <p:grpSp>
          <p:nvGrpSpPr>
            <p:cNvPr id="1765" name="Google Shape;1765;p39"/>
            <p:cNvGrpSpPr/>
            <p:nvPr/>
          </p:nvGrpSpPr>
          <p:grpSpPr>
            <a:xfrm>
              <a:off x="4612714" y="551943"/>
              <a:ext cx="3478440" cy="3837423"/>
              <a:chOff x="198127" y="1075873"/>
              <a:chExt cx="1565173" cy="1726702"/>
            </a:xfrm>
          </p:grpSpPr>
          <p:sp>
            <p:nvSpPr>
              <p:cNvPr id="1766" name="Google Shape;1766;p39"/>
              <p:cNvSpPr/>
              <p:nvPr/>
            </p:nvSpPr>
            <p:spPr>
              <a:xfrm>
                <a:off x="861600" y="2276025"/>
                <a:ext cx="311525" cy="431325"/>
              </a:xfrm>
              <a:custGeom>
                <a:avLst/>
                <a:gdLst/>
                <a:ahLst/>
                <a:cxnLst/>
                <a:rect l="l" t="t" r="r" b="b"/>
                <a:pathLst>
                  <a:path w="12461" h="17253" extrusionOk="0">
                    <a:moveTo>
                      <a:pt x="6585" y="1"/>
                    </a:moveTo>
                    <a:cubicBezTo>
                      <a:pt x="6279" y="1"/>
                      <a:pt x="5981" y="48"/>
                      <a:pt x="5726" y="194"/>
                    </a:cubicBezTo>
                    <a:cubicBezTo>
                      <a:pt x="5060" y="578"/>
                      <a:pt x="4880" y="1525"/>
                      <a:pt x="4597" y="2191"/>
                    </a:cubicBezTo>
                    <a:cubicBezTo>
                      <a:pt x="3912" y="3904"/>
                      <a:pt x="3146" y="5597"/>
                      <a:pt x="2420" y="7312"/>
                    </a:cubicBezTo>
                    <a:cubicBezTo>
                      <a:pt x="2077" y="8138"/>
                      <a:pt x="1735" y="8965"/>
                      <a:pt x="1431" y="9812"/>
                    </a:cubicBezTo>
                    <a:cubicBezTo>
                      <a:pt x="1310" y="10113"/>
                      <a:pt x="1189" y="10417"/>
                      <a:pt x="1089" y="10739"/>
                    </a:cubicBezTo>
                    <a:cubicBezTo>
                      <a:pt x="727" y="11726"/>
                      <a:pt x="404" y="12734"/>
                      <a:pt x="141" y="13763"/>
                    </a:cubicBezTo>
                    <a:cubicBezTo>
                      <a:pt x="122" y="13804"/>
                      <a:pt x="122" y="13844"/>
                      <a:pt x="101" y="13884"/>
                    </a:cubicBezTo>
                    <a:cubicBezTo>
                      <a:pt x="1" y="14287"/>
                      <a:pt x="60" y="14629"/>
                      <a:pt x="202" y="14912"/>
                    </a:cubicBezTo>
                    <a:cubicBezTo>
                      <a:pt x="222" y="14933"/>
                      <a:pt x="243" y="14973"/>
                      <a:pt x="262" y="14992"/>
                    </a:cubicBezTo>
                    <a:cubicBezTo>
                      <a:pt x="665" y="15597"/>
                      <a:pt x="1573" y="15900"/>
                      <a:pt x="2339" y="16000"/>
                    </a:cubicBezTo>
                    <a:cubicBezTo>
                      <a:pt x="2739" y="16065"/>
                      <a:pt x="3156" y="16122"/>
                      <a:pt x="3562" y="16122"/>
                    </a:cubicBezTo>
                    <a:cubicBezTo>
                      <a:pt x="4302" y="16122"/>
                      <a:pt x="5002" y="15932"/>
                      <a:pt x="5485" y="15255"/>
                    </a:cubicBezTo>
                    <a:lnTo>
                      <a:pt x="5525" y="15215"/>
                    </a:lnTo>
                    <a:lnTo>
                      <a:pt x="5585" y="15094"/>
                    </a:lnTo>
                    <a:cubicBezTo>
                      <a:pt x="5907" y="14589"/>
                      <a:pt x="6130" y="14025"/>
                      <a:pt x="6351" y="13481"/>
                    </a:cubicBezTo>
                    <a:cubicBezTo>
                      <a:pt x="6412" y="13279"/>
                      <a:pt x="6493" y="13097"/>
                      <a:pt x="6552" y="12917"/>
                    </a:cubicBezTo>
                    <a:cubicBezTo>
                      <a:pt x="6611" y="12761"/>
                      <a:pt x="6726" y="12605"/>
                      <a:pt x="6751" y="12450"/>
                    </a:cubicBezTo>
                    <a:lnTo>
                      <a:pt x="6751" y="12450"/>
                    </a:lnTo>
                    <a:cubicBezTo>
                      <a:pt x="6652" y="13149"/>
                      <a:pt x="6552" y="13850"/>
                      <a:pt x="6472" y="14570"/>
                    </a:cubicBezTo>
                    <a:cubicBezTo>
                      <a:pt x="6452" y="14912"/>
                      <a:pt x="6412" y="15255"/>
                      <a:pt x="6412" y="15578"/>
                    </a:cubicBezTo>
                    <a:cubicBezTo>
                      <a:pt x="6391" y="15879"/>
                      <a:pt x="6391" y="16202"/>
                      <a:pt x="6573" y="16444"/>
                    </a:cubicBezTo>
                    <a:cubicBezTo>
                      <a:pt x="6694" y="16626"/>
                      <a:pt x="6875" y="16726"/>
                      <a:pt x="7057" y="16807"/>
                    </a:cubicBezTo>
                    <a:cubicBezTo>
                      <a:pt x="7601" y="17029"/>
                      <a:pt x="8205" y="17049"/>
                      <a:pt x="8770" y="17150"/>
                    </a:cubicBezTo>
                    <a:cubicBezTo>
                      <a:pt x="9127" y="17214"/>
                      <a:pt x="9492" y="17253"/>
                      <a:pt x="9856" y="17253"/>
                    </a:cubicBezTo>
                    <a:cubicBezTo>
                      <a:pt x="10067" y="17253"/>
                      <a:pt x="10277" y="17240"/>
                      <a:pt x="10484" y="17210"/>
                    </a:cubicBezTo>
                    <a:cubicBezTo>
                      <a:pt x="10726" y="17191"/>
                      <a:pt x="10968" y="17110"/>
                      <a:pt x="11170" y="16989"/>
                    </a:cubicBezTo>
                    <a:cubicBezTo>
                      <a:pt x="11210" y="16968"/>
                      <a:pt x="11251" y="16949"/>
                      <a:pt x="11270" y="16928"/>
                    </a:cubicBezTo>
                    <a:cubicBezTo>
                      <a:pt x="11431" y="16807"/>
                      <a:pt x="11552" y="16666"/>
                      <a:pt x="11654" y="16465"/>
                    </a:cubicBezTo>
                    <a:cubicBezTo>
                      <a:pt x="11996" y="15699"/>
                      <a:pt x="11936" y="14812"/>
                      <a:pt x="11976" y="13984"/>
                    </a:cubicBezTo>
                    <a:lnTo>
                      <a:pt x="11976" y="13279"/>
                    </a:lnTo>
                    <a:cubicBezTo>
                      <a:pt x="11976" y="12533"/>
                      <a:pt x="11955" y="11807"/>
                      <a:pt x="11976" y="11062"/>
                    </a:cubicBezTo>
                    <a:lnTo>
                      <a:pt x="11976" y="11021"/>
                    </a:lnTo>
                    <a:cubicBezTo>
                      <a:pt x="11996" y="9025"/>
                      <a:pt x="12057" y="7030"/>
                      <a:pt x="12157" y="5054"/>
                    </a:cubicBezTo>
                    <a:cubicBezTo>
                      <a:pt x="12218" y="3944"/>
                      <a:pt x="12299" y="2856"/>
                      <a:pt x="12420" y="1767"/>
                    </a:cubicBezTo>
                    <a:cubicBezTo>
                      <a:pt x="12439" y="1627"/>
                      <a:pt x="12460" y="1465"/>
                      <a:pt x="12380" y="1364"/>
                    </a:cubicBezTo>
                    <a:cubicBezTo>
                      <a:pt x="12359" y="1323"/>
                      <a:pt x="12318" y="1304"/>
                      <a:pt x="12299" y="1283"/>
                    </a:cubicBezTo>
                    <a:cubicBezTo>
                      <a:pt x="12278" y="1264"/>
                      <a:pt x="12278" y="1264"/>
                      <a:pt x="12259" y="1264"/>
                    </a:cubicBezTo>
                    <a:cubicBezTo>
                      <a:pt x="12197" y="1223"/>
                      <a:pt x="12117" y="1202"/>
                      <a:pt x="12057" y="1183"/>
                    </a:cubicBezTo>
                    <a:cubicBezTo>
                      <a:pt x="10565" y="740"/>
                      <a:pt x="9073" y="315"/>
                      <a:pt x="7541" y="94"/>
                    </a:cubicBezTo>
                    <a:cubicBezTo>
                      <a:pt x="7240" y="53"/>
                      <a:pt x="6908" y="1"/>
                      <a:pt x="6585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9"/>
              <p:cNvSpPr/>
              <p:nvPr/>
            </p:nvSpPr>
            <p:spPr>
              <a:xfrm>
                <a:off x="861600" y="2516275"/>
                <a:ext cx="299900" cy="19107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7643" extrusionOk="0">
                    <a:moveTo>
                      <a:pt x="1996" y="0"/>
                    </a:moveTo>
                    <a:cubicBezTo>
                      <a:pt x="1977" y="0"/>
                      <a:pt x="1956" y="0"/>
                      <a:pt x="1915" y="20"/>
                    </a:cubicBezTo>
                    <a:cubicBezTo>
                      <a:pt x="1794" y="20"/>
                      <a:pt x="1673" y="60"/>
                      <a:pt x="1573" y="121"/>
                    </a:cubicBezTo>
                    <a:cubicBezTo>
                      <a:pt x="1512" y="141"/>
                      <a:pt x="1472" y="161"/>
                      <a:pt x="1431" y="202"/>
                    </a:cubicBezTo>
                    <a:cubicBezTo>
                      <a:pt x="1310" y="503"/>
                      <a:pt x="1189" y="807"/>
                      <a:pt x="1089" y="1129"/>
                    </a:cubicBezTo>
                    <a:cubicBezTo>
                      <a:pt x="727" y="2116"/>
                      <a:pt x="404" y="3124"/>
                      <a:pt x="141" y="4153"/>
                    </a:cubicBezTo>
                    <a:cubicBezTo>
                      <a:pt x="122" y="4194"/>
                      <a:pt x="122" y="4234"/>
                      <a:pt x="101" y="4274"/>
                    </a:cubicBezTo>
                    <a:cubicBezTo>
                      <a:pt x="1" y="4677"/>
                      <a:pt x="60" y="5019"/>
                      <a:pt x="202" y="5302"/>
                    </a:cubicBezTo>
                    <a:cubicBezTo>
                      <a:pt x="222" y="5323"/>
                      <a:pt x="243" y="5363"/>
                      <a:pt x="262" y="5382"/>
                    </a:cubicBezTo>
                    <a:cubicBezTo>
                      <a:pt x="665" y="5987"/>
                      <a:pt x="1573" y="6290"/>
                      <a:pt x="2339" y="6390"/>
                    </a:cubicBezTo>
                    <a:cubicBezTo>
                      <a:pt x="2739" y="6455"/>
                      <a:pt x="3156" y="6512"/>
                      <a:pt x="3562" y="6512"/>
                    </a:cubicBezTo>
                    <a:cubicBezTo>
                      <a:pt x="4302" y="6512"/>
                      <a:pt x="5002" y="6322"/>
                      <a:pt x="5485" y="5645"/>
                    </a:cubicBezTo>
                    <a:lnTo>
                      <a:pt x="5525" y="5605"/>
                    </a:lnTo>
                    <a:lnTo>
                      <a:pt x="5585" y="5484"/>
                    </a:lnTo>
                    <a:cubicBezTo>
                      <a:pt x="5907" y="4979"/>
                      <a:pt x="6130" y="4415"/>
                      <a:pt x="6351" y="3871"/>
                    </a:cubicBezTo>
                    <a:cubicBezTo>
                      <a:pt x="6412" y="3669"/>
                      <a:pt x="6493" y="3487"/>
                      <a:pt x="6552" y="3307"/>
                    </a:cubicBezTo>
                    <a:cubicBezTo>
                      <a:pt x="6611" y="3151"/>
                      <a:pt x="6726" y="2995"/>
                      <a:pt x="6751" y="2840"/>
                    </a:cubicBezTo>
                    <a:lnTo>
                      <a:pt x="6751" y="2840"/>
                    </a:lnTo>
                    <a:cubicBezTo>
                      <a:pt x="6652" y="3539"/>
                      <a:pt x="6552" y="4240"/>
                      <a:pt x="6472" y="4960"/>
                    </a:cubicBezTo>
                    <a:cubicBezTo>
                      <a:pt x="6452" y="5302"/>
                      <a:pt x="6412" y="5645"/>
                      <a:pt x="6412" y="5968"/>
                    </a:cubicBezTo>
                    <a:cubicBezTo>
                      <a:pt x="6391" y="6269"/>
                      <a:pt x="6391" y="6592"/>
                      <a:pt x="6573" y="6834"/>
                    </a:cubicBezTo>
                    <a:cubicBezTo>
                      <a:pt x="6694" y="7016"/>
                      <a:pt x="6875" y="7116"/>
                      <a:pt x="7057" y="7197"/>
                    </a:cubicBezTo>
                    <a:cubicBezTo>
                      <a:pt x="7601" y="7419"/>
                      <a:pt x="8205" y="7439"/>
                      <a:pt x="8770" y="7540"/>
                    </a:cubicBezTo>
                    <a:cubicBezTo>
                      <a:pt x="9127" y="7604"/>
                      <a:pt x="9492" y="7643"/>
                      <a:pt x="9856" y="7643"/>
                    </a:cubicBezTo>
                    <a:cubicBezTo>
                      <a:pt x="10067" y="7643"/>
                      <a:pt x="10277" y="7630"/>
                      <a:pt x="10484" y="7600"/>
                    </a:cubicBezTo>
                    <a:cubicBezTo>
                      <a:pt x="10726" y="7581"/>
                      <a:pt x="10968" y="7500"/>
                      <a:pt x="11170" y="7379"/>
                    </a:cubicBezTo>
                    <a:cubicBezTo>
                      <a:pt x="11210" y="7358"/>
                      <a:pt x="11251" y="7339"/>
                      <a:pt x="11270" y="7318"/>
                    </a:cubicBezTo>
                    <a:cubicBezTo>
                      <a:pt x="11431" y="7197"/>
                      <a:pt x="11552" y="7056"/>
                      <a:pt x="11654" y="6855"/>
                    </a:cubicBezTo>
                    <a:cubicBezTo>
                      <a:pt x="11996" y="6089"/>
                      <a:pt x="11936" y="5202"/>
                      <a:pt x="11976" y="4374"/>
                    </a:cubicBezTo>
                    <a:lnTo>
                      <a:pt x="11976" y="3669"/>
                    </a:lnTo>
                    <a:cubicBezTo>
                      <a:pt x="11976" y="2923"/>
                      <a:pt x="11955" y="2197"/>
                      <a:pt x="11976" y="1452"/>
                    </a:cubicBezTo>
                    <a:lnTo>
                      <a:pt x="11976" y="1452"/>
                    </a:lnTo>
                    <a:cubicBezTo>
                      <a:pt x="11915" y="1471"/>
                      <a:pt x="11855" y="1511"/>
                      <a:pt x="11794" y="1532"/>
                    </a:cubicBezTo>
                    <a:cubicBezTo>
                      <a:pt x="11775" y="1552"/>
                      <a:pt x="11734" y="1552"/>
                      <a:pt x="11713" y="1573"/>
                    </a:cubicBezTo>
                    <a:lnTo>
                      <a:pt x="11694" y="1592"/>
                    </a:lnTo>
                    <a:cubicBezTo>
                      <a:pt x="11512" y="1694"/>
                      <a:pt x="11371" y="1815"/>
                      <a:pt x="11230" y="1976"/>
                    </a:cubicBezTo>
                    <a:cubicBezTo>
                      <a:pt x="11210" y="1995"/>
                      <a:pt x="11189" y="2036"/>
                      <a:pt x="11170" y="2057"/>
                    </a:cubicBezTo>
                    <a:cubicBezTo>
                      <a:pt x="11028" y="2218"/>
                      <a:pt x="10907" y="2399"/>
                      <a:pt x="10807" y="2600"/>
                    </a:cubicBezTo>
                    <a:cubicBezTo>
                      <a:pt x="10767" y="2358"/>
                      <a:pt x="10726" y="2097"/>
                      <a:pt x="10646" y="1855"/>
                    </a:cubicBezTo>
                    <a:cubicBezTo>
                      <a:pt x="10625" y="1774"/>
                      <a:pt x="10605" y="1713"/>
                      <a:pt x="10565" y="1653"/>
                    </a:cubicBezTo>
                    <a:cubicBezTo>
                      <a:pt x="10484" y="1411"/>
                      <a:pt x="10342" y="1229"/>
                      <a:pt x="10141" y="1089"/>
                    </a:cubicBezTo>
                    <a:cubicBezTo>
                      <a:pt x="9982" y="964"/>
                      <a:pt x="9776" y="903"/>
                      <a:pt x="9578" y="903"/>
                    </a:cubicBezTo>
                    <a:cubicBezTo>
                      <a:pt x="9550" y="903"/>
                      <a:pt x="9523" y="904"/>
                      <a:pt x="9496" y="907"/>
                    </a:cubicBezTo>
                    <a:lnTo>
                      <a:pt x="9436" y="907"/>
                    </a:lnTo>
                    <a:cubicBezTo>
                      <a:pt x="9194" y="907"/>
                      <a:pt x="8952" y="987"/>
                      <a:pt x="8770" y="1108"/>
                    </a:cubicBezTo>
                    <a:cubicBezTo>
                      <a:pt x="8689" y="1170"/>
                      <a:pt x="8609" y="1229"/>
                      <a:pt x="8549" y="1290"/>
                    </a:cubicBezTo>
                    <a:lnTo>
                      <a:pt x="8468" y="1371"/>
                    </a:lnTo>
                    <a:cubicBezTo>
                      <a:pt x="8226" y="1632"/>
                      <a:pt x="8084" y="1976"/>
                      <a:pt x="7984" y="2318"/>
                    </a:cubicBezTo>
                    <a:cubicBezTo>
                      <a:pt x="7963" y="2076"/>
                      <a:pt x="7923" y="1834"/>
                      <a:pt x="7843" y="1613"/>
                    </a:cubicBezTo>
                    <a:cubicBezTo>
                      <a:pt x="7843" y="1573"/>
                      <a:pt x="7823" y="1511"/>
                      <a:pt x="7802" y="1471"/>
                    </a:cubicBezTo>
                    <a:cubicBezTo>
                      <a:pt x="7702" y="1250"/>
                      <a:pt x="7581" y="1049"/>
                      <a:pt x="7420" y="866"/>
                    </a:cubicBezTo>
                    <a:cubicBezTo>
                      <a:pt x="7197" y="624"/>
                      <a:pt x="6875" y="463"/>
                      <a:pt x="6533" y="444"/>
                    </a:cubicBezTo>
                    <a:cubicBezTo>
                      <a:pt x="6512" y="423"/>
                      <a:pt x="6493" y="423"/>
                      <a:pt x="6472" y="423"/>
                    </a:cubicBezTo>
                    <a:cubicBezTo>
                      <a:pt x="6291" y="423"/>
                      <a:pt x="6130" y="463"/>
                      <a:pt x="5988" y="524"/>
                    </a:cubicBezTo>
                    <a:cubicBezTo>
                      <a:pt x="5826" y="605"/>
                      <a:pt x="5686" y="726"/>
                      <a:pt x="5565" y="887"/>
                    </a:cubicBezTo>
                    <a:cubicBezTo>
                      <a:pt x="5525" y="928"/>
                      <a:pt x="5504" y="968"/>
                      <a:pt x="5464" y="1008"/>
                    </a:cubicBezTo>
                    <a:cubicBezTo>
                      <a:pt x="5364" y="1170"/>
                      <a:pt x="5283" y="1310"/>
                      <a:pt x="5202" y="1471"/>
                    </a:cubicBezTo>
                    <a:cubicBezTo>
                      <a:pt x="5243" y="1008"/>
                      <a:pt x="5081" y="484"/>
                      <a:pt x="4657" y="282"/>
                    </a:cubicBezTo>
                    <a:cubicBezTo>
                      <a:pt x="4638" y="261"/>
                      <a:pt x="4638" y="261"/>
                      <a:pt x="4617" y="261"/>
                    </a:cubicBezTo>
                    <a:cubicBezTo>
                      <a:pt x="4617" y="261"/>
                      <a:pt x="4597" y="261"/>
                      <a:pt x="4597" y="242"/>
                    </a:cubicBezTo>
                    <a:cubicBezTo>
                      <a:pt x="4501" y="210"/>
                      <a:pt x="4401" y="195"/>
                      <a:pt x="4300" y="195"/>
                    </a:cubicBezTo>
                    <a:cubicBezTo>
                      <a:pt x="4020" y="195"/>
                      <a:pt x="3736" y="311"/>
                      <a:pt x="3528" y="503"/>
                    </a:cubicBezTo>
                    <a:cubicBezTo>
                      <a:pt x="3226" y="745"/>
                      <a:pt x="3025" y="1108"/>
                      <a:pt x="2843" y="1471"/>
                    </a:cubicBezTo>
                    <a:cubicBezTo>
                      <a:pt x="2864" y="1331"/>
                      <a:pt x="2864" y="1170"/>
                      <a:pt x="2864" y="1028"/>
                    </a:cubicBezTo>
                    <a:cubicBezTo>
                      <a:pt x="2843" y="968"/>
                      <a:pt x="2843" y="907"/>
                      <a:pt x="2843" y="847"/>
                    </a:cubicBezTo>
                    <a:cubicBezTo>
                      <a:pt x="2823" y="745"/>
                      <a:pt x="2783" y="665"/>
                      <a:pt x="2762" y="565"/>
                    </a:cubicBezTo>
                    <a:cubicBezTo>
                      <a:pt x="2641" y="282"/>
                      <a:pt x="2399" y="41"/>
                      <a:pt x="2097" y="20"/>
                    </a:cubicBezTo>
                    <a:cubicBezTo>
                      <a:pt x="2057" y="0"/>
                      <a:pt x="2036" y="0"/>
                      <a:pt x="1996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9"/>
              <p:cNvSpPr/>
              <p:nvPr/>
            </p:nvSpPr>
            <p:spPr>
              <a:xfrm>
                <a:off x="866650" y="2285425"/>
                <a:ext cx="137600" cy="365425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4617" extrusionOk="0">
                    <a:moveTo>
                      <a:pt x="5423" y="1"/>
                    </a:moveTo>
                    <a:cubicBezTo>
                      <a:pt x="4920" y="1431"/>
                      <a:pt x="4234" y="3044"/>
                      <a:pt x="3528" y="4778"/>
                    </a:cubicBezTo>
                    <a:cubicBezTo>
                      <a:pt x="2923" y="6229"/>
                      <a:pt x="2299" y="7742"/>
                      <a:pt x="1713" y="9254"/>
                    </a:cubicBezTo>
                    <a:cubicBezTo>
                      <a:pt x="987" y="11129"/>
                      <a:pt x="363" y="12963"/>
                      <a:pt x="0" y="14536"/>
                    </a:cubicBezTo>
                    <a:cubicBezTo>
                      <a:pt x="20" y="14557"/>
                      <a:pt x="41" y="14597"/>
                      <a:pt x="60" y="14616"/>
                    </a:cubicBezTo>
                    <a:cubicBezTo>
                      <a:pt x="423" y="13044"/>
                      <a:pt x="1068" y="11170"/>
                      <a:pt x="1794" y="9234"/>
                    </a:cubicBezTo>
                    <a:cubicBezTo>
                      <a:pt x="2358" y="7762"/>
                      <a:pt x="3004" y="6229"/>
                      <a:pt x="3589" y="4799"/>
                    </a:cubicBezTo>
                    <a:cubicBezTo>
                      <a:pt x="4315" y="3084"/>
                      <a:pt x="4979" y="1452"/>
                      <a:pt x="5503" y="41"/>
                    </a:cubicBezTo>
                    <a:lnTo>
                      <a:pt x="5423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9"/>
              <p:cNvSpPr/>
              <p:nvPr/>
            </p:nvSpPr>
            <p:spPr>
              <a:xfrm>
                <a:off x="907450" y="2289950"/>
                <a:ext cx="116950" cy="3634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14537" extrusionOk="0">
                    <a:moveTo>
                      <a:pt x="4597" y="0"/>
                    </a:moveTo>
                    <a:cubicBezTo>
                      <a:pt x="2420" y="4597"/>
                      <a:pt x="868" y="9497"/>
                      <a:pt x="1" y="14537"/>
                    </a:cubicBezTo>
                    <a:lnTo>
                      <a:pt x="62" y="14537"/>
                    </a:lnTo>
                    <a:cubicBezTo>
                      <a:pt x="928" y="9516"/>
                      <a:pt x="2481" y="4637"/>
                      <a:pt x="4678" y="21"/>
                    </a:cubicBezTo>
                    <a:lnTo>
                      <a:pt x="4597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9"/>
              <p:cNvSpPr/>
              <p:nvPr/>
            </p:nvSpPr>
            <p:spPr>
              <a:xfrm>
                <a:off x="950800" y="2293500"/>
                <a:ext cx="91275" cy="367425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14697" extrusionOk="0">
                    <a:moveTo>
                      <a:pt x="3589" y="0"/>
                    </a:moveTo>
                    <a:cubicBezTo>
                      <a:pt x="1957" y="4758"/>
                      <a:pt x="747" y="9718"/>
                      <a:pt x="0" y="14697"/>
                    </a:cubicBezTo>
                    <a:lnTo>
                      <a:pt x="62" y="14697"/>
                    </a:lnTo>
                    <a:cubicBezTo>
                      <a:pt x="828" y="9718"/>
                      <a:pt x="2017" y="4777"/>
                      <a:pt x="3650" y="20"/>
                    </a:cubicBezTo>
                    <a:lnTo>
                      <a:pt x="3589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9"/>
              <p:cNvSpPr/>
              <p:nvPr/>
            </p:nvSpPr>
            <p:spPr>
              <a:xfrm>
                <a:off x="978550" y="2296000"/>
                <a:ext cx="79650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4820" extrusionOk="0">
                    <a:moveTo>
                      <a:pt x="3105" y="0"/>
                    </a:moveTo>
                    <a:cubicBezTo>
                      <a:pt x="1713" y="4839"/>
                      <a:pt x="665" y="9819"/>
                      <a:pt x="0" y="14798"/>
                    </a:cubicBezTo>
                    <a:lnTo>
                      <a:pt x="60" y="14819"/>
                    </a:lnTo>
                    <a:cubicBezTo>
                      <a:pt x="726" y="9819"/>
                      <a:pt x="1794" y="4839"/>
                      <a:pt x="3185" y="21"/>
                    </a:cubicBezTo>
                    <a:lnTo>
                      <a:pt x="3105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9"/>
              <p:cNvSpPr/>
              <p:nvPr/>
            </p:nvSpPr>
            <p:spPr>
              <a:xfrm>
                <a:off x="998700" y="2295500"/>
                <a:ext cx="77650" cy="36192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14477" extrusionOk="0">
                    <a:moveTo>
                      <a:pt x="3044" y="1"/>
                    </a:moveTo>
                    <a:cubicBezTo>
                      <a:pt x="2299" y="3065"/>
                      <a:pt x="1592" y="6170"/>
                      <a:pt x="988" y="9254"/>
                    </a:cubicBezTo>
                    <a:cubicBezTo>
                      <a:pt x="625" y="11009"/>
                      <a:pt x="302" y="12742"/>
                      <a:pt x="1" y="14476"/>
                    </a:cubicBezTo>
                    <a:lnTo>
                      <a:pt x="41" y="14436"/>
                    </a:lnTo>
                    <a:lnTo>
                      <a:pt x="101" y="14315"/>
                    </a:lnTo>
                    <a:cubicBezTo>
                      <a:pt x="404" y="12641"/>
                      <a:pt x="726" y="10947"/>
                      <a:pt x="1049" y="9275"/>
                    </a:cubicBezTo>
                    <a:cubicBezTo>
                      <a:pt x="1673" y="6170"/>
                      <a:pt x="2359" y="3085"/>
                      <a:pt x="3105" y="20"/>
                    </a:cubicBezTo>
                    <a:lnTo>
                      <a:pt x="3044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9"/>
              <p:cNvSpPr/>
              <p:nvPr/>
            </p:nvSpPr>
            <p:spPr>
              <a:xfrm>
                <a:off x="1046550" y="2298525"/>
                <a:ext cx="45925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5202" extrusionOk="0">
                    <a:moveTo>
                      <a:pt x="1775" y="1"/>
                    </a:moveTo>
                    <a:cubicBezTo>
                      <a:pt x="888" y="5001"/>
                      <a:pt x="304" y="10121"/>
                      <a:pt x="1" y="15202"/>
                    </a:cubicBezTo>
                    <a:lnTo>
                      <a:pt x="82" y="15202"/>
                    </a:lnTo>
                    <a:cubicBezTo>
                      <a:pt x="364" y="10141"/>
                      <a:pt x="969" y="5020"/>
                      <a:pt x="1836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9"/>
              <p:cNvSpPr/>
              <p:nvPr/>
            </p:nvSpPr>
            <p:spPr>
              <a:xfrm>
                <a:off x="1065225" y="2298525"/>
                <a:ext cx="42850" cy="37300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920" extrusionOk="0">
                    <a:moveTo>
                      <a:pt x="1654" y="1"/>
                    </a:moveTo>
                    <a:cubicBezTo>
                      <a:pt x="786" y="4920"/>
                      <a:pt x="243" y="9939"/>
                      <a:pt x="1" y="14920"/>
                    </a:cubicBezTo>
                    <a:lnTo>
                      <a:pt x="60" y="14920"/>
                    </a:lnTo>
                    <a:cubicBezTo>
                      <a:pt x="302" y="9939"/>
                      <a:pt x="867" y="4920"/>
                      <a:pt x="1714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9"/>
              <p:cNvSpPr/>
              <p:nvPr/>
            </p:nvSpPr>
            <p:spPr>
              <a:xfrm>
                <a:off x="1091450" y="2305600"/>
                <a:ext cx="29725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5181" extrusionOk="0">
                    <a:moveTo>
                      <a:pt x="1108" y="0"/>
                    </a:moveTo>
                    <a:cubicBezTo>
                      <a:pt x="484" y="5019"/>
                      <a:pt x="100" y="10121"/>
                      <a:pt x="0" y="15180"/>
                    </a:cubicBezTo>
                    <a:lnTo>
                      <a:pt x="60" y="15180"/>
                    </a:lnTo>
                    <a:cubicBezTo>
                      <a:pt x="181" y="10121"/>
                      <a:pt x="544" y="5019"/>
                      <a:pt x="1189" y="19"/>
                    </a:cubicBezTo>
                    <a:lnTo>
                      <a:pt x="1108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9"/>
              <p:cNvSpPr/>
              <p:nvPr/>
            </p:nvSpPr>
            <p:spPr>
              <a:xfrm>
                <a:off x="1123700" y="2314650"/>
                <a:ext cx="9575" cy="3649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4598" extrusionOk="0">
                    <a:moveTo>
                      <a:pt x="323" y="1"/>
                    </a:moveTo>
                    <a:cubicBezTo>
                      <a:pt x="41" y="4839"/>
                      <a:pt x="0" y="9759"/>
                      <a:pt x="202" y="14597"/>
                    </a:cubicBezTo>
                    <a:lnTo>
                      <a:pt x="283" y="14597"/>
                    </a:lnTo>
                    <a:cubicBezTo>
                      <a:pt x="81" y="9759"/>
                      <a:pt x="121" y="4839"/>
                      <a:pt x="383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9"/>
              <p:cNvSpPr/>
              <p:nvPr/>
            </p:nvSpPr>
            <p:spPr>
              <a:xfrm>
                <a:off x="1132775" y="2309100"/>
                <a:ext cx="23700" cy="3886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5546" extrusionOk="0">
                    <a:moveTo>
                      <a:pt x="866" y="0"/>
                    </a:moveTo>
                    <a:cubicBezTo>
                      <a:pt x="605" y="5161"/>
                      <a:pt x="323" y="10384"/>
                      <a:pt x="0" y="15545"/>
                    </a:cubicBezTo>
                    <a:lnTo>
                      <a:pt x="81" y="15545"/>
                    </a:lnTo>
                    <a:cubicBezTo>
                      <a:pt x="383" y="10403"/>
                      <a:pt x="686" y="5182"/>
                      <a:pt x="947" y="21"/>
                    </a:cubicBez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9"/>
              <p:cNvSpPr/>
              <p:nvPr/>
            </p:nvSpPr>
            <p:spPr>
              <a:xfrm>
                <a:off x="1149900" y="2307600"/>
                <a:ext cx="19175" cy="35485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4194" extrusionOk="0">
                    <a:moveTo>
                      <a:pt x="686" y="1"/>
                    </a:moveTo>
                    <a:cubicBezTo>
                      <a:pt x="444" y="4718"/>
                      <a:pt x="202" y="9496"/>
                      <a:pt x="1" y="14194"/>
                    </a:cubicBezTo>
                    <a:lnTo>
                      <a:pt x="60" y="14194"/>
                    </a:lnTo>
                    <a:cubicBezTo>
                      <a:pt x="262" y="9496"/>
                      <a:pt x="504" y="4718"/>
                      <a:pt x="767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9"/>
              <p:cNvSpPr/>
              <p:nvPr/>
            </p:nvSpPr>
            <p:spPr>
              <a:xfrm>
                <a:off x="447775" y="1984500"/>
                <a:ext cx="1059000" cy="818075"/>
              </a:xfrm>
              <a:custGeom>
                <a:avLst/>
                <a:gdLst/>
                <a:ahLst/>
                <a:cxnLst/>
                <a:rect l="l" t="t" r="r" b="b"/>
                <a:pathLst>
                  <a:path w="42360" h="32723" extrusionOk="0">
                    <a:moveTo>
                      <a:pt x="1102" y="0"/>
                    </a:moveTo>
                    <a:cubicBezTo>
                      <a:pt x="955" y="0"/>
                      <a:pt x="765" y="50"/>
                      <a:pt x="565" y="143"/>
                    </a:cubicBezTo>
                    <a:cubicBezTo>
                      <a:pt x="223" y="323"/>
                      <a:pt x="1" y="565"/>
                      <a:pt x="62" y="727"/>
                    </a:cubicBezTo>
                    <a:cubicBezTo>
                      <a:pt x="62" y="748"/>
                      <a:pt x="82" y="767"/>
                      <a:pt x="103" y="788"/>
                    </a:cubicBezTo>
                    <a:cubicBezTo>
                      <a:pt x="949" y="2038"/>
                      <a:pt x="1291" y="3670"/>
                      <a:pt x="1635" y="5385"/>
                    </a:cubicBezTo>
                    <a:cubicBezTo>
                      <a:pt x="2078" y="7541"/>
                      <a:pt x="2522" y="9759"/>
                      <a:pt x="4073" y="11392"/>
                    </a:cubicBezTo>
                    <a:cubicBezTo>
                      <a:pt x="5022" y="12360"/>
                      <a:pt x="6191" y="12965"/>
                      <a:pt x="7501" y="13589"/>
                    </a:cubicBezTo>
                    <a:cubicBezTo>
                      <a:pt x="10626" y="15062"/>
                      <a:pt x="13831" y="16433"/>
                      <a:pt x="17038" y="17702"/>
                    </a:cubicBezTo>
                    <a:lnTo>
                      <a:pt x="17460" y="17863"/>
                    </a:lnTo>
                    <a:cubicBezTo>
                      <a:pt x="18871" y="18428"/>
                      <a:pt x="20344" y="18992"/>
                      <a:pt x="21654" y="19758"/>
                    </a:cubicBezTo>
                    <a:cubicBezTo>
                      <a:pt x="22158" y="20062"/>
                      <a:pt x="22662" y="20384"/>
                      <a:pt x="23146" y="20707"/>
                    </a:cubicBezTo>
                    <a:cubicBezTo>
                      <a:pt x="23831" y="21170"/>
                      <a:pt x="24557" y="21634"/>
                      <a:pt x="25323" y="22037"/>
                    </a:cubicBezTo>
                    <a:cubicBezTo>
                      <a:pt x="26433" y="22602"/>
                      <a:pt x="27602" y="22984"/>
                      <a:pt x="28750" y="23368"/>
                    </a:cubicBezTo>
                    <a:cubicBezTo>
                      <a:pt x="29194" y="23508"/>
                      <a:pt x="29618" y="23650"/>
                      <a:pt x="30062" y="23811"/>
                    </a:cubicBezTo>
                    <a:cubicBezTo>
                      <a:pt x="31715" y="24395"/>
                      <a:pt x="33226" y="25102"/>
                      <a:pt x="34557" y="25928"/>
                    </a:cubicBezTo>
                    <a:cubicBezTo>
                      <a:pt x="37158" y="27540"/>
                      <a:pt x="39355" y="29779"/>
                      <a:pt x="40948" y="32379"/>
                    </a:cubicBezTo>
                    <a:cubicBezTo>
                      <a:pt x="41089" y="32602"/>
                      <a:pt x="41311" y="32722"/>
                      <a:pt x="41553" y="32722"/>
                    </a:cubicBezTo>
                    <a:cubicBezTo>
                      <a:pt x="41674" y="32722"/>
                      <a:pt x="41814" y="32682"/>
                      <a:pt x="41935" y="32602"/>
                    </a:cubicBezTo>
                    <a:cubicBezTo>
                      <a:pt x="42258" y="32400"/>
                      <a:pt x="42360" y="31976"/>
                      <a:pt x="42158" y="31634"/>
                    </a:cubicBezTo>
                    <a:cubicBezTo>
                      <a:pt x="40444" y="28852"/>
                      <a:pt x="38086" y="26473"/>
                      <a:pt x="35303" y="24739"/>
                    </a:cubicBezTo>
                    <a:cubicBezTo>
                      <a:pt x="33892" y="23852"/>
                      <a:pt x="32279" y="23086"/>
                      <a:pt x="30524" y="22481"/>
                    </a:cubicBezTo>
                    <a:cubicBezTo>
                      <a:pt x="30081" y="22320"/>
                      <a:pt x="29637" y="22178"/>
                      <a:pt x="29194" y="22016"/>
                    </a:cubicBezTo>
                    <a:cubicBezTo>
                      <a:pt x="28045" y="21653"/>
                      <a:pt x="26976" y="21291"/>
                      <a:pt x="25968" y="20787"/>
                    </a:cubicBezTo>
                    <a:cubicBezTo>
                      <a:pt x="25263" y="20424"/>
                      <a:pt x="24618" y="19981"/>
                      <a:pt x="23933" y="19537"/>
                    </a:cubicBezTo>
                    <a:cubicBezTo>
                      <a:pt x="23408" y="19194"/>
                      <a:pt x="22904" y="18852"/>
                      <a:pt x="22360" y="18549"/>
                    </a:cubicBezTo>
                    <a:cubicBezTo>
                      <a:pt x="20949" y="17723"/>
                      <a:pt x="19436" y="17137"/>
                      <a:pt x="17984" y="16554"/>
                    </a:cubicBezTo>
                    <a:lnTo>
                      <a:pt x="17562" y="16392"/>
                    </a:lnTo>
                    <a:cubicBezTo>
                      <a:pt x="14376" y="15142"/>
                      <a:pt x="11191" y="13771"/>
                      <a:pt x="8106" y="12299"/>
                    </a:cubicBezTo>
                    <a:cubicBezTo>
                      <a:pt x="6917" y="11755"/>
                      <a:pt x="5869" y="11210"/>
                      <a:pt x="5102" y="10425"/>
                    </a:cubicBezTo>
                    <a:cubicBezTo>
                      <a:pt x="3831" y="9073"/>
                      <a:pt x="3428" y="7138"/>
                      <a:pt x="3025" y="5102"/>
                    </a:cubicBezTo>
                    <a:cubicBezTo>
                      <a:pt x="2662" y="3369"/>
                      <a:pt x="2299" y="1614"/>
                      <a:pt x="1372" y="143"/>
                    </a:cubicBezTo>
                    <a:cubicBezTo>
                      <a:pt x="1352" y="122"/>
                      <a:pt x="1332" y="82"/>
                      <a:pt x="1291" y="41"/>
                    </a:cubicBezTo>
                    <a:cubicBezTo>
                      <a:pt x="1243" y="14"/>
                      <a:pt x="1178" y="0"/>
                      <a:pt x="1102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9"/>
              <p:cNvSpPr/>
              <p:nvPr/>
            </p:nvSpPr>
            <p:spPr>
              <a:xfrm>
                <a:off x="437225" y="2483475"/>
                <a:ext cx="2787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149" h="8167" extrusionOk="0">
                    <a:moveTo>
                      <a:pt x="11148" y="1"/>
                    </a:moveTo>
                    <a:cubicBezTo>
                      <a:pt x="11148" y="1"/>
                      <a:pt x="7178" y="1111"/>
                      <a:pt x="4436" y="2743"/>
                    </a:cubicBezTo>
                    <a:cubicBezTo>
                      <a:pt x="1673" y="4377"/>
                      <a:pt x="0" y="8167"/>
                      <a:pt x="0" y="8167"/>
                    </a:cubicBezTo>
                    <a:cubicBezTo>
                      <a:pt x="0" y="8167"/>
                      <a:pt x="1573" y="8006"/>
                      <a:pt x="6129" y="5969"/>
                    </a:cubicBezTo>
                    <a:cubicBezTo>
                      <a:pt x="10705" y="3933"/>
                      <a:pt x="11148" y="1"/>
                      <a:pt x="11148" y="1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9"/>
              <p:cNvSpPr/>
              <p:nvPr/>
            </p:nvSpPr>
            <p:spPr>
              <a:xfrm>
                <a:off x="657975" y="2420450"/>
                <a:ext cx="2681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4352" extrusionOk="0">
                    <a:moveTo>
                      <a:pt x="10305" y="1"/>
                    </a:moveTo>
                    <a:cubicBezTo>
                      <a:pt x="10291" y="1"/>
                      <a:pt x="10276" y="1"/>
                      <a:pt x="10262" y="3"/>
                    </a:cubicBezTo>
                    <a:cubicBezTo>
                      <a:pt x="6593" y="506"/>
                      <a:pt x="3085" y="1917"/>
                      <a:pt x="101" y="4054"/>
                    </a:cubicBezTo>
                    <a:cubicBezTo>
                      <a:pt x="20" y="4115"/>
                      <a:pt x="1" y="4196"/>
                      <a:pt x="60" y="4277"/>
                    </a:cubicBezTo>
                    <a:cubicBezTo>
                      <a:pt x="85" y="4326"/>
                      <a:pt x="132" y="4352"/>
                      <a:pt x="183" y="4352"/>
                    </a:cubicBezTo>
                    <a:cubicBezTo>
                      <a:pt x="216" y="4352"/>
                      <a:pt x="251" y="4341"/>
                      <a:pt x="283" y="4317"/>
                    </a:cubicBezTo>
                    <a:cubicBezTo>
                      <a:pt x="3307" y="2341"/>
                      <a:pt x="6794" y="1111"/>
                      <a:pt x="10363" y="769"/>
                    </a:cubicBezTo>
                    <a:cubicBezTo>
                      <a:pt x="10584" y="748"/>
                      <a:pt x="10726" y="546"/>
                      <a:pt x="10705" y="345"/>
                    </a:cubicBezTo>
                    <a:cubicBezTo>
                      <a:pt x="10668" y="138"/>
                      <a:pt x="10507" y="1"/>
                      <a:pt x="10305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9"/>
              <p:cNvSpPr/>
              <p:nvPr/>
            </p:nvSpPr>
            <p:spPr>
              <a:xfrm>
                <a:off x="601525" y="1776375"/>
                <a:ext cx="151725" cy="341225"/>
              </a:xfrm>
              <a:custGeom>
                <a:avLst/>
                <a:gdLst/>
                <a:ahLst/>
                <a:cxnLst/>
                <a:rect l="l" t="t" r="r" b="b"/>
                <a:pathLst>
                  <a:path w="6069" h="13649" extrusionOk="0">
                    <a:moveTo>
                      <a:pt x="4557" y="0"/>
                    </a:moveTo>
                    <a:cubicBezTo>
                      <a:pt x="4557" y="0"/>
                      <a:pt x="3549" y="1229"/>
                      <a:pt x="1775" y="5887"/>
                    </a:cubicBezTo>
                    <a:cubicBezTo>
                      <a:pt x="1" y="10565"/>
                      <a:pt x="2460" y="13648"/>
                      <a:pt x="2460" y="13648"/>
                    </a:cubicBezTo>
                    <a:cubicBezTo>
                      <a:pt x="2460" y="13648"/>
                      <a:pt x="4476" y="10060"/>
                      <a:pt x="5262" y="6955"/>
                    </a:cubicBezTo>
                    <a:cubicBezTo>
                      <a:pt x="6068" y="3871"/>
                      <a:pt x="4557" y="0"/>
                      <a:pt x="4557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9"/>
              <p:cNvSpPr/>
              <p:nvPr/>
            </p:nvSpPr>
            <p:spPr>
              <a:xfrm>
                <a:off x="650925" y="2059100"/>
                <a:ext cx="113925" cy="312500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12500" extrusionOk="0">
                    <a:moveTo>
                      <a:pt x="484" y="1"/>
                    </a:moveTo>
                    <a:cubicBezTo>
                      <a:pt x="404" y="1"/>
                      <a:pt x="342" y="62"/>
                      <a:pt x="323" y="143"/>
                    </a:cubicBezTo>
                    <a:cubicBezTo>
                      <a:pt x="1" y="4376"/>
                      <a:pt x="1189" y="8771"/>
                      <a:pt x="3689" y="12320"/>
                    </a:cubicBezTo>
                    <a:lnTo>
                      <a:pt x="3710" y="12320"/>
                    </a:lnTo>
                    <a:cubicBezTo>
                      <a:pt x="3792" y="12437"/>
                      <a:pt x="3922" y="12500"/>
                      <a:pt x="4056" y="12500"/>
                    </a:cubicBezTo>
                    <a:cubicBezTo>
                      <a:pt x="4152" y="12500"/>
                      <a:pt x="4250" y="12468"/>
                      <a:pt x="4334" y="12400"/>
                    </a:cubicBezTo>
                    <a:cubicBezTo>
                      <a:pt x="4517" y="12258"/>
                      <a:pt x="4557" y="11976"/>
                      <a:pt x="4396" y="11774"/>
                    </a:cubicBezTo>
                    <a:cubicBezTo>
                      <a:pt x="1875" y="8529"/>
                      <a:pt x="484" y="4336"/>
                      <a:pt x="605" y="143"/>
                    </a:cubicBezTo>
                    <a:cubicBezTo>
                      <a:pt x="605" y="81"/>
                      <a:pt x="565" y="1"/>
                      <a:pt x="484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9"/>
              <p:cNvSpPr/>
              <p:nvPr/>
            </p:nvSpPr>
            <p:spPr>
              <a:xfrm>
                <a:off x="469950" y="1661950"/>
                <a:ext cx="151775" cy="392675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5707" extrusionOk="0">
                    <a:moveTo>
                      <a:pt x="364" y="0"/>
                    </a:moveTo>
                    <a:cubicBezTo>
                      <a:pt x="364" y="0"/>
                      <a:pt x="1" y="1876"/>
                      <a:pt x="807" y="7863"/>
                    </a:cubicBezTo>
                    <a:cubicBezTo>
                      <a:pt x="1594" y="13830"/>
                      <a:pt x="5990" y="15706"/>
                      <a:pt x="5990" y="15706"/>
                    </a:cubicBezTo>
                    <a:cubicBezTo>
                      <a:pt x="5990" y="15706"/>
                      <a:pt x="6070" y="10746"/>
                      <a:pt x="5122" y="6997"/>
                    </a:cubicBezTo>
                    <a:cubicBezTo>
                      <a:pt x="4194" y="3247"/>
                      <a:pt x="364" y="0"/>
                      <a:pt x="364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9"/>
              <p:cNvSpPr/>
              <p:nvPr/>
            </p:nvSpPr>
            <p:spPr>
              <a:xfrm>
                <a:off x="589925" y="1969775"/>
                <a:ext cx="99825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10501" extrusionOk="0">
                    <a:moveTo>
                      <a:pt x="125" y="0"/>
                    </a:moveTo>
                    <a:cubicBezTo>
                      <a:pt x="117" y="0"/>
                      <a:pt x="109" y="2"/>
                      <a:pt x="102" y="6"/>
                    </a:cubicBezTo>
                    <a:cubicBezTo>
                      <a:pt x="41" y="25"/>
                      <a:pt x="0" y="87"/>
                      <a:pt x="21" y="146"/>
                    </a:cubicBezTo>
                    <a:cubicBezTo>
                      <a:pt x="303" y="1014"/>
                      <a:pt x="586" y="1880"/>
                      <a:pt x="828" y="2727"/>
                    </a:cubicBezTo>
                    <a:cubicBezTo>
                      <a:pt x="968" y="3170"/>
                      <a:pt x="1089" y="3595"/>
                      <a:pt x="1191" y="4038"/>
                    </a:cubicBezTo>
                    <a:cubicBezTo>
                      <a:pt x="1312" y="4482"/>
                      <a:pt x="1432" y="4925"/>
                      <a:pt x="1553" y="5348"/>
                    </a:cubicBezTo>
                    <a:cubicBezTo>
                      <a:pt x="1795" y="6235"/>
                      <a:pt x="2078" y="7103"/>
                      <a:pt x="2379" y="7949"/>
                    </a:cubicBezTo>
                    <a:cubicBezTo>
                      <a:pt x="2541" y="8372"/>
                      <a:pt x="2723" y="8796"/>
                      <a:pt x="2924" y="9219"/>
                    </a:cubicBezTo>
                    <a:cubicBezTo>
                      <a:pt x="3105" y="9643"/>
                      <a:pt x="3328" y="10046"/>
                      <a:pt x="3629" y="10428"/>
                    </a:cubicBezTo>
                    <a:cubicBezTo>
                      <a:pt x="3664" y="10474"/>
                      <a:pt x="3717" y="10500"/>
                      <a:pt x="3772" y="10500"/>
                    </a:cubicBezTo>
                    <a:cubicBezTo>
                      <a:pt x="3814" y="10500"/>
                      <a:pt x="3857" y="10484"/>
                      <a:pt x="3892" y="10449"/>
                    </a:cubicBezTo>
                    <a:cubicBezTo>
                      <a:pt x="3973" y="10388"/>
                      <a:pt x="3992" y="10267"/>
                      <a:pt x="3932" y="10186"/>
                    </a:cubicBezTo>
                    <a:cubicBezTo>
                      <a:pt x="3650" y="9844"/>
                      <a:pt x="3449" y="9461"/>
                      <a:pt x="3247" y="9057"/>
                    </a:cubicBezTo>
                    <a:cubicBezTo>
                      <a:pt x="3065" y="8654"/>
                      <a:pt x="2884" y="8251"/>
                      <a:pt x="2723" y="7828"/>
                    </a:cubicBezTo>
                    <a:cubicBezTo>
                      <a:pt x="2400" y="6982"/>
                      <a:pt x="2137" y="6114"/>
                      <a:pt x="1876" y="5267"/>
                    </a:cubicBezTo>
                    <a:cubicBezTo>
                      <a:pt x="1755" y="4824"/>
                      <a:pt x="1634" y="4380"/>
                      <a:pt x="1513" y="3958"/>
                    </a:cubicBezTo>
                    <a:cubicBezTo>
                      <a:pt x="1392" y="3514"/>
                      <a:pt x="1250" y="3090"/>
                      <a:pt x="1110" y="2646"/>
                    </a:cubicBezTo>
                    <a:cubicBezTo>
                      <a:pt x="828" y="1780"/>
                      <a:pt x="524" y="933"/>
                      <a:pt x="223" y="87"/>
                    </a:cubicBezTo>
                    <a:cubicBezTo>
                      <a:pt x="206" y="37"/>
                      <a:pt x="163" y="0"/>
                      <a:pt x="12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9"/>
              <p:cNvSpPr/>
              <p:nvPr/>
            </p:nvSpPr>
            <p:spPr>
              <a:xfrm>
                <a:off x="1429625" y="2163450"/>
                <a:ext cx="19155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12541" extrusionOk="0">
                    <a:moveTo>
                      <a:pt x="7279" y="1"/>
                    </a:moveTo>
                    <a:cubicBezTo>
                      <a:pt x="7279" y="1"/>
                      <a:pt x="5989" y="888"/>
                      <a:pt x="2984" y="4899"/>
                    </a:cubicBezTo>
                    <a:cubicBezTo>
                      <a:pt x="0" y="8891"/>
                      <a:pt x="1513" y="12541"/>
                      <a:pt x="1513" y="12541"/>
                    </a:cubicBezTo>
                    <a:cubicBezTo>
                      <a:pt x="1513" y="12541"/>
                      <a:pt x="4436" y="9657"/>
                      <a:pt x="6048" y="6896"/>
                    </a:cubicBezTo>
                    <a:cubicBezTo>
                      <a:pt x="7661" y="4133"/>
                      <a:pt x="7279" y="1"/>
                      <a:pt x="7279" y="1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9"/>
              <p:cNvSpPr/>
              <p:nvPr/>
            </p:nvSpPr>
            <p:spPr>
              <a:xfrm>
                <a:off x="1459375" y="2458375"/>
                <a:ext cx="260100" cy="84400"/>
              </a:xfrm>
              <a:custGeom>
                <a:avLst/>
                <a:gdLst/>
                <a:ahLst/>
                <a:cxnLst/>
                <a:rect l="l" t="t" r="r" b="b"/>
                <a:pathLst>
                  <a:path w="10404" h="3376" extrusionOk="0">
                    <a:moveTo>
                      <a:pt x="8626" y="0"/>
                    </a:moveTo>
                    <a:cubicBezTo>
                      <a:pt x="7840" y="0"/>
                      <a:pt x="6752" y="43"/>
                      <a:pt x="5283" y="179"/>
                    </a:cubicBezTo>
                    <a:cubicBezTo>
                      <a:pt x="1350" y="542"/>
                      <a:pt x="1" y="3344"/>
                      <a:pt x="1" y="3344"/>
                    </a:cubicBezTo>
                    <a:cubicBezTo>
                      <a:pt x="1" y="3344"/>
                      <a:pt x="571" y="3376"/>
                      <a:pt x="1416" y="3376"/>
                    </a:cubicBezTo>
                    <a:cubicBezTo>
                      <a:pt x="2587" y="3376"/>
                      <a:pt x="4286" y="3314"/>
                      <a:pt x="5726" y="3021"/>
                    </a:cubicBezTo>
                    <a:cubicBezTo>
                      <a:pt x="8186" y="2518"/>
                      <a:pt x="10404" y="118"/>
                      <a:pt x="10404" y="118"/>
                    </a:cubicBezTo>
                    <a:cubicBezTo>
                      <a:pt x="10404" y="118"/>
                      <a:pt x="9932" y="0"/>
                      <a:pt x="8626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9"/>
              <p:cNvSpPr/>
              <p:nvPr/>
            </p:nvSpPr>
            <p:spPr>
              <a:xfrm>
                <a:off x="1395350" y="2417075"/>
                <a:ext cx="109900" cy="285175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1407" extrusionOk="0">
                    <a:moveTo>
                      <a:pt x="4217" y="0"/>
                    </a:moveTo>
                    <a:cubicBezTo>
                      <a:pt x="4163" y="0"/>
                      <a:pt x="4102" y="33"/>
                      <a:pt x="4073" y="76"/>
                    </a:cubicBezTo>
                    <a:lnTo>
                      <a:pt x="4073" y="97"/>
                    </a:lnTo>
                    <a:cubicBezTo>
                      <a:pt x="3589" y="944"/>
                      <a:pt x="3024" y="1770"/>
                      <a:pt x="2500" y="2617"/>
                    </a:cubicBezTo>
                    <a:cubicBezTo>
                      <a:pt x="1957" y="3463"/>
                      <a:pt x="1412" y="4291"/>
                      <a:pt x="949" y="5197"/>
                    </a:cubicBezTo>
                    <a:cubicBezTo>
                      <a:pt x="847" y="5420"/>
                      <a:pt x="726" y="5662"/>
                      <a:pt x="626" y="5904"/>
                    </a:cubicBezTo>
                    <a:lnTo>
                      <a:pt x="505" y="6267"/>
                    </a:lnTo>
                    <a:cubicBezTo>
                      <a:pt x="465" y="6387"/>
                      <a:pt x="424" y="6508"/>
                      <a:pt x="403" y="6629"/>
                    </a:cubicBezTo>
                    <a:cubicBezTo>
                      <a:pt x="263" y="7133"/>
                      <a:pt x="162" y="7637"/>
                      <a:pt x="121" y="8141"/>
                    </a:cubicBezTo>
                    <a:cubicBezTo>
                      <a:pt x="0" y="9149"/>
                      <a:pt x="41" y="10197"/>
                      <a:pt x="344" y="11205"/>
                    </a:cubicBezTo>
                    <a:cubicBezTo>
                      <a:pt x="375" y="11330"/>
                      <a:pt x="479" y="11407"/>
                      <a:pt x="600" y="11407"/>
                    </a:cubicBezTo>
                    <a:cubicBezTo>
                      <a:pt x="635" y="11407"/>
                      <a:pt x="671" y="11401"/>
                      <a:pt x="707" y="11387"/>
                    </a:cubicBezTo>
                    <a:cubicBezTo>
                      <a:pt x="847" y="11347"/>
                      <a:pt x="928" y="11186"/>
                      <a:pt x="887" y="11044"/>
                    </a:cubicBezTo>
                    <a:cubicBezTo>
                      <a:pt x="586" y="10137"/>
                      <a:pt x="524" y="9149"/>
                      <a:pt x="605" y="8181"/>
                    </a:cubicBezTo>
                    <a:cubicBezTo>
                      <a:pt x="645" y="7697"/>
                      <a:pt x="726" y="7213"/>
                      <a:pt x="847" y="6750"/>
                    </a:cubicBezTo>
                    <a:cubicBezTo>
                      <a:pt x="868" y="6629"/>
                      <a:pt x="908" y="6508"/>
                      <a:pt x="928" y="6387"/>
                    </a:cubicBezTo>
                    <a:cubicBezTo>
                      <a:pt x="968" y="6286"/>
                      <a:pt x="1008" y="6165"/>
                      <a:pt x="1049" y="6044"/>
                    </a:cubicBezTo>
                    <a:cubicBezTo>
                      <a:pt x="1129" y="5823"/>
                      <a:pt x="1231" y="5600"/>
                      <a:pt x="1331" y="5379"/>
                    </a:cubicBezTo>
                    <a:cubicBezTo>
                      <a:pt x="1774" y="4512"/>
                      <a:pt x="2279" y="3665"/>
                      <a:pt x="2803" y="2818"/>
                    </a:cubicBezTo>
                    <a:cubicBezTo>
                      <a:pt x="3328" y="1952"/>
                      <a:pt x="3871" y="1125"/>
                      <a:pt x="4355" y="238"/>
                    </a:cubicBezTo>
                    <a:cubicBezTo>
                      <a:pt x="4395" y="157"/>
                      <a:pt x="4355" y="57"/>
                      <a:pt x="4274" y="17"/>
                    </a:cubicBezTo>
                    <a:cubicBezTo>
                      <a:pt x="4258" y="5"/>
                      <a:pt x="4238" y="0"/>
                      <a:pt x="4217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9"/>
              <p:cNvSpPr/>
              <p:nvPr/>
            </p:nvSpPr>
            <p:spPr>
              <a:xfrm>
                <a:off x="1409975" y="2524825"/>
                <a:ext cx="9627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1977" extrusionOk="0">
                    <a:moveTo>
                      <a:pt x="3710" y="0"/>
                    </a:moveTo>
                    <a:cubicBezTo>
                      <a:pt x="3388" y="81"/>
                      <a:pt x="3065" y="161"/>
                      <a:pt x="2743" y="263"/>
                    </a:cubicBezTo>
                    <a:cubicBezTo>
                      <a:pt x="2439" y="363"/>
                      <a:pt x="2117" y="465"/>
                      <a:pt x="1815" y="605"/>
                    </a:cubicBezTo>
                    <a:cubicBezTo>
                      <a:pt x="1512" y="726"/>
                      <a:pt x="1210" y="868"/>
                      <a:pt x="928" y="1029"/>
                    </a:cubicBezTo>
                    <a:cubicBezTo>
                      <a:pt x="646" y="1190"/>
                      <a:pt x="364" y="1371"/>
                      <a:pt x="81" y="1613"/>
                    </a:cubicBezTo>
                    <a:cubicBezTo>
                      <a:pt x="1" y="1694"/>
                      <a:pt x="1" y="1836"/>
                      <a:pt x="81" y="1916"/>
                    </a:cubicBezTo>
                    <a:cubicBezTo>
                      <a:pt x="122" y="1957"/>
                      <a:pt x="172" y="1977"/>
                      <a:pt x="223" y="1977"/>
                    </a:cubicBezTo>
                    <a:cubicBezTo>
                      <a:pt x="273" y="1977"/>
                      <a:pt x="323" y="1957"/>
                      <a:pt x="364" y="1916"/>
                    </a:cubicBezTo>
                    <a:lnTo>
                      <a:pt x="383" y="1916"/>
                    </a:lnTo>
                    <a:cubicBezTo>
                      <a:pt x="585" y="1715"/>
                      <a:pt x="848" y="1513"/>
                      <a:pt x="1130" y="1352"/>
                    </a:cubicBezTo>
                    <a:cubicBezTo>
                      <a:pt x="1391" y="1190"/>
                      <a:pt x="1673" y="1029"/>
                      <a:pt x="1956" y="887"/>
                    </a:cubicBezTo>
                    <a:cubicBezTo>
                      <a:pt x="2238" y="747"/>
                      <a:pt x="2541" y="626"/>
                      <a:pt x="2843" y="524"/>
                    </a:cubicBezTo>
                    <a:cubicBezTo>
                      <a:pt x="3146" y="403"/>
                      <a:pt x="3447" y="303"/>
                      <a:pt x="3751" y="223"/>
                    </a:cubicBezTo>
                    <a:cubicBezTo>
                      <a:pt x="3810" y="202"/>
                      <a:pt x="3851" y="142"/>
                      <a:pt x="3831" y="81"/>
                    </a:cubicBezTo>
                    <a:cubicBezTo>
                      <a:pt x="3831" y="21"/>
                      <a:pt x="3770" y="0"/>
                      <a:pt x="3710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9"/>
              <p:cNvSpPr/>
              <p:nvPr/>
            </p:nvSpPr>
            <p:spPr>
              <a:xfrm>
                <a:off x="1231550" y="2360900"/>
                <a:ext cx="44375" cy="1453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5812" extrusionOk="0">
                    <a:moveTo>
                      <a:pt x="164" y="0"/>
                    </a:moveTo>
                    <a:cubicBezTo>
                      <a:pt x="150" y="0"/>
                      <a:pt x="136" y="2"/>
                      <a:pt x="122" y="6"/>
                    </a:cubicBezTo>
                    <a:cubicBezTo>
                      <a:pt x="60" y="25"/>
                      <a:pt x="1" y="106"/>
                      <a:pt x="20" y="167"/>
                    </a:cubicBezTo>
                    <a:lnTo>
                      <a:pt x="1493" y="5710"/>
                    </a:lnTo>
                    <a:cubicBezTo>
                      <a:pt x="1493" y="5772"/>
                      <a:pt x="1552" y="5812"/>
                      <a:pt x="1614" y="5812"/>
                    </a:cubicBezTo>
                    <a:lnTo>
                      <a:pt x="1654" y="5812"/>
                    </a:lnTo>
                    <a:cubicBezTo>
                      <a:pt x="1735" y="5791"/>
                      <a:pt x="1775" y="5710"/>
                      <a:pt x="1754" y="5630"/>
                    </a:cubicBezTo>
                    <a:lnTo>
                      <a:pt x="302" y="106"/>
                    </a:lnTo>
                    <a:cubicBezTo>
                      <a:pt x="286" y="39"/>
                      <a:pt x="229" y="0"/>
                      <a:pt x="16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9"/>
              <p:cNvSpPr/>
              <p:nvPr/>
            </p:nvSpPr>
            <p:spPr>
              <a:xfrm>
                <a:off x="1256225" y="2499500"/>
                <a:ext cx="2877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3817" extrusionOk="0">
                    <a:moveTo>
                      <a:pt x="586" y="0"/>
                    </a:moveTo>
                    <a:cubicBezTo>
                      <a:pt x="573" y="0"/>
                      <a:pt x="559" y="2"/>
                      <a:pt x="546" y="5"/>
                    </a:cubicBezTo>
                    <a:cubicBezTo>
                      <a:pt x="465" y="26"/>
                      <a:pt x="444" y="107"/>
                      <a:pt x="465" y="187"/>
                    </a:cubicBezTo>
                    <a:cubicBezTo>
                      <a:pt x="848" y="1295"/>
                      <a:pt x="686" y="2607"/>
                      <a:pt x="41" y="3594"/>
                    </a:cubicBezTo>
                    <a:cubicBezTo>
                      <a:pt x="1" y="3655"/>
                      <a:pt x="22" y="3736"/>
                      <a:pt x="82" y="3776"/>
                    </a:cubicBezTo>
                    <a:cubicBezTo>
                      <a:pt x="102" y="3795"/>
                      <a:pt x="122" y="3816"/>
                      <a:pt x="162" y="3816"/>
                    </a:cubicBezTo>
                    <a:cubicBezTo>
                      <a:pt x="202" y="3816"/>
                      <a:pt x="243" y="3795"/>
                      <a:pt x="283" y="3736"/>
                    </a:cubicBezTo>
                    <a:cubicBezTo>
                      <a:pt x="969" y="2687"/>
                      <a:pt x="1151" y="1295"/>
                      <a:pt x="727" y="107"/>
                    </a:cubicBezTo>
                    <a:cubicBezTo>
                      <a:pt x="711" y="40"/>
                      <a:pt x="652" y="0"/>
                      <a:pt x="58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9"/>
              <p:cNvSpPr/>
              <p:nvPr/>
            </p:nvSpPr>
            <p:spPr>
              <a:xfrm>
                <a:off x="1268850" y="2497600"/>
                <a:ext cx="464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4638" extrusionOk="0">
                    <a:moveTo>
                      <a:pt x="167" y="0"/>
                    </a:moveTo>
                    <a:cubicBezTo>
                      <a:pt x="118" y="0"/>
                      <a:pt x="67" y="22"/>
                      <a:pt x="41" y="62"/>
                    </a:cubicBezTo>
                    <a:cubicBezTo>
                      <a:pt x="1" y="121"/>
                      <a:pt x="20" y="202"/>
                      <a:pt x="81" y="263"/>
                    </a:cubicBezTo>
                    <a:cubicBezTo>
                      <a:pt x="262" y="363"/>
                      <a:pt x="404" y="525"/>
                      <a:pt x="585" y="747"/>
                    </a:cubicBezTo>
                    <a:cubicBezTo>
                      <a:pt x="1351" y="1796"/>
                      <a:pt x="1552" y="3247"/>
                      <a:pt x="1089" y="4436"/>
                    </a:cubicBezTo>
                    <a:cubicBezTo>
                      <a:pt x="1068" y="4516"/>
                      <a:pt x="1109" y="4597"/>
                      <a:pt x="1170" y="4618"/>
                    </a:cubicBezTo>
                    <a:cubicBezTo>
                      <a:pt x="1189" y="4637"/>
                      <a:pt x="1210" y="4637"/>
                      <a:pt x="1230" y="4637"/>
                    </a:cubicBezTo>
                    <a:cubicBezTo>
                      <a:pt x="1291" y="4637"/>
                      <a:pt x="1331" y="4597"/>
                      <a:pt x="1351" y="4537"/>
                    </a:cubicBezTo>
                    <a:cubicBezTo>
                      <a:pt x="1856" y="3247"/>
                      <a:pt x="1633" y="1694"/>
                      <a:pt x="807" y="586"/>
                    </a:cubicBezTo>
                    <a:cubicBezTo>
                      <a:pt x="625" y="344"/>
                      <a:pt x="444" y="162"/>
                      <a:pt x="243" y="21"/>
                    </a:cubicBezTo>
                    <a:cubicBezTo>
                      <a:pt x="221" y="7"/>
                      <a:pt x="194" y="0"/>
                      <a:pt x="16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9"/>
              <p:cNvSpPr/>
              <p:nvPr/>
            </p:nvSpPr>
            <p:spPr>
              <a:xfrm>
                <a:off x="1269350" y="2495975"/>
                <a:ext cx="70100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4985" extrusionOk="0">
                    <a:moveTo>
                      <a:pt x="180" y="0"/>
                    </a:moveTo>
                    <a:cubicBezTo>
                      <a:pt x="115" y="0"/>
                      <a:pt x="58" y="39"/>
                      <a:pt x="40" y="106"/>
                    </a:cubicBezTo>
                    <a:cubicBezTo>
                      <a:pt x="0" y="167"/>
                      <a:pt x="40" y="248"/>
                      <a:pt x="121" y="288"/>
                    </a:cubicBezTo>
                    <a:cubicBezTo>
                      <a:pt x="424" y="369"/>
                      <a:pt x="707" y="490"/>
                      <a:pt x="989" y="630"/>
                    </a:cubicBezTo>
                    <a:cubicBezTo>
                      <a:pt x="1169" y="732"/>
                      <a:pt x="1411" y="872"/>
                      <a:pt x="1613" y="1054"/>
                    </a:cubicBezTo>
                    <a:cubicBezTo>
                      <a:pt x="1876" y="1296"/>
                      <a:pt x="2077" y="1638"/>
                      <a:pt x="2239" y="2102"/>
                    </a:cubicBezTo>
                    <a:cubicBezTo>
                      <a:pt x="2521" y="2969"/>
                      <a:pt x="2521" y="3936"/>
                      <a:pt x="2218" y="4804"/>
                    </a:cubicBezTo>
                    <a:cubicBezTo>
                      <a:pt x="2198" y="4885"/>
                      <a:pt x="2239" y="4965"/>
                      <a:pt x="2298" y="4985"/>
                    </a:cubicBezTo>
                    <a:lnTo>
                      <a:pt x="2360" y="4985"/>
                    </a:lnTo>
                    <a:cubicBezTo>
                      <a:pt x="2419" y="4985"/>
                      <a:pt x="2460" y="4944"/>
                      <a:pt x="2481" y="4904"/>
                    </a:cubicBezTo>
                    <a:cubicBezTo>
                      <a:pt x="2803" y="3977"/>
                      <a:pt x="2803" y="2949"/>
                      <a:pt x="2500" y="2001"/>
                    </a:cubicBezTo>
                    <a:cubicBezTo>
                      <a:pt x="2339" y="1517"/>
                      <a:pt x="2097" y="1114"/>
                      <a:pt x="1815" y="832"/>
                    </a:cubicBezTo>
                    <a:cubicBezTo>
                      <a:pt x="1573" y="630"/>
                      <a:pt x="1331" y="490"/>
                      <a:pt x="1110" y="388"/>
                    </a:cubicBezTo>
                    <a:cubicBezTo>
                      <a:pt x="827" y="248"/>
                      <a:pt x="524" y="106"/>
                      <a:pt x="223" y="6"/>
                    </a:cubicBezTo>
                    <a:cubicBezTo>
                      <a:pt x="208" y="2"/>
                      <a:pt x="194" y="0"/>
                      <a:pt x="18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9"/>
              <p:cNvSpPr/>
              <p:nvPr/>
            </p:nvSpPr>
            <p:spPr>
              <a:xfrm>
                <a:off x="1188200" y="2285325"/>
                <a:ext cx="86200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973" extrusionOk="0">
                    <a:moveTo>
                      <a:pt x="2538" y="0"/>
                    </a:moveTo>
                    <a:cubicBezTo>
                      <a:pt x="1523" y="0"/>
                      <a:pt x="1" y="606"/>
                      <a:pt x="1" y="1798"/>
                    </a:cubicBezTo>
                    <a:cubicBezTo>
                      <a:pt x="1" y="2391"/>
                      <a:pt x="1214" y="3972"/>
                      <a:pt x="2007" y="3972"/>
                    </a:cubicBezTo>
                    <a:cubicBezTo>
                      <a:pt x="2105" y="3972"/>
                      <a:pt x="2196" y="3948"/>
                      <a:pt x="2278" y="3895"/>
                    </a:cubicBezTo>
                    <a:cubicBezTo>
                      <a:pt x="2380" y="3835"/>
                      <a:pt x="2461" y="3714"/>
                      <a:pt x="2520" y="3613"/>
                    </a:cubicBezTo>
                    <a:cubicBezTo>
                      <a:pt x="3004" y="2746"/>
                      <a:pt x="3307" y="1819"/>
                      <a:pt x="3428" y="830"/>
                    </a:cubicBezTo>
                    <a:cubicBezTo>
                      <a:pt x="3448" y="669"/>
                      <a:pt x="3448" y="468"/>
                      <a:pt x="3367" y="327"/>
                    </a:cubicBezTo>
                    <a:cubicBezTo>
                      <a:pt x="3246" y="85"/>
                      <a:pt x="2944" y="5"/>
                      <a:pt x="2682" y="5"/>
                    </a:cubicBezTo>
                    <a:cubicBezTo>
                      <a:pt x="2635" y="2"/>
                      <a:pt x="2587" y="0"/>
                      <a:pt x="2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9"/>
              <p:cNvSpPr/>
              <p:nvPr/>
            </p:nvSpPr>
            <p:spPr>
              <a:xfrm>
                <a:off x="867650" y="2264350"/>
                <a:ext cx="4487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3121" extrusionOk="0">
                    <a:moveTo>
                      <a:pt x="1647" y="0"/>
                    </a:moveTo>
                    <a:cubicBezTo>
                      <a:pt x="1591" y="0"/>
                      <a:pt x="1541" y="33"/>
                      <a:pt x="1512" y="78"/>
                    </a:cubicBezTo>
                    <a:lnTo>
                      <a:pt x="41" y="2919"/>
                    </a:lnTo>
                    <a:cubicBezTo>
                      <a:pt x="1" y="3000"/>
                      <a:pt x="20" y="3081"/>
                      <a:pt x="101" y="3121"/>
                    </a:cubicBezTo>
                    <a:lnTo>
                      <a:pt x="162" y="3121"/>
                    </a:lnTo>
                    <a:cubicBezTo>
                      <a:pt x="222" y="3121"/>
                      <a:pt x="262" y="3102"/>
                      <a:pt x="283" y="3061"/>
                    </a:cubicBezTo>
                    <a:lnTo>
                      <a:pt x="1775" y="198"/>
                    </a:lnTo>
                    <a:cubicBezTo>
                      <a:pt x="1794" y="137"/>
                      <a:pt x="1775" y="57"/>
                      <a:pt x="1714" y="16"/>
                    </a:cubicBezTo>
                    <a:cubicBezTo>
                      <a:pt x="1691" y="5"/>
                      <a:pt x="1669" y="0"/>
                      <a:pt x="164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9"/>
              <p:cNvSpPr/>
              <p:nvPr/>
            </p:nvSpPr>
            <p:spPr>
              <a:xfrm>
                <a:off x="779425" y="2332625"/>
                <a:ext cx="94775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2548" extrusionOk="0">
                    <a:moveTo>
                      <a:pt x="3018" y="0"/>
                    </a:moveTo>
                    <a:cubicBezTo>
                      <a:pt x="2542" y="0"/>
                      <a:pt x="2071" y="131"/>
                      <a:pt x="1675" y="390"/>
                    </a:cubicBezTo>
                    <a:cubicBezTo>
                      <a:pt x="1473" y="532"/>
                      <a:pt x="1291" y="693"/>
                      <a:pt x="1070" y="914"/>
                    </a:cubicBezTo>
                    <a:cubicBezTo>
                      <a:pt x="667" y="1338"/>
                      <a:pt x="304" y="1822"/>
                      <a:pt x="41" y="2346"/>
                    </a:cubicBezTo>
                    <a:cubicBezTo>
                      <a:pt x="1" y="2406"/>
                      <a:pt x="22" y="2508"/>
                      <a:pt x="102" y="2548"/>
                    </a:cubicBezTo>
                    <a:lnTo>
                      <a:pt x="162" y="2548"/>
                    </a:lnTo>
                    <a:cubicBezTo>
                      <a:pt x="202" y="2548"/>
                      <a:pt x="264" y="2527"/>
                      <a:pt x="283" y="2487"/>
                    </a:cubicBezTo>
                    <a:cubicBezTo>
                      <a:pt x="546" y="1983"/>
                      <a:pt x="888" y="1519"/>
                      <a:pt x="1272" y="1116"/>
                    </a:cubicBezTo>
                    <a:cubicBezTo>
                      <a:pt x="1473" y="895"/>
                      <a:pt x="1654" y="753"/>
                      <a:pt x="1836" y="632"/>
                    </a:cubicBezTo>
                    <a:cubicBezTo>
                      <a:pt x="2197" y="396"/>
                      <a:pt x="2616" y="275"/>
                      <a:pt x="3039" y="275"/>
                    </a:cubicBezTo>
                    <a:cubicBezTo>
                      <a:pt x="3230" y="275"/>
                      <a:pt x="3422" y="299"/>
                      <a:pt x="3610" y="350"/>
                    </a:cubicBezTo>
                    <a:cubicBezTo>
                      <a:pt x="3625" y="353"/>
                      <a:pt x="3639" y="355"/>
                      <a:pt x="3652" y="355"/>
                    </a:cubicBezTo>
                    <a:cubicBezTo>
                      <a:pt x="3711" y="355"/>
                      <a:pt x="3754" y="319"/>
                      <a:pt x="3772" y="269"/>
                    </a:cubicBezTo>
                    <a:cubicBezTo>
                      <a:pt x="3791" y="188"/>
                      <a:pt x="3751" y="108"/>
                      <a:pt x="3691" y="88"/>
                    </a:cubicBezTo>
                    <a:cubicBezTo>
                      <a:pt x="3471" y="30"/>
                      <a:pt x="3244" y="0"/>
                      <a:pt x="301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9"/>
              <p:cNvSpPr/>
              <p:nvPr/>
            </p:nvSpPr>
            <p:spPr>
              <a:xfrm>
                <a:off x="823775" y="2334175"/>
                <a:ext cx="52450" cy="823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293" extrusionOk="0">
                    <a:moveTo>
                      <a:pt x="1957" y="1"/>
                    </a:moveTo>
                    <a:cubicBezTo>
                      <a:pt x="1944" y="1"/>
                      <a:pt x="1930" y="2"/>
                      <a:pt x="1917" y="5"/>
                    </a:cubicBezTo>
                    <a:cubicBezTo>
                      <a:pt x="1433" y="107"/>
                      <a:pt x="1030" y="489"/>
                      <a:pt x="686" y="1196"/>
                    </a:cubicBezTo>
                    <a:cubicBezTo>
                      <a:pt x="385" y="1801"/>
                      <a:pt x="143" y="2446"/>
                      <a:pt x="1" y="3110"/>
                    </a:cubicBezTo>
                    <a:cubicBezTo>
                      <a:pt x="1" y="3191"/>
                      <a:pt x="41" y="3271"/>
                      <a:pt x="122" y="3292"/>
                    </a:cubicBezTo>
                    <a:lnTo>
                      <a:pt x="143" y="3292"/>
                    </a:lnTo>
                    <a:cubicBezTo>
                      <a:pt x="223" y="3292"/>
                      <a:pt x="283" y="3252"/>
                      <a:pt x="283" y="3171"/>
                    </a:cubicBezTo>
                    <a:cubicBezTo>
                      <a:pt x="425" y="2526"/>
                      <a:pt x="646" y="1900"/>
                      <a:pt x="928" y="1317"/>
                    </a:cubicBezTo>
                    <a:cubicBezTo>
                      <a:pt x="1251" y="691"/>
                      <a:pt x="1594" y="368"/>
                      <a:pt x="1977" y="268"/>
                    </a:cubicBezTo>
                    <a:cubicBezTo>
                      <a:pt x="2057" y="268"/>
                      <a:pt x="2098" y="188"/>
                      <a:pt x="2078" y="107"/>
                    </a:cubicBezTo>
                    <a:cubicBezTo>
                      <a:pt x="2078" y="40"/>
                      <a:pt x="2022" y="1"/>
                      <a:pt x="195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9"/>
              <p:cNvSpPr/>
              <p:nvPr/>
            </p:nvSpPr>
            <p:spPr>
              <a:xfrm>
                <a:off x="867125" y="2336325"/>
                <a:ext cx="19175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4054" extrusionOk="0">
                    <a:moveTo>
                      <a:pt x="143" y="0"/>
                    </a:moveTo>
                    <a:cubicBezTo>
                      <a:pt x="81" y="0"/>
                      <a:pt x="1" y="61"/>
                      <a:pt x="22" y="142"/>
                    </a:cubicBezTo>
                    <a:cubicBezTo>
                      <a:pt x="22" y="1411"/>
                      <a:pt x="183" y="2702"/>
                      <a:pt x="485" y="3932"/>
                    </a:cubicBezTo>
                    <a:cubicBezTo>
                      <a:pt x="506" y="3992"/>
                      <a:pt x="546" y="4053"/>
                      <a:pt x="627" y="4053"/>
                    </a:cubicBezTo>
                    <a:lnTo>
                      <a:pt x="646" y="4032"/>
                    </a:lnTo>
                    <a:cubicBezTo>
                      <a:pt x="727" y="4013"/>
                      <a:pt x="767" y="3952"/>
                      <a:pt x="747" y="3871"/>
                    </a:cubicBezTo>
                    <a:cubicBezTo>
                      <a:pt x="465" y="2642"/>
                      <a:pt x="304" y="1392"/>
                      <a:pt x="304" y="142"/>
                    </a:cubicBezTo>
                    <a:cubicBezTo>
                      <a:pt x="283" y="61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9"/>
              <p:cNvSpPr/>
              <p:nvPr/>
            </p:nvSpPr>
            <p:spPr>
              <a:xfrm>
                <a:off x="891850" y="2185950"/>
                <a:ext cx="89750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4068" extrusionOk="0">
                    <a:moveTo>
                      <a:pt x="877" y="0"/>
                    </a:moveTo>
                    <a:cubicBezTo>
                      <a:pt x="740" y="0"/>
                      <a:pt x="608" y="34"/>
                      <a:pt x="504" y="128"/>
                    </a:cubicBezTo>
                    <a:cubicBezTo>
                      <a:pt x="363" y="230"/>
                      <a:pt x="323" y="431"/>
                      <a:pt x="262" y="593"/>
                    </a:cubicBezTo>
                    <a:cubicBezTo>
                      <a:pt x="41" y="1539"/>
                      <a:pt x="0" y="2528"/>
                      <a:pt x="162" y="3496"/>
                    </a:cubicBezTo>
                    <a:cubicBezTo>
                      <a:pt x="181" y="3617"/>
                      <a:pt x="202" y="3757"/>
                      <a:pt x="283" y="3859"/>
                    </a:cubicBezTo>
                    <a:cubicBezTo>
                      <a:pt x="392" y="4006"/>
                      <a:pt x="570" y="4068"/>
                      <a:pt x="786" y="4068"/>
                    </a:cubicBezTo>
                    <a:cubicBezTo>
                      <a:pt x="1602" y="4068"/>
                      <a:pt x="2954" y="3179"/>
                      <a:pt x="3146" y="2668"/>
                    </a:cubicBezTo>
                    <a:cubicBezTo>
                      <a:pt x="3589" y="1520"/>
                      <a:pt x="2218" y="351"/>
                      <a:pt x="1250" y="68"/>
                    </a:cubicBezTo>
                    <a:cubicBezTo>
                      <a:pt x="1134" y="30"/>
                      <a:pt x="1003" y="0"/>
                      <a:pt x="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9"/>
              <p:cNvSpPr/>
              <p:nvPr/>
            </p:nvSpPr>
            <p:spPr>
              <a:xfrm>
                <a:off x="736075" y="1247500"/>
                <a:ext cx="738450" cy="1080575"/>
              </a:xfrm>
              <a:custGeom>
                <a:avLst/>
                <a:gdLst/>
                <a:ahLst/>
                <a:cxnLst/>
                <a:rect l="l" t="t" r="r" b="b"/>
                <a:pathLst>
                  <a:path w="29538" h="43223" extrusionOk="0">
                    <a:moveTo>
                      <a:pt x="16049" y="1"/>
                    </a:moveTo>
                    <a:cubicBezTo>
                      <a:pt x="14338" y="1"/>
                      <a:pt x="17064" y="4634"/>
                      <a:pt x="17460" y="5207"/>
                    </a:cubicBezTo>
                    <a:cubicBezTo>
                      <a:pt x="17460" y="5207"/>
                      <a:pt x="16746" y="4481"/>
                      <a:pt x="16145" y="4481"/>
                    </a:cubicBezTo>
                    <a:cubicBezTo>
                      <a:pt x="15977" y="4481"/>
                      <a:pt x="15818" y="4538"/>
                      <a:pt x="15686" y="4683"/>
                    </a:cubicBezTo>
                    <a:cubicBezTo>
                      <a:pt x="15122" y="5328"/>
                      <a:pt x="16191" y="6478"/>
                      <a:pt x="16291" y="6599"/>
                    </a:cubicBezTo>
                    <a:cubicBezTo>
                      <a:pt x="16255" y="6575"/>
                      <a:pt x="16071" y="6470"/>
                      <a:pt x="15830" y="6470"/>
                    </a:cubicBezTo>
                    <a:cubicBezTo>
                      <a:pt x="15671" y="6470"/>
                      <a:pt x="15487" y="6515"/>
                      <a:pt x="15304" y="6659"/>
                    </a:cubicBezTo>
                    <a:cubicBezTo>
                      <a:pt x="14799" y="7043"/>
                      <a:pt x="15807" y="8231"/>
                      <a:pt x="15807" y="8231"/>
                    </a:cubicBezTo>
                    <a:cubicBezTo>
                      <a:pt x="13993" y="9906"/>
                      <a:pt x="8589" y="16820"/>
                      <a:pt x="8589" y="16820"/>
                    </a:cubicBezTo>
                    <a:lnTo>
                      <a:pt x="8570" y="16820"/>
                    </a:lnTo>
                    <a:cubicBezTo>
                      <a:pt x="8549" y="16860"/>
                      <a:pt x="8509" y="16881"/>
                      <a:pt x="8468" y="16922"/>
                    </a:cubicBezTo>
                    <a:cubicBezTo>
                      <a:pt x="8328" y="17043"/>
                      <a:pt x="8186" y="17163"/>
                      <a:pt x="8025" y="17284"/>
                    </a:cubicBezTo>
                    <a:cubicBezTo>
                      <a:pt x="3691" y="21034"/>
                      <a:pt x="1" y="26739"/>
                      <a:pt x="1594" y="32728"/>
                    </a:cubicBezTo>
                    <a:cubicBezTo>
                      <a:pt x="2178" y="35005"/>
                      <a:pt x="3409" y="36760"/>
                      <a:pt x="5001" y="38231"/>
                    </a:cubicBezTo>
                    <a:cubicBezTo>
                      <a:pt x="5202" y="38413"/>
                      <a:pt x="5404" y="38594"/>
                      <a:pt x="5606" y="38755"/>
                    </a:cubicBezTo>
                    <a:cubicBezTo>
                      <a:pt x="6110" y="39198"/>
                      <a:pt x="6654" y="39602"/>
                      <a:pt x="7199" y="39985"/>
                    </a:cubicBezTo>
                    <a:cubicBezTo>
                      <a:pt x="9014" y="41235"/>
                      <a:pt x="11009" y="42243"/>
                      <a:pt x="13167" y="42768"/>
                    </a:cubicBezTo>
                    <a:cubicBezTo>
                      <a:pt x="13267" y="42787"/>
                      <a:pt x="13388" y="42827"/>
                      <a:pt x="13489" y="42848"/>
                    </a:cubicBezTo>
                    <a:cubicBezTo>
                      <a:pt x="14584" y="43087"/>
                      <a:pt x="15739" y="43223"/>
                      <a:pt x="16894" y="43223"/>
                    </a:cubicBezTo>
                    <a:cubicBezTo>
                      <a:pt x="18866" y="43223"/>
                      <a:pt x="20836" y="42826"/>
                      <a:pt x="22500" y="41860"/>
                    </a:cubicBezTo>
                    <a:cubicBezTo>
                      <a:pt x="23025" y="41558"/>
                      <a:pt x="23529" y="41214"/>
                      <a:pt x="24013" y="40832"/>
                    </a:cubicBezTo>
                    <a:cubicBezTo>
                      <a:pt x="24275" y="40610"/>
                      <a:pt x="24557" y="40368"/>
                      <a:pt x="24799" y="40126"/>
                    </a:cubicBezTo>
                    <a:cubicBezTo>
                      <a:pt x="26352" y="38655"/>
                      <a:pt x="27541" y="36779"/>
                      <a:pt x="28226" y="34763"/>
                    </a:cubicBezTo>
                    <a:cubicBezTo>
                      <a:pt x="29537" y="30892"/>
                      <a:pt x="28912" y="26518"/>
                      <a:pt x="26554" y="23191"/>
                    </a:cubicBezTo>
                    <a:cubicBezTo>
                      <a:pt x="26150" y="22607"/>
                      <a:pt x="25525" y="21921"/>
                      <a:pt x="25283" y="21196"/>
                    </a:cubicBezTo>
                    <a:cubicBezTo>
                      <a:pt x="25263" y="21175"/>
                      <a:pt x="25263" y="21155"/>
                      <a:pt x="25263" y="21134"/>
                    </a:cubicBezTo>
                    <a:cubicBezTo>
                      <a:pt x="25242" y="21115"/>
                      <a:pt x="25242" y="21094"/>
                      <a:pt x="25242" y="21075"/>
                    </a:cubicBezTo>
                    <a:cubicBezTo>
                      <a:pt x="25223" y="20994"/>
                      <a:pt x="25202" y="20913"/>
                      <a:pt x="25183" y="20812"/>
                    </a:cubicBezTo>
                    <a:lnTo>
                      <a:pt x="25183" y="20691"/>
                    </a:lnTo>
                    <a:cubicBezTo>
                      <a:pt x="25162" y="20268"/>
                      <a:pt x="25323" y="19884"/>
                      <a:pt x="25465" y="19502"/>
                    </a:cubicBezTo>
                    <a:cubicBezTo>
                      <a:pt x="26029" y="18151"/>
                      <a:pt x="26634" y="16820"/>
                      <a:pt x="27016" y="15430"/>
                    </a:cubicBezTo>
                    <a:cubicBezTo>
                      <a:pt x="27057" y="15328"/>
                      <a:pt x="27078" y="15228"/>
                      <a:pt x="27118" y="15107"/>
                    </a:cubicBezTo>
                    <a:cubicBezTo>
                      <a:pt x="27299" y="14381"/>
                      <a:pt x="27379" y="13696"/>
                      <a:pt x="27379" y="13030"/>
                    </a:cubicBezTo>
                    <a:cubicBezTo>
                      <a:pt x="27360" y="9360"/>
                      <a:pt x="24758" y="6519"/>
                      <a:pt x="21412" y="4744"/>
                    </a:cubicBezTo>
                    <a:cubicBezTo>
                      <a:pt x="19476" y="3736"/>
                      <a:pt x="18570" y="1498"/>
                      <a:pt x="16796" y="288"/>
                    </a:cubicBezTo>
                    <a:cubicBezTo>
                      <a:pt x="16594" y="148"/>
                      <a:pt x="16372" y="27"/>
                      <a:pt x="16151" y="6"/>
                    </a:cubicBezTo>
                    <a:cubicBezTo>
                      <a:pt x="16115" y="3"/>
                      <a:pt x="16081" y="1"/>
                      <a:pt x="160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9"/>
              <p:cNvSpPr/>
              <p:nvPr/>
            </p:nvSpPr>
            <p:spPr>
              <a:xfrm>
                <a:off x="947775" y="1247500"/>
                <a:ext cx="472800" cy="439275"/>
              </a:xfrm>
              <a:custGeom>
                <a:avLst/>
                <a:gdLst/>
                <a:ahLst/>
                <a:cxnLst/>
                <a:rect l="l" t="t" r="r" b="b"/>
                <a:pathLst>
                  <a:path w="18912" h="17571" extrusionOk="0">
                    <a:moveTo>
                      <a:pt x="7581" y="1"/>
                    </a:moveTo>
                    <a:cubicBezTo>
                      <a:pt x="5870" y="1"/>
                      <a:pt x="8596" y="4634"/>
                      <a:pt x="8992" y="5207"/>
                    </a:cubicBezTo>
                    <a:cubicBezTo>
                      <a:pt x="8992" y="5207"/>
                      <a:pt x="8278" y="4481"/>
                      <a:pt x="7677" y="4481"/>
                    </a:cubicBezTo>
                    <a:cubicBezTo>
                      <a:pt x="7509" y="4481"/>
                      <a:pt x="7350" y="4538"/>
                      <a:pt x="7218" y="4683"/>
                    </a:cubicBezTo>
                    <a:cubicBezTo>
                      <a:pt x="6654" y="5328"/>
                      <a:pt x="7723" y="6478"/>
                      <a:pt x="7823" y="6599"/>
                    </a:cubicBezTo>
                    <a:cubicBezTo>
                      <a:pt x="7787" y="6575"/>
                      <a:pt x="7603" y="6470"/>
                      <a:pt x="7362" y="6470"/>
                    </a:cubicBezTo>
                    <a:cubicBezTo>
                      <a:pt x="7203" y="6470"/>
                      <a:pt x="7019" y="6515"/>
                      <a:pt x="6836" y="6659"/>
                    </a:cubicBezTo>
                    <a:cubicBezTo>
                      <a:pt x="6331" y="7043"/>
                      <a:pt x="7339" y="8231"/>
                      <a:pt x="7339" y="8231"/>
                    </a:cubicBezTo>
                    <a:cubicBezTo>
                      <a:pt x="5525" y="9906"/>
                      <a:pt x="121" y="16820"/>
                      <a:pt x="121" y="16820"/>
                    </a:cubicBezTo>
                    <a:cubicBezTo>
                      <a:pt x="81" y="16841"/>
                      <a:pt x="41" y="16881"/>
                      <a:pt x="0" y="16922"/>
                    </a:cubicBezTo>
                    <a:cubicBezTo>
                      <a:pt x="21" y="16962"/>
                      <a:pt x="62" y="17002"/>
                      <a:pt x="102" y="17022"/>
                    </a:cubicBezTo>
                    <a:cubicBezTo>
                      <a:pt x="202" y="17123"/>
                      <a:pt x="363" y="17163"/>
                      <a:pt x="505" y="17163"/>
                    </a:cubicBezTo>
                    <a:cubicBezTo>
                      <a:pt x="545" y="17166"/>
                      <a:pt x="585" y="17168"/>
                      <a:pt x="624" y="17168"/>
                    </a:cubicBezTo>
                    <a:cubicBezTo>
                      <a:pt x="1128" y="17168"/>
                      <a:pt x="1625" y="16935"/>
                      <a:pt x="2017" y="16599"/>
                    </a:cubicBezTo>
                    <a:cubicBezTo>
                      <a:pt x="2441" y="16255"/>
                      <a:pt x="2783" y="15793"/>
                      <a:pt x="3086" y="15349"/>
                    </a:cubicBezTo>
                    <a:cubicBezTo>
                      <a:pt x="3287" y="15046"/>
                      <a:pt x="3408" y="14925"/>
                      <a:pt x="3570" y="14602"/>
                    </a:cubicBezTo>
                    <a:lnTo>
                      <a:pt x="3570" y="14602"/>
                    </a:lnTo>
                    <a:cubicBezTo>
                      <a:pt x="3247" y="15247"/>
                      <a:pt x="3126" y="15731"/>
                      <a:pt x="3086" y="16417"/>
                    </a:cubicBezTo>
                    <a:cubicBezTo>
                      <a:pt x="3086" y="16618"/>
                      <a:pt x="3086" y="16820"/>
                      <a:pt x="3167" y="17002"/>
                    </a:cubicBezTo>
                    <a:cubicBezTo>
                      <a:pt x="3309" y="17368"/>
                      <a:pt x="3704" y="17570"/>
                      <a:pt x="4112" y="17570"/>
                    </a:cubicBezTo>
                    <a:cubicBezTo>
                      <a:pt x="4220" y="17570"/>
                      <a:pt x="4330" y="17556"/>
                      <a:pt x="4436" y="17526"/>
                    </a:cubicBezTo>
                    <a:cubicBezTo>
                      <a:pt x="4920" y="17384"/>
                      <a:pt x="5283" y="17022"/>
                      <a:pt x="5586" y="16599"/>
                    </a:cubicBezTo>
                    <a:cubicBezTo>
                      <a:pt x="6070" y="15954"/>
                      <a:pt x="6371" y="15188"/>
                      <a:pt x="6513" y="14401"/>
                    </a:cubicBezTo>
                    <a:lnTo>
                      <a:pt x="6513" y="14401"/>
                    </a:lnTo>
                    <a:cubicBezTo>
                      <a:pt x="6473" y="14785"/>
                      <a:pt x="6634" y="15107"/>
                      <a:pt x="6916" y="15409"/>
                    </a:cubicBezTo>
                    <a:cubicBezTo>
                      <a:pt x="7179" y="15725"/>
                      <a:pt x="7581" y="15904"/>
                      <a:pt x="7988" y="15904"/>
                    </a:cubicBezTo>
                    <a:cubicBezTo>
                      <a:pt x="8047" y="15904"/>
                      <a:pt x="8107" y="15900"/>
                      <a:pt x="8166" y="15893"/>
                    </a:cubicBezTo>
                    <a:cubicBezTo>
                      <a:pt x="8368" y="15873"/>
                      <a:pt x="8570" y="15812"/>
                      <a:pt x="8731" y="15672"/>
                    </a:cubicBezTo>
                    <a:cubicBezTo>
                      <a:pt x="8992" y="15430"/>
                      <a:pt x="9073" y="15086"/>
                      <a:pt x="9113" y="14744"/>
                    </a:cubicBezTo>
                    <a:cubicBezTo>
                      <a:pt x="9194" y="14018"/>
                      <a:pt x="9194" y="13272"/>
                      <a:pt x="9053" y="12546"/>
                    </a:cubicBezTo>
                    <a:lnTo>
                      <a:pt x="9053" y="12546"/>
                    </a:lnTo>
                    <a:cubicBezTo>
                      <a:pt x="9376" y="12647"/>
                      <a:pt x="9678" y="12768"/>
                      <a:pt x="10021" y="12828"/>
                    </a:cubicBezTo>
                    <a:cubicBezTo>
                      <a:pt x="10087" y="12835"/>
                      <a:pt x="10154" y="12839"/>
                      <a:pt x="10222" y="12839"/>
                    </a:cubicBezTo>
                    <a:cubicBezTo>
                      <a:pt x="10526" y="12839"/>
                      <a:pt x="10835" y="12758"/>
                      <a:pt x="11049" y="12527"/>
                    </a:cubicBezTo>
                    <a:cubicBezTo>
                      <a:pt x="11291" y="12304"/>
                      <a:pt x="11371" y="11941"/>
                      <a:pt x="11352" y="11618"/>
                    </a:cubicBezTo>
                    <a:cubicBezTo>
                      <a:pt x="11331" y="11317"/>
                      <a:pt x="11231" y="11014"/>
                      <a:pt x="11129" y="10731"/>
                    </a:cubicBezTo>
                    <a:lnTo>
                      <a:pt x="11129" y="10731"/>
                    </a:lnTo>
                    <a:cubicBezTo>
                      <a:pt x="11634" y="11175"/>
                      <a:pt x="12320" y="11417"/>
                      <a:pt x="12984" y="11538"/>
                    </a:cubicBezTo>
                    <a:cubicBezTo>
                      <a:pt x="13113" y="11560"/>
                      <a:pt x="13247" y="11574"/>
                      <a:pt x="13381" y="11574"/>
                    </a:cubicBezTo>
                    <a:cubicBezTo>
                      <a:pt x="13623" y="11574"/>
                      <a:pt x="13865" y="11527"/>
                      <a:pt x="14073" y="11398"/>
                    </a:cubicBezTo>
                    <a:cubicBezTo>
                      <a:pt x="14457" y="11135"/>
                      <a:pt x="14578" y="10631"/>
                      <a:pt x="14597" y="10167"/>
                    </a:cubicBezTo>
                    <a:cubicBezTo>
                      <a:pt x="15081" y="10914"/>
                      <a:pt x="15384" y="11760"/>
                      <a:pt x="16008" y="12385"/>
                    </a:cubicBezTo>
                    <a:cubicBezTo>
                      <a:pt x="16150" y="12527"/>
                      <a:pt x="16331" y="12667"/>
                      <a:pt x="16513" y="12788"/>
                    </a:cubicBezTo>
                    <a:cubicBezTo>
                      <a:pt x="16940" y="13083"/>
                      <a:pt x="17444" y="13270"/>
                      <a:pt x="17952" y="13270"/>
                    </a:cubicBezTo>
                    <a:cubicBezTo>
                      <a:pt x="18138" y="13270"/>
                      <a:pt x="18324" y="13245"/>
                      <a:pt x="18508" y="13191"/>
                    </a:cubicBezTo>
                    <a:cubicBezTo>
                      <a:pt x="18650" y="13151"/>
                      <a:pt x="18771" y="13091"/>
                      <a:pt x="18911" y="13030"/>
                    </a:cubicBezTo>
                    <a:cubicBezTo>
                      <a:pt x="18892" y="11438"/>
                      <a:pt x="18408" y="10006"/>
                      <a:pt x="17581" y="8756"/>
                    </a:cubicBezTo>
                    <a:cubicBezTo>
                      <a:pt x="16513" y="7102"/>
                      <a:pt x="14839" y="5753"/>
                      <a:pt x="12944" y="4744"/>
                    </a:cubicBezTo>
                    <a:cubicBezTo>
                      <a:pt x="11008" y="3736"/>
                      <a:pt x="10102" y="1498"/>
                      <a:pt x="8328" y="288"/>
                    </a:cubicBezTo>
                    <a:cubicBezTo>
                      <a:pt x="8126" y="148"/>
                      <a:pt x="7904" y="27"/>
                      <a:pt x="7683" y="6"/>
                    </a:cubicBezTo>
                    <a:cubicBezTo>
                      <a:pt x="7647" y="3"/>
                      <a:pt x="7613" y="1"/>
                      <a:pt x="7581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9"/>
              <p:cNvSpPr/>
              <p:nvPr/>
            </p:nvSpPr>
            <p:spPr>
              <a:xfrm>
                <a:off x="758250" y="1667975"/>
                <a:ext cx="192100" cy="535300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21412" extrusionOk="0">
                    <a:moveTo>
                      <a:pt x="7683" y="1"/>
                    </a:moveTo>
                    <a:cubicBezTo>
                      <a:pt x="7662" y="41"/>
                      <a:pt x="7622" y="62"/>
                      <a:pt x="7581" y="103"/>
                    </a:cubicBezTo>
                    <a:cubicBezTo>
                      <a:pt x="7441" y="224"/>
                      <a:pt x="7299" y="344"/>
                      <a:pt x="7138" y="465"/>
                    </a:cubicBezTo>
                    <a:cubicBezTo>
                      <a:pt x="4719" y="2562"/>
                      <a:pt x="2501" y="5264"/>
                      <a:pt x="1291" y="8288"/>
                    </a:cubicBezTo>
                    <a:cubicBezTo>
                      <a:pt x="1272" y="8328"/>
                      <a:pt x="1272" y="8347"/>
                      <a:pt x="1251" y="8368"/>
                    </a:cubicBezTo>
                    <a:cubicBezTo>
                      <a:pt x="324" y="10747"/>
                      <a:pt x="1" y="13307"/>
                      <a:pt x="707" y="15909"/>
                    </a:cubicBezTo>
                    <a:cubicBezTo>
                      <a:pt x="727" y="16009"/>
                      <a:pt x="767" y="16130"/>
                      <a:pt x="788" y="16231"/>
                    </a:cubicBezTo>
                    <a:cubicBezTo>
                      <a:pt x="848" y="16433"/>
                      <a:pt x="909" y="16613"/>
                      <a:pt x="969" y="16796"/>
                    </a:cubicBezTo>
                    <a:cubicBezTo>
                      <a:pt x="1191" y="17420"/>
                      <a:pt x="1474" y="17984"/>
                      <a:pt x="1775" y="18529"/>
                    </a:cubicBezTo>
                    <a:cubicBezTo>
                      <a:pt x="1836" y="18629"/>
                      <a:pt x="1896" y="18731"/>
                      <a:pt x="1957" y="18812"/>
                    </a:cubicBezTo>
                    <a:lnTo>
                      <a:pt x="1957" y="18831"/>
                    </a:lnTo>
                    <a:cubicBezTo>
                      <a:pt x="2138" y="19113"/>
                      <a:pt x="2320" y="19396"/>
                      <a:pt x="2541" y="19678"/>
                    </a:cubicBezTo>
                    <a:cubicBezTo>
                      <a:pt x="2582" y="19718"/>
                      <a:pt x="2603" y="19779"/>
                      <a:pt x="2643" y="19820"/>
                    </a:cubicBezTo>
                    <a:cubicBezTo>
                      <a:pt x="2885" y="20121"/>
                      <a:pt x="3127" y="20404"/>
                      <a:pt x="3388" y="20686"/>
                    </a:cubicBezTo>
                    <a:cubicBezTo>
                      <a:pt x="3449" y="20747"/>
                      <a:pt x="3490" y="20787"/>
                      <a:pt x="3530" y="20847"/>
                    </a:cubicBezTo>
                    <a:cubicBezTo>
                      <a:pt x="3711" y="21029"/>
                      <a:pt x="3912" y="21231"/>
                      <a:pt x="4114" y="21412"/>
                    </a:cubicBezTo>
                    <a:cubicBezTo>
                      <a:pt x="3732" y="21049"/>
                      <a:pt x="3469" y="20283"/>
                      <a:pt x="3267" y="19799"/>
                    </a:cubicBezTo>
                    <a:cubicBezTo>
                      <a:pt x="1836" y="16573"/>
                      <a:pt x="1957" y="12804"/>
                      <a:pt x="2925" y="9376"/>
                    </a:cubicBezTo>
                    <a:lnTo>
                      <a:pt x="2925" y="9356"/>
                    </a:lnTo>
                    <a:cubicBezTo>
                      <a:pt x="3167" y="8509"/>
                      <a:pt x="3449" y="7683"/>
                      <a:pt x="3772" y="6877"/>
                    </a:cubicBezTo>
                    <a:cubicBezTo>
                      <a:pt x="4799" y="4436"/>
                      <a:pt x="6272" y="2643"/>
                      <a:pt x="7562" y="385"/>
                    </a:cubicBezTo>
                    <a:cubicBezTo>
                      <a:pt x="7662" y="224"/>
                      <a:pt x="7683" y="103"/>
                      <a:pt x="7683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9"/>
              <p:cNvSpPr/>
              <p:nvPr/>
            </p:nvSpPr>
            <p:spPr>
              <a:xfrm>
                <a:off x="1356025" y="1777375"/>
                <a:ext cx="105400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18931" extrusionOk="0">
                    <a:moveTo>
                      <a:pt x="485" y="1"/>
                    </a:moveTo>
                    <a:cubicBezTo>
                      <a:pt x="485" y="262"/>
                      <a:pt x="506" y="504"/>
                      <a:pt x="546" y="705"/>
                    </a:cubicBezTo>
                    <a:cubicBezTo>
                      <a:pt x="667" y="1412"/>
                      <a:pt x="909" y="2117"/>
                      <a:pt x="1110" y="2823"/>
                    </a:cubicBezTo>
                    <a:cubicBezTo>
                      <a:pt x="1533" y="4375"/>
                      <a:pt x="1654" y="5988"/>
                      <a:pt x="1756" y="7581"/>
                    </a:cubicBezTo>
                    <a:cubicBezTo>
                      <a:pt x="1775" y="7923"/>
                      <a:pt x="1796" y="8246"/>
                      <a:pt x="1815" y="8568"/>
                    </a:cubicBezTo>
                    <a:lnTo>
                      <a:pt x="1815" y="8608"/>
                    </a:lnTo>
                    <a:cubicBezTo>
                      <a:pt x="1896" y="9979"/>
                      <a:pt x="1917" y="11350"/>
                      <a:pt x="1775" y="12721"/>
                    </a:cubicBezTo>
                    <a:cubicBezTo>
                      <a:pt x="1573" y="14879"/>
                      <a:pt x="968" y="16995"/>
                      <a:pt x="1" y="18931"/>
                    </a:cubicBezTo>
                    <a:cubicBezTo>
                      <a:pt x="223" y="18729"/>
                      <a:pt x="425" y="18508"/>
                      <a:pt x="627" y="18307"/>
                    </a:cubicBezTo>
                    <a:cubicBezTo>
                      <a:pt x="686" y="18245"/>
                      <a:pt x="727" y="18186"/>
                      <a:pt x="767" y="18124"/>
                    </a:cubicBezTo>
                    <a:cubicBezTo>
                      <a:pt x="1089" y="17761"/>
                      <a:pt x="1412" y="17379"/>
                      <a:pt x="1675" y="16976"/>
                    </a:cubicBezTo>
                    <a:cubicBezTo>
                      <a:pt x="1735" y="16915"/>
                      <a:pt x="1775" y="16874"/>
                      <a:pt x="1815" y="16815"/>
                    </a:cubicBezTo>
                    <a:cubicBezTo>
                      <a:pt x="2038" y="16452"/>
                      <a:pt x="2259" y="16089"/>
                      <a:pt x="2460" y="15726"/>
                    </a:cubicBezTo>
                    <a:lnTo>
                      <a:pt x="2481" y="15726"/>
                    </a:lnTo>
                    <a:cubicBezTo>
                      <a:pt x="2501" y="15665"/>
                      <a:pt x="2541" y="15605"/>
                      <a:pt x="2562" y="15544"/>
                    </a:cubicBezTo>
                    <a:lnTo>
                      <a:pt x="2581" y="15544"/>
                    </a:lnTo>
                    <a:cubicBezTo>
                      <a:pt x="2783" y="15121"/>
                      <a:pt x="2985" y="14697"/>
                      <a:pt x="3167" y="14274"/>
                    </a:cubicBezTo>
                    <a:lnTo>
                      <a:pt x="3288" y="13971"/>
                    </a:lnTo>
                    <a:cubicBezTo>
                      <a:pt x="3328" y="13831"/>
                      <a:pt x="3368" y="13710"/>
                      <a:pt x="3428" y="13568"/>
                    </a:cubicBezTo>
                    <a:cubicBezTo>
                      <a:pt x="4014" y="11834"/>
                      <a:pt x="4215" y="9979"/>
                      <a:pt x="4033" y="8165"/>
                    </a:cubicBezTo>
                    <a:lnTo>
                      <a:pt x="4033" y="8084"/>
                    </a:lnTo>
                    <a:cubicBezTo>
                      <a:pt x="3812" y="5907"/>
                      <a:pt x="3046" y="3791"/>
                      <a:pt x="1756" y="1996"/>
                    </a:cubicBezTo>
                    <a:cubicBezTo>
                      <a:pt x="1352" y="1412"/>
                      <a:pt x="727" y="726"/>
                      <a:pt x="485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9"/>
              <p:cNvSpPr/>
              <p:nvPr/>
            </p:nvSpPr>
            <p:spPr>
              <a:xfrm>
                <a:off x="789500" y="1843200"/>
                <a:ext cx="41900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387" extrusionOk="0">
                    <a:moveTo>
                      <a:pt x="1393" y="69"/>
                    </a:moveTo>
                    <a:cubicBezTo>
                      <a:pt x="1412" y="69"/>
                      <a:pt x="1433" y="69"/>
                      <a:pt x="1453" y="89"/>
                    </a:cubicBezTo>
                    <a:cubicBezTo>
                      <a:pt x="1474" y="109"/>
                      <a:pt x="1474" y="169"/>
                      <a:pt x="1474" y="230"/>
                    </a:cubicBezTo>
                    <a:cubicBezTo>
                      <a:pt x="1433" y="513"/>
                      <a:pt x="1130" y="956"/>
                      <a:pt x="828" y="1218"/>
                    </a:cubicBezTo>
                    <a:lnTo>
                      <a:pt x="828" y="1158"/>
                    </a:lnTo>
                    <a:cubicBezTo>
                      <a:pt x="869" y="835"/>
                      <a:pt x="990" y="311"/>
                      <a:pt x="1251" y="129"/>
                    </a:cubicBezTo>
                    <a:cubicBezTo>
                      <a:pt x="1291" y="89"/>
                      <a:pt x="1332" y="69"/>
                      <a:pt x="1393" y="69"/>
                    </a:cubicBezTo>
                    <a:close/>
                    <a:moveTo>
                      <a:pt x="1401" y="1"/>
                    </a:moveTo>
                    <a:cubicBezTo>
                      <a:pt x="1331" y="1"/>
                      <a:pt x="1267" y="23"/>
                      <a:pt x="1191" y="69"/>
                    </a:cubicBezTo>
                    <a:cubicBezTo>
                      <a:pt x="928" y="250"/>
                      <a:pt x="788" y="814"/>
                      <a:pt x="767" y="1158"/>
                    </a:cubicBezTo>
                    <a:lnTo>
                      <a:pt x="767" y="1279"/>
                    </a:lnTo>
                    <a:cubicBezTo>
                      <a:pt x="707" y="1319"/>
                      <a:pt x="667" y="1359"/>
                      <a:pt x="627" y="1379"/>
                    </a:cubicBezTo>
                    <a:cubicBezTo>
                      <a:pt x="565" y="1419"/>
                      <a:pt x="506" y="1459"/>
                      <a:pt x="425" y="1480"/>
                    </a:cubicBezTo>
                    <a:lnTo>
                      <a:pt x="344" y="1480"/>
                    </a:lnTo>
                    <a:cubicBezTo>
                      <a:pt x="264" y="1480"/>
                      <a:pt x="203" y="1459"/>
                      <a:pt x="162" y="1419"/>
                    </a:cubicBezTo>
                    <a:lnTo>
                      <a:pt x="143" y="1419"/>
                    </a:lnTo>
                    <a:cubicBezTo>
                      <a:pt x="103" y="1379"/>
                      <a:pt x="62" y="1338"/>
                      <a:pt x="41" y="1279"/>
                    </a:cubicBezTo>
                    <a:cubicBezTo>
                      <a:pt x="22" y="1319"/>
                      <a:pt x="22" y="1338"/>
                      <a:pt x="1" y="1359"/>
                    </a:cubicBezTo>
                    <a:cubicBezTo>
                      <a:pt x="22" y="1400"/>
                      <a:pt x="41" y="1419"/>
                      <a:pt x="82" y="1440"/>
                    </a:cubicBezTo>
                    <a:lnTo>
                      <a:pt x="143" y="1500"/>
                    </a:lnTo>
                    <a:cubicBezTo>
                      <a:pt x="183" y="1521"/>
                      <a:pt x="264" y="1561"/>
                      <a:pt x="344" y="1561"/>
                    </a:cubicBezTo>
                    <a:cubicBezTo>
                      <a:pt x="364" y="1561"/>
                      <a:pt x="385" y="1561"/>
                      <a:pt x="385" y="1540"/>
                    </a:cubicBezTo>
                    <a:lnTo>
                      <a:pt x="465" y="1540"/>
                    </a:lnTo>
                    <a:cubicBezTo>
                      <a:pt x="546" y="1521"/>
                      <a:pt x="606" y="1480"/>
                      <a:pt x="667" y="1440"/>
                    </a:cubicBezTo>
                    <a:cubicBezTo>
                      <a:pt x="686" y="1419"/>
                      <a:pt x="727" y="1400"/>
                      <a:pt x="767" y="1379"/>
                    </a:cubicBezTo>
                    <a:cubicBezTo>
                      <a:pt x="767" y="1540"/>
                      <a:pt x="788" y="1682"/>
                      <a:pt x="828" y="1803"/>
                    </a:cubicBezTo>
                    <a:cubicBezTo>
                      <a:pt x="848" y="1843"/>
                      <a:pt x="848" y="1863"/>
                      <a:pt x="869" y="1903"/>
                    </a:cubicBezTo>
                    <a:cubicBezTo>
                      <a:pt x="888" y="1943"/>
                      <a:pt x="909" y="1964"/>
                      <a:pt x="909" y="2005"/>
                    </a:cubicBezTo>
                    <a:cubicBezTo>
                      <a:pt x="990" y="2126"/>
                      <a:pt x="1111" y="2247"/>
                      <a:pt x="1251" y="2306"/>
                    </a:cubicBezTo>
                    <a:cubicBezTo>
                      <a:pt x="1272" y="2327"/>
                      <a:pt x="1291" y="2327"/>
                      <a:pt x="1312" y="2347"/>
                    </a:cubicBezTo>
                    <a:cubicBezTo>
                      <a:pt x="1393" y="2367"/>
                      <a:pt x="1474" y="2387"/>
                      <a:pt x="1533" y="2387"/>
                    </a:cubicBezTo>
                    <a:cubicBezTo>
                      <a:pt x="1594" y="2387"/>
                      <a:pt x="1635" y="2367"/>
                      <a:pt x="1675" y="2367"/>
                    </a:cubicBezTo>
                    <a:lnTo>
                      <a:pt x="1675" y="2347"/>
                    </a:lnTo>
                    <a:lnTo>
                      <a:pt x="1654" y="2306"/>
                    </a:lnTo>
                    <a:cubicBezTo>
                      <a:pt x="1617" y="2314"/>
                      <a:pt x="1579" y="2318"/>
                      <a:pt x="1543" y="2318"/>
                    </a:cubicBezTo>
                    <a:cubicBezTo>
                      <a:pt x="1304" y="2318"/>
                      <a:pt x="1092" y="2156"/>
                      <a:pt x="969" y="1964"/>
                    </a:cubicBezTo>
                    <a:cubicBezTo>
                      <a:pt x="869" y="1803"/>
                      <a:pt x="828" y="1580"/>
                      <a:pt x="828" y="1319"/>
                    </a:cubicBezTo>
                    <a:cubicBezTo>
                      <a:pt x="1170" y="1037"/>
                      <a:pt x="1493" y="553"/>
                      <a:pt x="1533" y="250"/>
                    </a:cubicBezTo>
                    <a:cubicBezTo>
                      <a:pt x="1554" y="150"/>
                      <a:pt x="1533" y="69"/>
                      <a:pt x="1493" y="29"/>
                    </a:cubicBezTo>
                    <a:lnTo>
                      <a:pt x="1493" y="8"/>
                    </a:lnTo>
                    <a:lnTo>
                      <a:pt x="1474" y="8"/>
                    </a:lnTo>
                    <a:cubicBezTo>
                      <a:pt x="1448" y="3"/>
                      <a:pt x="1425" y="1"/>
                      <a:pt x="1401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9"/>
              <p:cNvSpPr/>
              <p:nvPr/>
            </p:nvSpPr>
            <p:spPr>
              <a:xfrm>
                <a:off x="766325" y="1878175"/>
                <a:ext cx="272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8388" extrusionOk="0">
                    <a:moveTo>
                      <a:pt x="1009" y="1"/>
                    </a:moveTo>
                    <a:lnTo>
                      <a:pt x="1009" y="41"/>
                    </a:lnTo>
                    <a:cubicBezTo>
                      <a:pt x="183" y="2520"/>
                      <a:pt x="1" y="5243"/>
                      <a:pt x="465" y="7823"/>
                    </a:cubicBezTo>
                    <a:cubicBezTo>
                      <a:pt x="525" y="8025"/>
                      <a:pt x="586" y="8205"/>
                      <a:pt x="646" y="8388"/>
                    </a:cubicBezTo>
                    <a:cubicBezTo>
                      <a:pt x="62" y="5646"/>
                      <a:pt x="183" y="2743"/>
                      <a:pt x="1070" y="101"/>
                    </a:cubicBezTo>
                    <a:cubicBezTo>
                      <a:pt x="1070" y="60"/>
                      <a:pt x="1070" y="41"/>
                      <a:pt x="1089" y="20"/>
                    </a:cubicBezTo>
                    <a:lnTo>
                      <a:pt x="1070" y="20"/>
                    </a:lnTo>
                    <a:lnTo>
                      <a:pt x="1009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9"/>
              <p:cNvSpPr/>
              <p:nvPr/>
            </p:nvSpPr>
            <p:spPr>
              <a:xfrm>
                <a:off x="780450" y="1880200"/>
                <a:ext cx="26750" cy="25807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323" extrusionOk="0">
                    <a:moveTo>
                      <a:pt x="766" y="0"/>
                    </a:moveTo>
                    <a:cubicBezTo>
                      <a:pt x="766" y="20"/>
                      <a:pt x="766" y="41"/>
                      <a:pt x="747" y="60"/>
                    </a:cubicBezTo>
                    <a:cubicBezTo>
                      <a:pt x="182" y="2358"/>
                      <a:pt x="0" y="4616"/>
                      <a:pt x="223" y="6753"/>
                    </a:cubicBezTo>
                    <a:cubicBezTo>
                      <a:pt x="323" y="7882"/>
                      <a:pt x="545" y="8992"/>
                      <a:pt x="887" y="10040"/>
                    </a:cubicBezTo>
                    <a:cubicBezTo>
                      <a:pt x="948" y="10140"/>
                      <a:pt x="1008" y="10242"/>
                      <a:pt x="1069" y="10323"/>
                    </a:cubicBezTo>
                    <a:cubicBezTo>
                      <a:pt x="666" y="9194"/>
                      <a:pt x="403" y="7984"/>
                      <a:pt x="282" y="6753"/>
                    </a:cubicBezTo>
                    <a:cubicBezTo>
                      <a:pt x="61" y="4597"/>
                      <a:pt x="242" y="2358"/>
                      <a:pt x="827" y="60"/>
                    </a:cubicBezTo>
                    <a:cubicBezTo>
                      <a:pt x="827" y="41"/>
                      <a:pt x="847" y="20"/>
                      <a:pt x="847" y="20"/>
                    </a:cubicBez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9"/>
              <p:cNvSpPr/>
              <p:nvPr/>
            </p:nvSpPr>
            <p:spPr>
              <a:xfrm>
                <a:off x="792525" y="1888250"/>
                <a:ext cx="31800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009" extrusionOk="0">
                    <a:moveTo>
                      <a:pt x="707" y="1"/>
                    </a:moveTo>
                    <a:cubicBezTo>
                      <a:pt x="1" y="3569"/>
                      <a:pt x="162" y="7339"/>
                      <a:pt x="1170" y="10867"/>
                    </a:cubicBezTo>
                    <a:cubicBezTo>
                      <a:pt x="1211" y="10907"/>
                      <a:pt x="1232" y="10968"/>
                      <a:pt x="1272" y="11009"/>
                    </a:cubicBezTo>
                    <a:cubicBezTo>
                      <a:pt x="243" y="7501"/>
                      <a:pt x="62" y="3690"/>
                      <a:pt x="748" y="101"/>
                    </a:cubicBezTo>
                    <a:cubicBezTo>
                      <a:pt x="748" y="82"/>
                      <a:pt x="767" y="41"/>
                      <a:pt x="767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9"/>
              <p:cNvSpPr/>
              <p:nvPr/>
            </p:nvSpPr>
            <p:spPr>
              <a:xfrm>
                <a:off x="797575" y="1900850"/>
                <a:ext cx="48925" cy="288325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11533" extrusionOk="0">
                    <a:moveTo>
                      <a:pt x="928" y="0"/>
                    </a:moveTo>
                    <a:cubicBezTo>
                      <a:pt x="1" y="3750"/>
                      <a:pt x="323" y="7803"/>
                      <a:pt x="1815" y="11371"/>
                    </a:cubicBezTo>
                    <a:cubicBezTo>
                      <a:pt x="1876" y="11432"/>
                      <a:pt x="1917" y="11472"/>
                      <a:pt x="1957" y="11532"/>
                    </a:cubicBezTo>
                    <a:cubicBezTo>
                      <a:pt x="425" y="7924"/>
                      <a:pt x="62" y="3811"/>
                      <a:pt x="989" y="41"/>
                    </a:cubicBezTo>
                    <a:cubicBezTo>
                      <a:pt x="989" y="21"/>
                      <a:pt x="1009" y="21"/>
                      <a:pt x="1009" y="2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9"/>
              <p:cNvSpPr/>
              <p:nvPr/>
            </p:nvSpPr>
            <p:spPr>
              <a:xfrm>
                <a:off x="1400900" y="1940900"/>
                <a:ext cx="55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108" extrusionOk="0">
                    <a:moveTo>
                      <a:pt x="1028" y="72"/>
                    </a:moveTo>
                    <a:cubicBezTo>
                      <a:pt x="1090" y="72"/>
                      <a:pt x="1130" y="132"/>
                      <a:pt x="1170" y="172"/>
                    </a:cubicBezTo>
                    <a:cubicBezTo>
                      <a:pt x="1211" y="253"/>
                      <a:pt x="1211" y="334"/>
                      <a:pt x="1190" y="414"/>
                    </a:cubicBezTo>
                    <a:cubicBezTo>
                      <a:pt x="1170" y="737"/>
                      <a:pt x="1049" y="1040"/>
                      <a:pt x="867" y="1301"/>
                    </a:cubicBezTo>
                    <a:cubicBezTo>
                      <a:pt x="848" y="1261"/>
                      <a:pt x="827" y="1221"/>
                      <a:pt x="807" y="1161"/>
                    </a:cubicBezTo>
                    <a:cubicBezTo>
                      <a:pt x="646" y="858"/>
                      <a:pt x="686" y="476"/>
                      <a:pt x="867" y="193"/>
                    </a:cubicBezTo>
                    <a:cubicBezTo>
                      <a:pt x="907" y="153"/>
                      <a:pt x="928" y="92"/>
                      <a:pt x="988" y="72"/>
                    </a:cubicBezTo>
                    <a:close/>
                    <a:moveTo>
                      <a:pt x="1024" y="0"/>
                    </a:moveTo>
                    <a:cubicBezTo>
                      <a:pt x="1005" y="0"/>
                      <a:pt x="987" y="4"/>
                      <a:pt x="969" y="11"/>
                    </a:cubicBezTo>
                    <a:cubicBezTo>
                      <a:pt x="888" y="32"/>
                      <a:pt x="848" y="92"/>
                      <a:pt x="807" y="153"/>
                    </a:cubicBezTo>
                    <a:cubicBezTo>
                      <a:pt x="606" y="455"/>
                      <a:pt x="585" y="858"/>
                      <a:pt x="727" y="1201"/>
                    </a:cubicBezTo>
                    <a:cubicBezTo>
                      <a:pt x="767" y="1261"/>
                      <a:pt x="786" y="1322"/>
                      <a:pt x="827" y="1382"/>
                    </a:cubicBezTo>
                    <a:cubicBezTo>
                      <a:pt x="625" y="1664"/>
                      <a:pt x="343" y="1887"/>
                      <a:pt x="20" y="2027"/>
                    </a:cubicBezTo>
                    <a:lnTo>
                      <a:pt x="1" y="2027"/>
                    </a:lnTo>
                    <a:lnTo>
                      <a:pt x="20" y="2067"/>
                    </a:lnTo>
                    <a:lnTo>
                      <a:pt x="41" y="2108"/>
                    </a:lnTo>
                    <a:cubicBezTo>
                      <a:pt x="81" y="2088"/>
                      <a:pt x="141" y="2067"/>
                      <a:pt x="181" y="2027"/>
                    </a:cubicBezTo>
                    <a:cubicBezTo>
                      <a:pt x="202" y="2027"/>
                      <a:pt x="222" y="2008"/>
                      <a:pt x="243" y="1987"/>
                    </a:cubicBezTo>
                    <a:cubicBezTo>
                      <a:pt x="404" y="1906"/>
                      <a:pt x="544" y="1806"/>
                      <a:pt x="665" y="1664"/>
                    </a:cubicBezTo>
                    <a:lnTo>
                      <a:pt x="686" y="1664"/>
                    </a:lnTo>
                    <a:cubicBezTo>
                      <a:pt x="746" y="1584"/>
                      <a:pt x="827" y="1524"/>
                      <a:pt x="888" y="1422"/>
                    </a:cubicBezTo>
                    <a:cubicBezTo>
                      <a:pt x="969" y="1543"/>
                      <a:pt x="1090" y="1645"/>
                      <a:pt x="1230" y="1705"/>
                    </a:cubicBezTo>
                    <a:cubicBezTo>
                      <a:pt x="1251" y="1726"/>
                      <a:pt x="1270" y="1726"/>
                      <a:pt x="1291" y="1745"/>
                    </a:cubicBezTo>
                    <a:cubicBezTo>
                      <a:pt x="1391" y="1785"/>
                      <a:pt x="1493" y="1806"/>
                      <a:pt x="1573" y="1826"/>
                    </a:cubicBezTo>
                    <a:cubicBezTo>
                      <a:pt x="1614" y="1836"/>
                      <a:pt x="1654" y="1841"/>
                      <a:pt x="1694" y="1841"/>
                    </a:cubicBezTo>
                    <a:cubicBezTo>
                      <a:pt x="1735" y="1841"/>
                      <a:pt x="1775" y="1836"/>
                      <a:pt x="1815" y="1826"/>
                    </a:cubicBezTo>
                    <a:lnTo>
                      <a:pt x="1875" y="1826"/>
                    </a:lnTo>
                    <a:cubicBezTo>
                      <a:pt x="2017" y="1785"/>
                      <a:pt x="2157" y="1726"/>
                      <a:pt x="2238" y="1624"/>
                    </a:cubicBezTo>
                    <a:lnTo>
                      <a:pt x="2238" y="1543"/>
                    </a:lnTo>
                    <a:cubicBezTo>
                      <a:pt x="2122" y="1677"/>
                      <a:pt x="1936" y="1755"/>
                      <a:pt x="1726" y="1755"/>
                    </a:cubicBezTo>
                    <a:cubicBezTo>
                      <a:pt x="1682" y="1755"/>
                      <a:pt x="1638" y="1752"/>
                      <a:pt x="1593" y="1745"/>
                    </a:cubicBezTo>
                    <a:cubicBezTo>
                      <a:pt x="1331" y="1726"/>
                      <a:pt x="1090" y="1584"/>
                      <a:pt x="928" y="1363"/>
                    </a:cubicBezTo>
                    <a:cubicBezTo>
                      <a:pt x="1109" y="1100"/>
                      <a:pt x="1230" y="758"/>
                      <a:pt x="1270" y="435"/>
                    </a:cubicBezTo>
                    <a:cubicBezTo>
                      <a:pt x="1270" y="334"/>
                      <a:pt x="1270" y="234"/>
                      <a:pt x="1230" y="153"/>
                    </a:cubicBezTo>
                    <a:cubicBezTo>
                      <a:pt x="1197" y="70"/>
                      <a:pt x="1110" y="0"/>
                      <a:pt x="1024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9"/>
              <p:cNvSpPr/>
              <p:nvPr/>
            </p:nvSpPr>
            <p:spPr>
              <a:xfrm>
                <a:off x="1371675" y="1990075"/>
                <a:ext cx="37325" cy="244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9799" extrusionOk="0">
                    <a:moveTo>
                      <a:pt x="1412" y="0"/>
                    </a:moveTo>
                    <a:lnTo>
                      <a:pt x="1350" y="20"/>
                    </a:lnTo>
                    <a:lnTo>
                      <a:pt x="1350" y="60"/>
                    </a:lnTo>
                    <a:cubicBezTo>
                      <a:pt x="1391" y="1754"/>
                      <a:pt x="1412" y="3568"/>
                      <a:pt x="1189" y="5342"/>
                    </a:cubicBezTo>
                    <a:cubicBezTo>
                      <a:pt x="988" y="7016"/>
                      <a:pt x="584" y="8508"/>
                      <a:pt x="1" y="9799"/>
                    </a:cubicBezTo>
                    <a:cubicBezTo>
                      <a:pt x="60" y="9737"/>
                      <a:pt x="101" y="9678"/>
                      <a:pt x="141" y="9616"/>
                    </a:cubicBezTo>
                    <a:cubicBezTo>
                      <a:pt x="705" y="8387"/>
                      <a:pt x="1068" y="6955"/>
                      <a:pt x="1270" y="5342"/>
                    </a:cubicBezTo>
                    <a:cubicBezTo>
                      <a:pt x="1492" y="3549"/>
                      <a:pt x="1452" y="1734"/>
                      <a:pt x="1412" y="20"/>
                    </a:cubicBezTo>
                    <a:lnTo>
                      <a:pt x="1412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9"/>
              <p:cNvSpPr/>
              <p:nvPr/>
            </p:nvSpPr>
            <p:spPr>
              <a:xfrm>
                <a:off x="1397875" y="1982500"/>
                <a:ext cx="23225" cy="2192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771" extrusionOk="0">
                    <a:moveTo>
                      <a:pt x="786" y="0"/>
                    </a:moveTo>
                    <a:cubicBezTo>
                      <a:pt x="827" y="2924"/>
                      <a:pt x="848" y="5927"/>
                      <a:pt x="1" y="8771"/>
                    </a:cubicBezTo>
                    <a:cubicBezTo>
                      <a:pt x="61" y="8710"/>
                      <a:pt x="101" y="8669"/>
                      <a:pt x="141" y="8610"/>
                    </a:cubicBezTo>
                    <a:cubicBezTo>
                      <a:pt x="928" y="5807"/>
                      <a:pt x="888" y="2863"/>
                      <a:pt x="867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9"/>
              <p:cNvSpPr/>
              <p:nvPr/>
            </p:nvSpPr>
            <p:spPr>
              <a:xfrm>
                <a:off x="1418050" y="1983025"/>
                <a:ext cx="16150" cy="187500"/>
              </a:xfrm>
              <a:custGeom>
                <a:avLst/>
                <a:gdLst/>
                <a:ahLst/>
                <a:cxnLst/>
                <a:rect l="l" t="t" r="r" b="b"/>
                <a:pathLst>
                  <a:path w="646" h="7500" extrusionOk="0">
                    <a:moveTo>
                      <a:pt x="544" y="0"/>
                    </a:moveTo>
                    <a:lnTo>
                      <a:pt x="544" y="20"/>
                    </a:lnTo>
                    <a:cubicBezTo>
                      <a:pt x="584" y="2519"/>
                      <a:pt x="383" y="5040"/>
                      <a:pt x="0" y="7500"/>
                    </a:cubicBezTo>
                    <a:cubicBezTo>
                      <a:pt x="20" y="7439"/>
                      <a:pt x="60" y="7379"/>
                      <a:pt x="81" y="7318"/>
                    </a:cubicBezTo>
                    <a:lnTo>
                      <a:pt x="100" y="7318"/>
                    </a:lnTo>
                    <a:cubicBezTo>
                      <a:pt x="463" y="4919"/>
                      <a:pt x="645" y="2479"/>
                      <a:pt x="605" y="60"/>
                    </a:cubicBez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9"/>
              <p:cNvSpPr/>
              <p:nvPr/>
            </p:nvSpPr>
            <p:spPr>
              <a:xfrm>
                <a:off x="1435175" y="1986050"/>
                <a:ext cx="1312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928" extrusionOk="0">
                    <a:moveTo>
                      <a:pt x="444" y="0"/>
                    </a:moveTo>
                    <a:lnTo>
                      <a:pt x="444" y="20"/>
                    </a:lnTo>
                    <a:cubicBezTo>
                      <a:pt x="444" y="1995"/>
                      <a:pt x="302" y="3971"/>
                      <a:pt x="1" y="5927"/>
                    </a:cubicBezTo>
                    <a:lnTo>
                      <a:pt x="122" y="5624"/>
                    </a:lnTo>
                    <a:cubicBezTo>
                      <a:pt x="383" y="3769"/>
                      <a:pt x="525" y="1874"/>
                      <a:pt x="504" y="20"/>
                    </a:cubicBez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9"/>
              <p:cNvSpPr/>
              <p:nvPr/>
            </p:nvSpPr>
            <p:spPr>
              <a:xfrm>
                <a:off x="1227525" y="1633225"/>
                <a:ext cx="183975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656" extrusionOk="0">
                    <a:moveTo>
                      <a:pt x="7358" y="1"/>
                    </a:moveTo>
                    <a:cubicBezTo>
                      <a:pt x="7137" y="60"/>
                      <a:pt x="6855" y="202"/>
                      <a:pt x="6654" y="243"/>
                    </a:cubicBezTo>
                    <a:cubicBezTo>
                      <a:pt x="6534" y="256"/>
                      <a:pt x="6414" y="263"/>
                      <a:pt x="6295" y="263"/>
                    </a:cubicBezTo>
                    <a:cubicBezTo>
                      <a:pt x="6053" y="263"/>
                      <a:pt x="5814" y="235"/>
                      <a:pt x="5584" y="181"/>
                    </a:cubicBezTo>
                    <a:cubicBezTo>
                      <a:pt x="5300" y="114"/>
                      <a:pt x="5007" y="10"/>
                      <a:pt x="4728" y="10"/>
                    </a:cubicBezTo>
                    <a:cubicBezTo>
                      <a:pt x="4592" y="10"/>
                      <a:pt x="4460" y="35"/>
                      <a:pt x="4334" y="101"/>
                    </a:cubicBezTo>
                    <a:cubicBezTo>
                      <a:pt x="4154" y="202"/>
                      <a:pt x="4033" y="364"/>
                      <a:pt x="3912" y="544"/>
                    </a:cubicBezTo>
                    <a:cubicBezTo>
                      <a:pt x="2863" y="1996"/>
                      <a:pt x="1834" y="3428"/>
                      <a:pt x="786" y="4880"/>
                    </a:cubicBezTo>
                    <a:cubicBezTo>
                      <a:pt x="504" y="5283"/>
                      <a:pt x="221" y="5686"/>
                      <a:pt x="121" y="6170"/>
                    </a:cubicBezTo>
                    <a:cubicBezTo>
                      <a:pt x="1" y="6633"/>
                      <a:pt x="121" y="7197"/>
                      <a:pt x="525" y="7479"/>
                    </a:cubicBezTo>
                    <a:cubicBezTo>
                      <a:pt x="709" y="7605"/>
                      <a:pt x="917" y="7655"/>
                      <a:pt x="1135" y="7655"/>
                    </a:cubicBezTo>
                    <a:cubicBezTo>
                      <a:pt x="1513" y="7655"/>
                      <a:pt x="1920" y="7505"/>
                      <a:pt x="2278" y="7339"/>
                    </a:cubicBezTo>
                    <a:cubicBezTo>
                      <a:pt x="3407" y="6834"/>
                      <a:pt x="4517" y="6291"/>
                      <a:pt x="5605" y="5705"/>
                    </a:cubicBezTo>
                    <a:cubicBezTo>
                      <a:pt x="5544" y="5544"/>
                      <a:pt x="5525" y="5404"/>
                      <a:pt x="5525" y="5262"/>
                    </a:cubicBezTo>
                    <a:cubicBezTo>
                      <a:pt x="5504" y="4839"/>
                      <a:pt x="5665" y="4455"/>
                      <a:pt x="5807" y="4073"/>
                    </a:cubicBezTo>
                    <a:cubicBezTo>
                      <a:pt x="6371" y="2722"/>
                      <a:pt x="6976" y="1391"/>
                      <a:pt x="7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9"/>
              <p:cNvSpPr/>
              <p:nvPr/>
            </p:nvSpPr>
            <p:spPr>
              <a:xfrm>
                <a:off x="896900" y="1770275"/>
                <a:ext cx="147175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5887" h="4700" extrusionOk="0">
                    <a:moveTo>
                      <a:pt x="920" y="0"/>
                    </a:moveTo>
                    <a:cubicBezTo>
                      <a:pt x="884" y="0"/>
                      <a:pt x="851" y="18"/>
                      <a:pt x="826" y="43"/>
                    </a:cubicBezTo>
                    <a:cubicBezTo>
                      <a:pt x="403" y="607"/>
                      <a:pt x="0" y="1293"/>
                      <a:pt x="221" y="1938"/>
                    </a:cubicBezTo>
                    <a:cubicBezTo>
                      <a:pt x="363" y="2360"/>
                      <a:pt x="766" y="2664"/>
                      <a:pt x="1210" y="2723"/>
                    </a:cubicBezTo>
                    <a:cubicBezTo>
                      <a:pt x="1275" y="2731"/>
                      <a:pt x="1340" y="2735"/>
                      <a:pt x="1404" y="2735"/>
                    </a:cubicBezTo>
                    <a:cubicBezTo>
                      <a:pt x="1661" y="2735"/>
                      <a:pt x="1916" y="2671"/>
                      <a:pt x="2156" y="2543"/>
                    </a:cubicBezTo>
                    <a:lnTo>
                      <a:pt x="2156" y="2543"/>
                    </a:lnTo>
                    <a:cubicBezTo>
                      <a:pt x="2056" y="3086"/>
                      <a:pt x="2318" y="3712"/>
                      <a:pt x="2823" y="3973"/>
                    </a:cubicBezTo>
                    <a:cubicBezTo>
                      <a:pt x="3004" y="4064"/>
                      <a:pt x="3200" y="4107"/>
                      <a:pt x="3394" y="4107"/>
                    </a:cubicBezTo>
                    <a:cubicBezTo>
                      <a:pt x="3762" y="4107"/>
                      <a:pt x="4124" y="3955"/>
                      <a:pt x="4374" y="3691"/>
                    </a:cubicBezTo>
                    <a:cubicBezTo>
                      <a:pt x="4395" y="3994"/>
                      <a:pt x="4516" y="4255"/>
                      <a:pt x="4697" y="4438"/>
                    </a:cubicBezTo>
                    <a:cubicBezTo>
                      <a:pt x="4879" y="4599"/>
                      <a:pt x="5121" y="4699"/>
                      <a:pt x="5363" y="4699"/>
                    </a:cubicBezTo>
                    <a:cubicBezTo>
                      <a:pt x="5524" y="4699"/>
                      <a:pt x="5685" y="4659"/>
                      <a:pt x="5826" y="4559"/>
                    </a:cubicBezTo>
                    <a:cubicBezTo>
                      <a:pt x="5866" y="4518"/>
                      <a:pt x="5887" y="4457"/>
                      <a:pt x="5847" y="4417"/>
                    </a:cubicBezTo>
                    <a:cubicBezTo>
                      <a:pt x="5825" y="4384"/>
                      <a:pt x="5796" y="4369"/>
                      <a:pt x="5768" y="4369"/>
                    </a:cubicBezTo>
                    <a:cubicBezTo>
                      <a:pt x="5745" y="4369"/>
                      <a:pt x="5723" y="4379"/>
                      <a:pt x="5705" y="4397"/>
                    </a:cubicBezTo>
                    <a:cubicBezTo>
                      <a:pt x="5612" y="4459"/>
                      <a:pt x="5499" y="4488"/>
                      <a:pt x="5382" y="4488"/>
                    </a:cubicBezTo>
                    <a:cubicBezTo>
                      <a:pt x="5193" y="4488"/>
                      <a:pt x="4995" y="4413"/>
                      <a:pt x="4858" y="4276"/>
                    </a:cubicBezTo>
                    <a:cubicBezTo>
                      <a:pt x="4637" y="4075"/>
                      <a:pt x="4535" y="3731"/>
                      <a:pt x="4597" y="3389"/>
                    </a:cubicBezTo>
                    <a:cubicBezTo>
                      <a:pt x="4616" y="3328"/>
                      <a:pt x="4576" y="3288"/>
                      <a:pt x="4535" y="3268"/>
                    </a:cubicBezTo>
                    <a:cubicBezTo>
                      <a:pt x="4519" y="3263"/>
                      <a:pt x="4505" y="3260"/>
                      <a:pt x="4491" y="3260"/>
                    </a:cubicBezTo>
                    <a:cubicBezTo>
                      <a:pt x="4454" y="3260"/>
                      <a:pt x="4425" y="3279"/>
                      <a:pt x="4395" y="3309"/>
                    </a:cubicBezTo>
                    <a:cubicBezTo>
                      <a:pt x="4208" y="3667"/>
                      <a:pt x="3797" y="3883"/>
                      <a:pt x="3394" y="3883"/>
                    </a:cubicBezTo>
                    <a:cubicBezTo>
                      <a:pt x="3230" y="3883"/>
                      <a:pt x="3068" y="3847"/>
                      <a:pt x="2923" y="3772"/>
                    </a:cubicBezTo>
                    <a:cubicBezTo>
                      <a:pt x="2419" y="3510"/>
                      <a:pt x="2197" y="2825"/>
                      <a:pt x="2439" y="2320"/>
                    </a:cubicBezTo>
                    <a:cubicBezTo>
                      <a:pt x="2460" y="2260"/>
                      <a:pt x="2460" y="2220"/>
                      <a:pt x="2419" y="2180"/>
                    </a:cubicBezTo>
                    <a:cubicBezTo>
                      <a:pt x="2399" y="2169"/>
                      <a:pt x="2374" y="2164"/>
                      <a:pt x="2348" y="2164"/>
                    </a:cubicBezTo>
                    <a:cubicBezTo>
                      <a:pt x="2323" y="2164"/>
                      <a:pt x="2298" y="2169"/>
                      <a:pt x="2277" y="2180"/>
                    </a:cubicBezTo>
                    <a:cubicBezTo>
                      <a:pt x="2031" y="2408"/>
                      <a:pt x="1692" y="2529"/>
                      <a:pt x="1382" y="2529"/>
                    </a:cubicBezTo>
                    <a:cubicBezTo>
                      <a:pt x="1337" y="2529"/>
                      <a:pt x="1293" y="2527"/>
                      <a:pt x="1250" y="2522"/>
                    </a:cubicBezTo>
                    <a:cubicBezTo>
                      <a:pt x="866" y="2462"/>
                      <a:pt x="544" y="2199"/>
                      <a:pt x="423" y="1877"/>
                    </a:cubicBezTo>
                    <a:cubicBezTo>
                      <a:pt x="221" y="1312"/>
                      <a:pt x="584" y="728"/>
                      <a:pt x="1008" y="164"/>
                    </a:cubicBezTo>
                    <a:cubicBezTo>
                      <a:pt x="1027" y="123"/>
                      <a:pt x="1027" y="62"/>
                      <a:pt x="987" y="22"/>
                    </a:cubicBezTo>
                    <a:cubicBezTo>
                      <a:pt x="965" y="6"/>
                      <a:pt x="942" y="0"/>
                      <a:pt x="920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9"/>
              <p:cNvSpPr/>
              <p:nvPr/>
            </p:nvSpPr>
            <p:spPr>
              <a:xfrm>
                <a:off x="1005750" y="1751625"/>
                <a:ext cx="77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967" extrusionOk="0">
                    <a:moveTo>
                      <a:pt x="496" y="0"/>
                    </a:moveTo>
                    <a:cubicBezTo>
                      <a:pt x="461" y="0"/>
                      <a:pt x="429" y="17"/>
                      <a:pt x="404" y="42"/>
                    </a:cubicBezTo>
                    <a:cubicBezTo>
                      <a:pt x="101" y="485"/>
                      <a:pt x="1" y="848"/>
                      <a:pt x="122" y="1152"/>
                    </a:cubicBezTo>
                    <a:cubicBezTo>
                      <a:pt x="202" y="1373"/>
                      <a:pt x="404" y="1555"/>
                      <a:pt x="665" y="1655"/>
                    </a:cubicBezTo>
                    <a:cubicBezTo>
                      <a:pt x="805" y="1710"/>
                      <a:pt x="953" y="1736"/>
                      <a:pt x="1101" y="1736"/>
                    </a:cubicBezTo>
                    <a:cubicBezTo>
                      <a:pt x="1275" y="1736"/>
                      <a:pt x="1450" y="1701"/>
                      <a:pt x="1614" y="1635"/>
                    </a:cubicBezTo>
                    <a:lnTo>
                      <a:pt x="1614" y="1635"/>
                    </a:lnTo>
                    <a:cubicBezTo>
                      <a:pt x="1533" y="1937"/>
                      <a:pt x="1593" y="2300"/>
                      <a:pt x="1794" y="2563"/>
                    </a:cubicBezTo>
                    <a:cubicBezTo>
                      <a:pt x="1996" y="2824"/>
                      <a:pt x="2318" y="2966"/>
                      <a:pt x="2641" y="2966"/>
                    </a:cubicBezTo>
                    <a:cubicBezTo>
                      <a:pt x="2762" y="2966"/>
                      <a:pt x="2883" y="2945"/>
                      <a:pt x="3004" y="2885"/>
                    </a:cubicBezTo>
                    <a:cubicBezTo>
                      <a:pt x="3065" y="2864"/>
                      <a:pt x="3085" y="2805"/>
                      <a:pt x="3065" y="2764"/>
                    </a:cubicBezTo>
                    <a:cubicBezTo>
                      <a:pt x="3049" y="2718"/>
                      <a:pt x="3012" y="2696"/>
                      <a:pt x="2968" y="2696"/>
                    </a:cubicBezTo>
                    <a:cubicBezTo>
                      <a:pt x="2954" y="2696"/>
                      <a:pt x="2938" y="2698"/>
                      <a:pt x="2923" y="2703"/>
                    </a:cubicBezTo>
                    <a:cubicBezTo>
                      <a:pt x="2833" y="2737"/>
                      <a:pt x="2734" y="2754"/>
                      <a:pt x="2635" y="2754"/>
                    </a:cubicBezTo>
                    <a:cubicBezTo>
                      <a:pt x="2379" y="2754"/>
                      <a:pt x="2116" y="2645"/>
                      <a:pt x="1956" y="2442"/>
                    </a:cubicBezTo>
                    <a:cubicBezTo>
                      <a:pt x="1735" y="2139"/>
                      <a:pt x="1735" y="1716"/>
                      <a:pt x="1936" y="1413"/>
                    </a:cubicBezTo>
                    <a:cubicBezTo>
                      <a:pt x="1977" y="1373"/>
                      <a:pt x="1977" y="1313"/>
                      <a:pt x="1936" y="1292"/>
                    </a:cubicBezTo>
                    <a:cubicBezTo>
                      <a:pt x="1913" y="1268"/>
                      <a:pt x="1882" y="1259"/>
                      <a:pt x="1853" y="1259"/>
                    </a:cubicBezTo>
                    <a:cubicBezTo>
                      <a:pt x="1832" y="1259"/>
                      <a:pt x="1811" y="1264"/>
                      <a:pt x="1794" y="1273"/>
                    </a:cubicBezTo>
                    <a:cubicBezTo>
                      <a:pt x="1606" y="1434"/>
                      <a:pt x="1356" y="1514"/>
                      <a:pt x="1109" y="1514"/>
                    </a:cubicBezTo>
                    <a:cubicBezTo>
                      <a:pt x="984" y="1514"/>
                      <a:pt x="861" y="1494"/>
                      <a:pt x="746" y="1453"/>
                    </a:cubicBezTo>
                    <a:cubicBezTo>
                      <a:pt x="525" y="1373"/>
                      <a:pt x="383" y="1232"/>
                      <a:pt x="323" y="1071"/>
                    </a:cubicBezTo>
                    <a:cubicBezTo>
                      <a:pt x="222" y="848"/>
                      <a:pt x="323" y="547"/>
                      <a:pt x="585" y="163"/>
                    </a:cubicBezTo>
                    <a:cubicBezTo>
                      <a:pt x="625" y="123"/>
                      <a:pt x="606" y="63"/>
                      <a:pt x="565" y="23"/>
                    </a:cubicBezTo>
                    <a:cubicBezTo>
                      <a:pt x="542" y="7"/>
                      <a:pt x="518" y="0"/>
                      <a:pt x="496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9"/>
              <p:cNvSpPr/>
              <p:nvPr/>
            </p:nvSpPr>
            <p:spPr>
              <a:xfrm>
                <a:off x="1223500" y="1739025"/>
                <a:ext cx="143650" cy="80200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208" extrusionOk="0">
                    <a:moveTo>
                      <a:pt x="467" y="0"/>
                    </a:moveTo>
                    <a:cubicBezTo>
                      <a:pt x="432" y="0"/>
                      <a:pt x="396" y="18"/>
                      <a:pt x="382" y="43"/>
                    </a:cubicBezTo>
                    <a:cubicBezTo>
                      <a:pt x="60" y="486"/>
                      <a:pt x="0" y="1070"/>
                      <a:pt x="202" y="1535"/>
                    </a:cubicBezTo>
                    <a:cubicBezTo>
                      <a:pt x="398" y="2023"/>
                      <a:pt x="898" y="2361"/>
                      <a:pt x="1406" y="2361"/>
                    </a:cubicBezTo>
                    <a:cubicBezTo>
                      <a:pt x="1421" y="2361"/>
                      <a:pt x="1437" y="2361"/>
                      <a:pt x="1452" y="2360"/>
                    </a:cubicBezTo>
                    <a:cubicBezTo>
                      <a:pt x="1774" y="2341"/>
                      <a:pt x="2076" y="2159"/>
                      <a:pt x="2278" y="1917"/>
                    </a:cubicBezTo>
                    <a:cubicBezTo>
                      <a:pt x="2299" y="2199"/>
                      <a:pt x="2379" y="2441"/>
                      <a:pt x="2520" y="2643"/>
                    </a:cubicBezTo>
                    <a:cubicBezTo>
                      <a:pt x="2742" y="3006"/>
                      <a:pt x="3124" y="3207"/>
                      <a:pt x="3508" y="3207"/>
                    </a:cubicBezTo>
                    <a:cubicBezTo>
                      <a:pt x="3589" y="3207"/>
                      <a:pt x="3670" y="3207"/>
                      <a:pt x="3750" y="3188"/>
                    </a:cubicBezTo>
                    <a:cubicBezTo>
                      <a:pt x="4315" y="3027"/>
                      <a:pt x="4597" y="2422"/>
                      <a:pt x="4737" y="1957"/>
                    </a:cubicBezTo>
                    <a:cubicBezTo>
                      <a:pt x="4799" y="1756"/>
                      <a:pt x="4839" y="1554"/>
                      <a:pt x="4879" y="1352"/>
                    </a:cubicBezTo>
                    <a:cubicBezTo>
                      <a:pt x="4960" y="1454"/>
                      <a:pt x="5100" y="1535"/>
                      <a:pt x="5261" y="1554"/>
                    </a:cubicBezTo>
                    <a:cubicBezTo>
                      <a:pt x="5283" y="1557"/>
                      <a:pt x="5304" y="1558"/>
                      <a:pt x="5326" y="1558"/>
                    </a:cubicBezTo>
                    <a:cubicBezTo>
                      <a:pt x="5470" y="1558"/>
                      <a:pt x="5623" y="1500"/>
                      <a:pt x="5745" y="1414"/>
                    </a:cubicBezTo>
                    <a:cubicBezTo>
                      <a:pt x="5726" y="1333"/>
                      <a:pt x="5705" y="1252"/>
                      <a:pt x="5686" y="1151"/>
                    </a:cubicBezTo>
                    <a:cubicBezTo>
                      <a:pt x="5613" y="1278"/>
                      <a:pt x="5477" y="1356"/>
                      <a:pt x="5333" y="1356"/>
                    </a:cubicBezTo>
                    <a:cubicBezTo>
                      <a:pt x="5316" y="1356"/>
                      <a:pt x="5299" y="1355"/>
                      <a:pt x="5282" y="1352"/>
                    </a:cubicBezTo>
                    <a:cubicBezTo>
                      <a:pt x="5100" y="1312"/>
                      <a:pt x="4939" y="1151"/>
                      <a:pt x="4919" y="970"/>
                    </a:cubicBezTo>
                    <a:cubicBezTo>
                      <a:pt x="4919" y="909"/>
                      <a:pt x="4858" y="869"/>
                      <a:pt x="4818" y="869"/>
                    </a:cubicBezTo>
                    <a:cubicBezTo>
                      <a:pt x="4758" y="869"/>
                      <a:pt x="4718" y="909"/>
                      <a:pt x="4697" y="970"/>
                    </a:cubicBezTo>
                    <a:cubicBezTo>
                      <a:pt x="4678" y="1293"/>
                      <a:pt x="4616" y="1594"/>
                      <a:pt x="4536" y="1898"/>
                    </a:cubicBezTo>
                    <a:cubicBezTo>
                      <a:pt x="4415" y="2320"/>
                      <a:pt x="4173" y="2844"/>
                      <a:pt x="3689" y="2986"/>
                    </a:cubicBezTo>
                    <a:cubicBezTo>
                      <a:pt x="3629" y="3004"/>
                      <a:pt x="3567" y="3012"/>
                      <a:pt x="3505" y="3012"/>
                    </a:cubicBezTo>
                    <a:cubicBezTo>
                      <a:pt x="3206" y="3012"/>
                      <a:pt x="2884" y="2825"/>
                      <a:pt x="2702" y="2543"/>
                    </a:cubicBezTo>
                    <a:cubicBezTo>
                      <a:pt x="2520" y="2260"/>
                      <a:pt x="2439" y="1898"/>
                      <a:pt x="2479" y="1473"/>
                    </a:cubicBezTo>
                    <a:cubicBezTo>
                      <a:pt x="2500" y="1433"/>
                      <a:pt x="2500" y="1373"/>
                      <a:pt x="2500" y="1333"/>
                    </a:cubicBezTo>
                    <a:cubicBezTo>
                      <a:pt x="2500" y="1272"/>
                      <a:pt x="2460" y="1231"/>
                      <a:pt x="2420" y="1212"/>
                    </a:cubicBezTo>
                    <a:cubicBezTo>
                      <a:pt x="2358" y="1212"/>
                      <a:pt x="2299" y="1252"/>
                      <a:pt x="2299" y="1293"/>
                    </a:cubicBezTo>
                    <a:cubicBezTo>
                      <a:pt x="2278" y="1352"/>
                      <a:pt x="2278" y="1414"/>
                      <a:pt x="2278" y="1454"/>
                    </a:cubicBezTo>
                    <a:cubicBezTo>
                      <a:pt x="2197" y="1817"/>
                      <a:pt x="1834" y="2118"/>
                      <a:pt x="1431" y="2139"/>
                    </a:cubicBezTo>
                    <a:cubicBezTo>
                      <a:pt x="1406" y="2142"/>
                      <a:pt x="1380" y="2143"/>
                      <a:pt x="1355" y="2143"/>
                    </a:cubicBezTo>
                    <a:cubicBezTo>
                      <a:pt x="956" y="2143"/>
                      <a:pt x="554" y="1851"/>
                      <a:pt x="382" y="1454"/>
                    </a:cubicBezTo>
                    <a:cubicBezTo>
                      <a:pt x="221" y="1051"/>
                      <a:pt x="282" y="546"/>
                      <a:pt x="544" y="164"/>
                    </a:cubicBezTo>
                    <a:cubicBezTo>
                      <a:pt x="584" y="123"/>
                      <a:pt x="565" y="43"/>
                      <a:pt x="524" y="22"/>
                    </a:cubicBezTo>
                    <a:cubicBezTo>
                      <a:pt x="509" y="7"/>
                      <a:pt x="488" y="0"/>
                      <a:pt x="467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9"/>
              <p:cNvSpPr/>
              <p:nvPr/>
            </p:nvSpPr>
            <p:spPr>
              <a:xfrm>
                <a:off x="1260275" y="2004250"/>
                <a:ext cx="21025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099" extrusionOk="0">
                    <a:moveTo>
                      <a:pt x="596" y="1"/>
                    </a:moveTo>
                    <a:cubicBezTo>
                      <a:pt x="532" y="1"/>
                      <a:pt x="463" y="26"/>
                      <a:pt x="403" y="79"/>
                    </a:cubicBezTo>
                    <a:cubicBezTo>
                      <a:pt x="223" y="219"/>
                      <a:pt x="102" y="501"/>
                      <a:pt x="40" y="703"/>
                    </a:cubicBezTo>
                    <a:cubicBezTo>
                      <a:pt x="0" y="824"/>
                      <a:pt x="0" y="966"/>
                      <a:pt x="102" y="1046"/>
                    </a:cubicBezTo>
                    <a:cubicBezTo>
                      <a:pt x="140" y="1084"/>
                      <a:pt x="195" y="1098"/>
                      <a:pt x="251" y="1098"/>
                    </a:cubicBezTo>
                    <a:cubicBezTo>
                      <a:pt x="282" y="1098"/>
                      <a:pt x="314" y="1094"/>
                      <a:pt x="344" y="1087"/>
                    </a:cubicBezTo>
                    <a:cubicBezTo>
                      <a:pt x="424" y="1046"/>
                      <a:pt x="484" y="1006"/>
                      <a:pt x="524" y="925"/>
                    </a:cubicBezTo>
                    <a:cubicBezTo>
                      <a:pt x="686" y="764"/>
                      <a:pt x="787" y="522"/>
                      <a:pt x="828" y="280"/>
                    </a:cubicBezTo>
                    <a:cubicBezTo>
                      <a:pt x="841" y="104"/>
                      <a:pt x="727" y="1"/>
                      <a:pt x="596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9"/>
              <p:cNvSpPr/>
              <p:nvPr/>
            </p:nvSpPr>
            <p:spPr>
              <a:xfrm>
                <a:off x="1300100" y="1998700"/>
                <a:ext cx="20875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99" extrusionOk="0">
                    <a:moveTo>
                      <a:pt x="595" y="1"/>
                    </a:moveTo>
                    <a:cubicBezTo>
                      <a:pt x="531" y="1"/>
                      <a:pt x="463" y="25"/>
                      <a:pt x="404" y="78"/>
                    </a:cubicBezTo>
                    <a:cubicBezTo>
                      <a:pt x="222" y="220"/>
                      <a:pt x="101" y="481"/>
                      <a:pt x="41" y="683"/>
                    </a:cubicBezTo>
                    <a:cubicBezTo>
                      <a:pt x="1" y="825"/>
                      <a:pt x="1" y="965"/>
                      <a:pt x="101" y="1046"/>
                    </a:cubicBezTo>
                    <a:cubicBezTo>
                      <a:pt x="139" y="1084"/>
                      <a:pt x="193" y="1099"/>
                      <a:pt x="243" y="1099"/>
                    </a:cubicBezTo>
                    <a:cubicBezTo>
                      <a:pt x="273" y="1099"/>
                      <a:pt x="301" y="1094"/>
                      <a:pt x="323" y="1086"/>
                    </a:cubicBezTo>
                    <a:cubicBezTo>
                      <a:pt x="404" y="1046"/>
                      <a:pt x="485" y="986"/>
                      <a:pt x="525" y="925"/>
                    </a:cubicBezTo>
                    <a:cubicBezTo>
                      <a:pt x="686" y="744"/>
                      <a:pt x="786" y="522"/>
                      <a:pt x="807" y="280"/>
                    </a:cubicBezTo>
                    <a:cubicBezTo>
                      <a:pt x="834" y="104"/>
                      <a:pt x="724" y="1"/>
                      <a:pt x="595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9"/>
              <p:cNvSpPr/>
              <p:nvPr/>
            </p:nvSpPr>
            <p:spPr>
              <a:xfrm>
                <a:off x="1315700" y="2035000"/>
                <a:ext cx="210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099" extrusionOk="0">
                    <a:moveTo>
                      <a:pt x="605" y="0"/>
                    </a:moveTo>
                    <a:cubicBezTo>
                      <a:pt x="541" y="0"/>
                      <a:pt x="470" y="25"/>
                      <a:pt x="404" y="78"/>
                    </a:cubicBezTo>
                    <a:cubicBezTo>
                      <a:pt x="243" y="220"/>
                      <a:pt x="102" y="481"/>
                      <a:pt x="41" y="682"/>
                    </a:cubicBezTo>
                    <a:cubicBezTo>
                      <a:pt x="1" y="824"/>
                      <a:pt x="1" y="965"/>
                      <a:pt x="102" y="1045"/>
                    </a:cubicBezTo>
                    <a:cubicBezTo>
                      <a:pt x="140" y="1084"/>
                      <a:pt x="194" y="1098"/>
                      <a:pt x="250" y="1098"/>
                    </a:cubicBezTo>
                    <a:cubicBezTo>
                      <a:pt x="282" y="1098"/>
                      <a:pt x="315" y="1093"/>
                      <a:pt x="344" y="1086"/>
                    </a:cubicBezTo>
                    <a:cubicBezTo>
                      <a:pt x="425" y="1045"/>
                      <a:pt x="485" y="986"/>
                      <a:pt x="546" y="924"/>
                    </a:cubicBezTo>
                    <a:cubicBezTo>
                      <a:pt x="686" y="744"/>
                      <a:pt x="788" y="521"/>
                      <a:pt x="828" y="279"/>
                    </a:cubicBezTo>
                    <a:cubicBezTo>
                      <a:pt x="841" y="104"/>
                      <a:pt x="736" y="0"/>
                      <a:pt x="605" y="0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9"/>
              <p:cNvSpPr/>
              <p:nvPr/>
            </p:nvSpPr>
            <p:spPr>
              <a:xfrm>
                <a:off x="1294050" y="2079225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extrusionOk="0">
                    <a:moveTo>
                      <a:pt x="603" y="1"/>
                    </a:moveTo>
                    <a:cubicBezTo>
                      <a:pt x="538" y="1"/>
                      <a:pt x="466" y="27"/>
                      <a:pt x="404" y="83"/>
                    </a:cubicBezTo>
                    <a:cubicBezTo>
                      <a:pt x="222" y="225"/>
                      <a:pt x="101" y="486"/>
                      <a:pt x="41" y="688"/>
                    </a:cubicBezTo>
                    <a:cubicBezTo>
                      <a:pt x="1" y="809"/>
                      <a:pt x="1" y="970"/>
                      <a:pt x="101" y="1050"/>
                    </a:cubicBezTo>
                    <a:cubicBezTo>
                      <a:pt x="135" y="1084"/>
                      <a:pt x="180" y="1099"/>
                      <a:pt x="228" y="1099"/>
                    </a:cubicBezTo>
                    <a:cubicBezTo>
                      <a:pt x="267" y="1099"/>
                      <a:pt x="307" y="1089"/>
                      <a:pt x="343" y="1071"/>
                    </a:cubicBezTo>
                    <a:cubicBezTo>
                      <a:pt x="404" y="1050"/>
                      <a:pt x="485" y="991"/>
                      <a:pt x="525" y="929"/>
                    </a:cubicBezTo>
                    <a:cubicBezTo>
                      <a:pt x="686" y="749"/>
                      <a:pt x="786" y="526"/>
                      <a:pt x="807" y="284"/>
                    </a:cubicBezTo>
                    <a:cubicBezTo>
                      <a:pt x="834" y="99"/>
                      <a:pt x="729" y="1"/>
                      <a:pt x="603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9"/>
              <p:cNvSpPr/>
              <p:nvPr/>
            </p:nvSpPr>
            <p:spPr>
              <a:xfrm>
                <a:off x="1261275" y="2136675"/>
                <a:ext cx="210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100" extrusionOk="0">
                    <a:moveTo>
                      <a:pt x="605" y="1"/>
                    </a:moveTo>
                    <a:cubicBezTo>
                      <a:pt x="538" y="1"/>
                      <a:pt x="466" y="28"/>
                      <a:pt x="404" y="83"/>
                    </a:cubicBezTo>
                    <a:cubicBezTo>
                      <a:pt x="223" y="225"/>
                      <a:pt x="102" y="486"/>
                      <a:pt x="41" y="688"/>
                    </a:cubicBezTo>
                    <a:cubicBezTo>
                      <a:pt x="0" y="809"/>
                      <a:pt x="0" y="970"/>
                      <a:pt x="102" y="1051"/>
                    </a:cubicBezTo>
                    <a:cubicBezTo>
                      <a:pt x="135" y="1085"/>
                      <a:pt x="181" y="1100"/>
                      <a:pt x="229" y="1100"/>
                    </a:cubicBezTo>
                    <a:cubicBezTo>
                      <a:pt x="268" y="1100"/>
                      <a:pt x="308" y="1090"/>
                      <a:pt x="344" y="1072"/>
                    </a:cubicBezTo>
                    <a:cubicBezTo>
                      <a:pt x="404" y="1051"/>
                      <a:pt x="484" y="991"/>
                      <a:pt x="525" y="930"/>
                    </a:cubicBezTo>
                    <a:cubicBezTo>
                      <a:pt x="686" y="749"/>
                      <a:pt x="788" y="527"/>
                      <a:pt x="828" y="285"/>
                    </a:cubicBezTo>
                    <a:cubicBezTo>
                      <a:pt x="841" y="99"/>
                      <a:pt x="732" y="1"/>
                      <a:pt x="605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9"/>
              <p:cNvSpPr/>
              <p:nvPr/>
            </p:nvSpPr>
            <p:spPr>
              <a:xfrm>
                <a:off x="1274900" y="2043950"/>
                <a:ext cx="21025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093" extrusionOk="0">
                    <a:moveTo>
                      <a:pt x="613" y="0"/>
                    </a:moveTo>
                    <a:cubicBezTo>
                      <a:pt x="547" y="0"/>
                      <a:pt x="473" y="27"/>
                      <a:pt x="404" y="82"/>
                    </a:cubicBezTo>
                    <a:cubicBezTo>
                      <a:pt x="243" y="224"/>
                      <a:pt x="101" y="486"/>
                      <a:pt x="41" y="687"/>
                    </a:cubicBezTo>
                    <a:cubicBezTo>
                      <a:pt x="1" y="808"/>
                      <a:pt x="1" y="970"/>
                      <a:pt x="101" y="1050"/>
                    </a:cubicBezTo>
                    <a:cubicBezTo>
                      <a:pt x="139" y="1075"/>
                      <a:pt x="192" y="1093"/>
                      <a:pt x="246" y="1093"/>
                    </a:cubicBezTo>
                    <a:cubicBezTo>
                      <a:pt x="279" y="1093"/>
                      <a:pt x="312" y="1086"/>
                      <a:pt x="343" y="1071"/>
                    </a:cubicBezTo>
                    <a:cubicBezTo>
                      <a:pt x="423" y="1050"/>
                      <a:pt x="485" y="991"/>
                      <a:pt x="544" y="929"/>
                    </a:cubicBezTo>
                    <a:cubicBezTo>
                      <a:pt x="686" y="749"/>
                      <a:pt x="786" y="507"/>
                      <a:pt x="826" y="284"/>
                    </a:cubicBezTo>
                    <a:cubicBezTo>
                      <a:pt x="840" y="99"/>
                      <a:pt x="741" y="0"/>
                      <a:pt x="613" y="0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9"/>
              <p:cNvSpPr/>
              <p:nvPr/>
            </p:nvSpPr>
            <p:spPr>
              <a:xfrm>
                <a:off x="1247675" y="2094975"/>
                <a:ext cx="2087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94" extrusionOk="0">
                    <a:moveTo>
                      <a:pt x="589" y="1"/>
                    </a:moveTo>
                    <a:cubicBezTo>
                      <a:pt x="523" y="1"/>
                      <a:pt x="450" y="25"/>
                      <a:pt x="383" y="79"/>
                    </a:cubicBezTo>
                    <a:cubicBezTo>
                      <a:pt x="222" y="219"/>
                      <a:pt x="101" y="482"/>
                      <a:pt x="41" y="683"/>
                    </a:cubicBezTo>
                    <a:cubicBezTo>
                      <a:pt x="1" y="804"/>
                      <a:pt x="1" y="966"/>
                      <a:pt x="101" y="1046"/>
                    </a:cubicBezTo>
                    <a:cubicBezTo>
                      <a:pt x="135" y="1079"/>
                      <a:pt x="180" y="1094"/>
                      <a:pt x="224" y="1094"/>
                    </a:cubicBezTo>
                    <a:cubicBezTo>
                      <a:pt x="260" y="1094"/>
                      <a:pt x="296" y="1084"/>
                      <a:pt x="324" y="1066"/>
                    </a:cubicBezTo>
                    <a:cubicBezTo>
                      <a:pt x="404" y="1046"/>
                      <a:pt x="485" y="985"/>
                      <a:pt x="525" y="925"/>
                    </a:cubicBezTo>
                    <a:cubicBezTo>
                      <a:pt x="686" y="743"/>
                      <a:pt x="786" y="522"/>
                      <a:pt x="807" y="280"/>
                    </a:cubicBezTo>
                    <a:cubicBezTo>
                      <a:pt x="834" y="104"/>
                      <a:pt x="725" y="1"/>
                      <a:pt x="589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9"/>
              <p:cNvSpPr/>
              <p:nvPr/>
            </p:nvSpPr>
            <p:spPr>
              <a:xfrm>
                <a:off x="1228000" y="2058700"/>
                <a:ext cx="210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098" extrusionOk="0">
                    <a:moveTo>
                      <a:pt x="597" y="0"/>
                    </a:moveTo>
                    <a:cubicBezTo>
                      <a:pt x="533" y="0"/>
                      <a:pt x="464" y="25"/>
                      <a:pt x="404" y="78"/>
                    </a:cubicBezTo>
                    <a:cubicBezTo>
                      <a:pt x="223" y="218"/>
                      <a:pt x="102" y="481"/>
                      <a:pt x="41" y="683"/>
                    </a:cubicBezTo>
                    <a:cubicBezTo>
                      <a:pt x="1" y="823"/>
                      <a:pt x="1" y="965"/>
                      <a:pt x="102" y="1046"/>
                    </a:cubicBezTo>
                    <a:cubicBezTo>
                      <a:pt x="141" y="1084"/>
                      <a:pt x="196" y="1097"/>
                      <a:pt x="251" y="1097"/>
                    </a:cubicBezTo>
                    <a:cubicBezTo>
                      <a:pt x="283" y="1097"/>
                      <a:pt x="315" y="1093"/>
                      <a:pt x="344" y="1086"/>
                    </a:cubicBezTo>
                    <a:cubicBezTo>
                      <a:pt x="425" y="1046"/>
                      <a:pt x="485" y="984"/>
                      <a:pt x="525" y="925"/>
                    </a:cubicBezTo>
                    <a:cubicBezTo>
                      <a:pt x="686" y="742"/>
                      <a:pt x="788" y="521"/>
                      <a:pt x="828" y="280"/>
                    </a:cubicBezTo>
                    <a:cubicBezTo>
                      <a:pt x="841" y="103"/>
                      <a:pt x="728" y="0"/>
                      <a:pt x="597" y="0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9"/>
              <p:cNvSpPr/>
              <p:nvPr/>
            </p:nvSpPr>
            <p:spPr>
              <a:xfrm>
                <a:off x="1344450" y="1466375"/>
                <a:ext cx="76125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516" extrusionOk="0">
                    <a:moveTo>
                      <a:pt x="1714" y="1"/>
                    </a:moveTo>
                    <a:cubicBezTo>
                      <a:pt x="1633" y="22"/>
                      <a:pt x="1552" y="41"/>
                      <a:pt x="1472" y="122"/>
                    </a:cubicBezTo>
                    <a:cubicBezTo>
                      <a:pt x="1331" y="264"/>
                      <a:pt x="1310" y="485"/>
                      <a:pt x="1331" y="686"/>
                    </a:cubicBezTo>
                    <a:cubicBezTo>
                      <a:pt x="1351" y="888"/>
                      <a:pt x="1431" y="1070"/>
                      <a:pt x="1472" y="1272"/>
                    </a:cubicBezTo>
                    <a:cubicBezTo>
                      <a:pt x="1391" y="1030"/>
                      <a:pt x="1270" y="788"/>
                      <a:pt x="1109" y="565"/>
                    </a:cubicBezTo>
                    <a:cubicBezTo>
                      <a:pt x="988" y="404"/>
                      <a:pt x="827" y="243"/>
                      <a:pt x="625" y="243"/>
                    </a:cubicBezTo>
                    <a:cubicBezTo>
                      <a:pt x="612" y="242"/>
                      <a:pt x="599" y="241"/>
                      <a:pt x="586" y="241"/>
                    </a:cubicBezTo>
                    <a:cubicBezTo>
                      <a:pt x="361" y="241"/>
                      <a:pt x="176" y="397"/>
                      <a:pt x="81" y="605"/>
                    </a:cubicBezTo>
                    <a:cubicBezTo>
                      <a:pt x="1" y="807"/>
                      <a:pt x="1" y="1049"/>
                      <a:pt x="20" y="1272"/>
                    </a:cubicBezTo>
                    <a:cubicBezTo>
                      <a:pt x="81" y="2078"/>
                      <a:pt x="302" y="2863"/>
                      <a:pt x="525" y="3651"/>
                    </a:cubicBezTo>
                    <a:cubicBezTo>
                      <a:pt x="544" y="3772"/>
                      <a:pt x="585" y="3912"/>
                      <a:pt x="646" y="4033"/>
                    </a:cubicBezTo>
                    <a:cubicBezTo>
                      <a:pt x="1073" y="4328"/>
                      <a:pt x="1577" y="4515"/>
                      <a:pt x="2085" y="4515"/>
                    </a:cubicBezTo>
                    <a:cubicBezTo>
                      <a:pt x="2271" y="4515"/>
                      <a:pt x="2457" y="4490"/>
                      <a:pt x="2641" y="4436"/>
                    </a:cubicBezTo>
                    <a:cubicBezTo>
                      <a:pt x="2783" y="4396"/>
                      <a:pt x="2904" y="4336"/>
                      <a:pt x="3044" y="4275"/>
                    </a:cubicBezTo>
                    <a:cubicBezTo>
                      <a:pt x="3025" y="2683"/>
                      <a:pt x="2541" y="1251"/>
                      <a:pt x="171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9"/>
              <p:cNvSpPr/>
              <p:nvPr/>
            </p:nvSpPr>
            <p:spPr>
              <a:xfrm>
                <a:off x="1164500" y="1449250"/>
                <a:ext cx="206200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8248" h="9454" extrusionOk="0">
                    <a:moveTo>
                      <a:pt x="3520" y="0"/>
                    </a:moveTo>
                    <a:cubicBezTo>
                      <a:pt x="2964" y="0"/>
                      <a:pt x="2411" y="152"/>
                      <a:pt x="1976" y="505"/>
                    </a:cubicBezTo>
                    <a:cubicBezTo>
                      <a:pt x="1331" y="1008"/>
                      <a:pt x="1009" y="1957"/>
                      <a:pt x="1352" y="2702"/>
                    </a:cubicBezTo>
                    <a:cubicBezTo>
                      <a:pt x="1286" y="2683"/>
                      <a:pt x="1219" y="2674"/>
                      <a:pt x="1152" y="2674"/>
                    </a:cubicBezTo>
                    <a:cubicBezTo>
                      <a:pt x="933" y="2674"/>
                      <a:pt x="715" y="2770"/>
                      <a:pt x="546" y="2924"/>
                    </a:cubicBezTo>
                    <a:cubicBezTo>
                      <a:pt x="344" y="3126"/>
                      <a:pt x="223" y="3408"/>
                      <a:pt x="143" y="3690"/>
                    </a:cubicBezTo>
                    <a:cubicBezTo>
                      <a:pt x="1" y="4315"/>
                      <a:pt x="484" y="5182"/>
                      <a:pt x="667" y="5787"/>
                    </a:cubicBezTo>
                    <a:cubicBezTo>
                      <a:pt x="1073" y="7251"/>
                      <a:pt x="2845" y="8873"/>
                      <a:pt x="4689" y="8873"/>
                    </a:cubicBezTo>
                    <a:cubicBezTo>
                      <a:pt x="5025" y="8873"/>
                      <a:pt x="5364" y="8819"/>
                      <a:pt x="5697" y="8700"/>
                    </a:cubicBezTo>
                    <a:lnTo>
                      <a:pt x="5697" y="8700"/>
                    </a:lnTo>
                    <a:lnTo>
                      <a:pt x="4234" y="9314"/>
                    </a:lnTo>
                    <a:cubicBezTo>
                      <a:pt x="4492" y="9410"/>
                      <a:pt x="4746" y="9454"/>
                      <a:pt x="4993" y="9454"/>
                    </a:cubicBezTo>
                    <a:cubicBezTo>
                      <a:pt x="6616" y="9454"/>
                      <a:pt x="7928" y="7556"/>
                      <a:pt x="8086" y="6069"/>
                    </a:cubicBezTo>
                    <a:cubicBezTo>
                      <a:pt x="8247" y="4395"/>
                      <a:pt x="7500" y="2621"/>
                      <a:pt x="6371" y="1432"/>
                    </a:cubicBezTo>
                    <a:cubicBezTo>
                      <a:pt x="5807" y="847"/>
                      <a:pt x="5121" y="323"/>
                      <a:pt x="4315" y="102"/>
                    </a:cubicBezTo>
                    <a:cubicBezTo>
                      <a:pt x="4058" y="36"/>
                      <a:pt x="3789" y="0"/>
                      <a:pt x="3520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9"/>
              <p:cNvSpPr/>
              <p:nvPr/>
            </p:nvSpPr>
            <p:spPr>
              <a:xfrm>
                <a:off x="1247150" y="1520325"/>
                <a:ext cx="640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2561" extrusionOk="0">
                    <a:moveTo>
                      <a:pt x="1291" y="1"/>
                    </a:moveTo>
                    <a:cubicBezTo>
                      <a:pt x="586" y="1"/>
                      <a:pt x="1" y="565"/>
                      <a:pt x="1" y="1270"/>
                    </a:cubicBezTo>
                    <a:cubicBezTo>
                      <a:pt x="1" y="1976"/>
                      <a:pt x="586" y="2560"/>
                      <a:pt x="1291" y="2560"/>
                    </a:cubicBezTo>
                    <a:cubicBezTo>
                      <a:pt x="1998" y="2560"/>
                      <a:pt x="2562" y="1976"/>
                      <a:pt x="2562" y="1270"/>
                    </a:cubicBezTo>
                    <a:cubicBezTo>
                      <a:pt x="2562" y="565"/>
                      <a:pt x="1998" y="1"/>
                      <a:pt x="129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9"/>
              <p:cNvSpPr/>
              <p:nvPr/>
            </p:nvSpPr>
            <p:spPr>
              <a:xfrm>
                <a:off x="1332850" y="1559075"/>
                <a:ext cx="168375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3854" extrusionOk="0">
                    <a:moveTo>
                      <a:pt x="2840" y="1"/>
                    </a:moveTo>
                    <a:cubicBezTo>
                      <a:pt x="2790" y="1"/>
                      <a:pt x="2763" y="2"/>
                      <a:pt x="2763" y="2"/>
                    </a:cubicBezTo>
                    <a:cubicBezTo>
                      <a:pt x="807" y="346"/>
                      <a:pt x="545" y="1333"/>
                      <a:pt x="545" y="1333"/>
                    </a:cubicBezTo>
                    <a:cubicBezTo>
                      <a:pt x="545" y="1333"/>
                      <a:pt x="223" y="2301"/>
                      <a:pt x="121" y="2663"/>
                    </a:cubicBezTo>
                    <a:cubicBezTo>
                      <a:pt x="0" y="3026"/>
                      <a:pt x="1271" y="3854"/>
                      <a:pt x="1654" y="3854"/>
                    </a:cubicBezTo>
                    <a:cubicBezTo>
                      <a:pt x="2016" y="3854"/>
                      <a:pt x="5645" y="2784"/>
                      <a:pt x="6573" y="2502"/>
                    </a:cubicBezTo>
                    <a:cubicBezTo>
                      <a:pt x="6674" y="2483"/>
                      <a:pt x="6734" y="2341"/>
                      <a:pt x="6674" y="2241"/>
                    </a:cubicBezTo>
                    <a:cubicBezTo>
                      <a:pt x="5340" y="113"/>
                      <a:pt x="3263" y="1"/>
                      <a:pt x="284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9"/>
              <p:cNvSpPr/>
              <p:nvPr/>
            </p:nvSpPr>
            <p:spPr>
              <a:xfrm>
                <a:off x="1338400" y="1617600"/>
                <a:ext cx="1623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605" extrusionOk="0">
                    <a:moveTo>
                      <a:pt x="5477" y="0"/>
                    </a:moveTo>
                    <a:cubicBezTo>
                      <a:pt x="3330" y="0"/>
                      <a:pt x="95" y="464"/>
                      <a:pt x="61" y="464"/>
                    </a:cubicBezTo>
                    <a:cubicBezTo>
                      <a:pt x="20" y="464"/>
                      <a:pt x="1" y="505"/>
                      <a:pt x="1" y="545"/>
                    </a:cubicBezTo>
                    <a:cubicBezTo>
                      <a:pt x="1" y="585"/>
                      <a:pt x="41" y="605"/>
                      <a:pt x="61" y="605"/>
                    </a:cubicBezTo>
                    <a:lnTo>
                      <a:pt x="82" y="605"/>
                    </a:lnTo>
                    <a:cubicBezTo>
                      <a:pt x="116" y="605"/>
                      <a:pt x="3333" y="142"/>
                      <a:pt x="5476" y="142"/>
                    </a:cubicBezTo>
                    <a:cubicBezTo>
                      <a:pt x="5822" y="142"/>
                      <a:pt x="6140" y="154"/>
                      <a:pt x="6412" y="182"/>
                    </a:cubicBezTo>
                    <a:cubicBezTo>
                      <a:pt x="6452" y="182"/>
                      <a:pt x="6472" y="142"/>
                      <a:pt x="6493" y="101"/>
                    </a:cubicBezTo>
                    <a:cubicBezTo>
                      <a:pt x="6493" y="81"/>
                      <a:pt x="6452" y="40"/>
                      <a:pt x="6412" y="40"/>
                    </a:cubicBezTo>
                    <a:cubicBezTo>
                      <a:pt x="6141" y="12"/>
                      <a:pt x="5823" y="0"/>
                      <a:pt x="5477" y="0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9"/>
              <p:cNvSpPr/>
              <p:nvPr/>
            </p:nvSpPr>
            <p:spPr>
              <a:xfrm>
                <a:off x="1276100" y="1428425"/>
                <a:ext cx="1442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2" extrusionOk="0">
                    <a:moveTo>
                      <a:pt x="147" y="0"/>
                    </a:moveTo>
                    <a:cubicBezTo>
                      <a:pt x="40" y="0"/>
                      <a:pt x="0" y="122"/>
                      <a:pt x="53" y="228"/>
                    </a:cubicBezTo>
                    <a:cubicBezTo>
                      <a:pt x="114" y="330"/>
                      <a:pt x="254" y="411"/>
                      <a:pt x="356" y="451"/>
                    </a:cubicBezTo>
                    <a:cubicBezTo>
                      <a:pt x="386" y="471"/>
                      <a:pt x="421" y="481"/>
                      <a:pt x="453" y="481"/>
                    </a:cubicBezTo>
                    <a:cubicBezTo>
                      <a:pt x="486" y="481"/>
                      <a:pt x="516" y="471"/>
                      <a:pt x="537" y="451"/>
                    </a:cubicBezTo>
                    <a:cubicBezTo>
                      <a:pt x="577" y="411"/>
                      <a:pt x="577" y="370"/>
                      <a:pt x="577" y="309"/>
                    </a:cubicBezTo>
                    <a:cubicBezTo>
                      <a:pt x="557" y="269"/>
                      <a:pt x="537" y="228"/>
                      <a:pt x="496" y="188"/>
                    </a:cubicBezTo>
                    <a:cubicBezTo>
                      <a:pt x="416" y="88"/>
                      <a:pt x="316" y="27"/>
                      <a:pt x="195" y="7"/>
                    </a:cubicBezTo>
                    <a:cubicBezTo>
                      <a:pt x="178" y="3"/>
                      <a:pt x="162" y="0"/>
                      <a:pt x="147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9"/>
              <p:cNvSpPr/>
              <p:nvPr/>
            </p:nvSpPr>
            <p:spPr>
              <a:xfrm>
                <a:off x="1275050" y="1405350"/>
                <a:ext cx="150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90" extrusionOk="0">
                    <a:moveTo>
                      <a:pt x="169" y="1"/>
                    </a:moveTo>
                    <a:cubicBezTo>
                      <a:pt x="47" y="1"/>
                      <a:pt x="0" y="131"/>
                      <a:pt x="75" y="224"/>
                    </a:cubicBezTo>
                    <a:cubicBezTo>
                      <a:pt x="135" y="345"/>
                      <a:pt x="277" y="426"/>
                      <a:pt x="377" y="466"/>
                    </a:cubicBezTo>
                    <a:cubicBezTo>
                      <a:pt x="412" y="478"/>
                      <a:pt x="454" y="489"/>
                      <a:pt x="490" y="489"/>
                    </a:cubicBezTo>
                    <a:cubicBezTo>
                      <a:pt x="517" y="489"/>
                      <a:pt x="542" y="483"/>
                      <a:pt x="559" y="466"/>
                    </a:cubicBezTo>
                    <a:cubicBezTo>
                      <a:pt x="599" y="426"/>
                      <a:pt x="599" y="366"/>
                      <a:pt x="579" y="326"/>
                    </a:cubicBezTo>
                    <a:cubicBezTo>
                      <a:pt x="579" y="285"/>
                      <a:pt x="559" y="245"/>
                      <a:pt x="519" y="205"/>
                    </a:cubicBezTo>
                    <a:cubicBezTo>
                      <a:pt x="438" y="103"/>
                      <a:pt x="317" y="43"/>
                      <a:pt x="196" y="3"/>
                    </a:cubicBezTo>
                    <a:cubicBezTo>
                      <a:pt x="187" y="2"/>
                      <a:pt x="178" y="1"/>
                      <a:pt x="169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9"/>
              <p:cNvSpPr/>
              <p:nvPr/>
            </p:nvSpPr>
            <p:spPr>
              <a:xfrm>
                <a:off x="1295175" y="1398300"/>
                <a:ext cx="1450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496" extrusionOk="0">
                    <a:moveTo>
                      <a:pt x="170" y="1"/>
                    </a:moveTo>
                    <a:cubicBezTo>
                      <a:pt x="48" y="1"/>
                      <a:pt x="0" y="132"/>
                      <a:pt x="56" y="245"/>
                    </a:cubicBezTo>
                    <a:cubicBezTo>
                      <a:pt x="117" y="345"/>
                      <a:pt x="257" y="425"/>
                      <a:pt x="359" y="466"/>
                    </a:cubicBezTo>
                    <a:cubicBezTo>
                      <a:pt x="389" y="486"/>
                      <a:pt x="424" y="496"/>
                      <a:pt x="457" y="496"/>
                    </a:cubicBezTo>
                    <a:cubicBezTo>
                      <a:pt x="489" y="496"/>
                      <a:pt x="519" y="486"/>
                      <a:pt x="540" y="466"/>
                    </a:cubicBezTo>
                    <a:cubicBezTo>
                      <a:pt x="580" y="425"/>
                      <a:pt x="580" y="366"/>
                      <a:pt x="580" y="325"/>
                    </a:cubicBezTo>
                    <a:cubicBezTo>
                      <a:pt x="561" y="285"/>
                      <a:pt x="540" y="245"/>
                      <a:pt x="499" y="204"/>
                    </a:cubicBezTo>
                    <a:cubicBezTo>
                      <a:pt x="419" y="103"/>
                      <a:pt x="319" y="43"/>
                      <a:pt x="198" y="3"/>
                    </a:cubicBezTo>
                    <a:cubicBezTo>
                      <a:pt x="188" y="1"/>
                      <a:pt x="179" y="1"/>
                      <a:pt x="170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9"/>
              <p:cNvSpPr/>
              <p:nvPr/>
            </p:nvSpPr>
            <p:spPr>
              <a:xfrm>
                <a:off x="1316900" y="1413300"/>
                <a:ext cx="1447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5" extrusionOk="0">
                    <a:moveTo>
                      <a:pt x="148" y="1"/>
                    </a:moveTo>
                    <a:cubicBezTo>
                      <a:pt x="42" y="1"/>
                      <a:pt x="1" y="122"/>
                      <a:pt x="54" y="229"/>
                    </a:cubicBezTo>
                    <a:cubicBezTo>
                      <a:pt x="114" y="330"/>
                      <a:pt x="256" y="411"/>
                      <a:pt x="356" y="470"/>
                    </a:cubicBezTo>
                    <a:cubicBezTo>
                      <a:pt x="382" y="479"/>
                      <a:pt x="411" y="484"/>
                      <a:pt x="439" y="484"/>
                    </a:cubicBezTo>
                    <a:cubicBezTo>
                      <a:pt x="478" y="484"/>
                      <a:pt x="515" y="475"/>
                      <a:pt x="538" y="451"/>
                    </a:cubicBezTo>
                    <a:cubicBezTo>
                      <a:pt x="579" y="411"/>
                      <a:pt x="579" y="370"/>
                      <a:pt x="579" y="309"/>
                    </a:cubicBezTo>
                    <a:cubicBezTo>
                      <a:pt x="558" y="269"/>
                      <a:pt x="538" y="229"/>
                      <a:pt x="498" y="188"/>
                    </a:cubicBezTo>
                    <a:cubicBezTo>
                      <a:pt x="417" y="88"/>
                      <a:pt x="316" y="27"/>
                      <a:pt x="195" y="8"/>
                    </a:cubicBezTo>
                    <a:cubicBezTo>
                      <a:pt x="178" y="3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9"/>
              <p:cNvSpPr/>
              <p:nvPr/>
            </p:nvSpPr>
            <p:spPr>
              <a:xfrm>
                <a:off x="1297175" y="1421975"/>
                <a:ext cx="145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91" extrusionOk="0">
                    <a:moveTo>
                      <a:pt x="172" y="1"/>
                    </a:moveTo>
                    <a:cubicBezTo>
                      <a:pt x="49" y="1"/>
                      <a:pt x="0" y="130"/>
                      <a:pt x="56" y="225"/>
                    </a:cubicBezTo>
                    <a:cubicBezTo>
                      <a:pt x="137" y="346"/>
                      <a:pt x="258" y="427"/>
                      <a:pt x="360" y="467"/>
                    </a:cubicBezTo>
                    <a:cubicBezTo>
                      <a:pt x="394" y="478"/>
                      <a:pt x="436" y="490"/>
                      <a:pt x="473" y="490"/>
                    </a:cubicBezTo>
                    <a:cubicBezTo>
                      <a:pt x="499" y="490"/>
                      <a:pt x="523" y="484"/>
                      <a:pt x="540" y="467"/>
                    </a:cubicBezTo>
                    <a:cubicBezTo>
                      <a:pt x="581" y="427"/>
                      <a:pt x="581" y="365"/>
                      <a:pt x="581" y="325"/>
                    </a:cubicBezTo>
                    <a:lnTo>
                      <a:pt x="521" y="204"/>
                    </a:lnTo>
                    <a:cubicBezTo>
                      <a:pt x="419" y="104"/>
                      <a:pt x="319" y="43"/>
                      <a:pt x="198" y="3"/>
                    </a:cubicBezTo>
                    <a:cubicBezTo>
                      <a:pt x="189" y="1"/>
                      <a:pt x="181" y="1"/>
                      <a:pt x="172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9"/>
              <p:cNvSpPr/>
              <p:nvPr/>
            </p:nvSpPr>
            <p:spPr>
              <a:xfrm>
                <a:off x="1521350" y="1648150"/>
                <a:ext cx="128050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13294" extrusionOk="0">
                    <a:moveTo>
                      <a:pt x="4987" y="1"/>
                    </a:moveTo>
                    <a:cubicBezTo>
                      <a:pt x="4933" y="1"/>
                      <a:pt x="4891" y="28"/>
                      <a:pt x="4860" y="89"/>
                    </a:cubicBezTo>
                    <a:cubicBezTo>
                      <a:pt x="4839" y="149"/>
                      <a:pt x="1855" y="7065"/>
                      <a:pt x="21" y="13132"/>
                    </a:cubicBezTo>
                    <a:cubicBezTo>
                      <a:pt x="0" y="13213"/>
                      <a:pt x="41" y="13274"/>
                      <a:pt x="121" y="13294"/>
                    </a:cubicBezTo>
                    <a:lnTo>
                      <a:pt x="142" y="13294"/>
                    </a:lnTo>
                    <a:cubicBezTo>
                      <a:pt x="202" y="13294"/>
                      <a:pt x="263" y="13274"/>
                      <a:pt x="283" y="13213"/>
                    </a:cubicBezTo>
                    <a:cubicBezTo>
                      <a:pt x="2078" y="7145"/>
                      <a:pt x="5062" y="250"/>
                      <a:pt x="5102" y="189"/>
                    </a:cubicBezTo>
                    <a:cubicBezTo>
                      <a:pt x="5121" y="129"/>
                      <a:pt x="5102" y="49"/>
                      <a:pt x="5041" y="8"/>
                    </a:cubicBezTo>
                    <a:cubicBezTo>
                      <a:pt x="5022" y="3"/>
                      <a:pt x="5003" y="1"/>
                      <a:pt x="4987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9"/>
              <p:cNvSpPr/>
              <p:nvPr/>
            </p:nvSpPr>
            <p:spPr>
              <a:xfrm>
                <a:off x="1522350" y="1714125"/>
                <a:ext cx="237450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9498" h="10676" extrusionOk="0">
                    <a:moveTo>
                      <a:pt x="9358" y="0"/>
                    </a:moveTo>
                    <a:cubicBezTo>
                      <a:pt x="9325" y="0"/>
                      <a:pt x="9295" y="11"/>
                      <a:pt x="9275" y="31"/>
                    </a:cubicBezTo>
                    <a:cubicBezTo>
                      <a:pt x="9215" y="90"/>
                      <a:pt x="3933" y="5453"/>
                      <a:pt x="41" y="10474"/>
                    </a:cubicBezTo>
                    <a:cubicBezTo>
                      <a:pt x="1" y="10534"/>
                      <a:pt x="22" y="10614"/>
                      <a:pt x="62" y="10655"/>
                    </a:cubicBezTo>
                    <a:cubicBezTo>
                      <a:pt x="81" y="10676"/>
                      <a:pt x="122" y="10676"/>
                      <a:pt x="143" y="10676"/>
                    </a:cubicBezTo>
                    <a:cubicBezTo>
                      <a:pt x="183" y="10676"/>
                      <a:pt x="223" y="10655"/>
                      <a:pt x="243" y="10635"/>
                    </a:cubicBezTo>
                    <a:cubicBezTo>
                      <a:pt x="4135" y="5635"/>
                      <a:pt x="9396" y="273"/>
                      <a:pt x="9457" y="211"/>
                    </a:cubicBezTo>
                    <a:cubicBezTo>
                      <a:pt x="9497" y="171"/>
                      <a:pt x="9497" y="90"/>
                      <a:pt x="9457" y="31"/>
                    </a:cubicBezTo>
                    <a:cubicBezTo>
                      <a:pt x="9426" y="11"/>
                      <a:pt x="9391" y="0"/>
                      <a:pt x="9358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9"/>
              <p:cNvSpPr/>
              <p:nvPr/>
            </p:nvSpPr>
            <p:spPr>
              <a:xfrm>
                <a:off x="1572750" y="1662500"/>
                <a:ext cx="97325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666" extrusionOk="0">
                    <a:moveTo>
                      <a:pt x="1948" y="1"/>
                    </a:moveTo>
                    <a:cubicBezTo>
                      <a:pt x="1058" y="1"/>
                      <a:pt x="271" y="667"/>
                      <a:pt x="143" y="1572"/>
                    </a:cubicBezTo>
                    <a:cubicBezTo>
                      <a:pt x="1" y="2580"/>
                      <a:pt x="686" y="3507"/>
                      <a:pt x="1694" y="3647"/>
                    </a:cubicBezTo>
                    <a:cubicBezTo>
                      <a:pt x="1780" y="3659"/>
                      <a:pt x="1864" y="3665"/>
                      <a:pt x="1948" y="3665"/>
                    </a:cubicBezTo>
                    <a:cubicBezTo>
                      <a:pt x="2837" y="3665"/>
                      <a:pt x="3623" y="2998"/>
                      <a:pt x="3751" y="2096"/>
                    </a:cubicBezTo>
                    <a:cubicBezTo>
                      <a:pt x="3893" y="1088"/>
                      <a:pt x="3207" y="160"/>
                      <a:pt x="2199" y="18"/>
                    </a:cubicBezTo>
                    <a:cubicBezTo>
                      <a:pt x="2115" y="6"/>
                      <a:pt x="2031" y="1"/>
                      <a:pt x="1948" y="1"/>
                    </a:cubicBezTo>
                    <a:close/>
                  </a:path>
                </a:pathLst>
              </a:custGeom>
              <a:solidFill>
                <a:srgbClr val="F2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9"/>
              <p:cNvSpPr/>
              <p:nvPr/>
            </p:nvSpPr>
            <p:spPr>
              <a:xfrm>
                <a:off x="1662475" y="1716325"/>
                <a:ext cx="1008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3771" extrusionOk="0">
                    <a:moveTo>
                      <a:pt x="1992" y="1"/>
                    </a:moveTo>
                    <a:cubicBezTo>
                      <a:pt x="1076" y="1"/>
                      <a:pt x="270" y="684"/>
                      <a:pt x="142" y="1615"/>
                    </a:cubicBezTo>
                    <a:cubicBezTo>
                      <a:pt x="1" y="2664"/>
                      <a:pt x="707" y="3612"/>
                      <a:pt x="1755" y="3752"/>
                    </a:cubicBezTo>
                    <a:cubicBezTo>
                      <a:pt x="1844" y="3764"/>
                      <a:pt x="1931" y="3770"/>
                      <a:pt x="2018" y="3770"/>
                    </a:cubicBezTo>
                    <a:cubicBezTo>
                      <a:pt x="2940" y="3770"/>
                      <a:pt x="3745" y="3099"/>
                      <a:pt x="3892" y="2160"/>
                    </a:cubicBezTo>
                    <a:cubicBezTo>
                      <a:pt x="4033" y="1112"/>
                      <a:pt x="3307" y="164"/>
                      <a:pt x="2280" y="23"/>
                    </a:cubicBezTo>
                    <a:cubicBezTo>
                      <a:pt x="2183" y="8"/>
                      <a:pt x="2087" y="1"/>
                      <a:pt x="1992" y="1"/>
                    </a:cubicBezTo>
                    <a:close/>
                  </a:path>
                </a:pathLst>
              </a:custGeom>
              <a:solidFill>
                <a:srgbClr val="F2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9"/>
              <p:cNvSpPr/>
              <p:nvPr/>
            </p:nvSpPr>
            <p:spPr>
              <a:xfrm>
                <a:off x="1484050" y="1438150"/>
                <a:ext cx="308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232" extrusionOk="0">
                    <a:moveTo>
                      <a:pt x="626" y="1"/>
                    </a:moveTo>
                    <a:cubicBezTo>
                      <a:pt x="283" y="1"/>
                      <a:pt x="1" y="283"/>
                      <a:pt x="1" y="605"/>
                    </a:cubicBezTo>
                    <a:cubicBezTo>
                      <a:pt x="1" y="949"/>
                      <a:pt x="283" y="1231"/>
                      <a:pt x="626" y="1231"/>
                    </a:cubicBezTo>
                    <a:cubicBezTo>
                      <a:pt x="968" y="1231"/>
                      <a:pt x="1231" y="949"/>
                      <a:pt x="1231" y="605"/>
                    </a:cubicBezTo>
                    <a:cubicBezTo>
                      <a:pt x="1231" y="283"/>
                      <a:pt x="968" y="1"/>
                      <a:pt x="626" y="1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9"/>
              <p:cNvSpPr/>
              <p:nvPr/>
            </p:nvSpPr>
            <p:spPr>
              <a:xfrm>
                <a:off x="1541025" y="1495125"/>
                <a:ext cx="307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211" extrusionOk="0">
                    <a:moveTo>
                      <a:pt x="605" y="1"/>
                    </a:moveTo>
                    <a:cubicBezTo>
                      <a:pt x="283" y="1"/>
                      <a:pt x="1" y="262"/>
                      <a:pt x="1" y="605"/>
                    </a:cubicBezTo>
                    <a:cubicBezTo>
                      <a:pt x="1" y="947"/>
                      <a:pt x="283" y="1210"/>
                      <a:pt x="605" y="1210"/>
                    </a:cubicBezTo>
                    <a:cubicBezTo>
                      <a:pt x="947" y="1210"/>
                      <a:pt x="1230" y="947"/>
                      <a:pt x="1230" y="605"/>
                    </a:cubicBezTo>
                    <a:cubicBezTo>
                      <a:pt x="1230" y="262"/>
                      <a:pt x="947" y="1"/>
                      <a:pt x="605" y="1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9"/>
              <p:cNvSpPr/>
              <p:nvPr/>
            </p:nvSpPr>
            <p:spPr>
              <a:xfrm>
                <a:off x="1553600" y="1424575"/>
                <a:ext cx="3080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230" extrusionOk="0">
                    <a:moveTo>
                      <a:pt x="606" y="0"/>
                    </a:moveTo>
                    <a:cubicBezTo>
                      <a:pt x="283" y="0"/>
                      <a:pt x="1" y="282"/>
                      <a:pt x="1" y="624"/>
                    </a:cubicBezTo>
                    <a:cubicBezTo>
                      <a:pt x="1" y="947"/>
                      <a:pt x="283" y="1229"/>
                      <a:pt x="606" y="1229"/>
                    </a:cubicBezTo>
                    <a:cubicBezTo>
                      <a:pt x="949" y="1229"/>
                      <a:pt x="1231" y="947"/>
                      <a:pt x="1231" y="624"/>
                    </a:cubicBezTo>
                    <a:cubicBezTo>
                      <a:pt x="1231" y="282"/>
                      <a:pt x="949" y="0"/>
                      <a:pt x="606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9"/>
              <p:cNvSpPr/>
              <p:nvPr/>
            </p:nvSpPr>
            <p:spPr>
              <a:xfrm>
                <a:off x="1518850" y="2610025"/>
                <a:ext cx="2522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230" extrusionOk="0">
                    <a:moveTo>
                      <a:pt x="504" y="0"/>
                    </a:moveTo>
                    <a:cubicBezTo>
                      <a:pt x="221" y="0"/>
                      <a:pt x="0" y="282"/>
                      <a:pt x="0" y="624"/>
                    </a:cubicBezTo>
                    <a:cubicBezTo>
                      <a:pt x="0" y="968"/>
                      <a:pt x="221" y="1229"/>
                      <a:pt x="504" y="1229"/>
                    </a:cubicBezTo>
                    <a:cubicBezTo>
                      <a:pt x="786" y="1229"/>
                      <a:pt x="1009" y="968"/>
                      <a:pt x="1009" y="624"/>
                    </a:cubicBezTo>
                    <a:cubicBezTo>
                      <a:pt x="1009" y="282"/>
                      <a:pt x="786" y="0"/>
                      <a:pt x="504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9"/>
              <p:cNvSpPr/>
              <p:nvPr/>
            </p:nvSpPr>
            <p:spPr>
              <a:xfrm>
                <a:off x="1565700" y="2666950"/>
                <a:ext cx="25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232" extrusionOk="0">
                    <a:moveTo>
                      <a:pt x="505" y="0"/>
                    </a:moveTo>
                    <a:cubicBezTo>
                      <a:pt x="223" y="0"/>
                      <a:pt x="1" y="283"/>
                      <a:pt x="1" y="605"/>
                    </a:cubicBezTo>
                    <a:cubicBezTo>
                      <a:pt x="1" y="949"/>
                      <a:pt x="223" y="1231"/>
                      <a:pt x="505" y="1231"/>
                    </a:cubicBezTo>
                    <a:cubicBezTo>
                      <a:pt x="788" y="1231"/>
                      <a:pt x="1009" y="949"/>
                      <a:pt x="1009" y="605"/>
                    </a:cubicBezTo>
                    <a:cubicBezTo>
                      <a:pt x="1009" y="283"/>
                      <a:pt x="788" y="0"/>
                      <a:pt x="505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9"/>
              <p:cNvSpPr/>
              <p:nvPr/>
            </p:nvSpPr>
            <p:spPr>
              <a:xfrm>
                <a:off x="1576300" y="2596900"/>
                <a:ext cx="2522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211" extrusionOk="0">
                    <a:moveTo>
                      <a:pt x="504" y="1"/>
                    </a:moveTo>
                    <a:cubicBezTo>
                      <a:pt x="222" y="1"/>
                      <a:pt x="1" y="262"/>
                      <a:pt x="1" y="606"/>
                    </a:cubicBezTo>
                    <a:cubicBezTo>
                      <a:pt x="1" y="948"/>
                      <a:pt x="222" y="1211"/>
                      <a:pt x="504" y="1211"/>
                    </a:cubicBezTo>
                    <a:cubicBezTo>
                      <a:pt x="786" y="1211"/>
                      <a:pt x="1009" y="948"/>
                      <a:pt x="1009" y="606"/>
                    </a:cubicBezTo>
                    <a:cubicBezTo>
                      <a:pt x="1009" y="262"/>
                      <a:pt x="786" y="1"/>
                      <a:pt x="50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9"/>
              <p:cNvSpPr/>
              <p:nvPr/>
            </p:nvSpPr>
            <p:spPr>
              <a:xfrm>
                <a:off x="548600" y="2380475"/>
                <a:ext cx="338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229" extrusionOk="0">
                    <a:moveTo>
                      <a:pt x="668" y="0"/>
                    </a:moveTo>
                    <a:cubicBezTo>
                      <a:pt x="521" y="0"/>
                      <a:pt x="377" y="56"/>
                      <a:pt x="263" y="169"/>
                    </a:cubicBezTo>
                    <a:cubicBezTo>
                      <a:pt x="0" y="392"/>
                      <a:pt x="0" y="774"/>
                      <a:pt x="223" y="1037"/>
                    </a:cubicBezTo>
                    <a:cubicBezTo>
                      <a:pt x="338" y="1163"/>
                      <a:pt x="496" y="1229"/>
                      <a:pt x="659" y="1229"/>
                    </a:cubicBezTo>
                    <a:cubicBezTo>
                      <a:pt x="810" y="1229"/>
                      <a:pt x="963" y="1173"/>
                      <a:pt x="1089" y="1057"/>
                    </a:cubicBezTo>
                    <a:cubicBezTo>
                      <a:pt x="1331" y="836"/>
                      <a:pt x="1352" y="452"/>
                      <a:pt x="1129" y="210"/>
                    </a:cubicBezTo>
                    <a:cubicBezTo>
                      <a:pt x="1001" y="71"/>
                      <a:pt x="833" y="0"/>
                      <a:pt x="668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9"/>
              <p:cNvSpPr/>
              <p:nvPr/>
            </p:nvSpPr>
            <p:spPr>
              <a:xfrm>
                <a:off x="467950" y="2376950"/>
                <a:ext cx="343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232" extrusionOk="0">
                    <a:moveTo>
                      <a:pt x="689" y="0"/>
                    </a:moveTo>
                    <a:cubicBezTo>
                      <a:pt x="542" y="0"/>
                      <a:pt x="396" y="56"/>
                      <a:pt x="283" y="170"/>
                    </a:cubicBezTo>
                    <a:cubicBezTo>
                      <a:pt x="21" y="391"/>
                      <a:pt x="0" y="775"/>
                      <a:pt x="242" y="1036"/>
                    </a:cubicBezTo>
                    <a:cubicBezTo>
                      <a:pt x="361" y="1165"/>
                      <a:pt x="525" y="1231"/>
                      <a:pt x="692" y="1231"/>
                    </a:cubicBezTo>
                    <a:cubicBezTo>
                      <a:pt x="838" y="1231"/>
                      <a:pt x="987" y="1181"/>
                      <a:pt x="1110" y="1077"/>
                    </a:cubicBezTo>
                    <a:cubicBezTo>
                      <a:pt x="1352" y="835"/>
                      <a:pt x="1371" y="452"/>
                      <a:pt x="1150" y="210"/>
                    </a:cubicBezTo>
                    <a:cubicBezTo>
                      <a:pt x="1022" y="71"/>
                      <a:pt x="854" y="0"/>
                      <a:pt x="689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9"/>
              <p:cNvSpPr/>
              <p:nvPr/>
            </p:nvSpPr>
            <p:spPr>
              <a:xfrm>
                <a:off x="506250" y="2437300"/>
                <a:ext cx="343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232" extrusionOk="0">
                    <a:moveTo>
                      <a:pt x="681" y="0"/>
                    </a:moveTo>
                    <a:cubicBezTo>
                      <a:pt x="535" y="0"/>
                      <a:pt x="386" y="51"/>
                      <a:pt x="263" y="154"/>
                    </a:cubicBezTo>
                    <a:cubicBezTo>
                      <a:pt x="22" y="396"/>
                      <a:pt x="1" y="780"/>
                      <a:pt x="242" y="1022"/>
                    </a:cubicBezTo>
                    <a:cubicBezTo>
                      <a:pt x="361" y="1161"/>
                      <a:pt x="524" y="1232"/>
                      <a:pt x="687" y="1232"/>
                    </a:cubicBezTo>
                    <a:cubicBezTo>
                      <a:pt x="831" y="1232"/>
                      <a:pt x="976" y="1176"/>
                      <a:pt x="1089" y="1062"/>
                    </a:cubicBezTo>
                    <a:cubicBezTo>
                      <a:pt x="1352" y="840"/>
                      <a:pt x="1372" y="458"/>
                      <a:pt x="1130" y="195"/>
                    </a:cubicBezTo>
                    <a:cubicBezTo>
                      <a:pt x="1012" y="66"/>
                      <a:pt x="848" y="0"/>
                      <a:pt x="681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9"/>
              <p:cNvSpPr/>
              <p:nvPr/>
            </p:nvSpPr>
            <p:spPr>
              <a:xfrm>
                <a:off x="768875" y="1271550"/>
                <a:ext cx="115425" cy="482050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9282" extrusionOk="0">
                    <a:moveTo>
                      <a:pt x="1149" y="0"/>
                    </a:moveTo>
                    <a:cubicBezTo>
                      <a:pt x="1029" y="0"/>
                      <a:pt x="909" y="62"/>
                      <a:pt x="887" y="173"/>
                    </a:cubicBezTo>
                    <a:cubicBezTo>
                      <a:pt x="645" y="1383"/>
                      <a:pt x="202" y="4266"/>
                      <a:pt x="100" y="8842"/>
                    </a:cubicBezTo>
                    <a:cubicBezTo>
                      <a:pt x="0" y="13943"/>
                      <a:pt x="1815" y="17895"/>
                      <a:pt x="2500" y="19185"/>
                    </a:cubicBezTo>
                    <a:cubicBezTo>
                      <a:pt x="2538" y="19250"/>
                      <a:pt x="2614" y="19281"/>
                      <a:pt x="2689" y="19281"/>
                    </a:cubicBezTo>
                    <a:cubicBezTo>
                      <a:pt x="2776" y="19281"/>
                      <a:pt x="2861" y="19240"/>
                      <a:pt x="2882" y="19164"/>
                    </a:cubicBezTo>
                    <a:cubicBezTo>
                      <a:pt x="3307" y="17511"/>
                      <a:pt x="4616" y="11987"/>
                      <a:pt x="4516" y="8842"/>
                    </a:cubicBezTo>
                    <a:cubicBezTo>
                      <a:pt x="4415" y="5858"/>
                      <a:pt x="2258" y="1686"/>
                      <a:pt x="1390" y="133"/>
                    </a:cubicBezTo>
                    <a:cubicBezTo>
                      <a:pt x="1345" y="42"/>
                      <a:pt x="1247" y="0"/>
                      <a:pt x="1149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9"/>
              <p:cNvSpPr/>
              <p:nvPr/>
            </p:nvSpPr>
            <p:spPr>
              <a:xfrm>
                <a:off x="795075" y="1271825"/>
                <a:ext cx="37325" cy="480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9215" extrusionOk="0">
                    <a:moveTo>
                      <a:pt x="20" y="1"/>
                    </a:moveTo>
                    <a:cubicBezTo>
                      <a:pt x="1" y="1"/>
                      <a:pt x="1" y="22"/>
                      <a:pt x="1" y="41"/>
                    </a:cubicBezTo>
                    <a:cubicBezTo>
                      <a:pt x="20" y="183"/>
                      <a:pt x="1310" y="14457"/>
                      <a:pt x="1412" y="19174"/>
                    </a:cubicBezTo>
                    <a:cubicBezTo>
                      <a:pt x="1412" y="19194"/>
                      <a:pt x="1431" y="19215"/>
                      <a:pt x="1452" y="19215"/>
                    </a:cubicBezTo>
                    <a:cubicBezTo>
                      <a:pt x="1471" y="19215"/>
                      <a:pt x="1492" y="19194"/>
                      <a:pt x="1492" y="19174"/>
                    </a:cubicBezTo>
                    <a:cubicBezTo>
                      <a:pt x="1391" y="14457"/>
                      <a:pt x="81" y="183"/>
                      <a:pt x="60" y="41"/>
                    </a:cubicBezTo>
                    <a:cubicBezTo>
                      <a:pt x="60" y="22"/>
                      <a:pt x="41" y="1"/>
                      <a:pt x="2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9"/>
              <p:cNvSpPr/>
              <p:nvPr/>
            </p:nvSpPr>
            <p:spPr>
              <a:xfrm>
                <a:off x="776925" y="1343400"/>
                <a:ext cx="6252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735" extrusionOk="0">
                    <a:moveTo>
                      <a:pt x="2439" y="0"/>
                    </a:moveTo>
                    <a:lnTo>
                      <a:pt x="1109" y="1654"/>
                    </a:lnTo>
                    <a:lnTo>
                      <a:pt x="60" y="465"/>
                    </a:lnTo>
                    <a:lnTo>
                      <a:pt x="20" y="465"/>
                    </a:lnTo>
                    <a:cubicBezTo>
                      <a:pt x="1" y="484"/>
                      <a:pt x="1" y="505"/>
                      <a:pt x="20" y="525"/>
                    </a:cubicBezTo>
                    <a:lnTo>
                      <a:pt x="1089" y="1715"/>
                    </a:lnTo>
                    <a:cubicBezTo>
                      <a:pt x="1089" y="1734"/>
                      <a:pt x="1109" y="1734"/>
                      <a:pt x="1109" y="1734"/>
                    </a:cubicBezTo>
                    <a:cubicBezTo>
                      <a:pt x="1130" y="1734"/>
                      <a:pt x="1130" y="1734"/>
                      <a:pt x="1149" y="1715"/>
                    </a:cubicBezTo>
                    <a:lnTo>
                      <a:pt x="2501" y="62"/>
                    </a:lnTo>
                    <a:cubicBezTo>
                      <a:pt x="2501" y="41"/>
                      <a:pt x="2501" y="21"/>
                      <a:pt x="248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9"/>
              <p:cNvSpPr/>
              <p:nvPr/>
            </p:nvSpPr>
            <p:spPr>
              <a:xfrm>
                <a:off x="770875" y="1442825"/>
                <a:ext cx="105350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911" extrusionOk="0">
                    <a:moveTo>
                      <a:pt x="4181" y="1"/>
                    </a:moveTo>
                    <a:cubicBezTo>
                      <a:pt x="4174" y="1"/>
                      <a:pt x="4164" y="6"/>
                      <a:pt x="4154" y="15"/>
                    </a:cubicBezTo>
                    <a:lnTo>
                      <a:pt x="1754" y="1830"/>
                    </a:lnTo>
                    <a:lnTo>
                      <a:pt x="60" y="722"/>
                    </a:lnTo>
                    <a:cubicBezTo>
                      <a:pt x="41" y="722"/>
                      <a:pt x="20" y="722"/>
                      <a:pt x="20" y="741"/>
                    </a:cubicBezTo>
                    <a:cubicBezTo>
                      <a:pt x="1" y="762"/>
                      <a:pt x="1" y="781"/>
                      <a:pt x="20" y="781"/>
                    </a:cubicBezTo>
                    <a:lnTo>
                      <a:pt x="1754" y="1891"/>
                    </a:lnTo>
                    <a:lnTo>
                      <a:pt x="1754" y="1910"/>
                    </a:lnTo>
                    <a:cubicBezTo>
                      <a:pt x="1775" y="1910"/>
                      <a:pt x="1775" y="1910"/>
                      <a:pt x="1775" y="1891"/>
                    </a:cubicBezTo>
                    <a:lnTo>
                      <a:pt x="4194" y="56"/>
                    </a:lnTo>
                    <a:cubicBezTo>
                      <a:pt x="4214" y="56"/>
                      <a:pt x="4214" y="36"/>
                      <a:pt x="4194" y="15"/>
                    </a:cubicBezTo>
                    <a:cubicBezTo>
                      <a:pt x="4194" y="6"/>
                      <a:pt x="4189" y="1"/>
                      <a:pt x="418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9"/>
              <p:cNvSpPr/>
              <p:nvPr/>
            </p:nvSpPr>
            <p:spPr>
              <a:xfrm>
                <a:off x="771375" y="1501650"/>
                <a:ext cx="111900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2138" extrusionOk="0">
                    <a:moveTo>
                      <a:pt x="4416" y="1"/>
                    </a:moveTo>
                    <a:lnTo>
                      <a:pt x="1976" y="2057"/>
                    </a:lnTo>
                    <a:lnTo>
                      <a:pt x="61" y="485"/>
                    </a:lnTo>
                    <a:lnTo>
                      <a:pt x="0" y="485"/>
                    </a:lnTo>
                    <a:cubicBezTo>
                      <a:pt x="0" y="506"/>
                      <a:pt x="0" y="525"/>
                      <a:pt x="21" y="546"/>
                    </a:cubicBezTo>
                    <a:lnTo>
                      <a:pt x="1957" y="2119"/>
                    </a:lnTo>
                    <a:cubicBezTo>
                      <a:pt x="1957" y="2138"/>
                      <a:pt x="1957" y="2138"/>
                      <a:pt x="1976" y="2138"/>
                    </a:cubicBezTo>
                    <a:cubicBezTo>
                      <a:pt x="1976" y="2138"/>
                      <a:pt x="1997" y="2138"/>
                      <a:pt x="1997" y="2119"/>
                    </a:cubicBezTo>
                    <a:lnTo>
                      <a:pt x="4476" y="62"/>
                    </a:lnTo>
                    <a:lnTo>
                      <a:pt x="4476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9"/>
              <p:cNvSpPr/>
              <p:nvPr/>
            </p:nvSpPr>
            <p:spPr>
              <a:xfrm>
                <a:off x="776925" y="1576900"/>
                <a:ext cx="100300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1448" extrusionOk="0">
                    <a:moveTo>
                      <a:pt x="3980" y="1"/>
                    </a:moveTo>
                    <a:cubicBezTo>
                      <a:pt x="3972" y="1"/>
                      <a:pt x="3962" y="5"/>
                      <a:pt x="3952" y="15"/>
                    </a:cubicBezTo>
                    <a:lnTo>
                      <a:pt x="1875" y="1386"/>
                    </a:lnTo>
                    <a:lnTo>
                      <a:pt x="60" y="238"/>
                    </a:lnTo>
                    <a:cubicBezTo>
                      <a:pt x="51" y="227"/>
                      <a:pt x="41" y="222"/>
                      <a:pt x="33" y="222"/>
                    </a:cubicBezTo>
                    <a:cubicBezTo>
                      <a:pt x="25" y="222"/>
                      <a:pt x="20" y="227"/>
                      <a:pt x="20" y="238"/>
                    </a:cubicBezTo>
                    <a:cubicBezTo>
                      <a:pt x="1" y="257"/>
                      <a:pt x="1" y="278"/>
                      <a:pt x="20" y="278"/>
                    </a:cubicBezTo>
                    <a:lnTo>
                      <a:pt x="1856" y="1447"/>
                    </a:lnTo>
                    <a:lnTo>
                      <a:pt x="1896" y="1447"/>
                    </a:lnTo>
                    <a:lnTo>
                      <a:pt x="3993" y="55"/>
                    </a:lnTo>
                    <a:cubicBezTo>
                      <a:pt x="3993" y="55"/>
                      <a:pt x="4012" y="36"/>
                      <a:pt x="3993" y="15"/>
                    </a:cubicBezTo>
                    <a:cubicBezTo>
                      <a:pt x="3993" y="5"/>
                      <a:pt x="3987" y="1"/>
                      <a:pt x="398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9"/>
              <p:cNvSpPr/>
              <p:nvPr/>
            </p:nvSpPr>
            <p:spPr>
              <a:xfrm>
                <a:off x="794075" y="1653400"/>
                <a:ext cx="700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1472" extrusionOk="0">
                    <a:moveTo>
                      <a:pt x="2742" y="0"/>
                    </a:moveTo>
                    <a:lnTo>
                      <a:pt x="1411" y="1390"/>
                    </a:lnTo>
                    <a:lnTo>
                      <a:pt x="60" y="302"/>
                    </a:lnTo>
                    <a:lnTo>
                      <a:pt x="20" y="302"/>
                    </a:lnTo>
                    <a:cubicBezTo>
                      <a:pt x="0" y="323"/>
                      <a:pt x="20" y="342"/>
                      <a:pt x="20" y="363"/>
                    </a:cubicBezTo>
                    <a:lnTo>
                      <a:pt x="1391" y="1471"/>
                    </a:lnTo>
                    <a:lnTo>
                      <a:pt x="1431" y="1471"/>
                    </a:lnTo>
                    <a:lnTo>
                      <a:pt x="1452" y="1452"/>
                    </a:lnTo>
                    <a:lnTo>
                      <a:pt x="2802" y="60"/>
                    </a:lnTo>
                    <a:lnTo>
                      <a:pt x="2802" y="0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9"/>
              <p:cNvSpPr/>
              <p:nvPr/>
            </p:nvSpPr>
            <p:spPr>
              <a:xfrm>
                <a:off x="774400" y="1393450"/>
                <a:ext cx="847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568" extrusionOk="0">
                    <a:moveTo>
                      <a:pt x="3357" y="0"/>
                    </a:moveTo>
                    <a:cubicBezTo>
                      <a:pt x="3347" y="0"/>
                      <a:pt x="3337" y="5"/>
                      <a:pt x="3327" y="15"/>
                    </a:cubicBezTo>
                    <a:lnTo>
                      <a:pt x="1411" y="1487"/>
                    </a:lnTo>
                    <a:lnTo>
                      <a:pt x="61" y="781"/>
                    </a:lnTo>
                    <a:cubicBezTo>
                      <a:pt x="51" y="771"/>
                      <a:pt x="41" y="766"/>
                      <a:pt x="33" y="766"/>
                    </a:cubicBezTo>
                    <a:cubicBezTo>
                      <a:pt x="26" y="766"/>
                      <a:pt x="21" y="771"/>
                      <a:pt x="21" y="781"/>
                    </a:cubicBezTo>
                    <a:cubicBezTo>
                      <a:pt x="0" y="802"/>
                      <a:pt x="0" y="821"/>
                      <a:pt x="21" y="842"/>
                    </a:cubicBezTo>
                    <a:lnTo>
                      <a:pt x="1411" y="1547"/>
                    </a:lnTo>
                    <a:lnTo>
                      <a:pt x="1411" y="1568"/>
                    </a:lnTo>
                    <a:cubicBezTo>
                      <a:pt x="1432" y="1568"/>
                      <a:pt x="1432" y="1547"/>
                      <a:pt x="1432" y="1547"/>
                    </a:cubicBezTo>
                    <a:lnTo>
                      <a:pt x="3368" y="55"/>
                    </a:lnTo>
                    <a:cubicBezTo>
                      <a:pt x="3387" y="55"/>
                      <a:pt x="3387" y="35"/>
                      <a:pt x="3387" y="15"/>
                    </a:cubicBezTo>
                    <a:cubicBezTo>
                      <a:pt x="3377" y="5"/>
                      <a:pt x="3367" y="0"/>
                      <a:pt x="335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9"/>
              <p:cNvSpPr/>
              <p:nvPr/>
            </p:nvSpPr>
            <p:spPr>
              <a:xfrm>
                <a:off x="483675" y="1364525"/>
                <a:ext cx="341275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3651" h="16270" extrusionOk="0">
                    <a:moveTo>
                      <a:pt x="317" y="1"/>
                    </a:moveTo>
                    <a:cubicBezTo>
                      <a:pt x="146" y="1"/>
                      <a:pt x="0" y="131"/>
                      <a:pt x="78" y="284"/>
                    </a:cubicBezTo>
                    <a:cubicBezTo>
                      <a:pt x="621" y="1434"/>
                      <a:pt x="2013" y="4115"/>
                      <a:pt x="4774" y="8147"/>
                    </a:cubicBezTo>
                    <a:cubicBezTo>
                      <a:pt x="7860" y="12623"/>
                      <a:pt x="11892" y="15365"/>
                      <a:pt x="13282" y="16232"/>
                    </a:cubicBezTo>
                    <a:cubicBezTo>
                      <a:pt x="13324" y="16258"/>
                      <a:pt x="13369" y="16269"/>
                      <a:pt x="13413" y="16269"/>
                    </a:cubicBezTo>
                    <a:cubicBezTo>
                      <a:pt x="13539" y="16269"/>
                      <a:pt x="13650" y="16175"/>
                      <a:pt x="13605" y="16071"/>
                    </a:cubicBezTo>
                    <a:cubicBezTo>
                      <a:pt x="12940" y="14458"/>
                      <a:pt x="10661" y="9136"/>
                      <a:pt x="8605" y="6434"/>
                    </a:cubicBezTo>
                    <a:cubicBezTo>
                      <a:pt x="6670" y="3873"/>
                      <a:pt x="2194" y="1072"/>
                      <a:pt x="481" y="43"/>
                    </a:cubicBezTo>
                    <a:cubicBezTo>
                      <a:pt x="428" y="14"/>
                      <a:pt x="371" y="1"/>
                      <a:pt x="317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9"/>
              <p:cNvSpPr/>
              <p:nvPr/>
            </p:nvSpPr>
            <p:spPr>
              <a:xfrm>
                <a:off x="486625" y="1366225"/>
                <a:ext cx="330125" cy="405125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16205" extrusionOk="0">
                    <a:moveTo>
                      <a:pt x="50" y="0"/>
                    </a:moveTo>
                    <a:cubicBezTo>
                      <a:pt x="40" y="0"/>
                      <a:pt x="30" y="5"/>
                      <a:pt x="19" y="15"/>
                    </a:cubicBezTo>
                    <a:cubicBezTo>
                      <a:pt x="0" y="15"/>
                      <a:pt x="0" y="36"/>
                      <a:pt x="19" y="55"/>
                    </a:cubicBezTo>
                    <a:cubicBezTo>
                      <a:pt x="121" y="176"/>
                      <a:pt x="10121" y="12111"/>
                      <a:pt x="13145" y="16184"/>
                    </a:cubicBezTo>
                    <a:cubicBezTo>
                      <a:pt x="13145" y="16205"/>
                      <a:pt x="13164" y="16205"/>
                      <a:pt x="13164" y="16205"/>
                    </a:cubicBezTo>
                    <a:lnTo>
                      <a:pt x="13185" y="16205"/>
                    </a:lnTo>
                    <a:cubicBezTo>
                      <a:pt x="13205" y="16184"/>
                      <a:pt x="13205" y="16164"/>
                      <a:pt x="13205" y="16143"/>
                    </a:cubicBezTo>
                    <a:cubicBezTo>
                      <a:pt x="10181" y="12071"/>
                      <a:pt x="161" y="136"/>
                      <a:pt x="81" y="15"/>
                    </a:cubicBezTo>
                    <a:cubicBezTo>
                      <a:pt x="70" y="5"/>
                      <a:pt x="60" y="0"/>
                      <a:pt x="5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9"/>
              <p:cNvSpPr/>
              <p:nvPr/>
            </p:nvSpPr>
            <p:spPr>
              <a:xfrm>
                <a:off x="522900" y="1411950"/>
                <a:ext cx="4740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038" extrusionOk="0">
                    <a:moveTo>
                      <a:pt x="1855" y="0"/>
                    </a:moveTo>
                    <a:cubicBezTo>
                      <a:pt x="1835" y="0"/>
                      <a:pt x="1815" y="21"/>
                      <a:pt x="1815" y="21"/>
                    </a:cubicBezTo>
                    <a:lnTo>
                      <a:pt x="1673" y="1957"/>
                    </a:lnTo>
                    <a:lnTo>
                      <a:pt x="41" y="1331"/>
                    </a:lnTo>
                    <a:cubicBezTo>
                      <a:pt x="20" y="1331"/>
                      <a:pt x="1" y="1331"/>
                      <a:pt x="1" y="1352"/>
                    </a:cubicBezTo>
                    <a:cubicBezTo>
                      <a:pt x="1" y="1371"/>
                      <a:pt x="1" y="1392"/>
                      <a:pt x="20" y="1392"/>
                    </a:cubicBezTo>
                    <a:lnTo>
                      <a:pt x="1694" y="2037"/>
                    </a:lnTo>
                    <a:lnTo>
                      <a:pt x="1735" y="2037"/>
                    </a:lnTo>
                    <a:lnTo>
                      <a:pt x="1754" y="2016"/>
                    </a:lnTo>
                    <a:lnTo>
                      <a:pt x="1896" y="41"/>
                    </a:lnTo>
                    <a:cubicBezTo>
                      <a:pt x="1896" y="21"/>
                      <a:pt x="1875" y="0"/>
                      <a:pt x="185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9"/>
              <p:cNvSpPr/>
              <p:nvPr/>
            </p:nvSpPr>
            <p:spPr>
              <a:xfrm>
                <a:off x="583375" y="1484525"/>
                <a:ext cx="80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602" extrusionOk="0">
                    <a:moveTo>
                      <a:pt x="3206" y="0"/>
                    </a:moveTo>
                    <a:cubicBezTo>
                      <a:pt x="3186" y="0"/>
                      <a:pt x="3165" y="0"/>
                      <a:pt x="3146" y="21"/>
                    </a:cubicBezTo>
                    <a:lnTo>
                      <a:pt x="2198" y="2521"/>
                    </a:lnTo>
                    <a:lnTo>
                      <a:pt x="41" y="2218"/>
                    </a:lnTo>
                    <a:cubicBezTo>
                      <a:pt x="20" y="2218"/>
                      <a:pt x="1" y="2239"/>
                      <a:pt x="1" y="2258"/>
                    </a:cubicBezTo>
                    <a:cubicBezTo>
                      <a:pt x="1" y="2279"/>
                      <a:pt x="20" y="2279"/>
                      <a:pt x="20" y="2299"/>
                    </a:cubicBezTo>
                    <a:lnTo>
                      <a:pt x="2219" y="2602"/>
                    </a:lnTo>
                    <a:cubicBezTo>
                      <a:pt x="2238" y="2602"/>
                      <a:pt x="2259" y="2581"/>
                      <a:pt x="2259" y="2581"/>
                    </a:cubicBezTo>
                    <a:lnTo>
                      <a:pt x="3206" y="41"/>
                    </a:lnTo>
                    <a:cubicBezTo>
                      <a:pt x="3227" y="21"/>
                      <a:pt x="3206" y="0"/>
                      <a:pt x="320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9"/>
              <p:cNvSpPr/>
              <p:nvPr/>
            </p:nvSpPr>
            <p:spPr>
              <a:xfrm>
                <a:off x="616125" y="1532900"/>
                <a:ext cx="9075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824" extrusionOk="0">
                    <a:moveTo>
                      <a:pt x="3610" y="1"/>
                    </a:moveTo>
                    <a:cubicBezTo>
                      <a:pt x="3589" y="1"/>
                      <a:pt x="3570" y="1"/>
                      <a:pt x="3549" y="22"/>
                    </a:cubicBezTo>
                    <a:lnTo>
                      <a:pt x="2702" y="2764"/>
                    </a:lnTo>
                    <a:lnTo>
                      <a:pt x="62" y="2119"/>
                    </a:lnTo>
                    <a:cubicBezTo>
                      <a:pt x="41" y="2119"/>
                      <a:pt x="22" y="2138"/>
                      <a:pt x="22" y="2159"/>
                    </a:cubicBezTo>
                    <a:cubicBezTo>
                      <a:pt x="1" y="2159"/>
                      <a:pt x="22" y="2178"/>
                      <a:pt x="41" y="2199"/>
                    </a:cubicBezTo>
                    <a:lnTo>
                      <a:pt x="2702" y="2823"/>
                    </a:lnTo>
                    <a:lnTo>
                      <a:pt x="2723" y="2823"/>
                    </a:lnTo>
                    <a:cubicBezTo>
                      <a:pt x="2743" y="2823"/>
                      <a:pt x="2743" y="2823"/>
                      <a:pt x="2743" y="2804"/>
                    </a:cubicBezTo>
                    <a:lnTo>
                      <a:pt x="3630" y="41"/>
                    </a:lnTo>
                    <a:cubicBezTo>
                      <a:pt x="3630" y="22"/>
                      <a:pt x="3610" y="1"/>
                      <a:pt x="361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9"/>
              <p:cNvSpPr/>
              <p:nvPr/>
            </p:nvSpPr>
            <p:spPr>
              <a:xfrm>
                <a:off x="664025" y="1600975"/>
                <a:ext cx="84175" cy="52450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2098" extrusionOk="0">
                    <a:moveTo>
                      <a:pt x="3347" y="0"/>
                    </a:moveTo>
                    <a:cubicBezTo>
                      <a:pt x="3326" y="0"/>
                      <a:pt x="3307" y="0"/>
                      <a:pt x="3286" y="20"/>
                    </a:cubicBezTo>
                    <a:lnTo>
                      <a:pt x="2339" y="2016"/>
                    </a:lnTo>
                    <a:lnTo>
                      <a:pt x="41" y="1713"/>
                    </a:lnTo>
                    <a:cubicBezTo>
                      <a:pt x="20" y="1713"/>
                      <a:pt x="1" y="1734"/>
                      <a:pt x="1" y="1734"/>
                    </a:cubicBezTo>
                    <a:cubicBezTo>
                      <a:pt x="1" y="1754"/>
                      <a:pt x="20" y="1775"/>
                      <a:pt x="41" y="1775"/>
                    </a:cubicBezTo>
                    <a:lnTo>
                      <a:pt x="2359" y="2097"/>
                    </a:lnTo>
                    <a:cubicBezTo>
                      <a:pt x="2380" y="2097"/>
                      <a:pt x="2380" y="2076"/>
                      <a:pt x="2399" y="2076"/>
                    </a:cubicBezTo>
                    <a:lnTo>
                      <a:pt x="3347" y="60"/>
                    </a:lnTo>
                    <a:cubicBezTo>
                      <a:pt x="3367" y="41"/>
                      <a:pt x="3347" y="20"/>
                      <a:pt x="334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9"/>
              <p:cNvSpPr/>
              <p:nvPr/>
            </p:nvSpPr>
            <p:spPr>
              <a:xfrm>
                <a:off x="727525" y="1672550"/>
                <a:ext cx="569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1815" extrusionOk="0">
                    <a:moveTo>
                      <a:pt x="2238" y="0"/>
                    </a:moveTo>
                    <a:cubicBezTo>
                      <a:pt x="2219" y="0"/>
                      <a:pt x="2198" y="20"/>
                      <a:pt x="2198" y="41"/>
                    </a:cubicBezTo>
                    <a:lnTo>
                      <a:pt x="1896" y="1753"/>
                    </a:lnTo>
                    <a:lnTo>
                      <a:pt x="61" y="1310"/>
                    </a:lnTo>
                    <a:cubicBezTo>
                      <a:pt x="41" y="1310"/>
                      <a:pt x="20" y="1331"/>
                      <a:pt x="20" y="1350"/>
                    </a:cubicBezTo>
                    <a:cubicBezTo>
                      <a:pt x="1" y="1371"/>
                      <a:pt x="20" y="1371"/>
                      <a:pt x="41" y="1390"/>
                    </a:cubicBezTo>
                    <a:lnTo>
                      <a:pt x="1915" y="1815"/>
                    </a:lnTo>
                    <a:lnTo>
                      <a:pt x="1956" y="1815"/>
                    </a:lnTo>
                    <a:lnTo>
                      <a:pt x="1956" y="1794"/>
                    </a:lnTo>
                    <a:lnTo>
                      <a:pt x="2278" y="41"/>
                    </a:lnTo>
                    <a:cubicBezTo>
                      <a:pt x="2278" y="20"/>
                      <a:pt x="2259" y="0"/>
                      <a:pt x="223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9"/>
              <p:cNvSpPr/>
              <p:nvPr/>
            </p:nvSpPr>
            <p:spPr>
              <a:xfrm>
                <a:off x="556650" y="1448025"/>
                <a:ext cx="6205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106" extrusionOk="0">
                    <a:moveTo>
                      <a:pt x="2444" y="1"/>
                    </a:moveTo>
                    <a:cubicBezTo>
                      <a:pt x="2431" y="1"/>
                      <a:pt x="2420" y="15"/>
                      <a:pt x="2420" y="30"/>
                    </a:cubicBezTo>
                    <a:lnTo>
                      <a:pt x="1654" y="2046"/>
                    </a:lnTo>
                    <a:lnTo>
                      <a:pt x="22" y="1944"/>
                    </a:lnTo>
                    <a:cubicBezTo>
                      <a:pt x="1" y="1944"/>
                      <a:pt x="1" y="1965"/>
                      <a:pt x="1" y="1985"/>
                    </a:cubicBezTo>
                    <a:cubicBezTo>
                      <a:pt x="1" y="2006"/>
                      <a:pt x="1" y="2006"/>
                      <a:pt x="22" y="2006"/>
                    </a:cubicBezTo>
                    <a:lnTo>
                      <a:pt x="1675" y="2106"/>
                    </a:lnTo>
                    <a:cubicBezTo>
                      <a:pt x="1694" y="2106"/>
                      <a:pt x="1694" y="2106"/>
                      <a:pt x="1715" y="2086"/>
                    </a:cubicBezTo>
                    <a:lnTo>
                      <a:pt x="2481" y="49"/>
                    </a:lnTo>
                    <a:cubicBezTo>
                      <a:pt x="2481" y="30"/>
                      <a:pt x="2460" y="9"/>
                      <a:pt x="2460" y="9"/>
                    </a:cubicBezTo>
                    <a:cubicBezTo>
                      <a:pt x="2455" y="3"/>
                      <a:pt x="2449" y="1"/>
                      <a:pt x="244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9"/>
              <p:cNvSpPr/>
              <p:nvPr/>
            </p:nvSpPr>
            <p:spPr>
              <a:xfrm>
                <a:off x="198127" y="1182223"/>
                <a:ext cx="50900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867" extrusionOk="0">
                    <a:moveTo>
                      <a:pt x="1022" y="1"/>
                    </a:moveTo>
                    <a:cubicBezTo>
                      <a:pt x="610" y="1"/>
                      <a:pt x="225" y="297"/>
                      <a:pt x="121" y="712"/>
                    </a:cubicBezTo>
                    <a:cubicBezTo>
                      <a:pt x="1" y="1217"/>
                      <a:pt x="302" y="1720"/>
                      <a:pt x="807" y="1841"/>
                    </a:cubicBezTo>
                    <a:cubicBezTo>
                      <a:pt x="879" y="1858"/>
                      <a:pt x="950" y="1866"/>
                      <a:pt x="1020" y="1866"/>
                    </a:cubicBezTo>
                    <a:cubicBezTo>
                      <a:pt x="1441" y="1866"/>
                      <a:pt x="1811" y="1570"/>
                      <a:pt x="1915" y="1155"/>
                    </a:cubicBezTo>
                    <a:cubicBezTo>
                      <a:pt x="2036" y="652"/>
                      <a:pt x="1734" y="147"/>
                      <a:pt x="1230" y="26"/>
                    </a:cubicBezTo>
                    <a:cubicBezTo>
                      <a:pt x="1160" y="9"/>
                      <a:pt x="1091" y="1"/>
                      <a:pt x="10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9"/>
              <p:cNvSpPr/>
              <p:nvPr/>
            </p:nvSpPr>
            <p:spPr>
              <a:xfrm>
                <a:off x="301427" y="1119223"/>
                <a:ext cx="5145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1848" extrusionOk="0">
                    <a:moveTo>
                      <a:pt x="1027" y="0"/>
                    </a:moveTo>
                    <a:cubicBezTo>
                      <a:pt x="606" y="0"/>
                      <a:pt x="225" y="283"/>
                      <a:pt x="122" y="712"/>
                    </a:cubicBezTo>
                    <a:cubicBezTo>
                      <a:pt x="1" y="1196"/>
                      <a:pt x="323" y="1700"/>
                      <a:pt x="807" y="1820"/>
                    </a:cubicBezTo>
                    <a:cubicBezTo>
                      <a:pt x="882" y="1839"/>
                      <a:pt x="957" y="1847"/>
                      <a:pt x="1031" y="1847"/>
                    </a:cubicBezTo>
                    <a:cubicBezTo>
                      <a:pt x="1453" y="1847"/>
                      <a:pt x="1833" y="1565"/>
                      <a:pt x="1936" y="1135"/>
                    </a:cubicBezTo>
                    <a:cubicBezTo>
                      <a:pt x="2057" y="651"/>
                      <a:pt x="1735" y="148"/>
                      <a:pt x="1251" y="27"/>
                    </a:cubicBezTo>
                    <a:cubicBezTo>
                      <a:pt x="1176" y="9"/>
                      <a:pt x="1101" y="0"/>
                      <a:pt x="10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9"/>
              <p:cNvSpPr/>
              <p:nvPr/>
            </p:nvSpPr>
            <p:spPr>
              <a:xfrm>
                <a:off x="203177" y="1075873"/>
                <a:ext cx="5090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848" extrusionOk="0">
                    <a:moveTo>
                      <a:pt x="1006" y="1"/>
                    </a:moveTo>
                    <a:cubicBezTo>
                      <a:pt x="584" y="1"/>
                      <a:pt x="203" y="283"/>
                      <a:pt x="100" y="713"/>
                    </a:cubicBezTo>
                    <a:cubicBezTo>
                      <a:pt x="0" y="1197"/>
                      <a:pt x="302" y="1700"/>
                      <a:pt x="786" y="1821"/>
                    </a:cubicBezTo>
                    <a:cubicBezTo>
                      <a:pt x="861" y="1839"/>
                      <a:pt x="936" y="1847"/>
                      <a:pt x="1010" y="1847"/>
                    </a:cubicBezTo>
                    <a:cubicBezTo>
                      <a:pt x="1432" y="1847"/>
                      <a:pt x="1812" y="1565"/>
                      <a:pt x="1915" y="1135"/>
                    </a:cubicBezTo>
                    <a:cubicBezTo>
                      <a:pt x="2036" y="632"/>
                      <a:pt x="1734" y="148"/>
                      <a:pt x="1229" y="27"/>
                    </a:cubicBezTo>
                    <a:cubicBezTo>
                      <a:pt x="1154" y="9"/>
                      <a:pt x="1079" y="1"/>
                      <a:pt x="1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8" name="Google Shape;1868;p39"/>
            <p:cNvGrpSpPr/>
            <p:nvPr/>
          </p:nvGrpSpPr>
          <p:grpSpPr>
            <a:xfrm>
              <a:off x="3682376" y="4163487"/>
              <a:ext cx="377387" cy="387778"/>
              <a:chOff x="1518850" y="2596900"/>
              <a:chExt cx="82675" cy="100850"/>
            </a:xfrm>
          </p:grpSpPr>
          <p:sp>
            <p:nvSpPr>
              <p:cNvPr id="1869" name="Google Shape;1869;p39"/>
              <p:cNvSpPr/>
              <p:nvPr/>
            </p:nvSpPr>
            <p:spPr>
              <a:xfrm>
                <a:off x="1518850" y="2610025"/>
                <a:ext cx="2522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230" extrusionOk="0">
                    <a:moveTo>
                      <a:pt x="504" y="0"/>
                    </a:moveTo>
                    <a:cubicBezTo>
                      <a:pt x="221" y="0"/>
                      <a:pt x="0" y="282"/>
                      <a:pt x="0" y="624"/>
                    </a:cubicBezTo>
                    <a:cubicBezTo>
                      <a:pt x="0" y="968"/>
                      <a:pt x="221" y="1229"/>
                      <a:pt x="504" y="1229"/>
                    </a:cubicBezTo>
                    <a:cubicBezTo>
                      <a:pt x="786" y="1229"/>
                      <a:pt x="1009" y="968"/>
                      <a:pt x="1009" y="624"/>
                    </a:cubicBezTo>
                    <a:cubicBezTo>
                      <a:pt x="1009" y="282"/>
                      <a:pt x="786" y="0"/>
                      <a:pt x="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9"/>
              <p:cNvSpPr/>
              <p:nvPr/>
            </p:nvSpPr>
            <p:spPr>
              <a:xfrm>
                <a:off x="1565700" y="2666950"/>
                <a:ext cx="25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232" extrusionOk="0">
                    <a:moveTo>
                      <a:pt x="505" y="0"/>
                    </a:moveTo>
                    <a:cubicBezTo>
                      <a:pt x="223" y="0"/>
                      <a:pt x="1" y="283"/>
                      <a:pt x="1" y="605"/>
                    </a:cubicBezTo>
                    <a:cubicBezTo>
                      <a:pt x="1" y="949"/>
                      <a:pt x="223" y="1231"/>
                      <a:pt x="505" y="1231"/>
                    </a:cubicBezTo>
                    <a:cubicBezTo>
                      <a:pt x="788" y="1231"/>
                      <a:pt x="1009" y="949"/>
                      <a:pt x="1009" y="605"/>
                    </a:cubicBezTo>
                    <a:cubicBezTo>
                      <a:pt x="1009" y="283"/>
                      <a:pt x="788" y="0"/>
                      <a:pt x="5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9"/>
              <p:cNvSpPr/>
              <p:nvPr/>
            </p:nvSpPr>
            <p:spPr>
              <a:xfrm>
                <a:off x="1576300" y="2596900"/>
                <a:ext cx="2522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211" extrusionOk="0">
                    <a:moveTo>
                      <a:pt x="504" y="1"/>
                    </a:moveTo>
                    <a:cubicBezTo>
                      <a:pt x="222" y="1"/>
                      <a:pt x="1" y="262"/>
                      <a:pt x="1" y="606"/>
                    </a:cubicBezTo>
                    <a:cubicBezTo>
                      <a:pt x="1" y="948"/>
                      <a:pt x="222" y="1211"/>
                      <a:pt x="504" y="1211"/>
                    </a:cubicBezTo>
                    <a:cubicBezTo>
                      <a:pt x="786" y="1211"/>
                      <a:pt x="1009" y="948"/>
                      <a:pt x="1009" y="606"/>
                    </a:cubicBezTo>
                    <a:cubicBezTo>
                      <a:pt x="1009" y="262"/>
                      <a:pt x="786" y="1"/>
                      <a:pt x="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2" name="Google Shape;1872;p39"/>
            <p:cNvSpPr/>
            <p:nvPr/>
          </p:nvSpPr>
          <p:spPr>
            <a:xfrm rot="-3142235">
              <a:off x="3962262" y="481045"/>
              <a:ext cx="337307" cy="872687"/>
            </a:xfrm>
            <a:custGeom>
              <a:avLst/>
              <a:gdLst/>
              <a:ahLst/>
              <a:cxnLst/>
              <a:rect l="l" t="t" r="r" b="b"/>
              <a:pathLst>
                <a:path w="6071" h="15707" extrusionOk="0">
                  <a:moveTo>
                    <a:pt x="364" y="0"/>
                  </a:moveTo>
                  <a:cubicBezTo>
                    <a:pt x="364" y="0"/>
                    <a:pt x="1" y="1876"/>
                    <a:pt x="807" y="7863"/>
                  </a:cubicBezTo>
                  <a:cubicBezTo>
                    <a:pt x="1594" y="13830"/>
                    <a:pt x="5990" y="15706"/>
                    <a:pt x="5990" y="15706"/>
                  </a:cubicBezTo>
                  <a:cubicBezTo>
                    <a:pt x="5990" y="15706"/>
                    <a:pt x="6070" y="10746"/>
                    <a:pt x="5122" y="6997"/>
                  </a:cubicBezTo>
                  <a:cubicBezTo>
                    <a:pt x="4194" y="3247"/>
                    <a:pt x="364" y="0"/>
                    <a:pt x="364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0" name="Google Shape;1880;p40"/>
          <p:cNvGrpSpPr/>
          <p:nvPr/>
        </p:nvGrpSpPr>
        <p:grpSpPr>
          <a:xfrm rot="4402008">
            <a:off x="3449072" y="272267"/>
            <a:ext cx="607150" cy="835349"/>
            <a:chOff x="1521350" y="1648150"/>
            <a:chExt cx="241950" cy="332875"/>
          </a:xfrm>
        </p:grpSpPr>
        <p:sp>
          <p:nvSpPr>
            <p:cNvPr id="1881" name="Google Shape;1881;p40"/>
            <p:cNvSpPr/>
            <p:nvPr/>
          </p:nvSpPr>
          <p:spPr>
            <a:xfrm>
              <a:off x="1521350" y="1648150"/>
              <a:ext cx="128050" cy="332350"/>
            </a:xfrm>
            <a:custGeom>
              <a:avLst/>
              <a:gdLst/>
              <a:ahLst/>
              <a:cxnLst/>
              <a:rect l="l" t="t" r="r" b="b"/>
              <a:pathLst>
                <a:path w="5122" h="13294" extrusionOk="0">
                  <a:moveTo>
                    <a:pt x="4987" y="1"/>
                  </a:moveTo>
                  <a:cubicBezTo>
                    <a:pt x="4933" y="1"/>
                    <a:pt x="4891" y="28"/>
                    <a:pt x="4860" y="89"/>
                  </a:cubicBezTo>
                  <a:cubicBezTo>
                    <a:pt x="4839" y="149"/>
                    <a:pt x="1855" y="7065"/>
                    <a:pt x="21" y="13132"/>
                  </a:cubicBezTo>
                  <a:cubicBezTo>
                    <a:pt x="0" y="13213"/>
                    <a:pt x="41" y="13274"/>
                    <a:pt x="121" y="13294"/>
                  </a:cubicBezTo>
                  <a:lnTo>
                    <a:pt x="142" y="13294"/>
                  </a:lnTo>
                  <a:cubicBezTo>
                    <a:pt x="202" y="13294"/>
                    <a:pt x="263" y="13274"/>
                    <a:pt x="283" y="13213"/>
                  </a:cubicBezTo>
                  <a:cubicBezTo>
                    <a:pt x="2078" y="7145"/>
                    <a:pt x="5062" y="250"/>
                    <a:pt x="5102" y="189"/>
                  </a:cubicBezTo>
                  <a:cubicBezTo>
                    <a:pt x="5121" y="129"/>
                    <a:pt x="5102" y="49"/>
                    <a:pt x="5041" y="8"/>
                  </a:cubicBezTo>
                  <a:cubicBezTo>
                    <a:pt x="5022" y="3"/>
                    <a:pt x="5003" y="1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1522350" y="1714125"/>
              <a:ext cx="237450" cy="266900"/>
            </a:xfrm>
            <a:custGeom>
              <a:avLst/>
              <a:gdLst/>
              <a:ahLst/>
              <a:cxnLst/>
              <a:rect l="l" t="t" r="r" b="b"/>
              <a:pathLst>
                <a:path w="9498" h="10676" extrusionOk="0">
                  <a:moveTo>
                    <a:pt x="9358" y="0"/>
                  </a:moveTo>
                  <a:cubicBezTo>
                    <a:pt x="9325" y="0"/>
                    <a:pt x="9295" y="11"/>
                    <a:pt x="9275" y="31"/>
                  </a:cubicBezTo>
                  <a:cubicBezTo>
                    <a:pt x="9215" y="90"/>
                    <a:pt x="3933" y="5453"/>
                    <a:pt x="41" y="10474"/>
                  </a:cubicBezTo>
                  <a:cubicBezTo>
                    <a:pt x="1" y="10534"/>
                    <a:pt x="22" y="10614"/>
                    <a:pt x="62" y="10655"/>
                  </a:cubicBezTo>
                  <a:cubicBezTo>
                    <a:pt x="81" y="10676"/>
                    <a:pt x="122" y="10676"/>
                    <a:pt x="143" y="10676"/>
                  </a:cubicBezTo>
                  <a:cubicBezTo>
                    <a:pt x="183" y="10676"/>
                    <a:pt x="223" y="10655"/>
                    <a:pt x="243" y="10635"/>
                  </a:cubicBezTo>
                  <a:cubicBezTo>
                    <a:pt x="4135" y="5635"/>
                    <a:pt x="9396" y="273"/>
                    <a:pt x="9457" y="211"/>
                  </a:cubicBezTo>
                  <a:cubicBezTo>
                    <a:pt x="9497" y="171"/>
                    <a:pt x="9497" y="90"/>
                    <a:pt x="9457" y="31"/>
                  </a:cubicBezTo>
                  <a:cubicBezTo>
                    <a:pt x="9426" y="11"/>
                    <a:pt x="9391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1572750" y="1662500"/>
              <a:ext cx="97325" cy="91650"/>
            </a:xfrm>
            <a:custGeom>
              <a:avLst/>
              <a:gdLst/>
              <a:ahLst/>
              <a:cxnLst/>
              <a:rect l="l" t="t" r="r" b="b"/>
              <a:pathLst>
                <a:path w="3893" h="3666" extrusionOk="0">
                  <a:moveTo>
                    <a:pt x="1948" y="1"/>
                  </a:moveTo>
                  <a:cubicBezTo>
                    <a:pt x="1058" y="1"/>
                    <a:pt x="271" y="667"/>
                    <a:pt x="143" y="1572"/>
                  </a:cubicBezTo>
                  <a:cubicBezTo>
                    <a:pt x="1" y="2580"/>
                    <a:pt x="686" y="3507"/>
                    <a:pt x="1694" y="3647"/>
                  </a:cubicBezTo>
                  <a:cubicBezTo>
                    <a:pt x="1780" y="3659"/>
                    <a:pt x="1864" y="3665"/>
                    <a:pt x="1948" y="3665"/>
                  </a:cubicBezTo>
                  <a:cubicBezTo>
                    <a:pt x="2837" y="3665"/>
                    <a:pt x="3623" y="2998"/>
                    <a:pt x="3751" y="2096"/>
                  </a:cubicBezTo>
                  <a:cubicBezTo>
                    <a:pt x="3893" y="1088"/>
                    <a:pt x="3207" y="160"/>
                    <a:pt x="2199" y="18"/>
                  </a:cubicBezTo>
                  <a:cubicBezTo>
                    <a:pt x="2115" y="6"/>
                    <a:pt x="2031" y="1"/>
                    <a:pt x="1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1662475" y="1716325"/>
              <a:ext cx="100825" cy="94275"/>
            </a:xfrm>
            <a:custGeom>
              <a:avLst/>
              <a:gdLst/>
              <a:ahLst/>
              <a:cxnLst/>
              <a:rect l="l" t="t" r="r" b="b"/>
              <a:pathLst>
                <a:path w="4033" h="3771" extrusionOk="0">
                  <a:moveTo>
                    <a:pt x="1992" y="1"/>
                  </a:moveTo>
                  <a:cubicBezTo>
                    <a:pt x="1076" y="1"/>
                    <a:pt x="270" y="684"/>
                    <a:pt x="142" y="1615"/>
                  </a:cubicBezTo>
                  <a:cubicBezTo>
                    <a:pt x="1" y="2664"/>
                    <a:pt x="707" y="3612"/>
                    <a:pt x="1755" y="3752"/>
                  </a:cubicBezTo>
                  <a:cubicBezTo>
                    <a:pt x="1844" y="3764"/>
                    <a:pt x="1931" y="3770"/>
                    <a:pt x="2018" y="3770"/>
                  </a:cubicBezTo>
                  <a:cubicBezTo>
                    <a:pt x="2940" y="3770"/>
                    <a:pt x="3745" y="3099"/>
                    <a:pt x="3892" y="2160"/>
                  </a:cubicBezTo>
                  <a:cubicBezTo>
                    <a:pt x="4033" y="1112"/>
                    <a:pt x="3307" y="164"/>
                    <a:pt x="2280" y="23"/>
                  </a:cubicBezTo>
                  <a:cubicBezTo>
                    <a:pt x="2183" y="8"/>
                    <a:pt x="2087" y="1"/>
                    <a:pt x="1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40"/>
          <p:cNvGrpSpPr/>
          <p:nvPr/>
        </p:nvGrpSpPr>
        <p:grpSpPr>
          <a:xfrm rot="3859115">
            <a:off x="2290574" y="3812311"/>
            <a:ext cx="288531" cy="1204995"/>
            <a:chOff x="768875" y="1271550"/>
            <a:chExt cx="115425" cy="482050"/>
          </a:xfrm>
        </p:grpSpPr>
        <p:sp>
          <p:nvSpPr>
            <p:cNvPr id="1886" name="Google Shape;1886;p40"/>
            <p:cNvSpPr/>
            <p:nvPr/>
          </p:nvSpPr>
          <p:spPr>
            <a:xfrm>
              <a:off x="768875" y="1271550"/>
              <a:ext cx="115425" cy="482050"/>
            </a:xfrm>
            <a:custGeom>
              <a:avLst/>
              <a:gdLst/>
              <a:ahLst/>
              <a:cxnLst/>
              <a:rect l="l" t="t" r="r" b="b"/>
              <a:pathLst>
                <a:path w="4617" h="19282" extrusionOk="0">
                  <a:moveTo>
                    <a:pt x="1149" y="0"/>
                  </a:moveTo>
                  <a:cubicBezTo>
                    <a:pt x="1029" y="0"/>
                    <a:pt x="909" y="62"/>
                    <a:pt x="887" y="173"/>
                  </a:cubicBezTo>
                  <a:cubicBezTo>
                    <a:pt x="645" y="1383"/>
                    <a:pt x="202" y="4266"/>
                    <a:pt x="100" y="8842"/>
                  </a:cubicBezTo>
                  <a:cubicBezTo>
                    <a:pt x="0" y="13943"/>
                    <a:pt x="1815" y="17895"/>
                    <a:pt x="2500" y="19185"/>
                  </a:cubicBezTo>
                  <a:cubicBezTo>
                    <a:pt x="2538" y="19250"/>
                    <a:pt x="2614" y="19281"/>
                    <a:pt x="2689" y="19281"/>
                  </a:cubicBezTo>
                  <a:cubicBezTo>
                    <a:pt x="2776" y="19281"/>
                    <a:pt x="2861" y="19240"/>
                    <a:pt x="2882" y="19164"/>
                  </a:cubicBezTo>
                  <a:cubicBezTo>
                    <a:pt x="3307" y="17511"/>
                    <a:pt x="4616" y="11987"/>
                    <a:pt x="4516" y="8842"/>
                  </a:cubicBezTo>
                  <a:cubicBezTo>
                    <a:pt x="4415" y="5858"/>
                    <a:pt x="2258" y="1686"/>
                    <a:pt x="1390" y="133"/>
                  </a:cubicBezTo>
                  <a:cubicBezTo>
                    <a:pt x="1345" y="42"/>
                    <a:pt x="1247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795075" y="1271825"/>
              <a:ext cx="37325" cy="480375"/>
            </a:xfrm>
            <a:custGeom>
              <a:avLst/>
              <a:gdLst/>
              <a:ahLst/>
              <a:cxnLst/>
              <a:rect l="l" t="t" r="r" b="b"/>
              <a:pathLst>
                <a:path w="1493" h="19215" extrusionOk="0">
                  <a:moveTo>
                    <a:pt x="20" y="1"/>
                  </a:moveTo>
                  <a:cubicBezTo>
                    <a:pt x="1" y="1"/>
                    <a:pt x="1" y="22"/>
                    <a:pt x="1" y="41"/>
                  </a:cubicBezTo>
                  <a:cubicBezTo>
                    <a:pt x="20" y="183"/>
                    <a:pt x="1310" y="14457"/>
                    <a:pt x="1412" y="19174"/>
                  </a:cubicBezTo>
                  <a:cubicBezTo>
                    <a:pt x="1412" y="19194"/>
                    <a:pt x="1431" y="19215"/>
                    <a:pt x="1452" y="19215"/>
                  </a:cubicBezTo>
                  <a:cubicBezTo>
                    <a:pt x="1471" y="19215"/>
                    <a:pt x="1492" y="19194"/>
                    <a:pt x="1492" y="19174"/>
                  </a:cubicBezTo>
                  <a:cubicBezTo>
                    <a:pt x="1391" y="14457"/>
                    <a:pt x="81" y="183"/>
                    <a:pt x="60" y="41"/>
                  </a:cubicBezTo>
                  <a:cubicBezTo>
                    <a:pt x="60" y="22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776925" y="1343400"/>
              <a:ext cx="62525" cy="43375"/>
            </a:xfrm>
            <a:custGeom>
              <a:avLst/>
              <a:gdLst/>
              <a:ahLst/>
              <a:cxnLst/>
              <a:rect l="l" t="t" r="r" b="b"/>
              <a:pathLst>
                <a:path w="2501" h="1735" extrusionOk="0">
                  <a:moveTo>
                    <a:pt x="2439" y="0"/>
                  </a:moveTo>
                  <a:lnTo>
                    <a:pt x="1109" y="1654"/>
                  </a:lnTo>
                  <a:lnTo>
                    <a:pt x="60" y="465"/>
                  </a:lnTo>
                  <a:lnTo>
                    <a:pt x="20" y="465"/>
                  </a:lnTo>
                  <a:cubicBezTo>
                    <a:pt x="1" y="484"/>
                    <a:pt x="1" y="505"/>
                    <a:pt x="20" y="525"/>
                  </a:cubicBezTo>
                  <a:lnTo>
                    <a:pt x="1089" y="1715"/>
                  </a:lnTo>
                  <a:cubicBezTo>
                    <a:pt x="1089" y="1734"/>
                    <a:pt x="1109" y="1734"/>
                    <a:pt x="1109" y="1734"/>
                  </a:cubicBezTo>
                  <a:cubicBezTo>
                    <a:pt x="1130" y="1734"/>
                    <a:pt x="1130" y="1734"/>
                    <a:pt x="1149" y="1715"/>
                  </a:cubicBezTo>
                  <a:lnTo>
                    <a:pt x="2501" y="62"/>
                  </a:lnTo>
                  <a:cubicBezTo>
                    <a:pt x="2501" y="41"/>
                    <a:pt x="2501" y="21"/>
                    <a:pt x="24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770875" y="1442825"/>
              <a:ext cx="105350" cy="47775"/>
            </a:xfrm>
            <a:custGeom>
              <a:avLst/>
              <a:gdLst/>
              <a:ahLst/>
              <a:cxnLst/>
              <a:rect l="l" t="t" r="r" b="b"/>
              <a:pathLst>
                <a:path w="4214" h="1911" extrusionOk="0">
                  <a:moveTo>
                    <a:pt x="4181" y="1"/>
                  </a:moveTo>
                  <a:cubicBezTo>
                    <a:pt x="4174" y="1"/>
                    <a:pt x="4164" y="6"/>
                    <a:pt x="4154" y="15"/>
                  </a:cubicBezTo>
                  <a:lnTo>
                    <a:pt x="1754" y="1830"/>
                  </a:lnTo>
                  <a:lnTo>
                    <a:pt x="60" y="722"/>
                  </a:lnTo>
                  <a:cubicBezTo>
                    <a:pt x="41" y="722"/>
                    <a:pt x="20" y="722"/>
                    <a:pt x="20" y="741"/>
                  </a:cubicBezTo>
                  <a:cubicBezTo>
                    <a:pt x="1" y="762"/>
                    <a:pt x="1" y="781"/>
                    <a:pt x="20" y="781"/>
                  </a:cubicBezTo>
                  <a:lnTo>
                    <a:pt x="1754" y="1891"/>
                  </a:lnTo>
                  <a:lnTo>
                    <a:pt x="1754" y="1910"/>
                  </a:lnTo>
                  <a:cubicBezTo>
                    <a:pt x="1775" y="1910"/>
                    <a:pt x="1775" y="1910"/>
                    <a:pt x="1775" y="1891"/>
                  </a:cubicBezTo>
                  <a:lnTo>
                    <a:pt x="4194" y="56"/>
                  </a:lnTo>
                  <a:cubicBezTo>
                    <a:pt x="4214" y="56"/>
                    <a:pt x="4214" y="36"/>
                    <a:pt x="4194" y="15"/>
                  </a:cubicBezTo>
                  <a:cubicBezTo>
                    <a:pt x="4194" y="6"/>
                    <a:pt x="4189" y="1"/>
                    <a:pt x="41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771375" y="1501650"/>
              <a:ext cx="111900" cy="53450"/>
            </a:xfrm>
            <a:custGeom>
              <a:avLst/>
              <a:gdLst/>
              <a:ahLst/>
              <a:cxnLst/>
              <a:rect l="l" t="t" r="r" b="b"/>
              <a:pathLst>
                <a:path w="4476" h="2138" extrusionOk="0">
                  <a:moveTo>
                    <a:pt x="4416" y="1"/>
                  </a:moveTo>
                  <a:lnTo>
                    <a:pt x="1976" y="2057"/>
                  </a:lnTo>
                  <a:lnTo>
                    <a:pt x="61" y="485"/>
                  </a:lnTo>
                  <a:lnTo>
                    <a:pt x="0" y="485"/>
                  </a:lnTo>
                  <a:cubicBezTo>
                    <a:pt x="0" y="506"/>
                    <a:pt x="0" y="525"/>
                    <a:pt x="21" y="546"/>
                  </a:cubicBezTo>
                  <a:lnTo>
                    <a:pt x="1957" y="2119"/>
                  </a:lnTo>
                  <a:cubicBezTo>
                    <a:pt x="1957" y="2138"/>
                    <a:pt x="1957" y="2138"/>
                    <a:pt x="1976" y="2138"/>
                  </a:cubicBezTo>
                  <a:cubicBezTo>
                    <a:pt x="1976" y="2138"/>
                    <a:pt x="1997" y="2138"/>
                    <a:pt x="1997" y="2119"/>
                  </a:cubicBezTo>
                  <a:lnTo>
                    <a:pt x="4476" y="62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776925" y="1576900"/>
              <a:ext cx="100300" cy="36200"/>
            </a:xfrm>
            <a:custGeom>
              <a:avLst/>
              <a:gdLst/>
              <a:ahLst/>
              <a:cxnLst/>
              <a:rect l="l" t="t" r="r" b="b"/>
              <a:pathLst>
                <a:path w="4012" h="1448" extrusionOk="0">
                  <a:moveTo>
                    <a:pt x="3980" y="1"/>
                  </a:moveTo>
                  <a:cubicBezTo>
                    <a:pt x="3972" y="1"/>
                    <a:pt x="3962" y="5"/>
                    <a:pt x="3952" y="15"/>
                  </a:cubicBezTo>
                  <a:lnTo>
                    <a:pt x="1875" y="1386"/>
                  </a:lnTo>
                  <a:lnTo>
                    <a:pt x="60" y="238"/>
                  </a:lnTo>
                  <a:cubicBezTo>
                    <a:pt x="51" y="227"/>
                    <a:pt x="41" y="222"/>
                    <a:pt x="33" y="222"/>
                  </a:cubicBezTo>
                  <a:cubicBezTo>
                    <a:pt x="25" y="222"/>
                    <a:pt x="20" y="227"/>
                    <a:pt x="20" y="238"/>
                  </a:cubicBezTo>
                  <a:cubicBezTo>
                    <a:pt x="1" y="257"/>
                    <a:pt x="1" y="278"/>
                    <a:pt x="20" y="278"/>
                  </a:cubicBezTo>
                  <a:lnTo>
                    <a:pt x="1856" y="1447"/>
                  </a:lnTo>
                  <a:lnTo>
                    <a:pt x="1896" y="1447"/>
                  </a:lnTo>
                  <a:lnTo>
                    <a:pt x="3993" y="55"/>
                  </a:lnTo>
                  <a:cubicBezTo>
                    <a:pt x="3993" y="55"/>
                    <a:pt x="4012" y="36"/>
                    <a:pt x="3993" y="15"/>
                  </a:cubicBezTo>
                  <a:cubicBezTo>
                    <a:pt x="3993" y="5"/>
                    <a:pt x="3987" y="1"/>
                    <a:pt x="39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794075" y="1653400"/>
              <a:ext cx="70050" cy="36800"/>
            </a:xfrm>
            <a:custGeom>
              <a:avLst/>
              <a:gdLst/>
              <a:ahLst/>
              <a:cxnLst/>
              <a:rect l="l" t="t" r="r" b="b"/>
              <a:pathLst>
                <a:path w="2802" h="1472" extrusionOk="0">
                  <a:moveTo>
                    <a:pt x="2742" y="0"/>
                  </a:moveTo>
                  <a:lnTo>
                    <a:pt x="1411" y="1390"/>
                  </a:lnTo>
                  <a:lnTo>
                    <a:pt x="60" y="302"/>
                  </a:lnTo>
                  <a:lnTo>
                    <a:pt x="20" y="302"/>
                  </a:lnTo>
                  <a:cubicBezTo>
                    <a:pt x="0" y="323"/>
                    <a:pt x="20" y="342"/>
                    <a:pt x="20" y="363"/>
                  </a:cubicBezTo>
                  <a:lnTo>
                    <a:pt x="1391" y="1471"/>
                  </a:lnTo>
                  <a:lnTo>
                    <a:pt x="1431" y="1471"/>
                  </a:lnTo>
                  <a:lnTo>
                    <a:pt x="1452" y="1452"/>
                  </a:lnTo>
                  <a:lnTo>
                    <a:pt x="2802" y="60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774400" y="1393450"/>
              <a:ext cx="84700" cy="39200"/>
            </a:xfrm>
            <a:custGeom>
              <a:avLst/>
              <a:gdLst/>
              <a:ahLst/>
              <a:cxnLst/>
              <a:rect l="l" t="t" r="r" b="b"/>
              <a:pathLst>
                <a:path w="3388" h="1568" extrusionOk="0">
                  <a:moveTo>
                    <a:pt x="3357" y="0"/>
                  </a:moveTo>
                  <a:cubicBezTo>
                    <a:pt x="3347" y="0"/>
                    <a:pt x="3337" y="5"/>
                    <a:pt x="3327" y="15"/>
                  </a:cubicBezTo>
                  <a:lnTo>
                    <a:pt x="1411" y="1487"/>
                  </a:lnTo>
                  <a:lnTo>
                    <a:pt x="61" y="781"/>
                  </a:lnTo>
                  <a:cubicBezTo>
                    <a:pt x="51" y="771"/>
                    <a:pt x="41" y="766"/>
                    <a:pt x="33" y="766"/>
                  </a:cubicBezTo>
                  <a:cubicBezTo>
                    <a:pt x="26" y="766"/>
                    <a:pt x="21" y="771"/>
                    <a:pt x="21" y="781"/>
                  </a:cubicBezTo>
                  <a:cubicBezTo>
                    <a:pt x="0" y="802"/>
                    <a:pt x="0" y="821"/>
                    <a:pt x="21" y="842"/>
                  </a:cubicBezTo>
                  <a:lnTo>
                    <a:pt x="1411" y="1547"/>
                  </a:lnTo>
                  <a:lnTo>
                    <a:pt x="1411" y="1568"/>
                  </a:lnTo>
                  <a:cubicBezTo>
                    <a:pt x="1432" y="1568"/>
                    <a:pt x="1432" y="1547"/>
                    <a:pt x="1432" y="1547"/>
                  </a:cubicBezTo>
                  <a:lnTo>
                    <a:pt x="3368" y="55"/>
                  </a:lnTo>
                  <a:cubicBezTo>
                    <a:pt x="3387" y="55"/>
                    <a:pt x="3387" y="35"/>
                    <a:pt x="3387" y="15"/>
                  </a:cubicBezTo>
                  <a:cubicBezTo>
                    <a:pt x="3377" y="5"/>
                    <a:pt x="3367" y="0"/>
                    <a:pt x="335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ctangle 9">
            <a:extLst>
              <a:ext uri="{FF2B5EF4-FFF2-40B4-BE49-F238E27FC236}">
                <a16:creationId xmlns:a16="http://schemas.microsoft.com/office/drawing/2014/main" id="{3FF54909-AD3A-4D51-8729-47B088F26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271" y="997099"/>
            <a:ext cx="56434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Clr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1. Con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chiền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chiện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bay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lượn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khung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1B6EED0C-4811-410C-9341-D216D46D5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865" y="2009826"/>
            <a:ext cx="5643458" cy="353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1" kern="1200" dirty="0">
                <a:solidFill>
                  <a:srgbClr val="70AD47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    	</a:t>
            </a:r>
            <a:r>
              <a:rPr lang="en-US" sz="1600" b="1" i="1" u="sng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Trả</a:t>
            </a:r>
            <a:r>
              <a:rPr lang="en-US" sz="1600" b="1" i="1" u="sng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1600" b="1" i="1" u="sng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lời</a:t>
            </a:r>
            <a:r>
              <a:rPr lang="en-US" sz="1600" b="1" i="1" u="sng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:</a:t>
            </a:r>
          </a:p>
          <a:p>
            <a:pPr marL="34290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		   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Con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chiền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chiện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bay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lượn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trên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cánh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đồng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lúa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giữa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một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không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gian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rất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cao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rất</a:t>
            </a:r>
            <a:r>
              <a:rPr lang="en-US" sz="2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rộng</a:t>
            </a:r>
            <a:r>
              <a:rPr lang="en-US" sz="2800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9">
            <a:extLst>
              <a:ext uri="{FF2B5EF4-FFF2-40B4-BE49-F238E27FC236}">
                <a16:creationId xmlns:a16="http://schemas.microsoft.com/office/drawing/2014/main" id="{52837838-2E49-41F4-857A-54E2A13E9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35055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2.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từ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ngữ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chi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tiết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vẽ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lên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hình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ảnh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con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chiền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chiện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tự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do bay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lượn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giữa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không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gian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cao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rộng</a:t>
            </a:r>
            <a:r>
              <a:rPr lang="en-US" sz="24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?</a:t>
            </a: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239109AB-CEE9-4538-8E1B-AADA5CF54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064" y="1546558"/>
            <a:ext cx="840117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kern="1200" dirty="0">
                <a:solidFill>
                  <a:srgbClr val="00B05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   	</a:t>
            </a:r>
            <a:r>
              <a:rPr lang="en-US" sz="1800" b="1" i="1" u="sng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Trả</a:t>
            </a:r>
            <a:r>
              <a:rPr lang="en-US" sz="1800" b="1" i="1" u="sng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1800" b="1" i="1" u="sng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lời</a:t>
            </a:r>
            <a:r>
              <a:rPr lang="en-US" sz="1800" b="1" i="1" u="sng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:</a:t>
            </a:r>
          </a:p>
          <a:p>
            <a:pPr marL="342900" indent="-342900" algn="just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		</a:t>
            </a:r>
            <a:r>
              <a:rPr lang="en-US" sz="20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Những</a:t>
            </a:r>
            <a:r>
              <a:rPr lang="en-US" sz="20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từ</a:t>
            </a:r>
            <a:r>
              <a:rPr lang="en-US" sz="20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ngữ</a:t>
            </a:r>
            <a:r>
              <a:rPr lang="en-US" sz="20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và</a:t>
            </a:r>
            <a:r>
              <a:rPr lang="en-US" sz="20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hình</a:t>
            </a:r>
            <a:r>
              <a:rPr lang="en-US" sz="20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ảnh</a:t>
            </a:r>
            <a:r>
              <a:rPr lang="en-US" sz="2000" b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: 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bay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vút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vút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cao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cao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hoài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cao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vợi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bay,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sà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lúa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tròn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bụng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sữa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cánh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đập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trời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xanh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biến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mất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rồi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chỉ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còn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tiếng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hót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làm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xanh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da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trời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lòng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vui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nhiều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hót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không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biết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mỏi</a:t>
            </a:r>
            <a:r>
              <a:rPr lang="en-US" sz="2000" b="1" i="1" kern="1200" dirty="0">
                <a:solidFill>
                  <a:srgbClr val="70AD47">
                    <a:lumMod val="50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endParaRPr lang="en-US" sz="2000" b="1" kern="1200" dirty="0">
              <a:solidFill>
                <a:srgbClr val="70AD47">
                  <a:lumMod val="50000"/>
                </a:srgb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grpSp>
        <p:nvGrpSpPr>
          <p:cNvPr id="51" name="Google Shape;4340;p71">
            <a:extLst>
              <a:ext uri="{FF2B5EF4-FFF2-40B4-BE49-F238E27FC236}">
                <a16:creationId xmlns:a16="http://schemas.microsoft.com/office/drawing/2014/main" id="{C1E89942-69AF-42D8-AD0C-F9DEB98C7AD9}"/>
              </a:ext>
            </a:extLst>
          </p:cNvPr>
          <p:cNvGrpSpPr/>
          <p:nvPr/>
        </p:nvGrpSpPr>
        <p:grpSpPr>
          <a:xfrm>
            <a:off x="1379373" y="3393730"/>
            <a:ext cx="1577075" cy="1618875"/>
            <a:chOff x="1871675" y="1194725"/>
            <a:chExt cx="1577075" cy="1618875"/>
          </a:xfrm>
        </p:grpSpPr>
        <p:sp>
          <p:nvSpPr>
            <p:cNvPr id="52" name="Google Shape;4341;p71">
              <a:extLst>
                <a:ext uri="{FF2B5EF4-FFF2-40B4-BE49-F238E27FC236}">
                  <a16:creationId xmlns:a16="http://schemas.microsoft.com/office/drawing/2014/main" id="{21BAE6B5-2DCF-49E4-B70F-6AE79F9EB14E}"/>
                </a:ext>
              </a:extLst>
            </p:cNvPr>
            <p:cNvSpPr/>
            <p:nvPr/>
          </p:nvSpPr>
          <p:spPr>
            <a:xfrm>
              <a:off x="2213400" y="1832750"/>
              <a:ext cx="33275" cy="29400"/>
            </a:xfrm>
            <a:custGeom>
              <a:avLst/>
              <a:gdLst/>
              <a:ahLst/>
              <a:cxnLst/>
              <a:rect l="l" t="t" r="r" b="b"/>
              <a:pathLst>
                <a:path w="1331" h="1176" extrusionOk="0">
                  <a:moveTo>
                    <a:pt x="672" y="0"/>
                  </a:moveTo>
                  <a:cubicBezTo>
                    <a:pt x="449" y="0"/>
                    <a:pt x="227" y="132"/>
                    <a:pt x="121" y="345"/>
                  </a:cubicBezTo>
                  <a:cubicBezTo>
                    <a:pt x="0" y="648"/>
                    <a:pt x="121" y="990"/>
                    <a:pt x="423" y="1132"/>
                  </a:cubicBezTo>
                  <a:cubicBezTo>
                    <a:pt x="497" y="1162"/>
                    <a:pt x="573" y="1176"/>
                    <a:pt x="648" y="1176"/>
                  </a:cubicBezTo>
                  <a:cubicBezTo>
                    <a:pt x="881" y="1176"/>
                    <a:pt x="1102" y="1042"/>
                    <a:pt x="1210" y="829"/>
                  </a:cubicBezTo>
                  <a:cubicBezTo>
                    <a:pt x="1331" y="527"/>
                    <a:pt x="1189" y="184"/>
                    <a:pt x="887" y="44"/>
                  </a:cubicBezTo>
                  <a:cubicBezTo>
                    <a:pt x="818" y="14"/>
                    <a:pt x="745" y="0"/>
                    <a:pt x="67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342;p71">
              <a:extLst>
                <a:ext uri="{FF2B5EF4-FFF2-40B4-BE49-F238E27FC236}">
                  <a16:creationId xmlns:a16="http://schemas.microsoft.com/office/drawing/2014/main" id="{BBEDC6B3-CE4D-475F-8D66-D03BA509FB10}"/>
                </a:ext>
              </a:extLst>
            </p:cNvPr>
            <p:cNvSpPr/>
            <p:nvPr/>
          </p:nvSpPr>
          <p:spPr>
            <a:xfrm>
              <a:off x="2284950" y="1804525"/>
              <a:ext cx="33300" cy="29400"/>
            </a:xfrm>
            <a:custGeom>
              <a:avLst/>
              <a:gdLst/>
              <a:ahLst/>
              <a:cxnLst/>
              <a:rect l="l" t="t" r="r" b="b"/>
              <a:pathLst>
                <a:path w="1332" h="1176" extrusionOk="0">
                  <a:moveTo>
                    <a:pt x="671" y="0"/>
                  </a:moveTo>
                  <a:cubicBezTo>
                    <a:pt x="442" y="0"/>
                    <a:pt x="213" y="132"/>
                    <a:pt x="122" y="345"/>
                  </a:cubicBezTo>
                  <a:cubicBezTo>
                    <a:pt x="1" y="648"/>
                    <a:pt x="122" y="990"/>
                    <a:pt x="424" y="1132"/>
                  </a:cubicBezTo>
                  <a:cubicBezTo>
                    <a:pt x="497" y="1162"/>
                    <a:pt x="572" y="1175"/>
                    <a:pt x="647" y="1175"/>
                  </a:cubicBezTo>
                  <a:cubicBezTo>
                    <a:pt x="880" y="1175"/>
                    <a:pt x="1103" y="1038"/>
                    <a:pt x="1211" y="810"/>
                  </a:cubicBezTo>
                  <a:cubicBezTo>
                    <a:pt x="1332" y="527"/>
                    <a:pt x="1190" y="184"/>
                    <a:pt x="888" y="44"/>
                  </a:cubicBezTo>
                  <a:cubicBezTo>
                    <a:pt x="819" y="14"/>
                    <a:pt x="745" y="0"/>
                    <a:pt x="671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43;p71">
              <a:extLst>
                <a:ext uri="{FF2B5EF4-FFF2-40B4-BE49-F238E27FC236}">
                  <a16:creationId xmlns:a16="http://schemas.microsoft.com/office/drawing/2014/main" id="{EF58813E-EE44-4482-B13B-F45EC58B1E04}"/>
                </a:ext>
              </a:extLst>
            </p:cNvPr>
            <p:cNvSpPr/>
            <p:nvPr/>
          </p:nvSpPr>
          <p:spPr>
            <a:xfrm>
              <a:off x="2227975" y="1766625"/>
              <a:ext cx="33300" cy="29275"/>
            </a:xfrm>
            <a:custGeom>
              <a:avLst/>
              <a:gdLst/>
              <a:ahLst/>
              <a:cxnLst/>
              <a:rect l="l" t="t" r="r" b="b"/>
              <a:pathLst>
                <a:path w="1332" h="1171" extrusionOk="0">
                  <a:moveTo>
                    <a:pt x="659" y="0"/>
                  </a:moveTo>
                  <a:cubicBezTo>
                    <a:pt x="435" y="0"/>
                    <a:pt x="212" y="125"/>
                    <a:pt x="122" y="350"/>
                  </a:cubicBezTo>
                  <a:cubicBezTo>
                    <a:pt x="1" y="652"/>
                    <a:pt x="122" y="995"/>
                    <a:pt x="425" y="1116"/>
                  </a:cubicBezTo>
                  <a:cubicBezTo>
                    <a:pt x="505" y="1153"/>
                    <a:pt x="588" y="1171"/>
                    <a:pt x="669" y="1171"/>
                  </a:cubicBezTo>
                  <a:cubicBezTo>
                    <a:pt x="893" y="1171"/>
                    <a:pt x="1102" y="1036"/>
                    <a:pt x="1191" y="813"/>
                  </a:cubicBezTo>
                  <a:cubicBezTo>
                    <a:pt x="1332" y="531"/>
                    <a:pt x="1191" y="168"/>
                    <a:pt x="888" y="47"/>
                  </a:cubicBezTo>
                  <a:cubicBezTo>
                    <a:pt x="815" y="16"/>
                    <a:pt x="737" y="0"/>
                    <a:pt x="659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344;p71">
              <a:extLst>
                <a:ext uri="{FF2B5EF4-FFF2-40B4-BE49-F238E27FC236}">
                  <a16:creationId xmlns:a16="http://schemas.microsoft.com/office/drawing/2014/main" id="{3C77F361-6281-4E38-B34D-1A634179CB0B}"/>
                </a:ext>
              </a:extLst>
            </p:cNvPr>
            <p:cNvSpPr/>
            <p:nvPr/>
          </p:nvSpPr>
          <p:spPr>
            <a:xfrm>
              <a:off x="3307600" y="1735575"/>
              <a:ext cx="33300" cy="29175"/>
            </a:xfrm>
            <a:custGeom>
              <a:avLst/>
              <a:gdLst/>
              <a:ahLst/>
              <a:cxnLst/>
              <a:rect l="l" t="t" r="r" b="b"/>
              <a:pathLst>
                <a:path w="1332" h="1167" extrusionOk="0">
                  <a:moveTo>
                    <a:pt x="658" y="0"/>
                  </a:moveTo>
                  <a:cubicBezTo>
                    <a:pt x="572" y="0"/>
                    <a:pt x="484" y="19"/>
                    <a:pt x="404" y="60"/>
                  </a:cubicBezTo>
                  <a:cubicBezTo>
                    <a:pt x="121" y="200"/>
                    <a:pt x="0" y="544"/>
                    <a:pt x="142" y="845"/>
                  </a:cubicBezTo>
                  <a:cubicBezTo>
                    <a:pt x="243" y="1047"/>
                    <a:pt x="448" y="1167"/>
                    <a:pt x="666" y="1167"/>
                  </a:cubicBezTo>
                  <a:cubicBezTo>
                    <a:pt x="753" y="1167"/>
                    <a:pt x="842" y="1148"/>
                    <a:pt x="928" y="1108"/>
                  </a:cubicBezTo>
                  <a:cubicBezTo>
                    <a:pt x="1210" y="966"/>
                    <a:pt x="1331" y="624"/>
                    <a:pt x="1191" y="321"/>
                  </a:cubicBezTo>
                  <a:cubicBezTo>
                    <a:pt x="1089" y="119"/>
                    <a:pt x="875" y="0"/>
                    <a:pt x="658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45;p71">
              <a:extLst>
                <a:ext uri="{FF2B5EF4-FFF2-40B4-BE49-F238E27FC236}">
                  <a16:creationId xmlns:a16="http://schemas.microsoft.com/office/drawing/2014/main" id="{6D8C01D9-497D-4A56-AC50-AB5D9DB1DB3F}"/>
                </a:ext>
              </a:extLst>
            </p:cNvPr>
            <p:cNvSpPr/>
            <p:nvPr/>
          </p:nvSpPr>
          <p:spPr>
            <a:xfrm>
              <a:off x="3380175" y="1760275"/>
              <a:ext cx="33825" cy="29175"/>
            </a:xfrm>
            <a:custGeom>
              <a:avLst/>
              <a:gdLst/>
              <a:ahLst/>
              <a:cxnLst/>
              <a:rect l="l" t="t" r="r" b="b"/>
              <a:pathLst>
                <a:path w="1353" h="1167" extrusionOk="0">
                  <a:moveTo>
                    <a:pt x="666" y="0"/>
                  </a:moveTo>
                  <a:cubicBezTo>
                    <a:pt x="579" y="0"/>
                    <a:pt x="490" y="19"/>
                    <a:pt x="404" y="59"/>
                  </a:cubicBezTo>
                  <a:cubicBezTo>
                    <a:pt x="122" y="201"/>
                    <a:pt x="1" y="564"/>
                    <a:pt x="143" y="846"/>
                  </a:cubicBezTo>
                  <a:cubicBezTo>
                    <a:pt x="243" y="1048"/>
                    <a:pt x="457" y="1167"/>
                    <a:pt x="673" y="1167"/>
                  </a:cubicBezTo>
                  <a:cubicBezTo>
                    <a:pt x="760" y="1167"/>
                    <a:pt x="847" y="1148"/>
                    <a:pt x="928" y="1107"/>
                  </a:cubicBezTo>
                  <a:cubicBezTo>
                    <a:pt x="1231" y="967"/>
                    <a:pt x="1352" y="623"/>
                    <a:pt x="1191" y="322"/>
                  </a:cubicBezTo>
                  <a:cubicBezTo>
                    <a:pt x="1089" y="120"/>
                    <a:pt x="885" y="0"/>
                    <a:pt x="666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346;p71">
              <a:extLst>
                <a:ext uri="{FF2B5EF4-FFF2-40B4-BE49-F238E27FC236}">
                  <a16:creationId xmlns:a16="http://schemas.microsoft.com/office/drawing/2014/main" id="{529A2D96-72B8-4D06-88A1-4216337F8AAC}"/>
                </a:ext>
              </a:extLst>
            </p:cNvPr>
            <p:cNvSpPr/>
            <p:nvPr/>
          </p:nvSpPr>
          <p:spPr>
            <a:xfrm>
              <a:off x="3361550" y="1694425"/>
              <a:ext cx="33300" cy="29500"/>
            </a:xfrm>
            <a:custGeom>
              <a:avLst/>
              <a:gdLst/>
              <a:ahLst/>
              <a:cxnLst/>
              <a:rect l="l" t="t" r="r" b="b"/>
              <a:pathLst>
                <a:path w="1332" h="1180" extrusionOk="0">
                  <a:moveTo>
                    <a:pt x="673" y="0"/>
                  </a:moveTo>
                  <a:cubicBezTo>
                    <a:pt x="581" y="0"/>
                    <a:pt x="489" y="23"/>
                    <a:pt x="404" y="72"/>
                  </a:cubicBezTo>
                  <a:cubicBezTo>
                    <a:pt x="121" y="214"/>
                    <a:pt x="1" y="556"/>
                    <a:pt x="141" y="859"/>
                  </a:cubicBezTo>
                  <a:cubicBezTo>
                    <a:pt x="242" y="1061"/>
                    <a:pt x="446" y="1180"/>
                    <a:pt x="664" y="1180"/>
                  </a:cubicBezTo>
                  <a:cubicBezTo>
                    <a:pt x="751" y="1180"/>
                    <a:pt x="841" y="1161"/>
                    <a:pt x="928" y="1120"/>
                  </a:cubicBezTo>
                  <a:cubicBezTo>
                    <a:pt x="1210" y="980"/>
                    <a:pt x="1331" y="617"/>
                    <a:pt x="1189" y="335"/>
                  </a:cubicBezTo>
                  <a:cubicBezTo>
                    <a:pt x="1091" y="123"/>
                    <a:pt x="885" y="0"/>
                    <a:pt x="67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47;p71">
              <a:extLst>
                <a:ext uri="{FF2B5EF4-FFF2-40B4-BE49-F238E27FC236}">
                  <a16:creationId xmlns:a16="http://schemas.microsoft.com/office/drawing/2014/main" id="{CBA098AA-4373-470D-9CC3-18CE4B3ABCCB}"/>
                </a:ext>
              </a:extLst>
            </p:cNvPr>
            <p:cNvSpPr/>
            <p:nvPr/>
          </p:nvSpPr>
          <p:spPr>
            <a:xfrm>
              <a:off x="3010225" y="1438200"/>
              <a:ext cx="33300" cy="29500"/>
            </a:xfrm>
            <a:custGeom>
              <a:avLst/>
              <a:gdLst/>
              <a:ahLst/>
              <a:cxnLst/>
              <a:rect l="l" t="t" r="r" b="b"/>
              <a:pathLst>
                <a:path w="1332" h="1180" extrusionOk="0">
                  <a:moveTo>
                    <a:pt x="668" y="0"/>
                  </a:moveTo>
                  <a:cubicBezTo>
                    <a:pt x="580" y="0"/>
                    <a:pt x="490" y="19"/>
                    <a:pt x="404" y="60"/>
                  </a:cubicBezTo>
                  <a:cubicBezTo>
                    <a:pt x="122" y="200"/>
                    <a:pt x="1" y="563"/>
                    <a:pt x="143" y="845"/>
                  </a:cubicBezTo>
                  <a:cubicBezTo>
                    <a:pt x="240" y="1057"/>
                    <a:pt x="447" y="1180"/>
                    <a:pt x="659" y="1180"/>
                  </a:cubicBezTo>
                  <a:cubicBezTo>
                    <a:pt x="750" y="1180"/>
                    <a:pt x="843" y="1157"/>
                    <a:pt x="928" y="1108"/>
                  </a:cubicBezTo>
                  <a:cubicBezTo>
                    <a:pt x="1231" y="966"/>
                    <a:pt x="1331" y="624"/>
                    <a:pt x="1191" y="321"/>
                  </a:cubicBezTo>
                  <a:cubicBezTo>
                    <a:pt x="1090" y="120"/>
                    <a:pt x="886" y="0"/>
                    <a:pt x="668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48;p71">
              <a:extLst>
                <a:ext uri="{FF2B5EF4-FFF2-40B4-BE49-F238E27FC236}">
                  <a16:creationId xmlns:a16="http://schemas.microsoft.com/office/drawing/2014/main" id="{15D03CE1-CB88-44F6-A598-EC4AC47BAD93}"/>
                </a:ext>
              </a:extLst>
            </p:cNvPr>
            <p:cNvSpPr/>
            <p:nvPr/>
          </p:nvSpPr>
          <p:spPr>
            <a:xfrm>
              <a:off x="3082800" y="1462900"/>
              <a:ext cx="33825" cy="29675"/>
            </a:xfrm>
            <a:custGeom>
              <a:avLst/>
              <a:gdLst/>
              <a:ahLst/>
              <a:cxnLst/>
              <a:rect l="l" t="t" r="r" b="b"/>
              <a:pathLst>
                <a:path w="1353" h="1187" extrusionOk="0">
                  <a:moveTo>
                    <a:pt x="675" y="1"/>
                  </a:moveTo>
                  <a:cubicBezTo>
                    <a:pt x="590" y="1"/>
                    <a:pt x="504" y="20"/>
                    <a:pt x="425" y="59"/>
                  </a:cubicBezTo>
                  <a:cubicBezTo>
                    <a:pt x="122" y="220"/>
                    <a:pt x="1" y="564"/>
                    <a:pt x="162" y="846"/>
                  </a:cubicBezTo>
                  <a:cubicBezTo>
                    <a:pt x="264" y="1063"/>
                    <a:pt x="470" y="1187"/>
                    <a:pt x="690" y="1187"/>
                  </a:cubicBezTo>
                  <a:cubicBezTo>
                    <a:pt x="776" y="1187"/>
                    <a:pt x="864" y="1168"/>
                    <a:pt x="949" y="1128"/>
                  </a:cubicBezTo>
                  <a:cubicBezTo>
                    <a:pt x="1231" y="986"/>
                    <a:pt x="1352" y="624"/>
                    <a:pt x="1210" y="341"/>
                  </a:cubicBezTo>
                  <a:cubicBezTo>
                    <a:pt x="1109" y="124"/>
                    <a:pt x="893" y="1"/>
                    <a:pt x="675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49;p71">
              <a:extLst>
                <a:ext uri="{FF2B5EF4-FFF2-40B4-BE49-F238E27FC236}">
                  <a16:creationId xmlns:a16="http://schemas.microsoft.com/office/drawing/2014/main" id="{06976C50-4BD8-49EA-BC78-09EB7FBD188F}"/>
                </a:ext>
              </a:extLst>
            </p:cNvPr>
            <p:cNvSpPr/>
            <p:nvPr/>
          </p:nvSpPr>
          <p:spPr>
            <a:xfrm>
              <a:off x="3064175" y="1397375"/>
              <a:ext cx="33300" cy="29200"/>
            </a:xfrm>
            <a:custGeom>
              <a:avLst/>
              <a:gdLst/>
              <a:ahLst/>
              <a:cxnLst/>
              <a:rect l="l" t="t" r="r" b="b"/>
              <a:pathLst>
                <a:path w="1332" h="1168" extrusionOk="0">
                  <a:moveTo>
                    <a:pt x="665" y="1"/>
                  </a:moveTo>
                  <a:cubicBezTo>
                    <a:pt x="578" y="1"/>
                    <a:pt x="489" y="19"/>
                    <a:pt x="404" y="59"/>
                  </a:cubicBezTo>
                  <a:cubicBezTo>
                    <a:pt x="122" y="201"/>
                    <a:pt x="1" y="543"/>
                    <a:pt x="141" y="846"/>
                  </a:cubicBezTo>
                  <a:cubicBezTo>
                    <a:pt x="242" y="1048"/>
                    <a:pt x="456" y="1167"/>
                    <a:pt x="673" y="1167"/>
                  </a:cubicBezTo>
                  <a:cubicBezTo>
                    <a:pt x="760" y="1167"/>
                    <a:pt x="847" y="1148"/>
                    <a:pt x="928" y="1107"/>
                  </a:cubicBezTo>
                  <a:cubicBezTo>
                    <a:pt x="1230" y="967"/>
                    <a:pt x="1331" y="624"/>
                    <a:pt x="1189" y="322"/>
                  </a:cubicBezTo>
                  <a:cubicBezTo>
                    <a:pt x="1089" y="120"/>
                    <a:pt x="884" y="1"/>
                    <a:pt x="665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50;p71">
              <a:extLst>
                <a:ext uri="{FF2B5EF4-FFF2-40B4-BE49-F238E27FC236}">
                  <a16:creationId xmlns:a16="http://schemas.microsoft.com/office/drawing/2014/main" id="{EEE5F830-34B3-401C-A945-F42AAE3DB8BB}"/>
                </a:ext>
              </a:extLst>
            </p:cNvPr>
            <p:cNvSpPr/>
            <p:nvPr/>
          </p:nvSpPr>
          <p:spPr>
            <a:xfrm>
              <a:off x="2017400" y="1917325"/>
              <a:ext cx="336275" cy="446575"/>
            </a:xfrm>
            <a:custGeom>
              <a:avLst/>
              <a:gdLst/>
              <a:ahLst/>
              <a:cxnLst/>
              <a:rect l="l" t="t" r="r" b="b"/>
              <a:pathLst>
                <a:path w="13451" h="17863" extrusionOk="0">
                  <a:moveTo>
                    <a:pt x="279" y="0"/>
                  </a:moveTo>
                  <a:cubicBezTo>
                    <a:pt x="126" y="0"/>
                    <a:pt x="1" y="159"/>
                    <a:pt x="77" y="330"/>
                  </a:cubicBezTo>
                  <a:cubicBezTo>
                    <a:pt x="642" y="1620"/>
                    <a:pt x="2093" y="4604"/>
                    <a:pt x="4876" y="9059"/>
                  </a:cubicBezTo>
                  <a:cubicBezTo>
                    <a:pt x="7980" y="13999"/>
                    <a:pt x="11811" y="16921"/>
                    <a:pt x="13142" y="17829"/>
                  </a:cubicBezTo>
                  <a:cubicBezTo>
                    <a:pt x="13174" y="17852"/>
                    <a:pt x="13209" y="17863"/>
                    <a:pt x="13242" y="17863"/>
                  </a:cubicBezTo>
                  <a:cubicBezTo>
                    <a:pt x="13354" y="17863"/>
                    <a:pt x="13450" y="17747"/>
                    <a:pt x="13405" y="17607"/>
                  </a:cubicBezTo>
                  <a:cubicBezTo>
                    <a:pt x="12698" y="15813"/>
                    <a:pt x="10259" y="9865"/>
                    <a:pt x="8222" y="6881"/>
                  </a:cubicBezTo>
                  <a:cubicBezTo>
                    <a:pt x="6287" y="4059"/>
                    <a:pt x="2053" y="1115"/>
                    <a:pt x="421" y="48"/>
                  </a:cubicBezTo>
                  <a:cubicBezTo>
                    <a:pt x="374" y="15"/>
                    <a:pt x="325" y="0"/>
                    <a:pt x="279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51;p71">
              <a:extLst>
                <a:ext uri="{FF2B5EF4-FFF2-40B4-BE49-F238E27FC236}">
                  <a16:creationId xmlns:a16="http://schemas.microsoft.com/office/drawing/2014/main" id="{444B0FD2-BC80-4917-8F85-37EB0EA9AC18}"/>
                </a:ext>
              </a:extLst>
            </p:cNvPr>
            <p:cNvSpPr/>
            <p:nvPr/>
          </p:nvSpPr>
          <p:spPr>
            <a:xfrm>
              <a:off x="2019850" y="1919500"/>
              <a:ext cx="327100" cy="444575"/>
            </a:xfrm>
            <a:custGeom>
              <a:avLst/>
              <a:gdLst/>
              <a:ahLst/>
              <a:cxnLst/>
              <a:rect l="l" t="t" r="r" b="b"/>
              <a:pathLst>
                <a:path w="13084" h="17783" extrusionOk="0">
                  <a:moveTo>
                    <a:pt x="20" y="1"/>
                  </a:moveTo>
                  <a:cubicBezTo>
                    <a:pt x="0" y="20"/>
                    <a:pt x="0" y="41"/>
                    <a:pt x="20" y="61"/>
                  </a:cubicBezTo>
                  <a:cubicBezTo>
                    <a:pt x="121" y="182"/>
                    <a:pt x="10000" y="13267"/>
                    <a:pt x="13003" y="17762"/>
                  </a:cubicBezTo>
                  <a:cubicBezTo>
                    <a:pt x="13024" y="17762"/>
                    <a:pt x="13024" y="17783"/>
                    <a:pt x="13044" y="17783"/>
                  </a:cubicBezTo>
                  <a:lnTo>
                    <a:pt x="13065" y="17762"/>
                  </a:lnTo>
                  <a:cubicBezTo>
                    <a:pt x="13065" y="17762"/>
                    <a:pt x="13084" y="17742"/>
                    <a:pt x="13065" y="17721"/>
                  </a:cubicBezTo>
                  <a:cubicBezTo>
                    <a:pt x="10040" y="13226"/>
                    <a:pt x="181" y="141"/>
                    <a:pt x="81" y="20"/>
                  </a:cubicBezTo>
                  <a:cubicBezTo>
                    <a:pt x="60" y="1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52;p71">
              <a:extLst>
                <a:ext uri="{FF2B5EF4-FFF2-40B4-BE49-F238E27FC236}">
                  <a16:creationId xmlns:a16="http://schemas.microsoft.com/office/drawing/2014/main" id="{435E97C0-44E8-40DD-B46C-32A27B1538C3}"/>
                </a:ext>
              </a:extLst>
            </p:cNvPr>
            <p:cNvSpPr/>
            <p:nvPr/>
          </p:nvSpPr>
          <p:spPr>
            <a:xfrm>
              <a:off x="2058150" y="1966900"/>
              <a:ext cx="40825" cy="58475"/>
            </a:xfrm>
            <a:custGeom>
              <a:avLst/>
              <a:gdLst/>
              <a:ahLst/>
              <a:cxnLst/>
              <a:rect l="l" t="t" r="r" b="b"/>
              <a:pathLst>
                <a:path w="1633" h="2339" extrusionOk="0">
                  <a:moveTo>
                    <a:pt x="1592" y="0"/>
                  </a:moveTo>
                  <a:cubicBezTo>
                    <a:pt x="1573" y="0"/>
                    <a:pt x="1552" y="19"/>
                    <a:pt x="1552" y="40"/>
                  </a:cubicBezTo>
                  <a:lnTo>
                    <a:pt x="1573" y="2258"/>
                  </a:lnTo>
                  <a:lnTo>
                    <a:pt x="1573" y="2258"/>
                  </a:lnTo>
                  <a:lnTo>
                    <a:pt x="41" y="1653"/>
                  </a:lnTo>
                  <a:cubicBezTo>
                    <a:pt x="41" y="1647"/>
                    <a:pt x="39" y="1645"/>
                    <a:pt x="36" y="1645"/>
                  </a:cubicBezTo>
                  <a:cubicBezTo>
                    <a:pt x="29" y="1645"/>
                    <a:pt x="14" y="1659"/>
                    <a:pt x="1" y="1673"/>
                  </a:cubicBezTo>
                  <a:cubicBezTo>
                    <a:pt x="1" y="1673"/>
                    <a:pt x="1" y="1694"/>
                    <a:pt x="20" y="1713"/>
                  </a:cubicBezTo>
                  <a:lnTo>
                    <a:pt x="1592" y="2339"/>
                  </a:lnTo>
                  <a:lnTo>
                    <a:pt x="1613" y="2339"/>
                  </a:lnTo>
                  <a:cubicBezTo>
                    <a:pt x="1633" y="2339"/>
                    <a:pt x="1633" y="2318"/>
                    <a:pt x="1633" y="2318"/>
                  </a:cubicBezTo>
                  <a:lnTo>
                    <a:pt x="1613" y="40"/>
                  </a:lnTo>
                  <a:cubicBezTo>
                    <a:pt x="1613" y="19"/>
                    <a:pt x="1613" y="0"/>
                    <a:pt x="159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53;p71">
              <a:extLst>
                <a:ext uri="{FF2B5EF4-FFF2-40B4-BE49-F238E27FC236}">
                  <a16:creationId xmlns:a16="http://schemas.microsoft.com/office/drawing/2014/main" id="{715B8632-3064-4FA3-84B3-3E05C7E7B73F}"/>
                </a:ext>
              </a:extLst>
            </p:cNvPr>
            <p:cNvSpPr/>
            <p:nvPr/>
          </p:nvSpPr>
          <p:spPr>
            <a:xfrm>
              <a:off x="2119650" y="2044800"/>
              <a:ext cx="68575" cy="75325"/>
            </a:xfrm>
            <a:custGeom>
              <a:avLst/>
              <a:gdLst/>
              <a:ahLst/>
              <a:cxnLst/>
              <a:rect l="l" t="t" r="r" b="b"/>
              <a:pathLst>
                <a:path w="2743" h="3013" extrusionOk="0">
                  <a:moveTo>
                    <a:pt x="2704" y="0"/>
                  </a:moveTo>
                  <a:cubicBezTo>
                    <a:pt x="2691" y="0"/>
                    <a:pt x="2681" y="14"/>
                    <a:pt x="2681" y="29"/>
                  </a:cubicBezTo>
                  <a:lnTo>
                    <a:pt x="1995" y="2952"/>
                  </a:lnTo>
                  <a:lnTo>
                    <a:pt x="41" y="2731"/>
                  </a:lnTo>
                  <a:cubicBezTo>
                    <a:pt x="20" y="2731"/>
                    <a:pt x="0" y="2731"/>
                    <a:pt x="0" y="2750"/>
                  </a:cubicBezTo>
                  <a:cubicBezTo>
                    <a:pt x="0" y="2771"/>
                    <a:pt x="20" y="2790"/>
                    <a:pt x="20" y="2790"/>
                  </a:cubicBezTo>
                  <a:lnTo>
                    <a:pt x="2036" y="3013"/>
                  </a:lnTo>
                  <a:cubicBezTo>
                    <a:pt x="2057" y="3013"/>
                    <a:pt x="2057" y="3013"/>
                    <a:pt x="2057" y="2992"/>
                  </a:cubicBezTo>
                  <a:lnTo>
                    <a:pt x="2742" y="48"/>
                  </a:lnTo>
                  <a:cubicBezTo>
                    <a:pt x="2742" y="29"/>
                    <a:pt x="2742" y="8"/>
                    <a:pt x="2721" y="8"/>
                  </a:cubicBezTo>
                  <a:cubicBezTo>
                    <a:pt x="2715" y="3"/>
                    <a:pt x="2710" y="0"/>
                    <a:pt x="270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54;p71">
              <a:extLst>
                <a:ext uri="{FF2B5EF4-FFF2-40B4-BE49-F238E27FC236}">
                  <a16:creationId xmlns:a16="http://schemas.microsoft.com/office/drawing/2014/main" id="{036B5336-DF19-49F5-93D0-89603A71F464}"/>
                </a:ext>
              </a:extLst>
            </p:cNvPr>
            <p:cNvSpPr/>
            <p:nvPr/>
          </p:nvSpPr>
          <p:spPr>
            <a:xfrm>
              <a:off x="2152375" y="2097925"/>
              <a:ext cx="78175" cy="81675"/>
            </a:xfrm>
            <a:custGeom>
              <a:avLst/>
              <a:gdLst/>
              <a:ahLst/>
              <a:cxnLst/>
              <a:rect l="l" t="t" r="r" b="b"/>
              <a:pathLst>
                <a:path w="3127" h="3267" extrusionOk="0">
                  <a:moveTo>
                    <a:pt x="3106" y="1"/>
                  </a:moveTo>
                  <a:cubicBezTo>
                    <a:pt x="3086" y="1"/>
                    <a:pt x="3065" y="1"/>
                    <a:pt x="3065" y="20"/>
                  </a:cubicBezTo>
                  <a:lnTo>
                    <a:pt x="2481" y="3186"/>
                  </a:lnTo>
                  <a:lnTo>
                    <a:pt x="62" y="2622"/>
                  </a:lnTo>
                  <a:cubicBezTo>
                    <a:pt x="41" y="2622"/>
                    <a:pt x="22" y="2622"/>
                    <a:pt x="22" y="2641"/>
                  </a:cubicBezTo>
                  <a:cubicBezTo>
                    <a:pt x="1" y="2662"/>
                    <a:pt x="22" y="2681"/>
                    <a:pt x="41" y="2681"/>
                  </a:cubicBezTo>
                  <a:lnTo>
                    <a:pt x="2501" y="3267"/>
                  </a:lnTo>
                  <a:lnTo>
                    <a:pt x="2522" y="3267"/>
                  </a:lnTo>
                  <a:cubicBezTo>
                    <a:pt x="2522" y="3246"/>
                    <a:pt x="2541" y="3246"/>
                    <a:pt x="2541" y="3246"/>
                  </a:cubicBezTo>
                  <a:lnTo>
                    <a:pt x="3127" y="41"/>
                  </a:lnTo>
                  <a:cubicBezTo>
                    <a:pt x="3127" y="20"/>
                    <a:pt x="3106" y="1"/>
                    <a:pt x="310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5;p71">
              <a:extLst>
                <a:ext uri="{FF2B5EF4-FFF2-40B4-BE49-F238E27FC236}">
                  <a16:creationId xmlns:a16="http://schemas.microsoft.com/office/drawing/2014/main" id="{E910F9BF-070E-4F24-8882-3C9C67AF7798}"/>
                </a:ext>
              </a:extLst>
            </p:cNvPr>
            <p:cNvSpPr/>
            <p:nvPr/>
          </p:nvSpPr>
          <p:spPr>
            <a:xfrm>
              <a:off x="2199750" y="2173325"/>
              <a:ext cx="73150" cy="60725"/>
            </a:xfrm>
            <a:custGeom>
              <a:avLst/>
              <a:gdLst/>
              <a:ahLst/>
              <a:cxnLst/>
              <a:rect l="l" t="t" r="r" b="b"/>
              <a:pathLst>
                <a:path w="2926" h="2429" extrusionOk="0">
                  <a:moveTo>
                    <a:pt x="2867" y="0"/>
                  </a:moveTo>
                  <a:cubicBezTo>
                    <a:pt x="2854" y="0"/>
                    <a:pt x="2844" y="15"/>
                    <a:pt x="2844" y="28"/>
                  </a:cubicBezTo>
                  <a:lnTo>
                    <a:pt x="2138" y="2367"/>
                  </a:lnTo>
                  <a:lnTo>
                    <a:pt x="41" y="2146"/>
                  </a:lnTo>
                  <a:cubicBezTo>
                    <a:pt x="22" y="2146"/>
                    <a:pt x="1" y="2146"/>
                    <a:pt x="1" y="2165"/>
                  </a:cubicBezTo>
                  <a:cubicBezTo>
                    <a:pt x="1" y="2186"/>
                    <a:pt x="22" y="2206"/>
                    <a:pt x="41" y="2206"/>
                  </a:cubicBezTo>
                  <a:lnTo>
                    <a:pt x="2159" y="2428"/>
                  </a:lnTo>
                  <a:cubicBezTo>
                    <a:pt x="2178" y="2428"/>
                    <a:pt x="2178" y="2428"/>
                    <a:pt x="2199" y="2407"/>
                  </a:cubicBezTo>
                  <a:lnTo>
                    <a:pt x="2904" y="49"/>
                  </a:lnTo>
                  <a:cubicBezTo>
                    <a:pt x="2925" y="28"/>
                    <a:pt x="2904" y="9"/>
                    <a:pt x="2885" y="9"/>
                  </a:cubicBezTo>
                  <a:cubicBezTo>
                    <a:pt x="2879" y="3"/>
                    <a:pt x="2873" y="0"/>
                    <a:pt x="286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56;p71">
              <a:extLst>
                <a:ext uri="{FF2B5EF4-FFF2-40B4-BE49-F238E27FC236}">
                  <a16:creationId xmlns:a16="http://schemas.microsoft.com/office/drawing/2014/main" id="{F46330A5-99FB-4151-BDB1-DCF81DF0B758}"/>
                </a:ext>
              </a:extLst>
            </p:cNvPr>
            <p:cNvSpPr/>
            <p:nvPr/>
          </p:nvSpPr>
          <p:spPr>
            <a:xfrm>
              <a:off x="2261775" y="2253175"/>
              <a:ext cx="48900" cy="51925"/>
            </a:xfrm>
            <a:custGeom>
              <a:avLst/>
              <a:gdLst/>
              <a:ahLst/>
              <a:cxnLst/>
              <a:rect l="l" t="t" r="r" b="b"/>
              <a:pathLst>
                <a:path w="1956" h="2077" extrusionOk="0">
                  <a:moveTo>
                    <a:pt x="1915" y="0"/>
                  </a:moveTo>
                  <a:cubicBezTo>
                    <a:pt x="1896" y="0"/>
                    <a:pt x="1875" y="0"/>
                    <a:pt x="1875" y="20"/>
                  </a:cubicBezTo>
                  <a:lnTo>
                    <a:pt x="1734" y="1995"/>
                  </a:lnTo>
                  <a:lnTo>
                    <a:pt x="41" y="1633"/>
                  </a:lnTo>
                  <a:cubicBezTo>
                    <a:pt x="35" y="1627"/>
                    <a:pt x="29" y="1625"/>
                    <a:pt x="23" y="1625"/>
                  </a:cubicBezTo>
                  <a:cubicBezTo>
                    <a:pt x="10" y="1625"/>
                    <a:pt x="1" y="1639"/>
                    <a:pt x="1" y="1654"/>
                  </a:cubicBezTo>
                  <a:cubicBezTo>
                    <a:pt x="1" y="1673"/>
                    <a:pt x="1" y="1694"/>
                    <a:pt x="20" y="1694"/>
                  </a:cubicBezTo>
                  <a:lnTo>
                    <a:pt x="1754" y="2076"/>
                  </a:lnTo>
                  <a:lnTo>
                    <a:pt x="1775" y="2076"/>
                  </a:lnTo>
                  <a:cubicBezTo>
                    <a:pt x="1794" y="2076"/>
                    <a:pt x="1794" y="2057"/>
                    <a:pt x="1794" y="2057"/>
                  </a:cubicBezTo>
                  <a:lnTo>
                    <a:pt x="1955" y="41"/>
                  </a:lnTo>
                  <a:cubicBezTo>
                    <a:pt x="1955" y="20"/>
                    <a:pt x="1936" y="0"/>
                    <a:pt x="191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57;p71">
              <a:extLst>
                <a:ext uri="{FF2B5EF4-FFF2-40B4-BE49-F238E27FC236}">
                  <a16:creationId xmlns:a16="http://schemas.microsoft.com/office/drawing/2014/main" id="{08979297-7030-4996-BEAF-A6AA605AF9C8}"/>
                </a:ext>
              </a:extLst>
            </p:cNvPr>
            <p:cNvSpPr/>
            <p:nvPr/>
          </p:nvSpPr>
          <p:spPr>
            <a:xfrm>
              <a:off x="2092425" y="2005675"/>
              <a:ext cx="52450" cy="61525"/>
            </a:xfrm>
            <a:custGeom>
              <a:avLst/>
              <a:gdLst/>
              <a:ahLst/>
              <a:cxnLst/>
              <a:rect l="l" t="t" r="r" b="b"/>
              <a:pathLst>
                <a:path w="2098" h="2461" extrusionOk="0">
                  <a:moveTo>
                    <a:pt x="2076" y="1"/>
                  </a:moveTo>
                  <a:cubicBezTo>
                    <a:pt x="2057" y="1"/>
                    <a:pt x="2036" y="22"/>
                    <a:pt x="2036" y="22"/>
                  </a:cubicBezTo>
                  <a:lnTo>
                    <a:pt x="1492" y="2380"/>
                  </a:lnTo>
                  <a:lnTo>
                    <a:pt x="20" y="2360"/>
                  </a:lnTo>
                  <a:cubicBezTo>
                    <a:pt x="1" y="2360"/>
                    <a:pt x="1" y="2380"/>
                    <a:pt x="1" y="2401"/>
                  </a:cubicBezTo>
                  <a:cubicBezTo>
                    <a:pt x="1" y="2420"/>
                    <a:pt x="1" y="2441"/>
                    <a:pt x="20" y="2441"/>
                  </a:cubicBezTo>
                  <a:lnTo>
                    <a:pt x="1512" y="2460"/>
                  </a:lnTo>
                  <a:cubicBezTo>
                    <a:pt x="1533" y="2460"/>
                    <a:pt x="1552" y="2441"/>
                    <a:pt x="1552" y="2420"/>
                  </a:cubicBezTo>
                  <a:lnTo>
                    <a:pt x="2097" y="41"/>
                  </a:lnTo>
                  <a:cubicBezTo>
                    <a:pt x="2097" y="22"/>
                    <a:pt x="2097" y="1"/>
                    <a:pt x="207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58;p71">
              <a:extLst>
                <a:ext uri="{FF2B5EF4-FFF2-40B4-BE49-F238E27FC236}">
                  <a16:creationId xmlns:a16="http://schemas.microsoft.com/office/drawing/2014/main" id="{786030B6-789F-4F19-A643-13EB32F35982}"/>
                </a:ext>
              </a:extLst>
            </p:cNvPr>
            <p:cNvSpPr/>
            <p:nvPr/>
          </p:nvSpPr>
          <p:spPr>
            <a:xfrm>
              <a:off x="1871675" y="2069650"/>
              <a:ext cx="452775" cy="330500"/>
            </a:xfrm>
            <a:custGeom>
              <a:avLst/>
              <a:gdLst/>
              <a:ahLst/>
              <a:cxnLst/>
              <a:rect l="l" t="t" r="r" b="b"/>
              <a:pathLst>
                <a:path w="18111" h="13220" extrusionOk="0">
                  <a:moveTo>
                    <a:pt x="311" y="0"/>
                  </a:moveTo>
                  <a:cubicBezTo>
                    <a:pt x="143" y="0"/>
                    <a:pt x="1" y="214"/>
                    <a:pt x="121" y="385"/>
                  </a:cubicBezTo>
                  <a:cubicBezTo>
                    <a:pt x="1210" y="1998"/>
                    <a:pt x="4194" y="6191"/>
                    <a:pt x="7035" y="8107"/>
                  </a:cubicBezTo>
                  <a:cubicBezTo>
                    <a:pt x="10019" y="10124"/>
                    <a:pt x="16008" y="12502"/>
                    <a:pt x="17801" y="13207"/>
                  </a:cubicBezTo>
                  <a:cubicBezTo>
                    <a:pt x="17826" y="13216"/>
                    <a:pt x="17850" y="13219"/>
                    <a:pt x="17873" y="13219"/>
                  </a:cubicBezTo>
                  <a:cubicBezTo>
                    <a:pt x="18017" y="13219"/>
                    <a:pt x="18110" y="13067"/>
                    <a:pt x="18024" y="12946"/>
                  </a:cubicBezTo>
                  <a:cubicBezTo>
                    <a:pt x="17096" y="11615"/>
                    <a:pt x="14153" y="7804"/>
                    <a:pt x="9172" y="4761"/>
                  </a:cubicBezTo>
                  <a:cubicBezTo>
                    <a:pt x="4697" y="1998"/>
                    <a:pt x="1694" y="587"/>
                    <a:pt x="403" y="22"/>
                  </a:cubicBezTo>
                  <a:cubicBezTo>
                    <a:pt x="373" y="7"/>
                    <a:pt x="342" y="0"/>
                    <a:pt x="311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59;p71">
              <a:extLst>
                <a:ext uri="{FF2B5EF4-FFF2-40B4-BE49-F238E27FC236}">
                  <a16:creationId xmlns:a16="http://schemas.microsoft.com/office/drawing/2014/main" id="{F93CFC4B-FA38-408F-A552-65EE249F51F9}"/>
                </a:ext>
              </a:extLst>
            </p:cNvPr>
            <p:cNvSpPr/>
            <p:nvPr/>
          </p:nvSpPr>
          <p:spPr>
            <a:xfrm>
              <a:off x="1875700" y="2071200"/>
              <a:ext cx="447600" cy="322600"/>
            </a:xfrm>
            <a:custGeom>
              <a:avLst/>
              <a:gdLst/>
              <a:ahLst/>
              <a:cxnLst/>
              <a:rect l="l" t="t" r="r" b="b"/>
              <a:pathLst>
                <a:path w="17904" h="12904" extrusionOk="0">
                  <a:moveTo>
                    <a:pt x="60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0" y="21"/>
                    <a:pt x="0" y="41"/>
                    <a:pt x="20" y="62"/>
                  </a:cubicBezTo>
                  <a:cubicBezTo>
                    <a:pt x="141" y="162"/>
                    <a:pt x="13326" y="9920"/>
                    <a:pt x="17842" y="12903"/>
                  </a:cubicBezTo>
                  <a:lnTo>
                    <a:pt x="17863" y="12903"/>
                  </a:lnTo>
                  <a:cubicBezTo>
                    <a:pt x="17863" y="12903"/>
                    <a:pt x="17882" y="12903"/>
                    <a:pt x="17882" y="12884"/>
                  </a:cubicBezTo>
                  <a:cubicBezTo>
                    <a:pt x="17903" y="12884"/>
                    <a:pt x="17882" y="12863"/>
                    <a:pt x="17882" y="12844"/>
                  </a:cubicBezTo>
                  <a:cubicBezTo>
                    <a:pt x="13366" y="9860"/>
                    <a:pt x="181" y="102"/>
                    <a:pt x="6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360;p71">
              <a:extLst>
                <a:ext uri="{FF2B5EF4-FFF2-40B4-BE49-F238E27FC236}">
                  <a16:creationId xmlns:a16="http://schemas.microsoft.com/office/drawing/2014/main" id="{95348BC3-7FB6-4A84-B503-84FA97914772}"/>
                </a:ext>
              </a:extLst>
            </p:cNvPr>
            <p:cNvSpPr/>
            <p:nvPr/>
          </p:nvSpPr>
          <p:spPr>
            <a:xfrm>
              <a:off x="1924075" y="2108500"/>
              <a:ext cx="58500" cy="40875"/>
            </a:xfrm>
            <a:custGeom>
              <a:avLst/>
              <a:gdLst/>
              <a:ahLst/>
              <a:cxnLst/>
              <a:rect l="l" t="t" r="r" b="b"/>
              <a:pathLst>
                <a:path w="2340" h="1635" extrusionOk="0">
                  <a:moveTo>
                    <a:pt x="1633" y="0"/>
                  </a:moveTo>
                  <a:cubicBezTo>
                    <a:pt x="1633" y="0"/>
                    <a:pt x="1614" y="21"/>
                    <a:pt x="1633" y="41"/>
                  </a:cubicBezTo>
                  <a:lnTo>
                    <a:pt x="2259" y="1554"/>
                  </a:lnTo>
                  <a:lnTo>
                    <a:pt x="41" y="1554"/>
                  </a:lnTo>
                  <a:cubicBezTo>
                    <a:pt x="20" y="1554"/>
                    <a:pt x="1" y="1573"/>
                    <a:pt x="1" y="1594"/>
                  </a:cubicBezTo>
                  <a:cubicBezTo>
                    <a:pt x="1" y="1613"/>
                    <a:pt x="20" y="1634"/>
                    <a:pt x="41" y="1634"/>
                  </a:cubicBezTo>
                  <a:lnTo>
                    <a:pt x="2299" y="1634"/>
                  </a:lnTo>
                  <a:cubicBezTo>
                    <a:pt x="2318" y="1634"/>
                    <a:pt x="2318" y="1613"/>
                    <a:pt x="2339" y="1613"/>
                  </a:cubicBezTo>
                  <a:lnTo>
                    <a:pt x="2339" y="1573"/>
                  </a:lnTo>
                  <a:lnTo>
                    <a:pt x="1694" y="21"/>
                  </a:lnTo>
                  <a:cubicBezTo>
                    <a:pt x="1673" y="0"/>
                    <a:pt x="1654" y="0"/>
                    <a:pt x="163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361;p71">
              <a:extLst>
                <a:ext uri="{FF2B5EF4-FFF2-40B4-BE49-F238E27FC236}">
                  <a16:creationId xmlns:a16="http://schemas.microsoft.com/office/drawing/2014/main" id="{F1EF6BFD-C734-4B78-B6C0-B7CCECDD16B1}"/>
                </a:ext>
              </a:extLst>
            </p:cNvPr>
            <p:cNvSpPr/>
            <p:nvPr/>
          </p:nvSpPr>
          <p:spPr>
            <a:xfrm>
              <a:off x="2002700" y="2168975"/>
              <a:ext cx="75125" cy="69100"/>
            </a:xfrm>
            <a:custGeom>
              <a:avLst/>
              <a:gdLst/>
              <a:ahLst/>
              <a:cxnLst/>
              <a:rect l="l" t="t" r="r" b="b"/>
              <a:pathLst>
                <a:path w="3005" h="2764" extrusionOk="0">
                  <a:moveTo>
                    <a:pt x="2722" y="1"/>
                  </a:moveTo>
                  <a:cubicBezTo>
                    <a:pt x="2702" y="1"/>
                    <a:pt x="2702" y="22"/>
                    <a:pt x="2702" y="41"/>
                  </a:cubicBezTo>
                  <a:lnTo>
                    <a:pt x="2944" y="1997"/>
                  </a:lnTo>
                  <a:lnTo>
                    <a:pt x="20" y="2702"/>
                  </a:lnTo>
                  <a:cubicBezTo>
                    <a:pt x="1" y="2702"/>
                    <a:pt x="1" y="2723"/>
                    <a:pt x="1" y="2743"/>
                  </a:cubicBezTo>
                  <a:cubicBezTo>
                    <a:pt x="1" y="2764"/>
                    <a:pt x="20" y="2764"/>
                    <a:pt x="20" y="2764"/>
                  </a:cubicBezTo>
                  <a:lnTo>
                    <a:pt x="41" y="2764"/>
                  </a:lnTo>
                  <a:lnTo>
                    <a:pt x="2985" y="2057"/>
                  </a:lnTo>
                  <a:cubicBezTo>
                    <a:pt x="3004" y="2057"/>
                    <a:pt x="3004" y="2038"/>
                    <a:pt x="3004" y="2038"/>
                  </a:cubicBezTo>
                  <a:lnTo>
                    <a:pt x="2762" y="22"/>
                  </a:lnTo>
                  <a:cubicBezTo>
                    <a:pt x="2762" y="22"/>
                    <a:pt x="2743" y="1"/>
                    <a:pt x="272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62;p71">
              <a:extLst>
                <a:ext uri="{FF2B5EF4-FFF2-40B4-BE49-F238E27FC236}">
                  <a16:creationId xmlns:a16="http://schemas.microsoft.com/office/drawing/2014/main" id="{FD5F1EFE-F518-41DF-B343-F7FFF2697EFC}"/>
                </a:ext>
              </a:extLst>
            </p:cNvPr>
            <p:cNvSpPr/>
            <p:nvPr/>
          </p:nvSpPr>
          <p:spPr>
            <a:xfrm>
              <a:off x="2055600" y="2201750"/>
              <a:ext cx="82200" cy="78150"/>
            </a:xfrm>
            <a:custGeom>
              <a:avLst/>
              <a:gdLst/>
              <a:ahLst/>
              <a:cxnLst/>
              <a:rect l="l" t="t" r="r" b="b"/>
              <a:pathLst>
                <a:path w="3288" h="3126" extrusionOk="0">
                  <a:moveTo>
                    <a:pt x="2643" y="1"/>
                  </a:moveTo>
                  <a:cubicBezTo>
                    <a:pt x="2622" y="1"/>
                    <a:pt x="2603" y="20"/>
                    <a:pt x="2622" y="41"/>
                  </a:cubicBezTo>
                  <a:lnTo>
                    <a:pt x="3207" y="2461"/>
                  </a:lnTo>
                  <a:lnTo>
                    <a:pt x="41" y="3065"/>
                  </a:lnTo>
                  <a:cubicBezTo>
                    <a:pt x="22" y="3065"/>
                    <a:pt x="1" y="3085"/>
                    <a:pt x="22" y="3106"/>
                  </a:cubicBezTo>
                  <a:cubicBezTo>
                    <a:pt x="22" y="3125"/>
                    <a:pt x="22" y="3125"/>
                    <a:pt x="41" y="3125"/>
                  </a:cubicBezTo>
                  <a:lnTo>
                    <a:pt x="3248" y="2520"/>
                  </a:lnTo>
                  <a:cubicBezTo>
                    <a:pt x="3267" y="2520"/>
                    <a:pt x="3267" y="2501"/>
                    <a:pt x="3267" y="2501"/>
                  </a:cubicBezTo>
                  <a:cubicBezTo>
                    <a:pt x="3288" y="2501"/>
                    <a:pt x="3288" y="2480"/>
                    <a:pt x="3267" y="2480"/>
                  </a:cubicBezTo>
                  <a:lnTo>
                    <a:pt x="2683" y="20"/>
                  </a:lnTo>
                  <a:cubicBezTo>
                    <a:pt x="2683" y="1"/>
                    <a:pt x="2662" y="1"/>
                    <a:pt x="264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63;p71">
              <a:extLst>
                <a:ext uri="{FF2B5EF4-FFF2-40B4-BE49-F238E27FC236}">
                  <a16:creationId xmlns:a16="http://schemas.microsoft.com/office/drawing/2014/main" id="{6E418666-910E-47A1-AC05-92B067C41A5F}"/>
                </a:ext>
              </a:extLst>
            </p:cNvPr>
            <p:cNvSpPr/>
            <p:nvPr/>
          </p:nvSpPr>
          <p:spPr>
            <a:xfrm>
              <a:off x="2131750" y="2248125"/>
              <a:ext cx="60500" cy="73100"/>
            </a:xfrm>
            <a:custGeom>
              <a:avLst/>
              <a:gdLst/>
              <a:ahLst/>
              <a:cxnLst/>
              <a:rect l="l" t="t" r="r" b="b"/>
              <a:pathLst>
                <a:path w="2420" h="2924" extrusionOk="0">
                  <a:moveTo>
                    <a:pt x="2156" y="1"/>
                  </a:moveTo>
                  <a:cubicBezTo>
                    <a:pt x="2137" y="1"/>
                    <a:pt x="2116" y="20"/>
                    <a:pt x="2116" y="41"/>
                  </a:cubicBezTo>
                  <a:lnTo>
                    <a:pt x="2358" y="2138"/>
                  </a:lnTo>
                  <a:lnTo>
                    <a:pt x="19" y="2864"/>
                  </a:lnTo>
                  <a:cubicBezTo>
                    <a:pt x="0" y="2864"/>
                    <a:pt x="0" y="2883"/>
                    <a:pt x="0" y="2904"/>
                  </a:cubicBezTo>
                  <a:cubicBezTo>
                    <a:pt x="19" y="2923"/>
                    <a:pt x="19" y="2923"/>
                    <a:pt x="40" y="2923"/>
                  </a:cubicBezTo>
                  <a:lnTo>
                    <a:pt x="2398" y="2197"/>
                  </a:lnTo>
                  <a:cubicBezTo>
                    <a:pt x="2419" y="2178"/>
                    <a:pt x="2419" y="2178"/>
                    <a:pt x="2419" y="2157"/>
                  </a:cubicBezTo>
                  <a:lnTo>
                    <a:pt x="2177" y="41"/>
                  </a:lnTo>
                  <a:cubicBezTo>
                    <a:pt x="2177" y="20"/>
                    <a:pt x="2177" y="1"/>
                    <a:pt x="215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364;p71">
              <a:extLst>
                <a:ext uri="{FF2B5EF4-FFF2-40B4-BE49-F238E27FC236}">
                  <a16:creationId xmlns:a16="http://schemas.microsoft.com/office/drawing/2014/main" id="{2690B3B4-15ED-4964-830E-B027C8787EAF}"/>
                </a:ext>
              </a:extLst>
            </p:cNvPr>
            <p:cNvSpPr/>
            <p:nvPr/>
          </p:nvSpPr>
          <p:spPr>
            <a:xfrm>
              <a:off x="2211850" y="2309625"/>
              <a:ext cx="51975" cy="48900"/>
            </a:xfrm>
            <a:custGeom>
              <a:avLst/>
              <a:gdLst/>
              <a:ahLst/>
              <a:cxnLst/>
              <a:rect l="l" t="t" r="r" b="b"/>
              <a:pathLst>
                <a:path w="2079" h="1956" extrusionOk="0">
                  <a:moveTo>
                    <a:pt x="1635" y="0"/>
                  </a:moveTo>
                  <a:cubicBezTo>
                    <a:pt x="1614" y="0"/>
                    <a:pt x="1614" y="20"/>
                    <a:pt x="1614" y="41"/>
                  </a:cubicBezTo>
                  <a:lnTo>
                    <a:pt x="2017" y="1734"/>
                  </a:lnTo>
                  <a:lnTo>
                    <a:pt x="41" y="1895"/>
                  </a:lnTo>
                  <a:cubicBezTo>
                    <a:pt x="22" y="1895"/>
                    <a:pt x="1" y="1915"/>
                    <a:pt x="1" y="1936"/>
                  </a:cubicBezTo>
                  <a:cubicBezTo>
                    <a:pt x="1" y="1955"/>
                    <a:pt x="22" y="1955"/>
                    <a:pt x="41" y="1955"/>
                  </a:cubicBezTo>
                  <a:lnTo>
                    <a:pt x="2057" y="1794"/>
                  </a:lnTo>
                  <a:cubicBezTo>
                    <a:pt x="2057" y="1794"/>
                    <a:pt x="2078" y="1794"/>
                    <a:pt x="2078" y="1774"/>
                  </a:cubicBezTo>
                  <a:lnTo>
                    <a:pt x="2078" y="1753"/>
                  </a:lnTo>
                  <a:lnTo>
                    <a:pt x="1675" y="20"/>
                  </a:lnTo>
                  <a:cubicBezTo>
                    <a:pt x="1675" y="0"/>
                    <a:pt x="1654" y="0"/>
                    <a:pt x="163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365;p71">
              <a:extLst>
                <a:ext uri="{FF2B5EF4-FFF2-40B4-BE49-F238E27FC236}">
                  <a16:creationId xmlns:a16="http://schemas.microsoft.com/office/drawing/2014/main" id="{9F0D0992-213F-435D-B22E-2ADA7FC4A1C5}"/>
                </a:ext>
              </a:extLst>
            </p:cNvPr>
            <p:cNvSpPr/>
            <p:nvPr/>
          </p:nvSpPr>
          <p:spPr>
            <a:xfrm>
              <a:off x="1962875" y="2142275"/>
              <a:ext cx="61500" cy="52950"/>
            </a:xfrm>
            <a:custGeom>
              <a:avLst/>
              <a:gdLst/>
              <a:ahLst/>
              <a:cxnLst/>
              <a:rect l="l" t="t" r="r" b="b"/>
              <a:pathLst>
                <a:path w="2460" h="2118" extrusionOk="0">
                  <a:moveTo>
                    <a:pt x="2379" y="1"/>
                  </a:moveTo>
                  <a:cubicBezTo>
                    <a:pt x="2360" y="1"/>
                    <a:pt x="2360" y="1"/>
                    <a:pt x="2360" y="20"/>
                  </a:cubicBezTo>
                  <a:lnTo>
                    <a:pt x="2379" y="1493"/>
                  </a:lnTo>
                  <a:lnTo>
                    <a:pt x="41" y="2057"/>
                  </a:lnTo>
                  <a:cubicBezTo>
                    <a:pt x="21" y="2057"/>
                    <a:pt x="0" y="2077"/>
                    <a:pt x="21" y="2098"/>
                  </a:cubicBezTo>
                  <a:cubicBezTo>
                    <a:pt x="21" y="2098"/>
                    <a:pt x="21" y="2117"/>
                    <a:pt x="41" y="2117"/>
                  </a:cubicBezTo>
                  <a:lnTo>
                    <a:pt x="62" y="2117"/>
                  </a:lnTo>
                  <a:lnTo>
                    <a:pt x="2420" y="1553"/>
                  </a:lnTo>
                  <a:cubicBezTo>
                    <a:pt x="2441" y="1553"/>
                    <a:pt x="2460" y="1533"/>
                    <a:pt x="2460" y="1512"/>
                  </a:cubicBezTo>
                  <a:lnTo>
                    <a:pt x="2420" y="20"/>
                  </a:lnTo>
                  <a:cubicBezTo>
                    <a:pt x="2420" y="1"/>
                    <a:pt x="2400" y="1"/>
                    <a:pt x="237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366;p71">
              <a:extLst>
                <a:ext uri="{FF2B5EF4-FFF2-40B4-BE49-F238E27FC236}">
                  <a16:creationId xmlns:a16="http://schemas.microsoft.com/office/drawing/2014/main" id="{4EC52CC6-A549-4412-A64E-B3FC95C685A2}"/>
                </a:ext>
              </a:extLst>
            </p:cNvPr>
            <p:cNvSpPr/>
            <p:nvPr/>
          </p:nvSpPr>
          <p:spPr>
            <a:xfrm>
              <a:off x="2523350" y="2342875"/>
              <a:ext cx="243975" cy="470725"/>
            </a:xfrm>
            <a:custGeom>
              <a:avLst/>
              <a:gdLst/>
              <a:ahLst/>
              <a:cxnLst/>
              <a:rect l="l" t="t" r="r" b="b"/>
              <a:pathLst>
                <a:path w="9759" h="18829" extrusionOk="0">
                  <a:moveTo>
                    <a:pt x="7803" y="1"/>
                  </a:moveTo>
                  <a:lnTo>
                    <a:pt x="1371" y="606"/>
                  </a:lnTo>
                  <a:cubicBezTo>
                    <a:pt x="0" y="4678"/>
                    <a:pt x="524" y="9114"/>
                    <a:pt x="1957" y="13205"/>
                  </a:cubicBezTo>
                  <a:cubicBezTo>
                    <a:pt x="2097" y="13609"/>
                    <a:pt x="2239" y="14012"/>
                    <a:pt x="2400" y="14415"/>
                  </a:cubicBezTo>
                  <a:cubicBezTo>
                    <a:pt x="2642" y="15020"/>
                    <a:pt x="2884" y="15584"/>
                    <a:pt x="3145" y="16149"/>
                  </a:cubicBezTo>
                  <a:cubicBezTo>
                    <a:pt x="3570" y="17036"/>
                    <a:pt x="4053" y="17944"/>
                    <a:pt x="4839" y="18508"/>
                  </a:cubicBezTo>
                  <a:lnTo>
                    <a:pt x="4839" y="18528"/>
                  </a:lnTo>
                  <a:cubicBezTo>
                    <a:pt x="4879" y="18549"/>
                    <a:pt x="4900" y="18568"/>
                    <a:pt x="4940" y="18589"/>
                  </a:cubicBezTo>
                  <a:cubicBezTo>
                    <a:pt x="4981" y="18608"/>
                    <a:pt x="5021" y="18649"/>
                    <a:pt x="5061" y="18670"/>
                  </a:cubicBezTo>
                  <a:cubicBezTo>
                    <a:pt x="5234" y="18762"/>
                    <a:pt x="5424" y="18829"/>
                    <a:pt x="5609" y="18829"/>
                  </a:cubicBezTo>
                  <a:cubicBezTo>
                    <a:pt x="5704" y="18829"/>
                    <a:pt x="5798" y="18811"/>
                    <a:pt x="5887" y="18770"/>
                  </a:cubicBezTo>
                  <a:cubicBezTo>
                    <a:pt x="5928" y="18750"/>
                    <a:pt x="5968" y="18729"/>
                    <a:pt x="6008" y="18689"/>
                  </a:cubicBezTo>
                  <a:cubicBezTo>
                    <a:pt x="6048" y="18649"/>
                    <a:pt x="6089" y="18608"/>
                    <a:pt x="6110" y="18568"/>
                  </a:cubicBezTo>
                  <a:cubicBezTo>
                    <a:pt x="6271" y="18387"/>
                    <a:pt x="6331" y="18105"/>
                    <a:pt x="6371" y="17842"/>
                  </a:cubicBezTo>
                  <a:cubicBezTo>
                    <a:pt x="6492" y="17036"/>
                    <a:pt x="6573" y="16210"/>
                    <a:pt x="6573" y="15404"/>
                  </a:cubicBezTo>
                  <a:cubicBezTo>
                    <a:pt x="6613" y="16149"/>
                    <a:pt x="6715" y="17057"/>
                    <a:pt x="6916" y="17662"/>
                  </a:cubicBezTo>
                  <a:cubicBezTo>
                    <a:pt x="6976" y="17783"/>
                    <a:pt x="7016" y="17883"/>
                    <a:pt x="7077" y="17984"/>
                  </a:cubicBezTo>
                  <a:cubicBezTo>
                    <a:pt x="7198" y="18186"/>
                    <a:pt x="7339" y="18307"/>
                    <a:pt x="7521" y="18307"/>
                  </a:cubicBezTo>
                  <a:cubicBezTo>
                    <a:pt x="7742" y="18286"/>
                    <a:pt x="7984" y="17984"/>
                    <a:pt x="8226" y="17500"/>
                  </a:cubicBezTo>
                  <a:cubicBezTo>
                    <a:pt x="8287" y="17399"/>
                    <a:pt x="8327" y="17278"/>
                    <a:pt x="8387" y="17157"/>
                  </a:cubicBezTo>
                  <a:lnTo>
                    <a:pt x="8387" y="17138"/>
                  </a:lnTo>
                  <a:cubicBezTo>
                    <a:pt x="8871" y="15968"/>
                    <a:pt x="9336" y="14052"/>
                    <a:pt x="9577" y="11896"/>
                  </a:cubicBezTo>
                  <a:cubicBezTo>
                    <a:pt x="9618" y="11573"/>
                    <a:pt x="9637" y="11251"/>
                    <a:pt x="9658" y="10928"/>
                  </a:cubicBezTo>
                  <a:lnTo>
                    <a:pt x="9658" y="10907"/>
                  </a:lnTo>
                  <a:cubicBezTo>
                    <a:pt x="9758" y="9517"/>
                    <a:pt x="9758" y="8106"/>
                    <a:pt x="9597" y="6754"/>
                  </a:cubicBezTo>
                  <a:cubicBezTo>
                    <a:pt x="8973" y="1654"/>
                    <a:pt x="7803" y="1"/>
                    <a:pt x="7803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67;p71">
              <a:extLst>
                <a:ext uri="{FF2B5EF4-FFF2-40B4-BE49-F238E27FC236}">
                  <a16:creationId xmlns:a16="http://schemas.microsoft.com/office/drawing/2014/main" id="{7C16657A-4535-4544-AB2E-33047CF4BAD1}"/>
                </a:ext>
              </a:extLst>
            </p:cNvPr>
            <p:cNvSpPr/>
            <p:nvPr/>
          </p:nvSpPr>
          <p:spPr>
            <a:xfrm>
              <a:off x="2547050" y="2361525"/>
              <a:ext cx="36325" cy="341750"/>
            </a:xfrm>
            <a:custGeom>
              <a:avLst/>
              <a:gdLst/>
              <a:ahLst/>
              <a:cxnLst/>
              <a:rect l="l" t="t" r="r" b="b"/>
              <a:pathLst>
                <a:path w="1453" h="13670" extrusionOk="0">
                  <a:moveTo>
                    <a:pt x="888" y="0"/>
                  </a:moveTo>
                  <a:lnTo>
                    <a:pt x="888" y="0"/>
                  </a:lnTo>
                  <a:cubicBezTo>
                    <a:pt x="1" y="4134"/>
                    <a:pt x="60" y="8387"/>
                    <a:pt x="1009" y="12459"/>
                  </a:cubicBezTo>
                  <a:cubicBezTo>
                    <a:pt x="1149" y="12863"/>
                    <a:pt x="1291" y="13266"/>
                    <a:pt x="1452" y="13669"/>
                  </a:cubicBezTo>
                  <a:cubicBezTo>
                    <a:pt x="202" y="9255"/>
                    <a:pt x="41" y="4556"/>
                    <a:pt x="1028" y="40"/>
                  </a:cubicBezTo>
                  <a:lnTo>
                    <a:pt x="888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68;p71">
              <a:extLst>
                <a:ext uri="{FF2B5EF4-FFF2-40B4-BE49-F238E27FC236}">
                  <a16:creationId xmlns:a16="http://schemas.microsoft.com/office/drawing/2014/main" id="{61A83D3C-ECC8-47BD-9263-942D48F3CBE9}"/>
                </a:ext>
              </a:extLst>
            </p:cNvPr>
            <p:cNvSpPr/>
            <p:nvPr/>
          </p:nvSpPr>
          <p:spPr>
            <a:xfrm>
              <a:off x="2580325" y="2361525"/>
              <a:ext cx="69575" cy="448100"/>
            </a:xfrm>
            <a:custGeom>
              <a:avLst/>
              <a:gdLst/>
              <a:ahLst/>
              <a:cxnLst/>
              <a:rect l="l" t="t" r="r" b="b"/>
              <a:pathLst>
                <a:path w="2783" h="17924" extrusionOk="0">
                  <a:moveTo>
                    <a:pt x="605" y="0"/>
                  </a:moveTo>
                  <a:cubicBezTo>
                    <a:pt x="0" y="3489"/>
                    <a:pt x="363" y="7016"/>
                    <a:pt x="807" y="10626"/>
                  </a:cubicBezTo>
                  <a:cubicBezTo>
                    <a:pt x="1129" y="13166"/>
                    <a:pt x="1511" y="15625"/>
                    <a:pt x="2560" y="17762"/>
                  </a:cubicBezTo>
                  <a:lnTo>
                    <a:pt x="2560" y="17782"/>
                  </a:lnTo>
                  <a:cubicBezTo>
                    <a:pt x="2600" y="17803"/>
                    <a:pt x="2621" y="17822"/>
                    <a:pt x="2661" y="17843"/>
                  </a:cubicBezTo>
                  <a:cubicBezTo>
                    <a:pt x="2702" y="17862"/>
                    <a:pt x="2742" y="17903"/>
                    <a:pt x="2782" y="17924"/>
                  </a:cubicBezTo>
                  <a:cubicBezTo>
                    <a:pt x="1653" y="15746"/>
                    <a:pt x="1270" y="13225"/>
                    <a:pt x="947" y="10605"/>
                  </a:cubicBezTo>
                  <a:cubicBezTo>
                    <a:pt x="503" y="7016"/>
                    <a:pt x="141" y="3489"/>
                    <a:pt x="745" y="21"/>
                  </a:cubicBezTo>
                  <a:lnTo>
                    <a:pt x="605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369;p71">
              <a:extLst>
                <a:ext uri="{FF2B5EF4-FFF2-40B4-BE49-F238E27FC236}">
                  <a16:creationId xmlns:a16="http://schemas.microsoft.com/office/drawing/2014/main" id="{D490C5C4-F28F-482A-A1B0-F664B3A99ADD}"/>
                </a:ext>
              </a:extLst>
            </p:cNvPr>
            <p:cNvSpPr/>
            <p:nvPr/>
          </p:nvSpPr>
          <p:spPr>
            <a:xfrm>
              <a:off x="2626700" y="2363050"/>
              <a:ext cx="49400" cy="447075"/>
            </a:xfrm>
            <a:custGeom>
              <a:avLst/>
              <a:gdLst/>
              <a:ahLst/>
              <a:cxnLst/>
              <a:rect l="l" t="t" r="r" b="b"/>
              <a:pathLst>
                <a:path w="1976" h="17883" extrusionOk="0">
                  <a:moveTo>
                    <a:pt x="0" y="0"/>
                  </a:moveTo>
                  <a:cubicBezTo>
                    <a:pt x="140" y="5987"/>
                    <a:pt x="766" y="11995"/>
                    <a:pt x="1874" y="17882"/>
                  </a:cubicBezTo>
                  <a:cubicBezTo>
                    <a:pt x="1914" y="17842"/>
                    <a:pt x="1955" y="17801"/>
                    <a:pt x="1976" y="17761"/>
                  </a:cubicBezTo>
                  <a:cubicBezTo>
                    <a:pt x="887" y="11915"/>
                    <a:pt x="261" y="5947"/>
                    <a:pt x="12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370;p71">
              <a:extLst>
                <a:ext uri="{FF2B5EF4-FFF2-40B4-BE49-F238E27FC236}">
                  <a16:creationId xmlns:a16="http://schemas.microsoft.com/office/drawing/2014/main" id="{804E22F5-0509-4E4D-B4BD-DA102055D267}"/>
                </a:ext>
              </a:extLst>
            </p:cNvPr>
            <p:cNvSpPr/>
            <p:nvPr/>
          </p:nvSpPr>
          <p:spPr>
            <a:xfrm>
              <a:off x="2661450" y="2358000"/>
              <a:ext cx="38850" cy="434500"/>
            </a:xfrm>
            <a:custGeom>
              <a:avLst/>
              <a:gdLst/>
              <a:ahLst/>
              <a:cxnLst/>
              <a:rect l="l" t="t" r="r" b="b"/>
              <a:pathLst>
                <a:path w="1554" h="17380" extrusionOk="0">
                  <a:moveTo>
                    <a:pt x="121" y="1"/>
                  </a:moveTo>
                  <a:lnTo>
                    <a:pt x="0" y="20"/>
                  </a:lnTo>
                  <a:cubicBezTo>
                    <a:pt x="766" y="5646"/>
                    <a:pt x="1231" y="11371"/>
                    <a:pt x="1392" y="17057"/>
                  </a:cubicBezTo>
                  <a:cubicBezTo>
                    <a:pt x="1452" y="17178"/>
                    <a:pt x="1492" y="17278"/>
                    <a:pt x="1553" y="17379"/>
                  </a:cubicBezTo>
                  <a:cubicBezTo>
                    <a:pt x="1392" y="11573"/>
                    <a:pt x="908" y="5726"/>
                    <a:pt x="12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371;p71">
              <a:extLst>
                <a:ext uri="{FF2B5EF4-FFF2-40B4-BE49-F238E27FC236}">
                  <a16:creationId xmlns:a16="http://schemas.microsoft.com/office/drawing/2014/main" id="{B77B736B-F3F4-4252-9369-2CEEC43A66E3}"/>
                </a:ext>
              </a:extLst>
            </p:cNvPr>
            <p:cNvSpPr/>
            <p:nvPr/>
          </p:nvSpPr>
          <p:spPr>
            <a:xfrm>
              <a:off x="2693700" y="2356475"/>
              <a:ext cx="47925" cy="423925"/>
            </a:xfrm>
            <a:custGeom>
              <a:avLst/>
              <a:gdLst/>
              <a:ahLst/>
              <a:cxnLst/>
              <a:rect l="l" t="t" r="r" b="b"/>
              <a:pathLst>
                <a:path w="1917" h="16957" extrusionOk="0">
                  <a:moveTo>
                    <a:pt x="143" y="0"/>
                  </a:moveTo>
                  <a:lnTo>
                    <a:pt x="1" y="21"/>
                  </a:lnTo>
                  <a:cubicBezTo>
                    <a:pt x="1331" y="5586"/>
                    <a:pt x="1796" y="11271"/>
                    <a:pt x="1412" y="16956"/>
                  </a:cubicBezTo>
                  <a:cubicBezTo>
                    <a:pt x="1473" y="16855"/>
                    <a:pt x="1513" y="16734"/>
                    <a:pt x="1573" y="16613"/>
                  </a:cubicBezTo>
                  <a:lnTo>
                    <a:pt x="1573" y="16594"/>
                  </a:lnTo>
                  <a:cubicBezTo>
                    <a:pt x="1917" y="11029"/>
                    <a:pt x="1433" y="5444"/>
                    <a:pt x="14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372;p71">
              <a:extLst>
                <a:ext uri="{FF2B5EF4-FFF2-40B4-BE49-F238E27FC236}">
                  <a16:creationId xmlns:a16="http://schemas.microsoft.com/office/drawing/2014/main" id="{625A71E4-4E4D-4C5A-BFCD-E90A9475D9F1}"/>
                </a:ext>
              </a:extLst>
            </p:cNvPr>
            <p:cNvSpPr/>
            <p:nvPr/>
          </p:nvSpPr>
          <p:spPr>
            <a:xfrm>
              <a:off x="2709350" y="2346925"/>
              <a:ext cx="55475" cy="293350"/>
            </a:xfrm>
            <a:custGeom>
              <a:avLst/>
              <a:gdLst/>
              <a:ahLst/>
              <a:cxnLst/>
              <a:rect l="l" t="t" r="r" b="b"/>
              <a:pathLst>
                <a:path w="2219" h="11734" extrusionOk="0">
                  <a:moveTo>
                    <a:pt x="100" y="0"/>
                  </a:moveTo>
                  <a:lnTo>
                    <a:pt x="0" y="81"/>
                  </a:lnTo>
                  <a:cubicBezTo>
                    <a:pt x="283" y="423"/>
                    <a:pt x="404" y="826"/>
                    <a:pt x="544" y="1310"/>
                  </a:cubicBezTo>
                  <a:cubicBezTo>
                    <a:pt x="1471" y="4718"/>
                    <a:pt x="1996" y="8205"/>
                    <a:pt x="2137" y="11734"/>
                  </a:cubicBezTo>
                  <a:cubicBezTo>
                    <a:pt x="2178" y="11411"/>
                    <a:pt x="2197" y="11089"/>
                    <a:pt x="2218" y="10766"/>
                  </a:cubicBezTo>
                  <a:lnTo>
                    <a:pt x="2218" y="10745"/>
                  </a:lnTo>
                  <a:cubicBezTo>
                    <a:pt x="2036" y="7540"/>
                    <a:pt x="1512" y="4374"/>
                    <a:pt x="665" y="1270"/>
                  </a:cubicBezTo>
                  <a:cubicBezTo>
                    <a:pt x="544" y="807"/>
                    <a:pt x="404" y="342"/>
                    <a:pt x="10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373;p71">
              <a:extLst>
                <a:ext uri="{FF2B5EF4-FFF2-40B4-BE49-F238E27FC236}">
                  <a16:creationId xmlns:a16="http://schemas.microsoft.com/office/drawing/2014/main" id="{F2C63AD7-3ED4-4B49-AA11-2982D1A2E190}"/>
                </a:ext>
              </a:extLst>
            </p:cNvPr>
            <p:cNvSpPr/>
            <p:nvPr/>
          </p:nvSpPr>
          <p:spPr>
            <a:xfrm>
              <a:off x="2321725" y="1407225"/>
              <a:ext cx="665875" cy="973750"/>
            </a:xfrm>
            <a:custGeom>
              <a:avLst/>
              <a:gdLst/>
              <a:ahLst/>
              <a:cxnLst/>
              <a:rect l="l" t="t" r="r" b="b"/>
              <a:pathLst>
                <a:path w="26635" h="38950" extrusionOk="0">
                  <a:moveTo>
                    <a:pt x="16863" y="1"/>
                  </a:moveTo>
                  <a:cubicBezTo>
                    <a:pt x="14639" y="1"/>
                    <a:pt x="13924" y="968"/>
                    <a:pt x="14618" y="2125"/>
                  </a:cubicBezTo>
                  <a:cubicBezTo>
                    <a:pt x="14618" y="2125"/>
                    <a:pt x="4457" y="6197"/>
                    <a:pt x="8952" y="8616"/>
                  </a:cubicBezTo>
                  <a:cubicBezTo>
                    <a:pt x="8952" y="8616"/>
                    <a:pt x="6130" y="12003"/>
                    <a:pt x="8952" y="13113"/>
                  </a:cubicBezTo>
                  <a:cubicBezTo>
                    <a:pt x="8952" y="13113"/>
                    <a:pt x="3912" y="14726"/>
                    <a:pt x="1452" y="20290"/>
                  </a:cubicBezTo>
                  <a:lnTo>
                    <a:pt x="1393" y="20411"/>
                  </a:lnTo>
                  <a:cubicBezTo>
                    <a:pt x="525" y="22447"/>
                    <a:pt x="1" y="24987"/>
                    <a:pt x="183" y="28172"/>
                  </a:cubicBezTo>
                  <a:cubicBezTo>
                    <a:pt x="183" y="28172"/>
                    <a:pt x="143" y="28798"/>
                    <a:pt x="283" y="29766"/>
                  </a:cubicBezTo>
                  <a:cubicBezTo>
                    <a:pt x="283" y="29847"/>
                    <a:pt x="304" y="29947"/>
                    <a:pt x="323" y="30067"/>
                  </a:cubicBezTo>
                  <a:lnTo>
                    <a:pt x="385" y="30371"/>
                  </a:lnTo>
                  <a:cubicBezTo>
                    <a:pt x="385" y="30430"/>
                    <a:pt x="404" y="30471"/>
                    <a:pt x="404" y="30511"/>
                  </a:cubicBezTo>
                  <a:cubicBezTo>
                    <a:pt x="425" y="30613"/>
                    <a:pt x="444" y="30734"/>
                    <a:pt x="465" y="30834"/>
                  </a:cubicBezTo>
                  <a:cubicBezTo>
                    <a:pt x="1191" y="34033"/>
                    <a:pt x="3636" y="38949"/>
                    <a:pt x="11926" y="38949"/>
                  </a:cubicBezTo>
                  <a:cubicBezTo>
                    <a:pt x="12154" y="38949"/>
                    <a:pt x="12385" y="38946"/>
                    <a:pt x="12622" y="38938"/>
                  </a:cubicBezTo>
                  <a:cubicBezTo>
                    <a:pt x="25605" y="38535"/>
                    <a:pt x="24779" y="30169"/>
                    <a:pt x="25666" y="22850"/>
                  </a:cubicBezTo>
                  <a:cubicBezTo>
                    <a:pt x="25807" y="21802"/>
                    <a:pt x="25908" y="20713"/>
                    <a:pt x="26008" y="19624"/>
                  </a:cubicBezTo>
                  <a:cubicBezTo>
                    <a:pt x="26412" y="15008"/>
                    <a:pt x="26554" y="10170"/>
                    <a:pt x="26613" y="7608"/>
                  </a:cubicBezTo>
                  <a:cubicBezTo>
                    <a:pt x="26634" y="6802"/>
                    <a:pt x="26634" y="6238"/>
                    <a:pt x="26634" y="5955"/>
                  </a:cubicBezTo>
                  <a:lnTo>
                    <a:pt x="26634" y="5794"/>
                  </a:lnTo>
                  <a:cubicBezTo>
                    <a:pt x="26634" y="5794"/>
                    <a:pt x="23852" y="1238"/>
                    <a:pt x="19355" y="291"/>
                  </a:cubicBezTo>
                  <a:cubicBezTo>
                    <a:pt x="19073" y="230"/>
                    <a:pt x="18812" y="189"/>
                    <a:pt x="18549" y="149"/>
                  </a:cubicBezTo>
                  <a:cubicBezTo>
                    <a:pt x="17913" y="47"/>
                    <a:pt x="17352" y="1"/>
                    <a:pt x="16863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374;p71">
              <a:extLst>
                <a:ext uri="{FF2B5EF4-FFF2-40B4-BE49-F238E27FC236}">
                  <a16:creationId xmlns:a16="http://schemas.microsoft.com/office/drawing/2014/main" id="{87B4F63D-09DD-4CF3-868A-555DC39FF2B1}"/>
                </a:ext>
              </a:extLst>
            </p:cNvPr>
            <p:cNvSpPr/>
            <p:nvPr/>
          </p:nvSpPr>
          <p:spPr>
            <a:xfrm>
              <a:off x="2332350" y="1733025"/>
              <a:ext cx="639600" cy="647950"/>
            </a:xfrm>
            <a:custGeom>
              <a:avLst/>
              <a:gdLst/>
              <a:ahLst/>
              <a:cxnLst/>
              <a:rect l="l" t="t" r="r" b="b"/>
              <a:pathLst>
                <a:path w="25584" h="25918" extrusionOk="0">
                  <a:moveTo>
                    <a:pt x="11235" y="95"/>
                  </a:moveTo>
                  <a:cubicBezTo>
                    <a:pt x="11072" y="95"/>
                    <a:pt x="10908" y="97"/>
                    <a:pt x="10745" y="100"/>
                  </a:cubicBezTo>
                  <a:cubicBezTo>
                    <a:pt x="9334" y="121"/>
                    <a:pt x="8629" y="0"/>
                    <a:pt x="7600" y="1028"/>
                  </a:cubicBezTo>
                  <a:cubicBezTo>
                    <a:pt x="6431" y="2218"/>
                    <a:pt x="5081" y="3710"/>
                    <a:pt x="4173" y="5100"/>
                  </a:cubicBezTo>
                  <a:cubicBezTo>
                    <a:pt x="3124" y="6713"/>
                    <a:pt x="2258" y="8428"/>
                    <a:pt x="1552" y="10202"/>
                  </a:cubicBezTo>
                  <a:cubicBezTo>
                    <a:pt x="605" y="12621"/>
                    <a:pt x="0" y="15202"/>
                    <a:pt x="40" y="17802"/>
                  </a:cubicBezTo>
                  <a:cubicBezTo>
                    <a:pt x="363" y="19213"/>
                    <a:pt x="1027" y="20987"/>
                    <a:pt x="2379" y="22500"/>
                  </a:cubicBezTo>
                  <a:cubicBezTo>
                    <a:pt x="4088" y="24400"/>
                    <a:pt x="6876" y="25918"/>
                    <a:pt x="11494" y="25918"/>
                  </a:cubicBezTo>
                  <a:cubicBezTo>
                    <a:pt x="11724" y="25918"/>
                    <a:pt x="11958" y="25914"/>
                    <a:pt x="12197" y="25906"/>
                  </a:cubicBezTo>
                  <a:cubicBezTo>
                    <a:pt x="23467" y="25543"/>
                    <a:pt x="24333" y="19193"/>
                    <a:pt x="24938" y="12721"/>
                  </a:cubicBezTo>
                  <a:cubicBezTo>
                    <a:pt x="25040" y="11753"/>
                    <a:pt x="25120" y="10766"/>
                    <a:pt x="25241" y="9818"/>
                  </a:cubicBezTo>
                  <a:cubicBezTo>
                    <a:pt x="25382" y="8770"/>
                    <a:pt x="25483" y="7681"/>
                    <a:pt x="25583" y="6592"/>
                  </a:cubicBezTo>
                  <a:cubicBezTo>
                    <a:pt x="25382" y="6189"/>
                    <a:pt x="25161" y="5826"/>
                    <a:pt x="24898" y="5463"/>
                  </a:cubicBezTo>
                  <a:cubicBezTo>
                    <a:pt x="23890" y="4092"/>
                    <a:pt x="22419" y="3125"/>
                    <a:pt x="20887" y="2358"/>
                  </a:cubicBezTo>
                  <a:cubicBezTo>
                    <a:pt x="17907" y="879"/>
                    <a:pt x="14579" y="95"/>
                    <a:pt x="11235" y="95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375;p71">
              <a:extLst>
                <a:ext uri="{FF2B5EF4-FFF2-40B4-BE49-F238E27FC236}">
                  <a16:creationId xmlns:a16="http://schemas.microsoft.com/office/drawing/2014/main" id="{29A65486-8FD1-4166-911C-521895704367}"/>
                </a:ext>
              </a:extLst>
            </p:cNvPr>
            <p:cNvSpPr/>
            <p:nvPr/>
          </p:nvSpPr>
          <p:spPr>
            <a:xfrm>
              <a:off x="2508225" y="1681175"/>
              <a:ext cx="139650" cy="115575"/>
            </a:xfrm>
            <a:custGeom>
              <a:avLst/>
              <a:gdLst/>
              <a:ahLst/>
              <a:cxnLst/>
              <a:rect l="l" t="t" r="r" b="b"/>
              <a:pathLst>
                <a:path w="5586" h="4623" extrusionOk="0">
                  <a:moveTo>
                    <a:pt x="4389" y="0"/>
                  </a:moveTo>
                  <a:cubicBezTo>
                    <a:pt x="4011" y="0"/>
                    <a:pt x="3609" y="163"/>
                    <a:pt x="3266" y="360"/>
                  </a:cubicBezTo>
                  <a:cubicBezTo>
                    <a:pt x="2541" y="784"/>
                    <a:pt x="2037" y="1408"/>
                    <a:pt x="1473" y="1994"/>
                  </a:cubicBezTo>
                  <a:cubicBezTo>
                    <a:pt x="1008" y="2478"/>
                    <a:pt x="0" y="3203"/>
                    <a:pt x="404" y="3989"/>
                  </a:cubicBezTo>
                  <a:cubicBezTo>
                    <a:pt x="484" y="4150"/>
                    <a:pt x="626" y="4271"/>
                    <a:pt x="787" y="4373"/>
                  </a:cubicBezTo>
                  <a:cubicBezTo>
                    <a:pt x="1095" y="4546"/>
                    <a:pt x="1444" y="4623"/>
                    <a:pt x="1797" y="4623"/>
                  </a:cubicBezTo>
                  <a:cubicBezTo>
                    <a:pt x="2184" y="4623"/>
                    <a:pt x="2576" y="4531"/>
                    <a:pt x="2925" y="4373"/>
                  </a:cubicBezTo>
                  <a:cubicBezTo>
                    <a:pt x="3589" y="4050"/>
                    <a:pt x="4134" y="3526"/>
                    <a:pt x="4637" y="2962"/>
                  </a:cubicBezTo>
                  <a:cubicBezTo>
                    <a:pt x="4981" y="2558"/>
                    <a:pt x="5344" y="2115"/>
                    <a:pt x="5465" y="1591"/>
                  </a:cubicBezTo>
                  <a:cubicBezTo>
                    <a:pt x="5586" y="1066"/>
                    <a:pt x="5424" y="441"/>
                    <a:pt x="4960" y="158"/>
                  </a:cubicBezTo>
                  <a:cubicBezTo>
                    <a:pt x="4785" y="46"/>
                    <a:pt x="4591" y="0"/>
                    <a:pt x="4389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376;p71">
              <a:extLst>
                <a:ext uri="{FF2B5EF4-FFF2-40B4-BE49-F238E27FC236}">
                  <a16:creationId xmlns:a16="http://schemas.microsoft.com/office/drawing/2014/main" id="{7EF33491-E933-4FCB-A39B-2EBA0B40CBA8}"/>
                </a:ext>
              </a:extLst>
            </p:cNvPr>
            <p:cNvSpPr/>
            <p:nvPr/>
          </p:nvSpPr>
          <p:spPr>
            <a:xfrm>
              <a:off x="2518825" y="1721225"/>
              <a:ext cx="334175" cy="245050"/>
            </a:xfrm>
            <a:custGeom>
              <a:avLst/>
              <a:gdLst/>
              <a:ahLst/>
              <a:cxnLst/>
              <a:rect l="l" t="t" r="r" b="b"/>
              <a:pathLst>
                <a:path w="13367" h="9802" extrusionOk="0">
                  <a:moveTo>
                    <a:pt x="5083" y="1"/>
                  </a:moveTo>
                  <a:cubicBezTo>
                    <a:pt x="4820" y="1"/>
                    <a:pt x="4609" y="85"/>
                    <a:pt x="4476" y="392"/>
                  </a:cubicBezTo>
                  <a:cubicBezTo>
                    <a:pt x="3791" y="392"/>
                    <a:pt x="3105" y="472"/>
                    <a:pt x="2501" y="795"/>
                  </a:cubicBezTo>
                  <a:cubicBezTo>
                    <a:pt x="1875" y="1118"/>
                    <a:pt x="1391" y="1701"/>
                    <a:pt x="1310" y="2387"/>
                  </a:cubicBezTo>
                  <a:cubicBezTo>
                    <a:pt x="1255" y="3009"/>
                    <a:pt x="1637" y="3699"/>
                    <a:pt x="2228" y="3904"/>
                  </a:cubicBezTo>
                  <a:lnTo>
                    <a:pt x="2228" y="3904"/>
                  </a:lnTo>
                  <a:cubicBezTo>
                    <a:pt x="2190" y="3897"/>
                    <a:pt x="2152" y="3895"/>
                    <a:pt x="2113" y="3895"/>
                  </a:cubicBezTo>
                  <a:cubicBezTo>
                    <a:pt x="1880" y="3895"/>
                    <a:pt x="1639" y="4002"/>
                    <a:pt x="1431" y="4121"/>
                  </a:cubicBezTo>
                  <a:cubicBezTo>
                    <a:pt x="867" y="4464"/>
                    <a:pt x="383" y="4968"/>
                    <a:pt x="181" y="5613"/>
                  </a:cubicBezTo>
                  <a:cubicBezTo>
                    <a:pt x="1" y="6238"/>
                    <a:pt x="181" y="7005"/>
                    <a:pt x="705" y="7387"/>
                  </a:cubicBezTo>
                  <a:cubicBezTo>
                    <a:pt x="984" y="7596"/>
                    <a:pt x="1316" y="7682"/>
                    <a:pt x="1657" y="7682"/>
                  </a:cubicBezTo>
                  <a:cubicBezTo>
                    <a:pt x="2007" y="7682"/>
                    <a:pt x="2365" y="7591"/>
                    <a:pt x="2681" y="7448"/>
                  </a:cubicBezTo>
                  <a:lnTo>
                    <a:pt x="2681" y="7448"/>
                  </a:lnTo>
                  <a:cubicBezTo>
                    <a:pt x="2501" y="7771"/>
                    <a:pt x="2439" y="8274"/>
                    <a:pt x="2581" y="8617"/>
                  </a:cubicBezTo>
                  <a:cubicBezTo>
                    <a:pt x="2702" y="8980"/>
                    <a:pt x="2963" y="9282"/>
                    <a:pt x="3286" y="9484"/>
                  </a:cubicBezTo>
                  <a:cubicBezTo>
                    <a:pt x="3609" y="9684"/>
                    <a:pt x="3978" y="9802"/>
                    <a:pt x="4349" y="9802"/>
                  </a:cubicBezTo>
                  <a:cubicBezTo>
                    <a:pt x="4465" y="9802"/>
                    <a:pt x="4582" y="9790"/>
                    <a:pt x="4697" y="9766"/>
                  </a:cubicBezTo>
                  <a:cubicBezTo>
                    <a:pt x="4939" y="9706"/>
                    <a:pt x="5162" y="9604"/>
                    <a:pt x="5342" y="9443"/>
                  </a:cubicBezTo>
                  <a:cubicBezTo>
                    <a:pt x="5525" y="9282"/>
                    <a:pt x="5646" y="9040"/>
                    <a:pt x="5826" y="8879"/>
                  </a:cubicBezTo>
                  <a:lnTo>
                    <a:pt x="5826" y="8879"/>
                  </a:lnTo>
                  <a:cubicBezTo>
                    <a:pt x="5767" y="8940"/>
                    <a:pt x="6170" y="9343"/>
                    <a:pt x="6229" y="9384"/>
                  </a:cubicBezTo>
                  <a:cubicBezTo>
                    <a:pt x="6412" y="9524"/>
                    <a:pt x="6654" y="9604"/>
                    <a:pt x="6875" y="9645"/>
                  </a:cubicBezTo>
                  <a:cubicBezTo>
                    <a:pt x="7006" y="9670"/>
                    <a:pt x="7136" y="9682"/>
                    <a:pt x="7261" y="9682"/>
                  </a:cubicBezTo>
                  <a:cubicBezTo>
                    <a:pt x="8058" y="9682"/>
                    <a:pt x="8708" y="9196"/>
                    <a:pt x="8952" y="8395"/>
                  </a:cubicBezTo>
                  <a:cubicBezTo>
                    <a:pt x="8971" y="8375"/>
                    <a:pt x="8971" y="8335"/>
                    <a:pt x="9012" y="8335"/>
                  </a:cubicBezTo>
                  <a:cubicBezTo>
                    <a:pt x="9030" y="8335"/>
                    <a:pt x="9017" y="8379"/>
                    <a:pt x="9000" y="8379"/>
                  </a:cubicBezTo>
                  <a:cubicBezTo>
                    <a:pt x="8998" y="8379"/>
                    <a:pt x="8995" y="8378"/>
                    <a:pt x="8992" y="8375"/>
                  </a:cubicBezTo>
                  <a:lnTo>
                    <a:pt x="8992" y="8375"/>
                  </a:lnTo>
                  <a:cubicBezTo>
                    <a:pt x="9278" y="8852"/>
                    <a:pt x="9854" y="9185"/>
                    <a:pt x="10393" y="9185"/>
                  </a:cubicBezTo>
                  <a:cubicBezTo>
                    <a:pt x="10424" y="9185"/>
                    <a:pt x="10454" y="9184"/>
                    <a:pt x="10484" y="9182"/>
                  </a:cubicBezTo>
                  <a:cubicBezTo>
                    <a:pt x="11068" y="9121"/>
                    <a:pt x="11552" y="8758"/>
                    <a:pt x="11936" y="8335"/>
                  </a:cubicBezTo>
                  <a:cubicBezTo>
                    <a:pt x="13065" y="7085"/>
                    <a:pt x="13366" y="5190"/>
                    <a:pt x="12721" y="3658"/>
                  </a:cubicBezTo>
                  <a:cubicBezTo>
                    <a:pt x="12641" y="3658"/>
                    <a:pt x="12581" y="3698"/>
                    <a:pt x="12541" y="3739"/>
                  </a:cubicBezTo>
                  <a:cubicBezTo>
                    <a:pt x="10887" y="1763"/>
                    <a:pt x="8528" y="311"/>
                    <a:pt x="5968" y="110"/>
                  </a:cubicBezTo>
                  <a:cubicBezTo>
                    <a:pt x="5640" y="79"/>
                    <a:pt x="5337" y="1"/>
                    <a:pt x="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77;p71">
              <a:extLst>
                <a:ext uri="{FF2B5EF4-FFF2-40B4-BE49-F238E27FC236}">
                  <a16:creationId xmlns:a16="http://schemas.microsoft.com/office/drawing/2014/main" id="{DEE694EB-BE76-4D70-8448-B51DE63F3ACD}"/>
                </a:ext>
              </a:extLst>
            </p:cNvPr>
            <p:cNvSpPr/>
            <p:nvPr/>
          </p:nvSpPr>
          <p:spPr>
            <a:xfrm>
              <a:off x="2586850" y="1826250"/>
              <a:ext cx="118500" cy="105375"/>
            </a:xfrm>
            <a:custGeom>
              <a:avLst/>
              <a:gdLst/>
              <a:ahLst/>
              <a:cxnLst/>
              <a:rect l="l" t="t" r="r" b="b"/>
              <a:pathLst>
                <a:path w="4740" h="4215" extrusionOk="0">
                  <a:moveTo>
                    <a:pt x="788" y="0"/>
                  </a:moveTo>
                  <a:cubicBezTo>
                    <a:pt x="304" y="202"/>
                    <a:pt x="0" y="726"/>
                    <a:pt x="62" y="1250"/>
                  </a:cubicBezTo>
                  <a:cubicBezTo>
                    <a:pt x="121" y="1755"/>
                    <a:pt x="484" y="2199"/>
                    <a:pt x="989" y="2379"/>
                  </a:cubicBezTo>
                  <a:cubicBezTo>
                    <a:pt x="1150" y="2436"/>
                    <a:pt x="1320" y="2464"/>
                    <a:pt x="1492" y="2464"/>
                  </a:cubicBezTo>
                  <a:cubicBezTo>
                    <a:pt x="1752" y="2464"/>
                    <a:pt x="2016" y="2401"/>
                    <a:pt x="2259" y="2279"/>
                  </a:cubicBezTo>
                  <a:lnTo>
                    <a:pt x="2259" y="2279"/>
                  </a:lnTo>
                  <a:cubicBezTo>
                    <a:pt x="2038" y="2884"/>
                    <a:pt x="2259" y="3629"/>
                    <a:pt x="2783" y="3992"/>
                  </a:cubicBezTo>
                  <a:cubicBezTo>
                    <a:pt x="3025" y="4154"/>
                    <a:pt x="3307" y="4215"/>
                    <a:pt x="3570" y="4215"/>
                  </a:cubicBezTo>
                  <a:cubicBezTo>
                    <a:pt x="4013" y="4215"/>
                    <a:pt x="4436" y="4033"/>
                    <a:pt x="4718" y="3691"/>
                  </a:cubicBezTo>
                  <a:cubicBezTo>
                    <a:pt x="4739" y="3650"/>
                    <a:pt x="4739" y="3610"/>
                    <a:pt x="4699" y="3589"/>
                  </a:cubicBezTo>
                  <a:cubicBezTo>
                    <a:pt x="4690" y="3581"/>
                    <a:pt x="4678" y="3576"/>
                    <a:pt x="4666" y="3576"/>
                  </a:cubicBezTo>
                  <a:cubicBezTo>
                    <a:pt x="4648" y="3576"/>
                    <a:pt x="4630" y="3586"/>
                    <a:pt x="4618" y="3610"/>
                  </a:cubicBezTo>
                  <a:cubicBezTo>
                    <a:pt x="4373" y="3916"/>
                    <a:pt x="3978" y="4081"/>
                    <a:pt x="3583" y="4081"/>
                  </a:cubicBezTo>
                  <a:cubicBezTo>
                    <a:pt x="3330" y="4081"/>
                    <a:pt x="3077" y="4013"/>
                    <a:pt x="2863" y="3871"/>
                  </a:cubicBezTo>
                  <a:cubicBezTo>
                    <a:pt x="2339" y="3508"/>
                    <a:pt x="2138" y="2702"/>
                    <a:pt x="2460" y="2137"/>
                  </a:cubicBezTo>
                  <a:cubicBezTo>
                    <a:pt x="2481" y="2118"/>
                    <a:pt x="2481" y="2078"/>
                    <a:pt x="2441" y="2057"/>
                  </a:cubicBezTo>
                  <a:cubicBezTo>
                    <a:pt x="2430" y="2047"/>
                    <a:pt x="2420" y="2042"/>
                    <a:pt x="2408" y="2042"/>
                  </a:cubicBezTo>
                  <a:cubicBezTo>
                    <a:pt x="2395" y="2042"/>
                    <a:pt x="2380" y="2047"/>
                    <a:pt x="2360" y="2057"/>
                  </a:cubicBezTo>
                  <a:cubicBezTo>
                    <a:pt x="2089" y="2233"/>
                    <a:pt x="1773" y="2328"/>
                    <a:pt x="1466" y="2328"/>
                  </a:cubicBezTo>
                  <a:cubicBezTo>
                    <a:pt x="1316" y="2328"/>
                    <a:pt x="1168" y="2305"/>
                    <a:pt x="1030" y="2258"/>
                  </a:cubicBezTo>
                  <a:cubicBezTo>
                    <a:pt x="586" y="2097"/>
                    <a:pt x="242" y="1694"/>
                    <a:pt x="183" y="1231"/>
                  </a:cubicBezTo>
                  <a:cubicBezTo>
                    <a:pt x="142" y="767"/>
                    <a:pt x="404" y="304"/>
                    <a:pt x="828" y="142"/>
                  </a:cubicBezTo>
                  <a:cubicBezTo>
                    <a:pt x="868" y="121"/>
                    <a:pt x="888" y="81"/>
                    <a:pt x="868" y="41"/>
                  </a:cubicBezTo>
                  <a:cubicBezTo>
                    <a:pt x="847" y="21"/>
                    <a:pt x="807" y="0"/>
                    <a:pt x="788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78;p71">
              <a:extLst>
                <a:ext uri="{FF2B5EF4-FFF2-40B4-BE49-F238E27FC236}">
                  <a16:creationId xmlns:a16="http://schemas.microsoft.com/office/drawing/2014/main" id="{AB12E729-34B1-497B-BEE5-C507FB903DF3}"/>
                </a:ext>
              </a:extLst>
            </p:cNvPr>
            <p:cNvSpPr/>
            <p:nvPr/>
          </p:nvSpPr>
          <p:spPr>
            <a:xfrm>
              <a:off x="2602975" y="1556100"/>
              <a:ext cx="384625" cy="391075"/>
            </a:xfrm>
            <a:custGeom>
              <a:avLst/>
              <a:gdLst/>
              <a:ahLst/>
              <a:cxnLst/>
              <a:rect l="l" t="t" r="r" b="b"/>
              <a:pathLst>
                <a:path w="15385" h="15643" extrusionOk="0">
                  <a:moveTo>
                    <a:pt x="15384" y="0"/>
                  </a:moveTo>
                  <a:lnTo>
                    <a:pt x="15384" y="0"/>
                  </a:lnTo>
                  <a:cubicBezTo>
                    <a:pt x="14516" y="545"/>
                    <a:pt x="11654" y="2199"/>
                    <a:pt x="8025" y="3024"/>
                  </a:cubicBezTo>
                  <a:cubicBezTo>
                    <a:pt x="3651" y="4053"/>
                    <a:pt x="1" y="3670"/>
                    <a:pt x="605" y="6432"/>
                  </a:cubicBezTo>
                  <a:cubicBezTo>
                    <a:pt x="605" y="6432"/>
                    <a:pt x="565" y="7682"/>
                    <a:pt x="2904" y="8005"/>
                  </a:cubicBezTo>
                  <a:cubicBezTo>
                    <a:pt x="2904" y="8005"/>
                    <a:pt x="1070" y="8690"/>
                    <a:pt x="1997" y="10121"/>
                  </a:cubicBezTo>
                  <a:cubicBezTo>
                    <a:pt x="2393" y="10742"/>
                    <a:pt x="3091" y="10918"/>
                    <a:pt x="3750" y="10918"/>
                  </a:cubicBezTo>
                  <a:cubicBezTo>
                    <a:pt x="4568" y="10918"/>
                    <a:pt x="5328" y="10648"/>
                    <a:pt x="5384" y="10626"/>
                  </a:cubicBezTo>
                  <a:lnTo>
                    <a:pt x="5384" y="10626"/>
                  </a:lnTo>
                  <a:cubicBezTo>
                    <a:pt x="5323" y="10747"/>
                    <a:pt x="3328" y="13387"/>
                    <a:pt x="5726" y="13569"/>
                  </a:cubicBezTo>
                  <a:cubicBezTo>
                    <a:pt x="5887" y="13582"/>
                    <a:pt x="6042" y="13588"/>
                    <a:pt x="6191" y="13588"/>
                  </a:cubicBezTo>
                  <a:cubicBezTo>
                    <a:pt x="8194" y="13588"/>
                    <a:pt x="9161" y="12533"/>
                    <a:pt x="9255" y="12440"/>
                  </a:cubicBezTo>
                  <a:lnTo>
                    <a:pt x="9255" y="12440"/>
                  </a:lnTo>
                  <a:cubicBezTo>
                    <a:pt x="9175" y="12561"/>
                    <a:pt x="8167" y="14234"/>
                    <a:pt x="9678" y="14537"/>
                  </a:cubicBezTo>
                  <a:cubicBezTo>
                    <a:pt x="9829" y="14568"/>
                    <a:pt x="9976" y="14582"/>
                    <a:pt x="10116" y="14582"/>
                  </a:cubicBezTo>
                  <a:cubicBezTo>
                    <a:pt x="11435" y="14582"/>
                    <a:pt x="12258" y="13347"/>
                    <a:pt x="12258" y="13347"/>
                  </a:cubicBezTo>
                  <a:cubicBezTo>
                    <a:pt x="12258" y="13347"/>
                    <a:pt x="12718" y="15643"/>
                    <a:pt x="14168" y="15643"/>
                  </a:cubicBezTo>
                  <a:cubicBezTo>
                    <a:pt x="14296" y="15643"/>
                    <a:pt x="14433" y="15625"/>
                    <a:pt x="14578" y="15585"/>
                  </a:cubicBezTo>
                  <a:cubicBezTo>
                    <a:pt x="14637" y="14940"/>
                    <a:pt x="14699" y="14314"/>
                    <a:pt x="14758" y="13669"/>
                  </a:cubicBezTo>
                  <a:cubicBezTo>
                    <a:pt x="14860" y="12521"/>
                    <a:pt x="14941" y="11371"/>
                    <a:pt x="15000" y="10242"/>
                  </a:cubicBezTo>
                  <a:cubicBezTo>
                    <a:pt x="15183" y="7379"/>
                    <a:pt x="15283" y="4658"/>
                    <a:pt x="15344" y="2723"/>
                  </a:cubicBezTo>
                  <a:cubicBezTo>
                    <a:pt x="15363" y="1371"/>
                    <a:pt x="15384" y="384"/>
                    <a:pt x="15384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79;p71">
              <a:extLst>
                <a:ext uri="{FF2B5EF4-FFF2-40B4-BE49-F238E27FC236}">
                  <a16:creationId xmlns:a16="http://schemas.microsoft.com/office/drawing/2014/main" id="{CF00EBFD-4AB1-4D16-990D-8277E2BC59C6}"/>
                </a:ext>
              </a:extLst>
            </p:cNvPr>
            <p:cNvSpPr/>
            <p:nvPr/>
          </p:nvSpPr>
          <p:spPr>
            <a:xfrm>
              <a:off x="2766275" y="1569725"/>
              <a:ext cx="94775" cy="83675"/>
            </a:xfrm>
            <a:custGeom>
              <a:avLst/>
              <a:gdLst/>
              <a:ahLst/>
              <a:cxnLst/>
              <a:rect l="l" t="t" r="r" b="b"/>
              <a:pathLst>
                <a:path w="3791" h="3347" extrusionOk="0">
                  <a:moveTo>
                    <a:pt x="1877" y="0"/>
                  </a:moveTo>
                  <a:cubicBezTo>
                    <a:pt x="1361" y="0"/>
                    <a:pt x="852" y="237"/>
                    <a:pt x="525" y="686"/>
                  </a:cubicBezTo>
                  <a:cubicBezTo>
                    <a:pt x="1" y="1431"/>
                    <a:pt x="162" y="2479"/>
                    <a:pt x="909" y="3025"/>
                  </a:cubicBezTo>
                  <a:cubicBezTo>
                    <a:pt x="1206" y="3242"/>
                    <a:pt x="1552" y="3346"/>
                    <a:pt x="1895" y="3346"/>
                  </a:cubicBezTo>
                  <a:cubicBezTo>
                    <a:pt x="2411" y="3346"/>
                    <a:pt x="2920" y="3109"/>
                    <a:pt x="3247" y="2662"/>
                  </a:cubicBezTo>
                  <a:cubicBezTo>
                    <a:pt x="3791" y="1896"/>
                    <a:pt x="3610" y="867"/>
                    <a:pt x="2864" y="323"/>
                  </a:cubicBezTo>
                  <a:cubicBezTo>
                    <a:pt x="2566" y="105"/>
                    <a:pt x="2220" y="0"/>
                    <a:pt x="187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80;p71">
              <a:extLst>
                <a:ext uri="{FF2B5EF4-FFF2-40B4-BE49-F238E27FC236}">
                  <a16:creationId xmlns:a16="http://schemas.microsoft.com/office/drawing/2014/main" id="{A357EEB9-C84E-446A-903F-8B3CBB91D955}"/>
                </a:ext>
              </a:extLst>
            </p:cNvPr>
            <p:cNvSpPr/>
            <p:nvPr/>
          </p:nvSpPr>
          <p:spPr>
            <a:xfrm>
              <a:off x="2750675" y="1410925"/>
              <a:ext cx="236925" cy="194975"/>
            </a:xfrm>
            <a:custGeom>
              <a:avLst/>
              <a:gdLst/>
              <a:ahLst/>
              <a:cxnLst/>
              <a:rect l="l" t="t" r="r" b="b"/>
              <a:pathLst>
                <a:path w="9477" h="7799" extrusionOk="0">
                  <a:moveTo>
                    <a:pt x="1391" y="1"/>
                  </a:moveTo>
                  <a:cubicBezTo>
                    <a:pt x="1291" y="82"/>
                    <a:pt x="1189" y="183"/>
                    <a:pt x="1130" y="345"/>
                  </a:cubicBezTo>
                  <a:cubicBezTo>
                    <a:pt x="968" y="646"/>
                    <a:pt x="1028" y="1009"/>
                    <a:pt x="1189" y="1312"/>
                  </a:cubicBezTo>
                  <a:cubicBezTo>
                    <a:pt x="1351" y="1614"/>
                    <a:pt x="1592" y="1856"/>
                    <a:pt x="1834" y="2098"/>
                  </a:cubicBezTo>
                  <a:cubicBezTo>
                    <a:pt x="1553" y="1932"/>
                    <a:pt x="1207" y="1782"/>
                    <a:pt x="894" y="1782"/>
                  </a:cubicBezTo>
                  <a:cubicBezTo>
                    <a:pt x="713" y="1782"/>
                    <a:pt x="544" y="1832"/>
                    <a:pt x="404" y="1957"/>
                  </a:cubicBezTo>
                  <a:cubicBezTo>
                    <a:pt x="1" y="2280"/>
                    <a:pt x="101" y="2904"/>
                    <a:pt x="363" y="3348"/>
                  </a:cubicBezTo>
                  <a:cubicBezTo>
                    <a:pt x="867" y="4194"/>
                    <a:pt x="1815" y="4659"/>
                    <a:pt x="2702" y="5102"/>
                  </a:cubicBezTo>
                  <a:cubicBezTo>
                    <a:pt x="4375" y="5888"/>
                    <a:pt x="6049" y="6694"/>
                    <a:pt x="7721" y="7501"/>
                  </a:cubicBezTo>
                  <a:cubicBezTo>
                    <a:pt x="8040" y="7653"/>
                    <a:pt x="8414" y="7798"/>
                    <a:pt x="8753" y="7798"/>
                  </a:cubicBezTo>
                  <a:cubicBezTo>
                    <a:pt x="8951" y="7798"/>
                    <a:pt x="9138" y="7749"/>
                    <a:pt x="9294" y="7622"/>
                  </a:cubicBezTo>
                  <a:cubicBezTo>
                    <a:pt x="9355" y="7581"/>
                    <a:pt x="9415" y="7522"/>
                    <a:pt x="9455" y="7460"/>
                  </a:cubicBezTo>
                  <a:cubicBezTo>
                    <a:pt x="9476" y="6654"/>
                    <a:pt x="9476" y="6090"/>
                    <a:pt x="9476" y="5807"/>
                  </a:cubicBezTo>
                  <a:lnTo>
                    <a:pt x="9476" y="5646"/>
                  </a:lnTo>
                  <a:cubicBezTo>
                    <a:pt x="9476" y="5646"/>
                    <a:pt x="6694" y="1090"/>
                    <a:pt x="2197" y="143"/>
                  </a:cubicBezTo>
                  <a:cubicBezTo>
                    <a:pt x="1915" y="82"/>
                    <a:pt x="1654" y="41"/>
                    <a:pt x="139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81;p71">
              <a:extLst>
                <a:ext uri="{FF2B5EF4-FFF2-40B4-BE49-F238E27FC236}">
                  <a16:creationId xmlns:a16="http://schemas.microsoft.com/office/drawing/2014/main" id="{A95A21C9-C4F3-472F-8BC7-639E745162BC}"/>
                </a:ext>
              </a:extLst>
            </p:cNvPr>
            <p:cNvSpPr/>
            <p:nvPr/>
          </p:nvSpPr>
          <p:spPr>
            <a:xfrm>
              <a:off x="2905000" y="1552050"/>
              <a:ext cx="513025" cy="110075"/>
            </a:xfrm>
            <a:custGeom>
              <a:avLst/>
              <a:gdLst/>
              <a:ahLst/>
              <a:cxnLst/>
              <a:rect l="l" t="t" r="r" b="b"/>
              <a:pathLst>
                <a:path w="20521" h="4403" extrusionOk="0">
                  <a:moveTo>
                    <a:pt x="3242" y="1"/>
                  </a:moveTo>
                  <a:cubicBezTo>
                    <a:pt x="3242" y="1"/>
                    <a:pt x="258" y="1393"/>
                    <a:pt x="137" y="1815"/>
                  </a:cubicBezTo>
                  <a:cubicBezTo>
                    <a:pt x="1" y="2207"/>
                    <a:pt x="2161" y="4402"/>
                    <a:pt x="3007" y="4402"/>
                  </a:cubicBezTo>
                  <a:cubicBezTo>
                    <a:pt x="3033" y="4402"/>
                    <a:pt x="3057" y="4400"/>
                    <a:pt x="3081" y="4396"/>
                  </a:cubicBezTo>
                  <a:cubicBezTo>
                    <a:pt x="3868" y="4256"/>
                    <a:pt x="5742" y="2361"/>
                    <a:pt x="11185" y="1998"/>
                  </a:cubicBezTo>
                  <a:cubicBezTo>
                    <a:pt x="16609" y="1635"/>
                    <a:pt x="20521" y="1393"/>
                    <a:pt x="20400" y="990"/>
                  </a:cubicBezTo>
                  <a:cubicBezTo>
                    <a:pt x="20342" y="846"/>
                    <a:pt x="19791" y="825"/>
                    <a:pt x="19429" y="825"/>
                  </a:cubicBezTo>
                  <a:cubicBezTo>
                    <a:pt x="19284" y="825"/>
                    <a:pt x="19169" y="828"/>
                    <a:pt x="19129" y="828"/>
                  </a:cubicBezTo>
                  <a:cubicBezTo>
                    <a:pt x="17865" y="768"/>
                    <a:pt x="16602" y="752"/>
                    <a:pt x="15339" y="752"/>
                  </a:cubicBezTo>
                  <a:cubicBezTo>
                    <a:pt x="13976" y="752"/>
                    <a:pt x="12613" y="770"/>
                    <a:pt x="11253" y="770"/>
                  </a:cubicBezTo>
                  <a:cubicBezTo>
                    <a:pt x="10093" y="770"/>
                    <a:pt x="8935" y="757"/>
                    <a:pt x="7779" y="707"/>
                  </a:cubicBezTo>
                  <a:lnTo>
                    <a:pt x="7597" y="707"/>
                  </a:lnTo>
                  <a:cubicBezTo>
                    <a:pt x="6710" y="667"/>
                    <a:pt x="5722" y="686"/>
                    <a:pt x="4855" y="485"/>
                  </a:cubicBezTo>
                  <a:cubicBezTo>
                    <a:pt x="4311" y="364"/>
                    <a:pt x="3766" y="224"/>
                    <a:pt x="324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382;p71">
              <a:extLst>
                <a:ext uri="{FF2B5EF4-FFF2-40B4-BE49-F238E27FC236}">
                  <a16:creationId xmlns:a16="http://schemas.microsoft.com/office/drawing/2014/main" id="{66E3BA2E-9145-4127-B210-358BE306A55C}"/>
                </a:ext>
              </a:extLst>
            </p:cNvPr>
            <p:cNvSpPr/>
            <p:nvPr/>
          </p:nvSpPr>
          <p:spPr>
            <a:xfrm>
              <a:off x="2427575" y="2030475"/>
              <a:ext cx="20375" cy="26175"/>
            </a:xfrm>
            <a:custGeom>
              <a:avLst/>
              <a:gdLst/>
              <a:ahLst/>
              <a:cxnLst/>
              <a:rect l="l" t="t" r="r" b="b"/>
              <a:pathLst>
                <a:path w="815" h="1047" extrusionOk="0">
                  <a:moveTo>
                    <a:pt x="585" y="0"/>
                  </a:moveTo>
                  <a:cubicBezTo>
                    <a:pt x="522" y="0"/>
                    <a:pt x="451" y="25"/>
                    <a:pt x="385" y="78"/>
                  </a:cubicBezTo>
                  <a:cubicBezTo>
                    <a:pt x="223" y="218"/>
                    <a:pt x="102" y="460"/>
                    <a:pt x="41" y="662"/>
                  </a:cubicBezTo>
                  <a:cubicBezTo>
                    <a:pt x="22" y="783"/>
                    <a:pt x="1" y="925"/>
                    <a:pt x="102" y="1005"/>
                  </a:cubicBezTo>
                  <a:cubicBezTo>
                    <a:pt x="139" y="1030"/>
                    <a:pt x="191" y="1047"/>
                    <a:pt x="240" y="1047"/>
                  </a:cubicBezTo>
                  <a:cubicBezTo>
                    <a:pt x="271" y="1047"/>
                    <a:pt x="300" y="1040"/>
                    <a:pt x="323" y="1025"/>
                  </a:cubicBezTo>
                  <a:cubicBezTo>
                    <a:pt x="404" y="1005"/>
                    <a:pt x="465" y="944"/>
                    <a:pt x="525" y="884"/>
                  </a:cubicBezTo>
                  <a:cubicBezTo>
                    <a:pt x="667" y="723"/>
                    <a:pt x="767" y="501"/>
                    <a:pt x="788" y="280"/>
                  </a:cubicBezTo>
                  <a:cubicBezTo>
                    <a:pt x="815" y="103"/>
                    <a:pt x="715" y="0"/>
                    <a:pt x="585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383;p71">
              <a:extLst>
                <a:ext uri="{FF2B5EF4-FFF2-40B4-BE49-F238E27FC236}">
                  <a16:creationId xmlns:a16="http://schemas.microsoft.com/office/drawing/2014/main" id="{3B0272EF-120A-4715-84D7-F3489018AC52}"/>
                </a:ext>
              </a:extLst>
            </p:cNvPr>
            <p:cNvSpPr/>
            <p:nvPr/>
          </p:nvSpPr>
          <p:spPr>
            <a:xfrm>
              <a:off x="2465875" y="2024900"/>
              <a:ext cx="20025" cy="26375"/>
            </a:xfrm>
            <a:custGeom>
              <a:avLst/>
              <a:gdLst/>
              <a:ahLst/>
              <a:cxnLst/>
              <a:rect l="l" t="t" r="r" b="b"/>
              <a:pathLst>
                <a:path w="801" h="1055" extrusionOk="0">
                  <a:moveTo>
                    <a:pt x="571" y="1"/>
                  </a:moveTo>
                  <a:cubicBezTo>
                    <a:pt x="510" y="1"/>
                    <a:pt x="444" y="25"/>
                    <a:pt x="385" y="78"/>
                  </a:cubicBezTo>
                  <a:cubicBezTo>
                    <a:pt x="223" y="220"/>
                    <a:pt x="103" y="482"/>
                    <a:pt x="41" y="664"/>
                  </a:cubicBezTo>
                  <a:cubicBezTo>
                    <a:pt x="1" y="785"/>
                    <a:pt x="1" y="925"/>
                    <a:pt x="103" y="1006"/>
                  </a:cubicBezTo>
                  <a:cubicBezTo>
                    <a:pt x="135" y="1040"/>
                    <a:pt x="175" y="1055"/>
                    <a:pt x="217" y="1055"/>
                  </a:cubicBezTo>
                  <a:cubicBezTo>
                    <a:pt x="251" y="1055"/>
                    <a:pt x="287" y="1045"/>
                    <a:pt x="323" y="1027"/>
                  </a:cubicBezTo>
                  <a:cubicBezTo>
                    <a:pt x="404" y="1006"/>
                    <a:pt x="465" y="946"/>
                    <a:pt x="506" y="885"/>
                  </a:cubicBezTo>
                  <a:cubicBezTo>
                    <a:pt x="667" y="724"/>
                    <a:pt x="767" y="503"/>
                    <a:pt x="788" y="280"/>
                  </a:cubicBezTo>
                  <a:cubicBezTo>
                    <a:pt x="801" y="104"/>
                    <a:pt x="696" y="1"/>
                    <a:pt x="571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384;p71">
              <a:extLst>
                <a:ext uri="{FF2B5EF4-FFF2-40B4-BE49-F238E27FC236}">
                  <a16:creationId xmlns:a16="http://schemas.microsoft.com/office/drawing/2014/main" id="{ABB67595-B36B-4C4A-AB6F-9C731ED3F9F1}"/>
                </a:ext>
              </a:extLst>
            </p:cNvPr>
            <p:cNvSpPr/>
            <p:nvPr/>
          </p:nvSpPr>
          <p:spPr>
            <a:xfrm>
              <a:off x="2481000" y="2059700"/>
              <a:ext cx="20025" cy="26450"/>
            </a:xfrm>
            <a:custGeom>
              <a:avLst/>
              <a:gdLst/>
              <a:ahLst/>
              <a:cxnLst/>
              <a:rect l="l" t="t" r="r" b="b"/>
              <a:pathLst>
                <a:path w="801" h="1058" extrusionOk="0">
                  <a:moveTo>
                    <a:pt x="571" y="0"/>
                  </a:moveTo>
                  <a:cubicBezTo>
                    <a:pt x="510" y="0"/>
                    <a:pt x="444" y="25"/>
                    <a:pt x="385" y="78"/>
                  </a:cubicBezTo>
                  <a:cubicBezTo>
                    <a:pt x="223" y="219"/>
                    <a:pt x="102" y="481"/>
                    <a:pt x="41" y="662"/>
                  </a:cubicBezTo>
                  <a:cubicBezTo>
                    <a:pt x="1" y="783"/>
                    <a:pt x="1" y="925"/>
                    <a:pt x="102" y="1006"/>
                  </a:cubicBezTo>
                  <a:cubicBezTo>
                    <a:pt x="140" y="1044"/>
                    <a:pt x="187" y="1057"/>
                    <a:pt x="237" y="1057"/>
                  </a:cubicBezTo>
                  <a:cubicBezTo>
                    <a:pt x="265" y="1057"/>
                    <a:pt x="294" y="1053"/>
                    <a:pt x="323" y="1046"/>
                  </a:cubicBezTo>
                  <a:cubicBezTo>
                    <a:pt x="404" y="1006"/>
                    <a:pt x="465" y="944"/>
                    <a:pt x="506" y="885"/>
                  </a:cubicBezTo>
                  <a:cubicBezTo>
                    <a:pt x="667" y="723"/>
                    <a:pt x="767" y="501"/>
                    <a:pt x="788" y="280"/>
                  </a:cubicBezTo>
                  <a:cubicBezTo>
                    <a:pt x="801" y="103"/>
                    <a:pt x="696" y="0"/>
                    <a:pt x="571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385;p71">
              <a:extLst>
                <a:ext uri="{FF2B5EF4-FFF2-40B4-BE49-F238E27FC236}">
                  <a16:creationId xmlns:a16="http://schemas.microsoft.com/office/drawing/2014/main" id="{E185E419-16FB-49E0-9EEE-1C2CE2EA2D1E}"/>
                </a:ext>
              </a:extLst>
            </p:cNvPr>
            <p:cNvSpPr/>
            <p:nvPr/>
          </p:nvSpPr>
          <p:spPr>
            <a:xfrm>
              <a:off x="2459825" y="2102250"/>
              <a:ext cx="20400" cy="26225"/>
            </a:xfrm>
            <a:custGeom>
              <a:avLst/>
              <a:gdLst/>
              <a:ahLst/>
              <a:cxnLst/>
              <a:rect l="l" t="t" r="r" b="b"/>
              <a:pathLst>
                <a:path w="816" h="1049" extrusionOk="0">
                  <a:moveTo>
                    <a:pt x="585" y="1"/>
                  </a:moveTo>
                  <a:cubicBezTo>
                    <a:pt x="522" y="1"/>
                    <a:pt x="451" y="23"/>
                    <a:pt x="385" y="70"/>
                  </a:cubicBezTo>
                  <a:cubicBezTo>
                    <a:pt x="243" y="210"/>
                    <a:pt x="103" y="473"/>
                    <a:pt x="41" y="654"/>
                  </a:cubicBezTo>
                  <a:cubicBezTo>
                    <a:pt x="22" y="775"/>
                    <a:pt x="1" y="917"/>
                    <a:pt x="103" y="997"/>
                  </a:cubicBezTo>
                  <a:cubicBezTo>
                    <a:pt x="141" y="1035"/>
                    <a:pt x="196" y="1049"/>
                    <a:pt x="246" y="1049"/>
                  </a:cubicBezTo>
                  <a:cubicBezTo>
                    <a:pt x="275" y="1049"/>
                    <a:pt x="302" y="1044"/>
                    <a:pt x="324" y="1037"/>
                  </a:cubicBezTo>
                  <a:cubicBezTo>
                    <a:pt x="404" y="997"/>
                    <a:pt x="465" y="936"/>
                    <a:pt x="525" y="876"/>
                  </a:cubicBezTo>
                  <a:cubicBezTo>
                    <a:pt x="667" y="715"/>
                    <a:pt x="767" y="492"/>
                    <a:pt x="788" y="271"/>
                  </a:cubicBezTo>
                  <a:cubicBezTo>
                    <a:pt x="815" y="95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386;p71">
              <a:extLst>
                <a:ext uri="{FF2B5EF4-FFF2-40B4-BE49-F238E27FC236}">
                  <a16:creationId xmlns:a16="http://schemas.microsoft.com/office/drawing/2014/main" id="{0A056726-399F-46BB-8F9C-AEAF3E844280}"/>
                </a:ext>
              </a:extLst>
            </p:cNvPr>
            <p:cNvSpPr/>
            <p:nvPr/>
          </p:nvSpPr>
          <p:spPr>
            <a:xfrm>
              <a:off x="2428575" y="2157200"/>
              <a:ext cx="20400" cy="26225"/>
            </a:xfrm>
            <a:custGeom>
              <a:avLst/>
              <a:gdLst/>
              <a:ahLst/>
              <a:cxnLst/>
              <a:rect l="l" t="t" r="r" b="b"/>
              <a:pathLst>
                <a:path w="816" h="1049" extrusionOk="0">
                  <a:moveTo>
                    <a:pt x="575" y="0"/>
                  </a:moveTo>
                  <a:cubicBezTo>
                    <a:pt x="512" y="0"/>
                    <a:pt x="444" y="23"/>
                    <a:pt x="385" y="68"/>
                  </a:cubicBezTo>
                  <a:cubicBezTo>
                    <a:pt x="224" y="210"/>
                    <a:pt x="103" y="472"/>
                    <a:pt x="41" y="654"/>
                  </a:cubicBezTo>
                  <a:cubicBezTo>
                    <a:pt x="22" y="775"/>
                    <a:pt x="1" y="936"/>
                    <a:pt x="103" y="996"/>
                  </a:cubicBezTo>
                  <a:cubicBezTo>
                    <a:pt x="140" y="1035"/>
                    <a:pt x="195" y="1049"/>
                    <a:pt x="245" y="1049"/>
                  </a:cubicBezTo>
                  <a:cubicBezTo>
                    <a:pt x="274" y="1049"/>
                    <a:pt x="302" y="1044"/>
                    <a:pt x="324" y="1036"/>
                  </a:cubicBezTo>
                  <a:cubicBezTo>
                    <a:pt x="404" y="996"/>
                    <a:pt x="465" y="956"/>
                    <a:pt x="525" y="896"/>
                  </a:cubicBezTo>
                  <a:cubicBezTo>
                    <a:pt x="667" y="714"/>
                    <a:pt x="767" y="493"/>
                    <a:pt x="788" y="270"/>
                  </a:cubicBezTo>
                  <a:cubicBezTo>
                    <a:pt x="815" y="94"/>
                    <a:pt x="705" y="0"/>
                    <a:pt x="575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387;p71">
              <a:extLst>
                <a:ext uri="{FF2B5EF4-FFF2-40B4-BE49-F238E27FC236}">
                  <a16:creationId xmlns:a16="http://schemas.microsoft.com/office/drawing/2014/main" id="{09F3CDC1-DD56-4A22-A9E2-FE6F5F04700E}"/>
                </a:ext>
              </a:extLst>
            </p:cNvPr>
            <p:cNvSpPr/>
            <p:nvPr/>
          </p:nvSpPr>
          <p:spPr>
            <a:xfrm>
              <a:off x="2441700" y="2068225"/>
              <a:ext cx="20375" cy="26250"/>
            </a:xfrm>
            <a:custGeom>
              <a:avLst/>
              <a:gdLst/>
              <a:ahLst/>
              <a:cxnLst/>
              <a:rect l="l" t="t" r="r" b="b"/>
              <a:pathLst>
                <a:path w="815" h="1050" extrusionOk="0">
                  <a:moveTo>
                    <a:pt x="587" y="1"/>
                  </a:moveTo>
                  <a:cubicBezTo>
                    <a:pt x="523" y="1"/>
                    <a:pt x="451" y="26"/>
                    <a:pt x="384" y="79"/>
                  </a:cubicBezTo>
                  <a:cubicBezTo>
                    <a:pt x="223" y="200"/>
                    <a:pt x="102" y="463"/>
                    <a:pt x="40" y="665"/>
                  </a:cubicBezTo>
                  <a:cubicBezTo>
                    <a:pt x="21" y="786"/>
                    <a:pt x="0" y="926"/>
                    <a:pt x="102" y="1007"/>
                  </a:cubicBezTo>
                  <a:cubicBezTo>
                    <a:pt x="139" y="1032"/>
                    <a:pt x="192" y="1049"/>
                    <a:pt x="242" y="1049"/>
                  </a:cubicBezTo>
                  <a:cubicBezTo>
                    <a:pt x="272" y="1049"/>
                    <a:pt x="300" y="1043"/>
                    <a:pt x="323" y="1028"/>
                  </a:cubicBezTo>
                  <a:cubicBezTo>
                    <a:pt x="403" y="1007"/>
                    <a:pt x="465" y="947"/>
                    <a:pt x="524" y="886"/>
                  </a:cubicBezTo>
                  <a:cubicBezTo>
                    <a:pt x="666" y="724"/>
                    <a:pt x="766" y="503"/>
                    <a:pt x="787" y="261"/>
                  </a:cubicBezTo>
                  <a:cubicBezTo>
                    <a:pt x="814" y="100"/>
                    <a:pt x="715" y="1"/>
                    <a:pt x="587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388;p71">
              <a:extLst>
                <a:ext uri="{FF2B5EF4-FFF2-40B4-BE49-F238E27FC236}">
                  <a16:creationId xmlns:a16="http://schemas.microsoft.com/office/drawing/2014/main" id="{64D28511-496B-4C7A-9D9D-9585BAD7DA15}"/>
                </a:ext>
              </a:extLst>
            </p:cNvPr>
            <p:cNvSpPr/>
            <p:nvPr/>
          </p:nvSpPr>
          <p:spPr>
            <a:xfrm>
              <a:off x="2415475" y="2117150"/>
              <a:ext cx="20375" cy="26350"/>
            </a:xfrm>
            <a:custGeom>
              <a:avLst/>
              <a:gdLst/>
              <a:ahLst/>
              <a:cxnLst/>
              <a:rect l="l" t="t" r="r" b="b"/>
              <a:pathLst>
                <a:path w="815" h="1054" extrusionOk="0">
                  <a:moveTo>
                    <a:pt x="576" y="1"/>
                  </a:moveTo>
                  <a:cubicBezTo>
                    <a:pt x="512" y="1"/>
                    <a:pt x="444" y="26"/>
                    <a:pt x="385" y="79"/>
                  </a:cubicBezTo>
                  <a:cubicBezTo>
                    <a:pt x="223" y="219"/>
                    <a:pt x="102" y="461"/>
                    <a:pt x="41" y="662"/>
                  </a:cubicBezTo>
                  <a:cubicBezTo>
                    <a:pt x="22" y="783"/>
                    <a:pt x="1" y="925"/>
                    <a:pt x="102" y="1006"/>
                  </a:cubicBezTo>
                  <a:cubicBezTo>
                    <a:pt x="135" y="1039"/>
                    <a:pt x="174" y="1054"/>
                    <a:pt x="216" y="1054"/>
                  </a:cubicBezTo>
                  <a:cubicBezTo>
                    <a:pt x="251" y="1054"/>
                    <a:pt x="287" y="1044"/>
                    <a:pt x="323" y="1025"/>
                  </a:cubicBezTo>
                  <a:cubicBezTo>
                    <a:pt x="404" y="1006"/>
                    <a:pt x="465" y="945"/>
                    <a:pt x="525" y="885"/>
                  </a:cubicBezTo>
                  <a:cubicBezTo>
                    <a:pt x="667" y="724"/>
                    <a:pt x="767" y="501"/>
                    <a:pt x="788" y="280"/>
                  </a:cubicBezTo>
                  <a:cubicBezTo>
                    <a:pt x="815" y="104"/>
                    <a:pt x="705" y="1"/>
                    <a:pt x="576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389;p71">
              <a:extLst>
                <a:ext uri="{FF2B5EF4-FFF2-40B4-BE49-F238E27FC236}">
                  <a16:creationId xmlns:a16="http://schemas.microsoft.com/office/drawing/2014/main" id="{E7CA64F3-D788-4A71-A769-0A6D04CB64F2}"/>
                </a:ext>
              </a:extLst>
            </p:cNvPr>
            <p:cNvSpPr/>
            <p:nvPr/>
          </p:nvSpPr>
          <p:spPr>
            <a:xfrm>
              <a:off x="2396850" y="2082375"/>
              <a:ext cx="20025" cy="26375"/>
            </a:xfrm>
            <a:custGeom>
              <a:avLst/>
              <a:gdLst/>
              <a:ahLst/>
              <a:cxnLst/>
              <a:rect l="l" t="t" r="r" b="b"/>
              <a:pathLst>
                <a:path w="801" h="1055" extrusionOk="0">
                  <a:moveTo>
                    <a:pt x="570" y="0"/>
                  </a:moveTo>
                  <a:cubicBezTo>
                    <a:pt x="509" y="0"/>
                    <a:pt x="443" y="25"/>
                    <a:pt x="383" y="78"/>
                  </a:cubicBezTo>
                  <a:cubicBezTo>
                    <a:pt x="222" y="220"/>
                    <a:pt x="101" y="481"/>
                    <a:pt x="41" y="663"/>
                  </a:cubicBezTo>
                  <a:cubicBezTo>
                    <a:pt x="1" y="784"/>
                    <a:pt x="1" y="924"/>
                    <a:pt x="101" y="1005"/>
                  </a:cubicBezTo>
                  <a:cubicBezTo>
                    <a:pt x="135" y="1039"/>
                    <a:pt x="174" y="1054"/>
                    <a:pt x="217" y="1054"/>
                  </a:cubicBezTo>
                  <a:cubicBezTo>
                    <a:pt x="251" y="1054"/>
                    <a:pt x="287" y="1044"/>
                    <a:pt x="323" y="1026"/>
                  </a:cubicBezTo>
                  <a:cubicBezTo>
                    <a:pt x="404" y="1005"/>
                    <a:pt x="464" y="945"/>
                    <a:pt x="504" y="884"/>
                  </a:cubicBezTo>
                  <a:cubicBezTo>
                    <a:pt x="665" y="723"/>
                    <a:pt x="767" y="502"/>
                    <a:pt x="786" y="279"/>
                  </a:cubicBezTo>
                  <a:cubicBezTo>
                    <a:pt x="800" y="104"/>
                    <a:pt x="696" y="0"/>
                    <a:pt x="570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390;p71">
              <a:extLst>
                <a:ext uri="{FF2B5EF4-FFF2-40B4-BE49-F238E27FC236}">
                  <a16:creationId xmlns:a16="http://schemas.microsoft.com/office/drawing/2014/main" id="{810A2F0D-9A48-4EA4-AF97-E5102AD3EA5D}"/>
                </a:ext>
              </a:extLst>
            </p:cNvPr>
            <p:cNvSpPr/>
            <p:nvPr/>
          </p:nvSpPr>
          <p:spPr>
            <a:xfrm>
              <a:off x="2757725" y="1986500"/>
              <a:ext cx="186525" cy="63550"/>
            </a:xfrm>
            <a:custGeom>
              <a:avLst/>
              <a:gdLst/>
              <a:ahLst/>
              <a:cxnLst/>
              <a:rect l="l" t="t" r="r" b="b"/>
              <a:pathLst>
                <a:path w="7461" h="2542" extrusionOk="0">
                  <a:moveTo>
                    <a:pt x="437" y="0"/>
                  </a:moveTo>
                  <a:cubicBezTo>
                    <a:pt x="417" y="0"/>
                    <a:pt x="399" y="7"/>
                    <a:pt x="383" y="22"/>
                  </a:cubicBezTo>
                  <a:cubicBezTo>
                    <a:pt x="202" y="163"/>
                    <a:pt x="61" y="385"/>
                    <a:pt x="41" y="647"/>
                  </a:cubicBezTo>
                  <a:cubicBezTo>
                    <a:pt x="1" y="910"/>
                    <a:pt x="81" y="1211"/>
                    <a:pt x="243" y="1434"/>
                  </a:cubicBezTo>
                  <a:cubicBezTo>
                    <a:pt x="466" y="1716"/>
                    <a:pt x="832" y="1878"/>
                    <a:pt x="1220" y="1878"/>
                  </a:cubicBezTo>
                  <a:cubicBezTo>
                    <a:pt x="1357" y="1878"/>
                    <a:pt x="1496" y="1858"/>
                    <a:pt x="1633" y="1816"/>
                  </a:cubicBezTo>
                  <a:cubicBezTo>
                    <a:pt x="1977" y="1716"/>
                    <a:pt x="2278" y="1493"/>
                    <a:pt x="2501" y="1171"/>
                  </a:cubicBezTo>
                  <a:cubicBezTo>
                    <a:pt x="2541" y="1434"/>
                    <a:pt x="2641" y="1716"/>
                    <a:pt x="2823" y="1937"/>
                  </a:cubicBezTo>
                  <a:cubicBezTo>
                    <a:pt x="3106" y="2300"/>
                    <a:pt x="3528" y="2522"/>
                    <a:pt x="3952" y="2542"/>
                  </a:cubicBezTo>
                  <a:lnTo>
                    <a:pt x="4012" y="2542"/>
                  </a:lnTo>
                  <a:cubicBezTo>
                    <a:pt x="4375" y="2542"/>
                    <a:pt x="4759" y="2401"/>
                    <a:pt x="5081" y="2119"/>
                  </a:cubicBezTo>
                  <a:cubicBezTo>
                    <a:pt x="5302" y="1897"/>
                    <a:pt x="5464" y="1635"/>
                    <a:pt x="5544" y="1353"/>
                  </a:cubicBezTo>
                  <a:cubicBezTo>
                    <a:pt x="5706" y="1595"/>
                    <a:pt x="5928" y="1797"/>
                    <a:pt x="6210" y="1897"/>
                  </a:cubicBezTo>
                  <a:cubicBezTo>
                    <a:pt x="6344" y="1953"/>
                    <a:pt x="6489" y="1980"/>
                    <a:pt x="6636" y="1980"/>
                  </a:cubicBezTo>
                  <a:cubicBezTo>
                    <a:pt x="6910" y="1980"/>
                    <a:pt x="7189" y="1886"/>
                    <a:pt x="7399" y="1716"/>
                  </a:cubicBezTo>
                  <a:cubicBezTo>
                    <a:pt x="7439" y="1676"/>
                    <a:pt x="7460" y="1614"/>
                    <a:pt x="7420" y="1574"/>
                  </a:cubicBezTo>
                  <a:cubicBezTo>
                    <a:pt x="7395" y="1549"/>
                    <a:pt x="7363" y="1532"/>
                    <a:pt x="7332" y="1532"/>
                  </a:cubicBezTo>
                  <a:cubicBezTo>
                    <a:pt x="7312" y="1532"/>
                    <a:pt x="7294" y="1539"/>
                    <a:pt x="7278" y="1555"/>
                  </a:cubicBezTo>
                  <a:cubicBezTo>
                    <a:pt x="7092" y="1701"/>
                    <a:pt x="6861" y="1777"/>
                    <a:pt x="6627" y="1777"/>
                  </a:cubicBezTo>
                  <a:cubicBezTo>
                    <a:pt x="6507" y="1777"/>
                    <a:pt x="6386" y="1757"/>
                    <a:pt x="6270" y="1716"/>
                  </a:cubicBezTo>
                  <a:cubicBezTo>
                    <a:pt x="5947" y="1595"/>
                    <a:pt x="5686" y="1292"/>
                    <a:pt x="5606" y="929"/>
                  </a:cubicBezTo>
                  <a:cubicBezTo>
                    <a:pt x="5606" y="889"/>
                    <a:pt x="5565" y="848"/>
                    <a:pt x="5504" y="848"/>
                  </a:cubicBezTo>
                  <a:cubicBezTo>
                    <a:pt x="5464" y="869"/>
                    <a:pt x="5423" y="910"/>
                    <a:pt x="5404" y="950"/>
                  </a:cubicBezTo>
                  <a:cubicBezTo>
                    <a:pt x="5404" y="1313"/>
                    <a:pt x="5222" y="1695"/>
                    <a:pt x="4939" y="1958"/>
                  </a:cubicBezTo>
                  <a:cubicBezTo>
                    <a:pt x="4675" y="2202"/>
                    <a:pt x="4341" y="2342"/>
                    <a:pt x="4019" y="2342"/>
                  </a:cubicBezTo>
                  <a:cubicBezTo>
                    <a:pt x="3997" y="2342"/>
                    <a:pt x="3975" y="2342"/>
                    <a:pt x="3952" y="2340"/>
                  </a:cubicBezTo>
                  <a:cubicBezTo>
                    <a:pt x="3589" y="2340"/>
                    <a:pt x="3227" y="2139"/>
                    <a:pt x="2985" y="1816"/>
                  </a:cubicBezTo>
                  <a:cubicBezTo>
                    <a:pt x="2743" y="1514"/>
                    <a:pt x="2662" y="1151"/>
                    <a:pt x="2722" y="808"/>
                  </a:cubicBezTo>
                  <a:cubicBezTo>
                    <a:pt x="2743" y="768"/>
                    <a:pt x="2702" y="708"/>
                    <a:pt x="2662" y="687"/>
                  </a:cubicBezTo>
                  <a:cubicBezTo>
                    <a:pt x="2601" y="687"/>
                    <a:pt x="2560" y="708"/>
                    <a:pt x="2541" y="748"/>
                  </a:cubicBezTo>
                  <a:cubicBezTo>
                    <a:pt x="2319" y="1171"/>
                    <a:pt x="1977" y="1493"/>
                    <a:pt x="1573" y="1614"/>
                  </a:cubicBezTo>
                  <a:cubicBezTo>
                    <a:pt x="1457" y="1652"/>
                    <a:pt x="1338" y="1669"/>
                    <a:pt x="1221" y="1669"/>
                  </a:cubicBezTo>
                  <a:cubicBezTo>
                    <a:pt x="892" y="1669"/>
                    <a:pt x="582" y="1530"/>
                    <a:pt x="404" y="1292"/>
                  </a:cubicBezTo>
                  <a:cubicBezTo>
                    <a:pt x="262" y="1131"/>
                    <a:pt x="202" y="889"/>
                    <a:pt x="243" y="668"/>
                  </a:cubicBezTo>
                  <a:cubicBezTo>
                    <a:pt x="262" y="466"/>
                    <a:pt x="364" y="284"/>
                    <a:pt x="504" y="184"/>
                  </a:cubicBezTo>
                  <a:cubicBezTo>
                    <a:pt x="544" y="143"/>
                    <a:pt x="565" y="82"/>
                    <a:pt x="525" y="42"/>
                  </a:cubicBezTo>
                  <a:cubicBezTo>
                    <a:pt x="500" y="17"/>
                    <a:pt x="468" y="0"/>
                    <a:pt x="437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391;p71">
              <a:extLst>
                <a:ext uri="{FF2B5EF4-FFF2-40B4-BE49-F238E27FC236}">
                  <a16:creationId xmlns:a16="http://schemas.microsoft.com/office/drawing/2014/main" id="{9381CF82-2C80-4DAF-A52C-5D5F4749B88A}"/>
                </a:ext>
              </a:extLst>
            </p:cNvPr>
            <p:cNvSpPr/>
            <p:nvPr/>
          </p:nvSpPr>
          <p:spPr>
            <a:xfrm>
              <a:off x="2694225" y="2077225"/>
              <a:ext cx="139125" cy="72625"/>
            </a:xfrm>
            <a:custGeom>
              <a:avLst/>
              <a:gdLst/>
              <a:ahLst/>
              <a:cxnLst/>
              <a:rect l="l" t="t" r="r" b="b"/>
              <a:pathLst>
                <a:path w="5565" h="2905" extrusionOk="0">
                  <a:moveTo>
                    <a:pt x="376" y="0"/>
                  </a:moveTo>
                  <a:cubicBezTo>
                    <a:pt x="342" y="0"/>
                    <a:pt x="315" y="17"/>
                    <a:pt x="302" y="42"/>
                  </a:cubicBezTo>
                  <a:cubicBezTo>
                    <a:pt x="60" y="385"/>
                    <a:pt x="1" y="808"/>
                    <a:pt x="81" y="1251"/>
                  </a:cubicBezTo>
                  <a:cubicBezTo>
                    <a:pt x="181" y="1676"/>
                    <a:pt x="444" y="2038"/>
                    <a:pt x="786" y="2240"/>
                  </a:cubicBezTo>
                  <a:cubicBezTo>
                    <a:pt x="1001" y="2347"/>
                    <a:pt x="1245" y="2405"/>
                    <a:pt x="1492" y="2405"/>
                  </a:cubicBezTo>
                  <a:cubicBezTo>
                    <a:pt x="1661" y="2405"/>
                    <a:pt x="1832" y="2378"/>
                    <a:pt x="1996" y="2321"/>
                  </a:cubicBezTo>
                  <a:cubicBezTo>
                    <a:pt x="2299" y="2219"/>
                    <a:pt x="2541" y="2058"/>
                    <a:pt x="2721" y="1837"/>
                  </a:cubicBezTo>
                  <a:cubicBezTo>
                    <a:pt x="2762" y="2018"/>
                    <a:pt x="2842" y="2200"/>
                    <a:pt x="2963" y="2361"/>
                  </a:cubicBezTo>
                  <a:cubicBezTo>
                    <a:pt x="3205" y="2684"/>
                    <a:pt x="3549" y="2864"/>
                    <a:pt x="3912" y="2905"/>
                  </a:cubicBezTo>
                  <a:lnTo>
                    <a:pt x="4012" y="2905"/>
                  </a:lnTo>
                  <a:cubicBezTo>
                    <a:pt x="4638" y="2905"/>
                    <a:pt x="5262" y="2482"/>
                    <a:pt x="5544" y="1856"/>
                  </a:cubicBezTo>
                  <a:cubicBezTo>
                    <a:pt x="5565" y="1797"/>
                    <a:pt x="5544" y="1735"/>
                    <a:pt x="5504" y="1716"/>
                  </a:cubicBezTo>
                  <a:cubicBezTo>
                    <a:pt x="5489" y="1711"/>
                    <a:pt x="5473" y="1708"/>
                    <a:pt x="5459" y="1708"/>
                  </a:cubicBezTo>
                  <a:cubicBezTo>
                    <a:pt x="5416" y="1708"/>
                    <a:pt x="5378" y="1731"/>
                    <a:pt x="5363" y="1776"/>
                  </a:cubicBezTo>
                  <a:cubicBezTo>
                    <a:pt x="5095" y="2333"/>
                    <a:pt x="4551" y="2706"/>
                    <a:pt x="4013" y="2706"/>
                  </a:cubicBezTo>
                  <a:cubicBezTo>
                    <a:pt x="3986" y="2706"/>
                    <a:pt x="3958" y="2705"/>
                    <a:pt x="3931" y="2703"/>
                  </a:cubicBezTo>
                  <a:cubicBezTo>
                    <a:pt x="3630" y="2684"/>
                    <a:pt x="3326" y="2501"/>
                    <a:pt x="3125" y="2240"/>
                  </a:cubicBezTo>
                  <a:cubicBezTo>
                    <a:pt x="2944" y="2018"/>
                    <a:pt x="2883" y="1756"/>
                    <a:pt x="2923" y="1514"/>
                  </a:cubicBezTo>
                  <a:cubicBezTo>
                    <a:pt x="2944" y="1453"/>
                    <a:pt x="2904" y="1413"/>
                    <a:pt x="2863" y="1393"/>
                  </a:cubicBezTo>
                  <a:cubicBezTo>
                    <a:pt x="2848" y="1388"/>
                    <a:pt x="2834" y="1385"/>
                    <a:pt x="2821" y="1385"/>
                  </a:cubicBezTo>
                  <a:cubicBezTo>
                    <a:pt x="2783" y="1385"/>
                    <a:pt x="2757" y="1408"/>
                    <a:pt x="2742" y="1453"/>
                  </a:cubicBezTo>
                  <a:cubicBezTo>
                    <a:pt x="2601" y="1756"/>
                    <a:pt x="2299" y="2018"/>
                    <a:pt x="1936" y="2138"/>
                  </a:cubicBezTo>
                  <a:cubicBezTo>
                    <a:pt x="1793" y="2186"/>
                    <a:pt x="1646" y="2209"/>
                    <a:pt x="1503" y="2209"/>
                  </a:cubicBezTo>
                  <a:cubicBezTo>
                    <a:pt x="1283" y="2209"/>
                    <a:pt x="1070" y="2155"/>
                    <a:pt x="888" y="2058"/>
                  </a:cubicBezTo>
                  <a:cubicBezTo>
                    <a:pt x="605" y="1877"/>
                    <a:pt x="383" y="1574"/>
                    <a:pt x="283" y="1192"/>
                  </a:cubicBezTo>
                  <a:cubicBezTo>
                    <a:pt x="202" y="829"/>
                    <a:pt x="262" y="445"/>
                    <a:pt x="463" y="163"/>
                  </a:cubicBezTo>
                  <a:cubicBezTo>
                    <a:pt x="484" y="122"/>
                    <a:pt x="484" y="63"/>
                    <a:pt x="444" y="22"/>
                  </a:cubicBezTo>
                  <a:cubicBezTo>
                    <a:pt x="420" y="7"/>
                    <a:pt x="397" y="0"/>
                    <a:pt x="376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392;p71">
              <a:extLst>
                <a:ext uri="{FF2B5EF4-FFF2-40B4-BE49-F238E27FC236}">
                  <a16:creationId xmlns:a16="http://schemas.microsoft.com/office/drawing/2014/main" id="{64FC2415-28D9-40FB-9638-369348BBBEDC}"/>
                </a:ext>
              </a:extLst>
            </p:cNvPr>
            <p:cNvSpPr/>
            <p:nvPr/>
          </p:nvSpPr>
          <p:spPr>
            <a:xfrm>
              <a:off x="2356000" y="1866075"/>
              <a:ext cx="55475" cy="79675"/>
            </a:xfrm>
            <a:custGeom>
              <a:avLst/>
              <a:gdLst/>
              <a:ahLst/>
              <a:cxnLst/>
              <a:rect l="l" t="t" r="r" b="b"/>
              <a:pathLst>
                <a:path w="2219" h="3187" extrusionOk="0">
                  <a:moveTo>
                    <a:pt x="2038" y="141"/>
                  </a:moveTo>
                  <a:cubicBezTo>
                    <a:pt x="2057" y="141"/>
                    <a:pt x="2057" y="141"/>
                    <a:pt x="2057" y="162"/>
                  </a:cubicBezTo>
                  <a:cubicBezTo>
                    <a:pt x="2078" y="182"/>
                    <a:pt x="2098" y="243"/>
                    <a:pt x="2078" y="303"/>
                  </a:cubicBezTo>
                  <a:cubicBezTo>
                    <a:pt x="1977" y="665"/>
                    <a:pt x="1756" y="969"/>
                    <a:pt x="1514" y="1291"/>
                  </a:cubicBezTo>
                  <a:cubicBezTo>
                    <a:pt x="1412" y="1412"/>
                    <a:pt x="1291" y="1552"/>
                    <a:pt x="1170" y="1654"/>
                  </a:cubicBezTo>
                  <a:cubicBezTo>
                    <a:pt x="1210" y="1432"/>
                    <a:pt x="1291" y="1211"/>
                    <a:pt x="1372" y="988"/>
                  </a:cubicBezTo>
                  <a:cubicBezTo>
                    <a:pt x="1473" y="727"/>
                    <a:pt x="1654" y="343"/>
                    <a:pt x="1977" y="162"/>
                  </a:cubicBezTo>
                  <a:cubicBezTo>
                    <a:pt x="1998" y="141"/>
                    <a:pt x="2017" y="141"/>
                    <a:pt x="2038" y="141"/>
                  </a:cubicBezTo>
                  <a:close/>
                  <a:moveTo>
                    <a:pt x="2057" y="1"/>
                  </a:moveTo>
                  <a:cubicBezTo>
                    <a:pt x="1998" y="1"/>
                    <a:pt x="1957" y="20"/>
                    <a:pt x="1917" y="41"/>
                  </a:cubicBezTo>
                  <a:cubicBezTo>
                    <a:pt x="1554" y="243"/>
                    <a:pt x="1352" y="646"/>
                    <a:pt x="1251" y="948"/>
                  </a:cubicBezTo>
                  <a:cubicBezTo>
                    <a:pt x="1130" y="1230"/>
                    <a:pt x="1049" y="1512"/>
                    <a:pt x="1009" y="1794"/>
                  </a:cubicBezTo>
                  <a:cubicBezTo>
                    <a:pt x="869" y="1915"/>
                    <a:pt x="686" y="1996"/>
                    <a:pt x="506" y="2017"/>
                  </a:cubicBezTo>
                  <a:cubicBezTo>
                    <a:pt x="364" y="2017"/>
                    <a:pt x="223" y="1996"/>
                    <a:pt x="81" y="1936"/>
                  </a:cubicBezTo>
                  <a:cubicBezTo>
                    <a:pt x="81" y="1936"/>
                    <a:pt x="62" y="1936"/>
                    <a:pt x="62" y="1915"/>
                  </a:cubicBezTo>
                  <a:lnTo>
                    <a:pt x="1" y="2036"/>
                  </a:lnTo>
                  <a:lnTo>
                    <a:pt x="22" y="2057"/>
                  </a:lnTo>
                  <a:cubicBezTo>
                    <a:pt x="62" y="2077"/>
                    <a:pt x="81" y="2077"/>
                    <a:pt x="102" y="2098"/>
                  </a:cubicBezTo>
                  <a:cubicBezTo>
                    <a:pt x="143" y="2098"/>
                    <a:pt x="183" y="2117"/>
                    <a:pt x="243" y="2138"/>
                  </a:cubicBezTo>
                  <a:cubicBezTo>
                    <a:pt x="283" y="2148"/>
                    <a:pt x="329" y="2152"/>
                    <a:pt x="377" y="2152"/>
                  </a:cubicBezTo>
                  <a:cubicBezTo>
                    <a:pt x="425" y="2152"/>
                    <a:pt x="475" y="2148"/>
                    <a:pt x="525" y="2138"/>
                  </a:cubicBezTo>
                  <a:cubicBezTo>
                    <a:pt x="686" y="2138"/>
                    <a:pt x="848" y="2077"/>
                    <a:pt x="990" y="1977"/>
                  </a:cubicBezTo>
                  <a:lnTo>
                    <a:pt x="990" y="1977"/>
                  </a:lnTo>
                  <a:cubicBezTo>
                    <a:pt x="969" y="2036"/>
                    <a:pt x="969" y="2117"/>
                    <a:pt x="969" y="2178"/>
                  </a:cubicBezTo>
                  <a:cubicBezTo>
                    <a:pt x="969" y="2299"/>
                    <a:pt x="969" y="2501"/>
                    <a:pt x="1009" y="2681"/>
                  </a:cubicBezTo>
                  <a:lnTo>
                    <a:pt x="1070" y="2864"/>
                  </a:lnTo>
                  <a:cubicBezTo>
                    <a:pt x="1130" y="2985"/>
                    <a:pt x="1231" y="3106"/>
                    <a:pt x="1372" y="3186"/>
                  </a:cubicBezTo>
                  <a:lnTo>
                    <a:pt x="1433" y="3065"/>
                  </a:lnTo>
                  <a:cubicBezTo>
                    <a:pt x="1291" y="2985"/>
                    <a:pt x="1210" y="2843"/>
                    <a:pt x="1151" y="2702"/>
                  </a:cubicBezTo>
                  <a:lnTo>
                    <a:pt x="1151" y="2641"/>
                  </a:lnTo>
                  <a:cubicBezTo>
                    <a:pt x="1090" y="2480"/>
                    <a:pt x="1090" y="2299"/>
                    <a:pt x="1110" y="2198"/>
                  </a:cubicBezTo>
                  <a:cubicBezTo>
                    <a:pt x="1110" y="2077"/>
                    <a:pt x="1130" y="1977"/>
                    <a:pt x="1130" y="1875"/>
                  </a:cubicBezTo>
                  <a:cubicBezTo>
                    <a:pt x="1312" y="1735"/>
                    <a:pt x="1473" y="1552"/>
                    <a:pt x="1614" y="1372"/>
                  </a:cubicBezTo>
                  <a:cubicBezTo>
                    <a:pt x="1856" y="1069"/>
                    <a:pt x="2119" y="727"/>
                    <a:pt x="2199" y="343"/>
                  </a:cubicBezTo>
                  <a:cubicBezTo>
                    <a:pt x="2219" y="262"/>
                    <a:pt x="2219" y="141"/>
                    <a:pt x="2178" y="82"/>
                  </a:cubicBezTo>
                  <a:cubicBezTo>
                    <a:pt x="2159" y="41"/>
                    <a:pt x="2119" y="20"/>
                    <a:pt x="2057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393;p71">
              <a:extLst>
                <a:ext uri="{FF2B5EF4-FFF2-40B4-BE49-F238E27FC236}">
                  <a16:creationId xmlns:a16="http://schemas.microsoft.com/office/drawing/2014/main" id="{4EA20DE7-B096-4421-BECD-B12C267A9003}"/>
                </a:ext>
              </a:extLst>
            </p:cNvPr>
            <p:cNvSpPr/>
            <p:nvPr/>
          </p:nvSpPr>
          <p:spPr>
            <a:xfrm>
              <a:off x="2327300" y="1915475"/>
              <a:ext cx="35300" cy="254525"/>
            </a:xfrm>
            <a:custGeom>
              <a:avLst/>
              <a:gdLst/>
              <a:ahLst/>
              <a:cxnLst/>
              <a:rect l="l" t="t" r="r" b="b"/>
              <a:pathLst>
                <a:path w="1412" h="10181" extrusionOk="0">
                  <a:moveTo>
                    <a:pt x="1291" y="1"/>
                  </a:moveTo>
                  <a:cubicBezTo>
                    <a:pt x="1270" y="41"/>
                    <a:pt x="1250" y="81"/>
                    <a:pt x="1250" y="122"/>
                  </a:cubicBezTo>
                  <a:cubicBezTo>
                    <a:pt x="404" y="3146"/>
                    <a:pt x="0" y="6270"/>
                    <a:pt x="60" y="9436"/>
                  </a:cubicBezTo>
                  <a:cubicBezTo>
                    <a:pt x="60" y="9517"/>
                    <a:pt x="81" y="9617"/>
                    <a:pt x="100" y="9737"/>
                  </a:cubicBezTo>
                  <a:lnTo>
                    <a:pt x="162" y="10041"/>
                  </a:lnTo>
                  <a:cubicBezTo>
                    <a:pt x="162" y="10100"/>
                    <a:pt x="181" y="10141"/>
                    <a:pt x="181" y="10181"/>
                  </a:cubicBezTo>
                  <a:lnTo>
                    <a:pt x="221" y="10181"/>
                  </a:lnTo>
                  <a:cubicBezTo>
                    <a:pt x="202" y="10141"/>
                    <a:pt x="202" y="10100"/>
                    <a:pt x="202" y="10060"/>
                  </a:cubicBezTo>
                  <a:cubicBezTo>
                    <a:pt x="202" y="9617"/>
                    <a:pt x="181" y="9194"/>
                    <a:pt x="181" y="8750"/>
                  </a:cubicBezTo>
                  <a:cubicBezTo>
                    <a:pt x="202" y="5847"/>
                    <a:pt x="605" y="2963"/>
                    <a:pt x="1391" y="162"/>
                  </a:cubicBezTo>
                  <a:cubicBezTo>
                    <a:pt x="1391" y="122"/>
                    <a:pt x="1391" y="81"/>
                    <a:pt x="1412" y="41"/>
                  </a:cubicBezTo>
                  <a:lnTo>
                    <a:pt x="1291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394;p71">
              <a:extLst>
                <a:ext uri="{FF2B5EF4-FFF2-40B4-BE49-F238E27FC236}">
                  <a16:creationId xmlns:a16="http://schemas.microsoft.com/office/drawing/2014/main" id="{4A622BF6-A290-48C3-B4E2-70CA091DB6CB}"/>
                </a:ext>
              </a:extLst>
            </p:cNvPr>
            <p:cNvSpPr/>
            <p:nvPr/>
          </p:nvSpPr>
          <p:spPr>
            <a:xfrm>
              <a:off x="2329800" y="1931075"/>
              <a:ext cx="55475" cy="235925"/>
            </a:xfrm>
            <a:custGeom>
              <a:avLst/>
              <a:gdLst/>
              <a:ahLst/>
              <a:cxnLst/>
              <a:rect l="l" t="t" r="r" b="b"/>
              <a:pathLst>
                <a:path w="2219" h="9437" extrusionOk="0">
                  <a:moveTo>
                    <a:pt x="2097" y="1"/>
                  </a:moveTo>
                  <a:cubicBezTo>
                    <a:pt x="2097" y="41"/>
                    <a:pt x="2078" y="62"/>
                    <a:pt x="2057" y="81"/>
                  </a:cubicBezTo>
                  <a:cubicBezTo>
                    <a:pt x="747" y="2562"/>
                    <a:pt x="344" y="5444"/>
                    <a:pt x="81" y="8126"/>
                  </a:cubicBezTo>
                  <a:cubicBezTo>
                    <a:pt x="62" y="8468"/>
                    <a:pt x="21" y="8791"/>
                    <a:pt x="0" y="9113"/>
                  </a:cubicBezTo>
                  <a:lnTo>
                    <a:pt x="62" y="9417"/>
                  </a:lnTo>
                  <a:lnTo>
                    <a:pt x="102" y="9436"/>
                  </a:lnTo>
                  <a:cubicBezTo>
                    <a:pt x="363" y="6452"/>
                    <a:pt x="646" y="3086"/>
                    <a:pt x="2118" y="264"/>
                  </a:cubicBezTo>
                  <a:cubicBezTo>
                    <a:pt x="2158" y="202"/>
                    <a:pt x="2178" y="162"/>
                    <a:pt x="2199" y="102"/>
                  </a:cubicBezTo>
                  <a:cubicBezTo>
                    <a:pt x="2218" y="102"/>
                    <a:pt x="2218" y="81"/>
                    <a:pt x="2218" y="62"/>
                  </a:cubicBezTo>
                  <a:lnTo>
                    <a:pt x="2199" y="41"/>
                  </a:lnTo>
                  <a:lnTo>
                    <a:pt x="2097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395;p71">
              <a:extLst>
                <a:ext uri="{FF2B5EF4-FFF2-40B4-BE49-F238E27FC236}">
                  <a16:creationId xmlns:a16="http://schemas.microsoft.com/office/drawing/2014/main" id="{3DD953BA-DEE4-4DBD-B83E-5F0064E2A38E}"/>
                </a:ext>
              </a:extLst>
            </p:cNvPr>
            <p:cNvSpPr/>
            <p:nvPr/>
          </p:nvSpPr>
          <p:spPr>
            <a:xfrm>
              <a:off x="2852675" y="1500475"/>
              <a:ext cx="13950" cy="11800"/>
            </a:xfrm>
            <a:custGeom>
              <a:avLst/>
              <a:gdLst/>
              <a:ahLst/>
              <a:cxnLst/>
              <a:rect l="l" t="t" r="r" b="b"/>
              <a:pathLst>
                <a:path w="558" h="472" extrusionOk="0">
                  <a:moveTo>
                    <a:pt x="133" y="1"/>
                  </a:moveTo>
                  <a:cubicBezTo>
                    <a:pt x="40" y="1"/>
                    <a:pt x="0" y="124"/>
                    <a:pt x="53" y="230"/>
                  </a:cubicBezTo>
                  <a:cubicBezTo>
                    <a:pt x="114" y="311"/>
                    <a:pt x="235" y="411"/>
                    <a:pt x="335" y="451"/>
                  </a:cubicBezTo>
                  <a:cubicBezTo>
                    <a:pt x="366" y="462"/>
                    <a:pt x="401" y="472"/>
                    <a:pt x="434" y="472"/>
                  </a:cubicBezTo>
                  <a:cubicBezTo>
                    <a:pt x="467" y="472"/>
                    <a:pt x="497" y="462"/>
                    <a:pt x="517" y="432"/>
                  </a:cubicBezTo>
                  <a:cubicBezTo>
                    <a:pt x="558" y="411"/>
                    <a:pt x="558" y="351"/>
                    <a:pt x="537" y="311"/>
                  </a:cubicBezTo>
                  <a:cubicBezTo>
                    <a:pt x="537" y="270"/>
                    <a:pt x="517" y="230"/>
                    <a:pt x="477" y="190"/>
                  </a:cubicBezTo>
                  <a:cubicBezTo>
                    <a:pt x="396" y="88"/>
                    <a:pt x="295" y="29"/>
                    <a:pt x="174" y="8"/>
                  </a:cubicBezTo>
                  <a:cubicBezTo>
                    <a:pt x="159" y="3"/>
                    <a:pt x="146" y="1"/>
                    <a:pt x="133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396;p71">
              <a:extLst>
                <a:ext uri="{FF2B5EF4-FFF2-40B4-BE49-F238E27FC236}">
                  <a16:creationId xmlns:a16="http://schemas.microsoft.com/office/drawing/2014/main" id="{6F6F2CAF-6A6E-4F78-975E-BE9DDB482A4A}"/>
                </a:ext>
              </a:extLst>
            </p:cNvPr>
            <p:cNvSpPr/>
            <p:nvPr/>
          </p:nvSpPr>
          <p:spPr>
            <a:xfrm>
              <a:off x="2851625" y="1478425"/>
              <a:ext cx="14475" cy="11925"/>
            </a:xfrm>
            <a:custGeom>
              <a:avLst/>
              <a:gdLst/>
              <a:ahLst/>
              <a:cxnLst/>
              <a:rect l="l" t="t" r="r" b="b"/>
              <a:pathLst>
                <a:path w="579" h="477" extrusionOk="0">
                  <a:moveTo>
                    <a:pt x="167" y="0"/>
                  </a:moveTo>
                  <a:cubicBezTo>
                    <a:pt x="47" y="0"/>
                    <a:pt x="1" y="113"/>
                    <a:pt x="75" y="225"/>
                  </a:cubicBezTo>
                  <a:cubicBezTo>
                    <a:pt x="135" y="325"/>
                    <a:pt x="256" y="406"/>
                    <a:pt x="358" y="446"/>
                  </a:cubicBezTo>
                  <a:cubicBezTo>
                    <a:pt x="387" y="466"/>
                    <a:pt x="423" y="476"/>
                    <a:pt x="455" y="476"/>
                  </a:cubicBezTo>
                  <a:cubicBezTo>
                    <a:pt x="488" y="476"/>
                    <a:pt x="518" y="466"/>
                    <a:pt x="538" y="446"/>
                  </a:cubicBezTo>
                  <a:cubicBezTo>
                    <a:pt x="559" y="406"/>
                    <a:pt x="579" y="365"/>
                    <a:pt x="559" y="306"/>
                  </a:cubicBezTo>
                  <a:cubicBezTo>
                    <a:pt x="559" y="265"/>
                    <a:pt x="519" y="225"/>
                    <a:pt x="498" y="204"/>
                  </a:cubicBezTo>
                  <a:cubicBezTo>
                    <a:pt x="417" y="104"/>
                    <a:pt x="317" y="43"/>
                    <a:pt x="196" y="3"/>
                  </a:cubicBezTo>
                  <a:cubicBezTo>
                    <a:pt x="186" y="1"/>
                    <a:pt x="176" y="0"/>
                    <a:pt x="167" y="0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397;p71">
              <a:extLst>
                <a:ext uri="{FF2B5EF4-FFF2-40B4-BE49-F238E27FC236}">
                  <a16:creationId xmlns:a16="http://schemas.microsoft.com/office/drawing/2014/main" id="{91B2519F-342C-48CA-86BC-B8DCE31E61CE}"/>
                </a:ext>
              </a:extLst>
            </p:cNvPr>
            <p:cNvSpPr/>
            <p:nvPr/>
          </p:nvSpPr>
          <p:spPr>
            <a:xfrm>
              <a:off x="2870750" y="1471875"/>
              <a:ext cx="14025" cy="11675"/>
            </a:xfrm>
            <a:custGeom>
              <a:avLst/>
              <a:gdLst/>
              <a:ahLst/>
              <a:cxnLst/>
              <a:rect l="l" t="t" r="r" b="b"/>
              <a:pathLst>
                <a:path w="561" h="467" extrusionOk="0">
                  <a:moveTo>
                    <a:pt x="166" y="1"/>
                  </a:moveTo>
                  <a:cubicBezTo>
                    <a:pt x="47" y="1"/>
                    <a:pt x="0" y="113"/>
                    <a:pt x="56" y="224"/>
                  </a:cubicBezTo>
                  <a:cubicBezTo>
                    <a:pt x="117" y="326"/>
                    <a:pt x="257" y="406"/>
                    <a:pt x="338" y="447"/>
                  </a:cubicBezTo>
                  <a:cubicBezTo>
                    <a:pt x="368" y="456"/>
                    <a:pt x="404" y="467"/>
                    <a:pt x="437" y="467"/>
                  </a:cubicBezTo>
                  <a:cubicBezTo>
                    <a:pt x="470" y="467"/>
                    <a:pt x="500" y="456"/>
                    <a:pt x="520" y="426"/>
                  </a:cubicBezTo>
                  <a:cubicBezTo>
                    <a:pt x="560" y="406"/>
                    <a:pt x="560" y="345"/>
                    <a:pt x="560" y="305"/>
                  </a:cubicBezTo>
                  <a:lnTo>
                    <a:pt x="499" y="184"/>
                  </a:lnTo>
                  <a:cubicBezTo>
                    <a:pt x="418" y="103"/>
                    <a:pt x="297" y="23"/>
                    <a:pt x="197" y="3"/>
                  </a:cubicBezTo>
                  <a:cubicBezTo>
                    <a:pt x="187" y="2"/>
                    <a:pt x="176" y="1"/>
                    <a:pt x="166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398;p71">
              <a:extLst>
                <a:ext uri="{FF2B5EF4-FFF2-40B4-BE49-F238E27FC236}">
                  <a16:creationId xmlns:a16="http://schemas.microsoft.com/office/drawing/2014/main" id="{B375D1FB-89A8-44C5-AE84-08494650EF97}"/>
                </a:ext>
              </a:extLst>
            </p:cNvPr>
            <p:cNvSpPr/>
            <p:nvPr/>
          </p:nvSpPr>
          <p:spPr>
            <a:xfrm>
              <a:off x="2891425" y="1486000"/>
              <a:ext cx="14000" cy="11675"/>
            </a:xfrm>
            <a:custGeom>
              <a:avLst/>
              <a:gdLst/>
              <a:ahLst/>
              <a:cxnLst/>
              <a:rect l="l" t="t" r="r" b="b"/>
              <a:pathLst>
                <a:path w="560" h="467" extrusionOk="0">
                  <a:moveTo>
                    <a:pt x="165" y="0"/>
                  </a:moveTo>
                  <a:cubicBezTo>
                    <a:pt x="47" y="0"/>
                    <a:pt x="1" y="112"/>
                    <a:pt x="75" y="224"/>
                  </a:cubicBezTo>
                  <a:cubicBezTo>
                    <a:pt x="137" y="325"/>
                    <a:pt x="258" y="406"/>
                    <a:pt x="358" y="446"/>
                  </a:cubicBezTo>
                  <a:cubicBezTo>
                    <a:pt x="388" y="456"/>
                    <a:pt x="418" y="466"/>
                    <a:pt x="449" y="466"/>
                  </a:cubicBezTo>
                  <a:cubicBezTo>
                    <a:pt x="479" y="466"/>
                    <a:pt x="509" y="456"/>
                    <a:pt x="540" y="425"/>
                  </a:cubicBezTo>
                  <a:cubicBezTo>
                    <a:pt x="559" y="406"/>
                    <a:pt x="559" y="345"/>
                    <a:pt x="559" y="304"/>
                  </a:cubicBezTo>
                  <a:lnTo>
                    <a:pt x="499" y="183"/>
                  </a:lnTo>
                  <a:cubicBezTo>
                    <a:pt x="419" y="103"/>
                    <a:pt x="317" y="22"/>
                    <a:pt x="196" y="3"/>
                  </a:cubicBezTo>
                  <a:cubicBezTo>
                    <a:pt x="185" y="1"/>
                    <a:pt x="175" y="0"/>
                    <a:pt x="165" y="0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399;p71">
              <a:extLst>
                <a:ext uri="{FF2B5EF4-FFF2-40B4-BE49-F238E27FC236}">
                  <a16:creationId xmlns:a16="http://schemas.microsoft.com/office/drawing/2014/main" id="{F3E49600-3BCC-4A64-A3D3-A269FD143433}"/>
                </a:ext>
              </a:extLst>
            </p:cNvPr>
            <p:cNvSpPr/>
            <p:nvPr/>
          </p:nvSpPr>
          <p:spPr>
            <a:xfrm>
              <a:off x="2872800" y="1494550"/>
              <a:ext cx="13975" cy="11675"/>
            </a:xfrm>
            <a:custGeom>
              <a:avLst/>
              <a:gdLst/>
              <a:ahLst/>
              <a:cxnLst/>
              <a:rect l="l" t="t" r="r" b="b"/>
              <a:pathLst>
                <a:path w="559" h="467" extrusionOk="0">
                  <a:moveTo>
                    <a:pt x="167" y="1"/>
                  </a:moveTo>
                  <a:cubicBezTo>
                    <a:pt x="46" y="1"/>
                    <a:pt x="0" y="113"/>
                    <a:pt x="75" y="225"/>
                  </a:cubicBezTo>
                  <a:cubicBezTo>
                    <a:pt x="115" y="325"/>
                    <a:pt x="256" y="406"/>
                    <a:pt x="357" y="446"/>
                  </a:cubicBezTo>
                  <a:cubicBezTo>
                    <a:pt x="378" y="457"/>
                    <a:pt x="408" y="467"/>
                    <a:pt x="440" y="467"/>
                  </a:cubicBezTo>
                  <a:cubicBezTo>
                    <a:pt x="473" y="467"/>
                    <a:pt x="508" y="457"/>
                    <a:pt x="538" y="427"/>
                  </a:cubicBezTo>
                  <a:cubicBezTo>
                    <a:pt x="559" y="406"/>
                    <a:pt x="559" y="346"/>
                    <a:pt x="559" y="306"/>
                  </a:cubicBezTo>
                  <a:lnTo>
                    <a:pt x="498" y="185"/>
                  </a:lnTo>
                  <a:cubicBezTo>
                    <a:pt x="417" y="104"/>
                    <a:pt x="296" y="24"/>
                    <a:pt x="196" y="3"/>
                  </a:cubicBezTo>
                  <a:cubicBezTo>
                    <a:pt x="186" y="1"/>
                    <a:pt x="176" y="1"/>
                    <a:pt x="167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400;p71">
              <a:extLst>
                <a:ext uri="{FF2B5EF4-FFF2-40B4-BE49-F238E27FC236}">
                  <a16:creationId xmlns:a16="http://schemas.microsoft.com/office/drawing/2014/main" id="{EC395920-8A58-4F1D-9491-EF376C36EFD9}"/>
                </a:ext>
              </a:extLst>
            </p:cNvPr>
            <p:cNvSpPr/>
            <p:nvPr/>
          </p:nvSpPr>
          <p:spPr>
            <a:xfrm>
              <a:off x="2915000" y="1830725"/>
              <a:ext cx="10100" cy="14575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75" y="1"/>
                  </a:moveTo>
                  <a:cubicBezTo>
                    <a:pt x="232" y="1"/>
                    <a:pt x="183" y="22"/>
                    <a:pt x="140" y="63"/>
                  </a:cubicBezTo>
                  <a:cubicBezTo>
                    <a:pt x="60" y="144"/>
                    <a:pt x="19" y="305"/>
                    <a:pt x="0" y="407"/>
                  </a:cubicBezTo>
                  <a:cubicBezTo>
                    <a:pt x="0" y="467"/>
                    <a:pt x="0" y="547"/>
                    <a:pt x="60" y="568"/>
                  </a:cubicBezTo>
                  <a:cubicBezTo>
                    <a:pt x="80" y="578"/>
                    <a:pt x="105" y="583"/>
                    <a:pt x="131" y="583"/>
                  </a:cubicBezTo>
                  <a:cubicBezTo>
                    <a:pt x="156" y="583"/>
                    <a:pt x="181" y="578"/>
                    <a:pt x="202" y="568"/>
                  </a:cubicBezTo>
                  <a:cubicBezTo>
                    <a:pt x="242" y="547"/>
                    <a:pt x="261" y="507"/>
                    <a:pt x="302" y="467"/>
                  </a:cubicBezTo>
                  <a:cubicBezTo>
                    <a:pt x="363" y="367"/>
                    <a:pt x="403" y="246"/>
                    <a:pt x="382" y="125"/>
                  </a:cubicBezTo>
                  <a:cubicBezTo>
                    <a:pt x="382" y="42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401;p71">
              <a:extLst>
                <a:ext uri="{FF2B5EF4-FFF2-40B4-BE49-F238E27FC236}">
                  <a16:creationId xmlns:a16="http://schemas.microsoft.com/office/drawing/2014/main" id="{66490F16-259C-458A-893E-656C420F1FD9}"/>
                </a:ext>
              </a:extLst>
            </p:cNvPr>
            <p:cNvSpPr/>
            <p:nvPr/>
          </p:nvSpPr>
          <p:spPr>
            <a:xfrm>
              <a:off x="2935625" y="1824175"/>
              <a:ext cx="10125" cy="14575"/>
            </a:xfrm>
            <a:custGeom>
              <a:avLst/>
              <a:gdLst/>
              <a:ahLst/>
              <a:cxnLst/>
              <a:rect l="l" t="t" r="r" b="b"/>
              <a:pathLst>
                <a:path w="405" h="583" extrusionOk="0">
                  <a:moveTo>
                    <a:pt x="282" y="1"/>
                  </a:moveTo>
                  <a:cubicBezTo>
                    <a:pt x="240" y="1"/>
                    <a:pt x="196" y="22"/>
                    <a:pt x="162" y="64"/>
                  </a:cubicBezTo>
                  <a:cubicBezTo>
                    <a:pt x="81" y="145"/>
                    <a:pt x="41" y="306"/>
                    <a:pt x="22" y="406"/>
                  </a:cubicBezTo>
                  <a:cubicBezTo>
                    <a:pt x="1" y="467"/>
                    <a:pt x="22" y="548"/>
                    <a:pt x="81" y="567"/>
                  </a:cubicBezTo>
                  <a:cubicBezTo>
                    <a:pt x="102" y="578"/>
                    <a:pt x="122" y="583"/>
                    <a:pt x="142" y="583"/>
                  </a:cubicBezTo>
                  <a:cubicBezTo>
                    <a:pt x="162" y="583"/>
                    <a:pt x="182" y="578"/>
                    <a:pt x="202" y="567"/>
                  </a:cubicBezTo>
                  <a:cubicBezTo>
                    <a:pt x="243" y="548"/>
                    <a:pt x="283" y="508"/>
                    <a:pt x="304" y="467"/>
                  </a:cubicBezTo>
                  <a:cubicBezTo>
                    <a:pt x="364" y="366"/>
                    <a:pt x="404" y="245"/>
                    <a:pt x="404" y="124"/>
                  </a:cubicBezTo>
                  <a:cubicBezTo>
                    <a:pt x="393" y="42"/>
                    <a:pt x="340" y="1"/>
                    <a:pt x="282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402;p71">
              <a:extLst>
                <a:ext uri="{FF2B5EF4-FFF2-40B4-BE49-F238E27FC236}">
                  <a16:creationId xmlns:a16="http://schemas.microsoft.com/office/drawing/2014/main" id="{6EFFDDD5-FF8B-4753-95BD-03D42E927AF5}"/>
                </a:ext>
              </a:extLst>
            </p:cNvPr>
            <p:cNvSpPr/>
            <p:nvPr/>
          </p:nvSpPr>
          <p:spPr>
            <a:xfrm>
              <a:off x="2947725" y="1840800"/>
              <a:ext cx="9625" cy="14425"/>
            </a:xfrm>
            <a:custGeom>
              <a:avLst/>
              <a:gdLst/>
              <a:ahLst/>
              <a:cxnLst/>
              <a:rect l="l" t="t" r="r" b="b"/>
              <a:pathLst>
                <a:path w="385" h="577" extrusionOk="0">
                  <a:moveTo>
                    <a:pt x="268" y="1"/>
                  </a:moveTo>
                  <a:cubicBezTo>
                    <a:pt x="224" y="1"/>
                    <a:pt x="176" y="22"/>
                    <a:pt x="143" y="64"/>
                  </a:cubicBezTo>
                  <a:cubicBezTo>
                    <a:pt x="62" y="144"/>
                    <a:pt x="22" y="286"/>
                    <a:pt x="1" y="386"/>
                  </a:cubicBezTo>
                  <a:cubicBezTo>
                    <a:pt x="1" y="447"/>
                    <a:pt x="1" y="528"/>
                    <a:pt x="62" y="568"/>
                  </a:cubicBezTo>
                  <a:cubicBezTo>
                    <a:pt x="74" y="574"/>
                    <a:pt x="87" y="576"/>
                    <a:pt x="101" y="576"/>
                  </a:cubicBezTo>
                  <a:cubicBezTo>
                    <a:pt x="134" y="576"/>
                    <a:pt x="168" y="562"/>
                    <a:pt x="183" y="547"/>
                  </a:cubicBezTo>
                  <a:cubicBezTo>
                    <a:pt x="223" y="528"/>
                    <a:pt x="264" y="488"/>
                    <a:pt x="283" y="467"/>
                  </a:cubicBezTo>
                  <a:cubicBezTo>
                    <a:pt x="364" y="367"/>
                    <a:pt x="385" y="246"/>
                    <a:pt x="385" y="125"/>
                  </a:cubicBezTo>
                  <a:cubicBezTo>
                    <a:pt x="385" y="42"/>
                    <a:pt x="330" y="1"/>
                    <a:pt x="268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403;p71">
              <a:extLst>
                <a:ext uri="{FF2B5EF4-FFF2-40B4-BE49-F238E27FC236}">
                  <a16:creationId xmlns:a16="http://schemas.microsoft.com/office/drawing/2014/main" id="{C3DB9DD7-7112-4081-804B-BC25F747C640}"/>
                </a:ext>
              </a:extLst>
            </p:cNvPr>
            <p:cNvSpPr/>
            <p:nvPr/>
          </p:nvSpPr>
          <p:spPr>
            <a:xfrm>
              <a:off x="2939675" y="1864500"/>
              <a:ext cx="10100" cy="14575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76" y="1"/>
                  </a:moveTo>
                  <a:cubicBezTo>
                    <a:pt x="233" y="1"/>
                    <a:pt x="184" y="22"/>
                    <a:pt x="142" y="64"/>
                  </a:cubicBezTo>
                  <a:cubicBezTo>
                    <a:pt x="61" y="145"/>
                    <a:pt x="21" y="285"/>
                    <a:pt x="0" y="386"/>
                  </a:cubicBezTo>
                  <a:cubicBezTo>
                    <a:pt x="0" y="467"/>
                    <a:pt x="0" y="527"/>
                    <a:pt x="61" y="567"/>
                  </a:cubicBezTo>
                  <a:cubicBezTo>
                    <a:pt x="82" y="578"/>
                    <a:pt x="107" y="583"/>
                    <a:pt x="132" y="583"/>
                  </a:cubicBezTo>
                  <a:cubicBezTo>
                    <a:pt x="157" y="583"/>
                    <a:pt x="182" y="578"/>
                    <a:pt x="202" y="567"/>
                  </a:cubicBezTo>
                  <a:cubicBezTo>
                    <a:pt x="242" y="527"/>
                    <a:pt x="263" y="507"/>
                    <a:pt x="282" y="467"/>
                  </a:cubicBezTo>
                  <a:cubicBezTo>
                    <a:pt x="363" y="366"/>
                    <a:pt x="403" y="245"/>
                    <a:pt x="384" y="124"/>
                  </a:cubicBezTo>
                  <a:cubicBezTo>
                    <a:pt x="384" y="42"/>
                    <a:pt x="336" y="1"/>
                    <a:pt x="276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404;p71">
              <a:extLst>
                <a:ext uri="{FF2B5EF4-FFF2-40B4-BE49-F238E27FC236}">
                  <a16:creationId xmlns:a16="http://schemas.microsoft.com/office/drawing/2014/main" id="{CABAB57A-42FC-4A14-AEE3-19F74D14E07C}"/>
                </a:ext>
              </a:extLst>
            </p:cNvPr>
            <p:cNvSpPr/>
            <p:nvPr/>
          </p:nvSpPr>
          <p:spPr>
            <a:xfrm>
              <a:off x="2926075" y="1848875"/>
              <a:ext cx="10100" cy="14575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81" y="1"/>
                  </a:moveTo>
                  <a:cubicBezTo>
                    <a:pt x="239" y="1"/>
                    <a:pt x="195" y="21"/>
                    <a:pt x="162" y="63"/>
                  </a:cubicBezTo>
                  <a:cubicBezTo>
                    <a:pt x="81" y="144"/>
                    <a:pt x="41" y="286"/>
                    <a:pt x="20" y="386"/>
                  </a:cubicBezTo>
                  <a:cubicBezTo>
                    <a:pt x="1" y="466"/>
                    <a:pt x="20" y="528"/>
                    <a:pt x="81" y="568"/>
                  </a:cubicBezTo>
                  <a:cubicBezTo>
                    <a:pt x="101" y="578"/>
                    <a:pt x="122" y="582"/>
                    <a:pt x="142" y="582"/>
                  </a:cubicBezTo>
                  <a:cubicBezTo>
                    <a:pt x="162" y="582"/>
                    <a:pt x="182" y="578"/>
                    <a:pt x="202" y="568"/>
                  </a:cubicBezTo>
                  <a:cubicBezTo>
                    <a:pt x="242" y="528"/>
                    <a:pt x="283" y="507"/>
                    <a:pt x="302" y="466"/>
                  </a:cubicBezTo>
                  <a:cubicBezTo>
                    <a:pt x="363" y="366"/>
                    <a:pt x="404" y="245"/>
                    <a:pt x="404" y="124"/>
                  </a:cubicBezTo>
                  <a:cubicBezTo>
                    <a:pt x="392" y="42"/>
                    <a:pt x="339" y="1"/>
                    <a:pt x="281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405;p71">
              <a:extLst>
                <a:ext uri="{FF2B5EF4-FFF2-40B4-BE49-F238E27FC236}">
                  <a16:creationId xmlns:a16="http://schemas.microsoft.com/office/drawing/2014/main" id="{932978E7-C091-4640-A4E9-3ED20FDBE2CA}"/>
                </a:ext>
              </a:extLst>
            </p:cNvPr>
            <p:cNvSpPr/>
            <p:nvPr/>
          </p:nvSpPr>
          <p:spPr>
            <a:xfrm>
              <a:off x="2879025" y="1595475"/>
              <a:ext cx="107550" cy="216675"/>
            </a:xfrm>
            <a:custGeom>
              <a:avLst/>
              <a:gdLst/>
              <a:ahLst/>
              <a:cxnLst/>
              <a:rect l="l" t="t" r="r" b="b"/>
              <a:pathLst>
                <a:path w="4302" h="8667" extrusionOk="0">
                  <a:moveTo>
                    <a:pt x="2136" y="1"/>
                  </a:moveTo>
                  <a:cubicBezTo>
                    <a:pt x="1" y="1"/>
                    <a:pt x="1534" y="5315"/>
                    <a:pt x="2044" y="6409"/>
                  </a:cubicBezTo>
                  <a:cubicBezTo>
                    <a:pt x="2426" y="7256"/>
                    <a:pt x="2950" y="8062"/>
                    <a:pt x="3737" y="8546"/>
                  </a:cubicBezTo>
                  <a:cubicBezTo>
                    <a:pt x="3818" y="8586"/>
                    <a:pt x="3899" y="8627"/>
                    <a:pt x="3958" y="8667"/>
                  </a:cubicBezTo>
                  <a:cubicBezTo>
                    <a:pt x="4141" y="5804"/>
                    <a:pt x="4241" y="3083"/>
                    <a:pt x="4302" y="1148"/>
                  </a:cubicBezTo>
                  <a:cubicBezTo>
                    <a:pt x="3837" y="643"/>
                    <a:pt x="3273" y="261"/>
                    <a:pt x="2628" y="78"/>
                  </a:cubicBezTo>
                  <a:cubicBezTo>
                    <a:pt x="2445" y="26"/>
                    <a:pt x="2282" y="1"/>
                    <a:pt x="2136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406;p71">
              <a:extLst>
                <a:ext uri="{FF2B5EF4-FFF2-40B4-BE49-F238E27FC236}">
                  <a16:creationId xmlns:a16="http://schemas.microsoft.com/office/drawing/2014/main" id="{8FF5E9A6-7AEA-49F3-8EA2-F747165265C3}"/>
                </a:ext>
              </a:extLst>
            </p:cNvPr>
            <p:cNvSpPr/>
            <p:nvPr/>
          </p:nvSpPr>
          <p:spPr>
            <a:xfrm>
              <a:off x="1978525" y="2060375"/>
              <a:ext cx="1382050" cy="597050"/>
            </a:xfrm>
            <a:custGeom>
              <a:avLst/>
              <a:gdLst/>
              <a:ahLst/>
              <a:cxnLst/>
              <a:rect l="l" t="t" r="r" b="b"/>
              <a:pathLst>
                <a:path w="55282" h="23882" extrusionOk="0">
                  <a:moveTo>
                    <a:pt x="54506" y="0"/>
                  </a:moveTo>
                  <a:cubicBezTo>
                    <a:pt x="54258" y="0"/>
                    <a:pt x="54024" y="132"/>
                    <a:pt x="53910" y="374"/>
                  </a:cubicBezTo>
                  <a:cubicBezTo>
                    <a:pt x="53325" y="1503"/>
                    <a:pt x="52499" y="2511"/>
                    <a:pt x="51491" y="3277"/>
                  </a:cubicBezTo>
                  <a:cubicBezTo>
                    <a:pt x="50926" y="3740"/>
                    <a:pt x="50301" y="4103"/>
                    <a:pt x="49615" y="4506"/>
                  </a:cubicBezTo>
                  <a:cubicBezTo>
                    <a:pt x="49112" y="4809"/>
                    <a:pt x="48588" y="5132"/>
                    <a:pt x="48083" y="5474"/>
                  </a:cubicBezTo>
                  <a:cubicBezTo>
                    <a:pt x="47297" y="6038"/>
                    <a:pt x="46572" y="6664"/>
                    <a:pt x="45865" y="7288"/>
                  </a:cubicBezTo>
                  <a:cubicBezTo>
                    <a:pt x="45301" y="7793"/>
                    <a:pt x="44736" y="8296"/>
                    <a:pt x="44131" y="8740"/>
                  </a:cubicBezTo>
                  <a:cubicBezTo>
                    <a:pt x="40872" y="11202"/>
                    <a:pt x="36539" y="12381"/>
                    <a:pt x="30645" y="12381"/>
                  </a:cubicBezTo>
                  <a:cubicBezTo>
                    <a:pt x="29685" y="12381"/>
                    <a:pt x="28684" y="12350"/>
                    <a:pt x="27640" y="12288"/>
                  </a:cubicBezTo>
                  <a:cubicBezTo>
                    <a:pt x="27217" y="12269"/>
                    <a:pt x="26793" y="12248"/>
                    <a:pt x="26350" y="12207"/>
                  </a:cubicBezTo>
                  <a:cubicBezTo>
                    <a:pt x="25139" y="12135"/>
                    <a:pt x="23907" y="12056"/>
                    <a:pt x="22670" y="12056"/>
                  </a:cubicBezTo>
                  <a:cubicBezTo>
                    <a:pt x="21517" y="12056"/>
                    <a:pt x="20360" y="12124"/>
                    <a:pt x="19213" y="12328"/>
                  </a:cubicBezTo>
                  <a:cubicBezTo>
                    <a:pt x="17197" y="12691"/>
                    <a:pt x="15301" y="13457"/>
                    <a:pt x="13487" y="14183"/>
                  </a:cubicBezTo>
                  <a:cubicBezTo>
                    <a:pt x="9011" y="15978"/>
                    <a:pt x="3428" y="18236"/>
                    <a:pt x="221" y="22812"/>
                  </a:cubicBezTo>
                  <a:cubicBezTo>
                    <a:pt x="0" y="23115"/>
                    <a:pt x="81" y="23538"/>
                    <a:pt x="382" y="23739"/>
                  </a:cubicBezTo>
                  <a:cubicBezTo>
                    <a:pt x="503" y="23841"/>
                    <a:pt x="624" y="23881"/>
                    <a:pt x="766" y="23881"/>
                  </a:cubicBezTo>
                  <a:cubicBezTo>
                    <a:pt x="987" y="23881"/>
                    <a:pt x="1189" y="23780"/>
                    <a:pt x="1331" y="23578"/>
                  </a:cubicBezTo>
                  <a:cubicBezTo>
                    <a:pt x="4315" y="19344"/>
                    <a:pt x="9677" y="17167"/>
                    <a:pt x="13992" y="15433"/>
                  </a:cubicBezTo>
                  <a:cubicBezTo>
                    <a:pt x="15745" y="14728"/>
                    <a:pt x="17580" y="14002"/>
                    <a:pt x="19455" y="13659"/>
                  </a:cubicBezTo>
                  <a:cubicBezTo>
                    <a:pt x="20503" y="13468"/>
                    <a:pt x="21578" y="13404"/>
                    <a:pt x="22659" y="13404"/>
                  </a:cubicBezTo>
                  <a:cubicBezTo>
                    <a:pt x="23865" y="13404"/>
                    <a:pt x="25078" y="13484"/>
                    <a:pt x="26269" y="13559"/>
                  </a:cubicBezTo>
                  <a:cubicBezTo>
                    <a:pt x="26693" y="13599"/>
                    <a:pt x="27137" y="13619"/>
                    <a:pt x="27559" y="13640"/>
                  </a:cubicBezTo>
                  <a:cubicBezTo>
                    <a:pt x="28528" y="13695"/>
                    <a:pt x="29583" y="13737"/>
                    <a:pt x="30694" y="13737"/>
                  </a:cubicBezTo>
                  <a:cubicBezTo>
                    <a:pt x="35221" y="13737"/>
                    <a:pt x="40668" y="13047"/>
                    <a:pt x="44959" y="9809"/>
                  </a:cubicBezTo>
                  <a:cubicBezTo>
                    <a:pt x="45583" y="9345"/>
                    <a:pt x="46188" y="8820"/>
                    <a:pt x="46752" y="8296"/>
                  </a:cubicBezTo>
                  <a:cubicBezTo>
                    <a:pt x="47459" y="7691"/>
                    <a:pt x="48123" y="7087"/>
                    <a:pt x="48870" y="6583"/>
                  </a:cubicBezTo>
                  <a:cubicBezTo>
                    <a:pt x="49333" y="6261"/>
                    <a:pt x="49817" y="5979"/>
                    <a:pt x="50322" y="5675"/>
                  </a:cubicBezTo>
                  <a:cubicBezTo>
                    <a:pt x="50986" y="5272"/>
                    <a:pt x="51693" y="4850"/>
                    <a:pt x="52338" y="4345"/>
                  </a:cubicBezTo>
                  <a:cubicBezTo>
                    <a:pt x="53486" y="3458"/>
                    <a:pt x="54454" y="2288"/>
                    <a:pt x="55099" y="979"/>
                  </a:cubicBezTo>
                  <a:cubicBezTo>
                    <a:pt x="55281" y="656"/>
                    <a:pt x="55139" y="232"/>
                    <a:pt x="54817" y="71"/>
                  </a:cubicBezTo>
                  <a:cubicBezTo>
                    <a:pt x="54716" y="23"/>
                    <a:pt x="54610" y="0"/>
                    <a:pt x="54506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407;p71">
              <a:extLst>
                <a:ext uri="{FF2B5EF4-FFF2-40B4-BE49-F238E27FC236}">
                  <a16:creationId xmlns:a16="http://schemas.microsoft.com/office/drawing/2014/main" id="{E5B0BA98-E3C9-4E11-BCE6-2FE93013D40A}"/>
                </a:ext>
              </a:extLst>
            </p:cNvPr>
            <p:cNvSpPr/>
            <p:nvPr/>
          </p:nvSpPr>
          <p:spPr>
            <a:xfrm>
              <a:off x="2974950" y="1959825"/>
              <a:ext cx="103375" cy="341750"/>
            </a:xfrm>
            <a:custGeom>
              <a:avLst/>
              <a:gdLst/>
              <a:ahLst/>
              <a:cxnLst/>
              <a:rect l="l" t="t" r="r" b="b"/>
              <a:pathLst>
                <a:path w="4135" h="13670" extrusionOk="0">
                  <a:moveTo>
                    <a:pt x="1231" y="1"/>
                  </a:moveTo>
                  <a:cubicBezTo>
                    <a:pt x="1231" y="1"/>
                    <a:pt x="645" y="1472"/>
                    <a:pt x="323" y="6452"/>
                  </a:cubicBezTo>
                  <a:cubicBezTo>
                    <a:pt x="0" y="11452"/>
                    <a:pt x="3266" y="13670"/>
                    <a:pt x="3266" y="13670"/>
                  </a:cubicBezTo>
                  <a:cubicBezTo>
                    <a:pt x="3266" y="13670"/>
                    <a:pt x="4134" y="9657"/>
                    <a:pt x="3973" y="6452"/>
                  </a:cubicBezTo>
                  <a:cubicBezTo>
                    <a:pt x="3812" y="3267"/>
                    <a:pt x="1231" y="1"/>
                    <a:pt x="1231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408;p71">
              <a:extLst>
                <a:ext uri="{FF2B5EF4-FFF2-40B4-BE49-F238E27FC236}">
                  <a16:creationId xmlns:a16="http://schemas.microsoft.com/office/drawing/2014/main" id="{B9B8E0A8-BEB5-47AC-83E4-4A01F2B883A5}"/>
                </a:ext>
              </a:extLst>
            </p:cNvPr>
            <p:cNvSpPr/>
            <p:nvPr/>
          </p:nvSpPr>
          <p:spPr>
            <a:xfrm>
              <a:off x="3106000" y="1695200"/>
              <a:ext cx="190050" cy="385100"/>
            </a:xfrm>
            <a:custGeom>
              <a:avLst/>
              <a:gdLst/>
              <a:ahLst/>
              <a:cxnLst/>
              <a:rect l="l" t="t" r="r" b="b"/>
              <a:pathLst>
                <a:path w="7602" h="15404" extrusionOk="0">
                  <a:moveTo>
                    <a:pt x="6290" y="1"/>
                  </a:moveTo>
                  <a:cubicBezTo>
                    <a:pt x="6290" y="1"/>
                    <a:pt x="5021" y="1291"/>
                    <a:pt x="2500" y="6452"/>
                  </a:cubicBezTo>
                  <a:cubicBezTo>
                    <a:pt x="0" y="11613"/>
                    <a:pt x="2500" y="15403"/>
                    <a:pt x="2500" y="15403"/>
                  </a:cubicBezTo>
                  <a:cubicBezTo>
                    <a:pt x="2500" y="15403"/>
                    <a:pt x="5161" y="11492"/>
                    <a:pt x="6392" y="8025"/>
                  </a:cubicBezTo>
                  <a:cubicBezTo>
                    <a:pt x="7602" y="4578"/>
                    <a:pt x="6290" y="1"/>
                    <a:pt x="6290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409;p71">
              <a:extLst>
                <a:ext uri="{FF2B5EF4-FFF2-40B4-BE49-F238E27FC236}">
                  <a16:creationId xmlns:a16="http://schemas.microsoft.com/office/drawing/2014/main" id="{5E9C3BF3-6254-4F07-936F-D67B4C012C92}"/>
                </a:ext>
              </a:extLst>
            </p:cNvPr>
            <p:cNvSpPr/>
            <p:nvPr/>
          </p:nvSpPr>
          <p:spPr>
            <a:xfrm>
              <a:off x="3018825" y="1969275"/>
              <a:ext cx="178925" cy="373900"/>
            </a:xfrm>
            <a:custGeom>
              <a:avLst/>
              <a:gdLst/>
              <a:ahLst/>
              <a:cxnLst/>
              <a:rect l="l" t="t" r="r" b="b"/>
              <a:pathLst>
                <a:path w="7157" h="14956" extrusionOk="0">
                  <a:moveTo>
                    <a:pt x="7025" y="0"/>
                  </a:moveTo>
                  <a:cubicBezTo>
                    <a:pt x="6976" y="0"/>
                    <a:pt x="6935" y="36"/>
                    <a:pt x="6935" y="86"/>
                  </a:cubicBezTo>
                  <a:cubicBezTo>
                    <a:pt x="6290" y="2666"/>
                    <a:pt x="5503" y="5227"/>
                    <a:pt x="4436" y="7647"/>
                  </a:cubicBezTo>
                  <a:cubicBezTo>
                    <a:pt x="3366" y="10066"/>
                    <a:pt x="1976" y="12364"/>
                    <a:pt x="161" y="14259"/>
                  </a:cubicBezTo>
                  <a:cubicBezTo>
                    <a:pt x="0" y="14440"/>
                    <a:pt x="19" y="14703"/>
                    <a:pt x="202" y="14843"/>
                  </a:cubicBezTo>
                  <a:cubicBezTo>
                    <a:pt x="278" y="14919"/>
                    <a:pt x="375" y="14955"/>
                    <a:pt x="475" y="14955"/>
                  </a:cubicBezTo>
                  <a:cubicBezTo>
                    <a:pt x="587" y="14955"/>
                    <a:pt x="700" y="14909"/>
                    <a:pt x="786" y="14824"/>
                  </a:cubicBezTo>
                  <a:cubicBezTo>
                    <a:pt x="2600" y="12768"/>
                    <a:pt x="3931" y="10348"/>
                    <a:pt x="4919" y="7848"/>
                  </a:cubicBezTo>
                  <a:cubicBezTo>
                    <a:pt x="5927" y="5348"/>
                    <a:pt x="6592" y="2747"/>
                    <a:pt x="7137" y="126"/>
                  </a:cubicBezTo>
                  <a:cubicBezTo>
                    <a:pt x="7156" y="66"/>
                    <a:pt x="7116" y="5"/>
                    <a:pt x="7056" y="5"/>
                  </a:cubicBezTo>
                  <a:cubicBezTo>
                    <a:pt x="7046" y="2"/>
                    <a:pt x="7035" y="0"/>
                    <a:pt x="7025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410;p71">
              <a:extLst>
                <a:ext uri="{FF2B5EF4-FFF2-40B4-BE49-F238E27FC236}">
                  <a16:creationId xmlns:a16="http://schemas.microsoft.com/office/drawing/2014/main" id="{014240AB-27C7-4EE6-823A-76EAB4AFF0A6}"/>
                </a:ext>
              </a:extLst>
            </p:cNvPr>
            <p:cNvSpPr/>
            <p:nvPr/>
          </p:nvSpPr>
          <p:spPr>
            <a:xfrm>
              <a:off x="3112575" y="2004850"/>
              <a:ext cx="154250" cy="198800"/>
            </a:xfrm>
            <a:custGeom>
              <a:avLst/>
              <a:gdLst/>
              <a:ahLst/>
              <a:cxnLst/>
              <a:rect l="l" t="t" r="r" b="b"/>
              <a:pathLst>
                <a:path w="6170" h="7952" extrusionOk="0">
                  <a:moveTo>
                    <a:pt x="6078" y="0"/>
                  </a:moveTo>
                  <a:cubicBezTo>
                    <a:pt x="6055" y="0"/>
                    <a:pt x="6031" y="10"/>
                    <a:pt x="6008" y="34"/>
                  </a:cubicBezTo>
                  <a:cubicBezTo>
                    <a:pt x="5181" y="1385"/>
                    <a:pt x="4274" y="2695"/>
                    <a:pt x="3285" y="3945"/>
                  </a:cubicBezTo>
                  <a:cubicBezTo>
                    <a:pt x="2782" y="4571"/>
                    <a:pt x="2277" y="5175"/>
                    <a:pt x="1753" y="5780"/>
                  </a:cubicBezTo>
                  <a:cubicBezTo>
                    <a:pt x="1229" y="6364"/>
                    <a:pt x="686" y="6950"/>
                    <a:pt x="121" y="7493"/>
                  </a:cubicBezTo>
                  <a:lnTo>
                    <a:pt x="100" y="7514"/>
                  </a:lnTo>
                  <a:cubicBezTo>
                    <a:pt x="0" y="7614"/>
                    <a:pt x="0" y="7775"/>
                    <a:pt x="121" y="7877"/>
                  </a:cubicBezTo>
                  <a:cubicBezTo>
                    <a:pt x="171" y="7927"/>
                    <a:pt x="236" y="7952"/>
                    <a:pt x="302" y="7952"/>
                  </a:cubicBezTo>
                  <a:cubicBezTo>
                    <a:pt x="367" y="7952"/>
                    <a:pt x="433" y="7927"/>
                    <a:pt x="484" y="7877"/>
                  </a:cubicBezTo>
                  <a:cubicBezTo>
                    <a:pt x="1048" y="7272"/>
                    <a:pt x="1573" y="6667"/>
                    <a:pt x="2076" y="6062"/>
                  </a:cubicBezTo>
                  <a:cubicBezTo>
                    <a:pt x="2581" y="5437"/>
                    <a:pt x="3084" y="4792"/>
                    <a:pt x="3548" y="4146"/>
                  </a:cubicBezTo>
                  <a:cubicBezTo>
                    <a:pt x="4495" y="2856"/>
                    <a:pt x="5363" y="1506"/>
                    <a:pt x="6148" y="114"/>
                  </a:cubicBezTo>
                  <a:cubicBezTo>
                    <a:pt x="6169" y="74"/>
                    <a:pt x="6169" y="34"/>
                    <a:pt x="6129" y="14"/>
                  </a:cubicBezTo>
                  <a:cubicBezTo>
                    <a:pt x="6112" y="5"/>
                    <a:pt x="6095" y="0"/>
                    <a:pt x="607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411;p71">
              <a:extLst>
                <a:ext uri="{FF2B5EF4-FFF2-40B4-BE49-F238E27FC236}">
                  <a16:creationId xmlns:a16="http://schemas.microsoft.com/office/drawing/2014/main" id="{D90C1633-B3EE-4E3F-9106-2AE4DB650A62}"/>
                </a:ext>
              </a:extLst>
            </p:cNvPr>
            <p:cNvSpPr/>
            <p:nvPr/>
          </p:nvSpPr>
          <p:spPr>
            <a:xfrm>
              <a:off x="3220900" y="1885725"/>
              <a:ext cx="159825" cy="152225"/>
            </a:xfrm>
            <a:custGeom>
              <a:avLst/>
              <a:gdLst/>
              <a:ahLst/>
              <a:cxnLst/>
              <a:rect l="l" t="t" r="r" b="b"/>
              <a:pathLst>
                <a:path w="6393" h="6089" extrusionOk="0">
                  <a:moveTo>
                    <a:pt x="1998" y="0"/>
                  </a:moveTo>
                  <a:cubicBezTo>
                    <a:pt x="1856" y="21"/>
                    <a:pt x="1735" y="102"/>
                    <a:pt x="1635" y="202"/>
                  </a:cubicBezTo>
                  <a:cubicBezTo>
                    <a:pt x="1070" y="666"/>
                    <a:pt x="949" y="1452"/>
                    <a:pt x="646" y="2137"/>
                  </a:cubicBezTo>
                  <a:cubicBezTo>
                    <a:pt x="404" y="2662"/>
                    <a:pt x="62" y="3145"/>
                    <a:pt x="22" y="3710"/>
                  </a:cubicBezTo>
                  <a:cubicBezTo>
                    <a:pt x="1" y="4174"/>
                    <a:pt x="202" y="4618"/>
                    <a:pt x="485" y="4981"/>
                  </a:cubicBezTo>
                  <a:cubicBezTo>
                    <a:pt x="586" y="5121"/>
                    <a:pt x="707" y="5263"/>
                    <a:pt x="807" y="5384"/>
                  </a:cubicBezTo>
                  <a:lnTo>
                    <a:pt x="969" y="5545"/>
                  </a:lnTo>
                  <a:cubicBezTo>
                    <a:pt x="1110" y="5666"/>
                    <a:pt x="1251" y="5766"/>
                    <a:pt x="1393" y="5847"/>
                  </a:cubicBezTo>
                  <a:cubicBezTo>
                    <a:pt x="1412" y="5868"/>
                    <a:pt x="1433" y="5887"/>
                    <a:pt x="1452" y="5887"/>
                  </a:cubicBezTo>
                  <a:cubicBezTo>
                    <a:pt x="1715" y="6029"/>
                    <a:pt x="1998" y="6089"/>
                    <a:pt x="2339" y="6089"/>
                  </a:cubicBezTo>
                  <a:cubicBezTo>
                    <a:pt x="2823" y="6089"/>
                    <a:pt x="3288" y="5949"/>
                    <a:pt x="3710" y="5747"/>
                  </a:cubicBezTo>
                  <a:cubicBezTo>
                    <a:pt x="4517" y="5403"/>
                    <a:pt x="5264" y="4879"/>
                    <a:pt x="5868" y="4234"/>
                  </a:cubicBezTo>
                  <a:cubicBezTo>
                    <a:pt x="6070" y="4013"/>
                    <a:pt x="6272" y="3771"/>
                    <a:pt x="6331" y="3468"/>
                  </a:cubicBezTo>
                  <a:cubicBezTo>
                    <a:pt x="6393" y="3247"/>
                    <a:pt x="6352" y="3005"/>
                    <a:pt x="6210" y="2823"/>
                  </a:cubicBezTo>
                  <a:cubicBezTo>
                    <a:pt x="6210" y="2804"/>
                    <a:pt x="6191" y="2783"/>
                    <a:pt x="6170" y="2783"/>
                  </a:cubicBezTo>
                  <a:cubicBezTo>
                    <a:pt x="6151" y="2742"/>
                    <a:pt x="6110" y="2702"/>
                    <a:pt x="6070" y="2683"/>
                  </a:cubicBezTo>
                  <a:cubicBezTo>
                    <a:pt x="5707" y="2460"/>
                    <a:pt x="5122" y="2683"/>
                    <a:pt x="4880" y="2320"/>
                  </a:cubicBezTo>
                  <a:cubicBezTo>
                    <a:pt x="4820" y="2239"/>
                    <a:pt x="4799" y="2137"/>
                    <a:pt x="4780" y="2057"/>
                  </a:cubicBezTo>
                  <a:lnTo>
                    <a:pt x="4780" y="2037"/>
                  </a:lnTo>
                  <a:lnTo>
                    <a:pt x="4780" y="1936"/>
                  </a:lnTo>
                  <a:cubicBezTo>
                    <a:pt x="4780" y="1795"/>
                    <a:pt x="4799" y="1634"/>
                    <a:pt x="4780" y="1492"/>
                  </a:cubicBezTo>
                  <a:cubicBezTo>
                    <a:pt x="4739" y="1191"/>
                    <a:pt x="4498" y="928"/>
                    <a:pt x="4215" y="868"/>
                  </a:cubicBezTo>
                  <a:cubicBezTo>
                    <a:pt x="4164" y="858"/>
                    <a:pt x="4109" y="852"/>
                    <a:pt x="4053" y="852"/>
                  </a:cubicBezTo>
                  <a:cubicBezTo>
                    <a:pt x="3998" y="852"/>
                    <a:pt x="3943" y="858"/>
                    <a:pt x="3893" y="868"/>
                  </a:cubicBezTo>
                  <a:cubicBezTo>
                    <a:pt x="3852" y="887"/>
                    <a:pt x="3812" y="887"/>
                    <a:pt x="3772" y="887"/>
                  </a:cubicBezTo>
                  <a:cubicBezTo>
                    <a:pt x="3630" y="928"/>
                    <a:pt x="3489" y="989"/>
                    <a:pt x="3368" y="1049"/>
                  </a:cubicBezTo>
                  <a:cubicBezTo>
                    <a:pt x="3287" y="1066"/>
                    <a:pt x="3219" y="1095"/>
                    <a:pt x="3143" y="1095"/>
                  </a:cubicBezTo>
                  <a:cubicBezTo>
                    <a:pt x="3125" y="1095"/>
                    <a:pt x="3106" y="1093"/>
                    <a:pt x="3086" y="1089"/>
                  </a:cubicBezTo>
                  <a:cubicBezTo>
                    <a:pt x="2925" y="1049"/>
                    <a:pt x="2844" y="847"/>
                    <a:pt x="2783" y="686"/>
                  </a:cubicBezTo>
                  <a:cubicBezTo>
                    <a:pt x="2783" y="666"/>
                    <a:pt x="2764" y="646"/>
                    <a:pt x="2764" y="605"/>
                  </a:cubicBezTo>
                  <a:cubicBezTo>
                    <a:pt x="2643" y="304"/>
                    <a:pt x="2401" y="21"/>
                    <a:pt x="209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412;p71">
              <a:extLst>
                <a:ext uri="{FF2B5EF4-FFF2-40B4-BE49-F238E27FC236}">
                  <a16:creationId xmlns:a16="http://schemas.microsoft.com/office/drawing/2014/main" id="{6DB1E107-AB0F-4DF0-904E-9DEFA20389BF}"/>
                </a:ext>
              </a:extLst>
            </p:cNvPr>
            <p:cNvSpPr/>
            <p:nvPr/>
          </p:nvSpPr>
          <p:spPr>
            <a:xfrm>
              <a:off x="3233000" y="1885725"/>
              <a:ext cx="40350" cy="141150"/>
            </a:xfrm>
            <a:custGeom>
              <a:avLst/>
              <a:gdLst/>
              <a:ahLst/>
              <a:cxnLst/>
              <a:rect l="l" t="t" r="r" b="b"/>
              <a:pathLst>
                <a:path w="1614" h="5646" extrusionOk="0">
                  <a:moveTo>
                    <a:pt x="1554" y="0"/>
                  </a:moveTo>
                  <a:cubicBezTo>
                    <a:pt x="1372" y="465"/>
                    <a:pt x="1151" y="908"/>
                    <a:pt x="928" y="1331"/>
                  </a:cubicBezTo>
                  <a:cubicBezTo>
                    <a:pt x="546" y="2057"/>
                    <a:pt x="162" y="2804"/>
                    <a:pt x="62" y="3629"/>
                  </a:cubicBezTo>
                  <a:cubicBezTo>
                    <a:pt x="1" y="4234"/>
                    <a:pt x="102" y="4839"/>
                    <a:pt x="323" y="5384"/>
                  </a:cubicBezTo>
                  <a:cubicBezTo>
                    <a:pt x="364" y="5465"/>
                    <a:pt x="404" y="5565"/>
                    <a:pt x="465" y="5645"/>
                  </a:cubicBezTo>
                  <a:lnTo>
                    <a:pt x="525" y="5605"/>
                  </a:lnTo>
                  <a:cubicBezTo>
                    <a:pt x="506" y="5586"/>
                    <a:pt x="485" y="5565"/>
                    <a:pt x="485" y="5545"/>
                  </a:cubicBezTo>
                  <a:cubicBezTo>
                    <a:pt x="183" y="4960"/>
                    <a:pt x="62" y="4295"/>
                    <a:pt x="122" y="3650"/>
                  </a:cubicBezTo>
                  <a:cubicBezTo>
                    <a:pt x="223" y="2844"/>
                    <a:pt x="606" y="2097"/>
                    <a:pt x="989" y="1371"/>
                  </a:cubicBezTo>
                  <a:cubicBezTo>
                    <a:pt x="1210" y="928"/>
                    <a:pt x="1452" y="484"/>
                    <a:pt x="161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413;p71">
              <a:extLst>
                <a:ext uri="{FF2B5EF4-FFF2-40B4-BE49-F238E27FC236}">
                  <a16:creationId xmlns:a16="http://schemas.microsoft.com/office/drawing/2014/main" id="{C585DC7E-11A8-4440-B932-3C406D2C26C6}"/>
                </a:ext>
              </a:extLst>
            </p:cNvPr>
            <p:cNvSpPr/>
            <p:nvPr/>
          </p:nvSpPr>
          <p:spPr>
            <a:xfrm>
              <a:off x="3247650" y="1900850"/>
              <a:ext cx="42850" cy="126025"/>
            </a:xfrm>
            <a:custGeom>
              <a:avLst/>
              <a:gdLst/>
              <a:ahLst/>
              <a:cxnLst/>
              <a:rect l="l" t="t" r="r" b="b"/>
              <a:pathLst>
                <a:path w="1714" h="5041" extrusionOk="0">
                  <a:moveTo>
                    <a:pt x="1694" y="0"/>
                  </a:moveTo>
                  <a:cubicBezTo>
                    <a:pt x="1149" y="747"/>
                    <a:pt x="745" y="1452"/>
                    <a:pt x="484" y="2158"/>
                  </a:cubicBezTo>
                  <a:cubicBezTo>
                    <a:pt x="121" y="3145"/>
                    <a:pt x="0" y="4153"/>
                    <a:pt x="140" y="5040"/>
                  </a:cubicBezTo>
                  <a:lnTo>
                    <a:pt x="221" y="5040"/>
                  </a:lnTo>
                  <a:cubicBezTo>
                    <a:pt x="60" y="4153"/>
                    <a:pt x="181" y="3166"/>
                    <a:pt x="544" y="2178"/>
                  </a:cubicBezTo>
                  <a:cubicBezTo>
                    <a:pt x="807" y="1492"/>
                    <a:pt x="1189" y="807"/>
                    <a:pt x="1713" y="81"/>
                  </a:cubicBezTo>
                  <a:cubicBezTo>
                    <a:pt x="1713" y="61"/>
                    <a:pt x="1694" y="41"/>
                    <a:pt x="169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414;p71">
              <a:extLst>
                <a:ext uri="{FF2B5EF4-FFF2-40B4-BE49-F238E27FC236}">
                  <a16:creationId xmlns:a16="http://schemas.microsoft.com/office/drawing/2014/main" id="{74C5FDCB-D56D-44F1-8527-EA2D7961C44F}"/>
                </a:ext>
              </a:extLst>
            </p:cNvPr>
            <p:cNvSpPr/>
            <p:nvPr/>
          </p:nvSpPr>
          <p:spPr>
            <a:xfrm>
              <a:off x="3255175" y="1907425"/>
              <a:ext cx="63050" cy="123475"/>
            </a:xfrm>
            <a:custGeom>
              <a:avLst/>
              <a:gdLst/>
              <a:ahLst/>
              <a:cxnLst/>
              <a:rect l="l" t="t" r="r" b="b"/>
              <a:pathLst>
                <a:path w="2522" h="4939" extrusionOk="0">
                  <a:moveTo>
                    <a:pt x="2522" y="0"/>
                  </a:moveTo>
                  <a:lnTo>
                    <a:pt x="2522" y="0"/>
                  </a:lnTo>
                  <a:cubicBezTo>
                    <a:pt x="2481" y="19"/>
                    <a:pt x="2441" y="19"/>
                    <a:pt x="2401" y="19"/>
                  </a:cubicBezTo>
                  <a:cubicBezTo>
                    <a:pt x="1210" y="1452"/>
                    <a:pt x="565" y="3266"/>
                    <a:pt x="1" y="4898"/>
                  </a:cubicBezTo>
                  <a:lnTo>
                    <a:pt x="62" y="4939"/>
                  </a:lnTo>
                  <a:cubicBezTo>
                    <a:pt x="646" y="3285"/>
                    <a:pt x="1291" y="1411"/>
                    <a:pt x="252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415;p71">
              <a:extLst>
                <a:ext uri="{FF2B5EF4-FFF2-40B4-BE49-F238E27FC236}">
                  <a16:creationId xmlns:a16="http://schemas.microsoft.com/office/drawing/2014/main" id="{F6101C75-D13D-4223-988F-B41039163807}"/>
                </a:ext>
              </a:extLst>
            </p:cNvPr>
            <p:cNvSpPr/>
            <p:nvPr/>
          </p:nvSpPr>
          <p:spPr>
            <a:xfrm>
              <a:off x="3260225" y="1955275"/>
              <a:ext cx="115950" cy="74125"/>
            </a:xfrm>
            <a:custGeom>
              <a:avLst/>
              <a:gdLst/>
              <a:ahLst/>
              <a:cxnLst/>
              <a:rect l="l" t="t" r="r" b="b"/>
              <a:pathLst>
                <a:path w="4638" h="2965" extrusionOk="0">
                  <a:moveTo>
                    <a:pt x="4597" y="1"/>
                  </a:moveTo>
                  <a:cubicBezTo>
                    <a:pt x="3710" y="888"/>
                    <a:pt x="2702" y="1654"/>
                    <a:pt x="1613" y="2280"/>
                  </a:cubicBezTo>
                  <a:cubicBezTo>
                    <a:pt x="1150" y="2562"/>
                    <a:pt x="666" y="2804"/>
                    <a:pt x="121" y="2884"/>
                  </a:cubicBezTo>
                  <a:lnTo>
                    <a:pt x="0" y="2884"/>
                  </a:lnTo>
                  <a:lnTo>
                    <a:pt x="0" y="2965"/>
                  </a:lnTo>
                  <a:lnTo>
                    <a:pt x="41" y="2965"/>
                  </a:lnTo>
                  <a:cubicBezTo>
                    <a:pt x="626" y="2904"/>
                    <a:pt x="1170" y="2621"/>
                    <a:pt x="1654" y="2339"/>
                  </a:cubicBezTo>
                  <a:cubicBezTo>
                    <a:pt x="2742" y="1715"/>
                    <a:pt x="3750" y="928"/>
                    <a:pt x="4637" y="41"/>
                  </a:cubicBezTo>
                  <a:cubicBezTo>
                    <a:pt x="4637" y="22"/>
                    <a:pt x="4618" y="1"/>
                    <a:pt x="4597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416;p71">
              <a:extLst>
                <a:ext uri="{FF2B5EF4-FFF2-40B4-BE49-F238E27FC236}">
                  <a16:creationId xmlns:a16="http://schemas.microsoft.com/office/drawing/2014/main" id="{6E2EF7EA-2964-4BD4-97E9-D2768A69E155}"/>
                </a:ext>
              </a:extLst>
            </p:cNvPr>
            <p:cNvSpPr/>
            <p:nvPr/>
          </p:nvSpPr>
          <p:spPr>
            <a:xfrm>
              <a:off x="3255700" y="1934100"/>
              <a:ext cx="84700" cy="99350"/>
            </a:xfrm>
            <a:custGeom>
              <a:avLst/>
              <a:gdLst/>
              <a:ahLst/>
              <a:cxnLst/>
              <a:rect l="l" t="t" r="r" b="b"/>
              <a:pathLst>
                <a:path w="3388" h="3974" extrusionOk="0">
                  <a:moveTo>
                    <a:pt x="3388" y="1"/>
                  </a:moveTo>
                  <a:cubicBezTo>
                    <a:pt x="2439" y="1331"/>
                    <a:pt x="1372" y="2602"/>
                    <a:pt x="181" y="3731"/>
                  </a:cubicBezTo>
                  <a:lnTo>
                    <a:pt x="1" y="3912"/>
                  </a:lnTo>
                  <a:lnTo>
                    <a:pt x="41" y="3973"/>
                  </a:lnTo>
                  <a:lnTo>
                    <a:pt x="60" y="3952"/>
                  </a:lnTo>
                  <a:cubicBezTo>
                    <a:pt x="122" y="3893"/>
                    <a:pt x="162" y="3852"/>
                    <a:pt x="222" y="3812"/>
                  </a:cubicBezTo>
                  <a:cubicBezTo>
                    <a:pt x="243" y="3772"/>
                    <a:pt x="262" y="3751"/>
                    <a:pt x="302" y="3731"/>
                  </a:cubicBezTo>
                  <a:cubicBezTo>
                    <a:pt x="1431" y="2622"/>
                    <a:pt x="2460" y="1393"/>
                    <a:pt x="3388" y="122"/>
                  </a:cubicBezTo>
                  <a:lnTo>
                    <a:pt x="3388" y="102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417;p71">
              <a:extLst>
                <a:ext uri="{FF2B5EF4-FFF2-40B4-BE49-F238E27FC236}">
                  <a16:creationId xmlns:a16="http://schemas.microsoft.com/office/drawing/2014/main" id="{AF6E1C9A-CF89-42CE-B3C9-BF9ADA814B54}"/>
                </a:ext>
              </a:extLst>
            </p:cNvPr>
            <p:cNvSpPr/>
            <p:nvPr/>
          </p:nvSpPr>
          <p:spPr>
            <a:xfrm>
              <a:off x="3226950" y="1970925"/>
              <a:ext cx="28250" cy="62550"/>
            </a:xfrm>
            <a:custGeom>
              <a:avLst/>
              <a:gdLst/>
              <a:ahLst/>
              <a:cxnLst/>
              <a:rect l="l" t="t" r="r" b="b"/>
              <a:pathLst>
                <a:path w="1130" h="2502" extrusionOk="0">
                  <a:moveTo>
                    <a:pt x="323" y="0"/>
                  </a:moveTo>
                  <a:cubicBezTo>
                    <a:pt x="202" y="0"/>
                    <a:pt x="143" y="141"/>
                    <a:pt x="102" y="283"/>
                  </a:cubicBezTo>
                  <a:cubicBezTo>
                    <a:pt x="1" y="766"/>
                    <a:pt x="62" y="1291"/>
                    <a:pt x="283" y="1754"/>
                  </a:cubicBezTo>
                  <a:cubicBezTo>
                    <a:pt x="371" y="1958"/>
                    <a:pt x="702" y="2501"/>
                    <a:pt x="909" y="2501"/>
                  </a:cubicBezTo>
                  <a:cubicBezTo>
                    <a:pt x="987" y="2501"/>
                    <a:pt x="1048" y="2423"/>
                    <a:pt x="1070" y="2218"/>
                  </a:cubicBezTo>
                  <a:cubicBezTo>
                    <a:pt x="1110" y="1834"/>
                    <a:pt x="1130" y="1452"/>
                    <a:pt x="1049" y="1068"/>
                  </a:cubicBezTo>
                  <a:cubicBezTo>
                    <a:pt x="968" y="705"/>
                    <a:pt x="807" y="342"/>
                    <a:pt x="525" y="81"/>
                  </a:cubicBezTo>
                  <a:cubicBezTo>
                    <a:pt x="465" y="41"/>
                    <a:pt x="404" y="0"/>
                    <a:pt x="32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418;p71">
              <a:extLst>
                <a:ext uri="{FF2B5EF4-FFF2-40B4-BE49-F238E27FC236}">
                  <a16:creationId xmlns:a16="http://schemas.microsoft.com/office/drawing/2014/main" id="{B75C3A2E-D043-4499-A25D-C6BB7345DB19}"/>
                </a:ext>
              </a:extLst>
            </p:cNvPr>
            <p:cNvSpPr/>
            <p:nvPr/>
          </p:nvSpPr>
          <p:spPr>
            <a:xfrm>
              <a:off x="3236025" y="2013425"/>
              <a:ext cx="75625" cy="26075"/>
            </a:xfrm>
            <a:custGeom>
              <a:avLst/>
              <a:gdLst/>
              <a:ahLst/>
              <a:cxnLst/>
              <a:rect l="l" t="t" r="r" b="b"/>
              <a:pathLst>
                <a:path w="3025" h="1043" extrusionOk="0">
                  <a:moveTo>
                    <a:pt x="2169" y="1"/>
                  </a:moveTo>
                  <a:cubicBezTo>
                    <a:pt x="2012" y="1"/>
                    <a:pt x="1853" y="20"/>
                    <a:pt x="1694" y="54"/>
                  </a:cubicBezTo>
                  <a:cubicBezTo>
                    <a:pt x="1331" y="134"/>
                    <a:pt x="989" y="316"/>
                    <a:pt x="667" y="497"/>
                  </a:cubicBezTo>
                  <a:cubicBezTo>
                    <a:pt x="1" y="881"/>
                    <a:pt x="1089" y="1042"/>
                    <a:pt x="1393" y="1042"/>
                  </a:cubicBezTo>
                  <a:cubicBezTo>
                    <a:pt x="1896" y="1042"/>
                    <a:pt x="2401" y="881"/>
                    <a:pt x="2823" y="578"/>
                  </a:cubicBezTo>
                  <a:cubicBezTo>
                    <a:pt x="2925" y="518"/>
                    <a:pt x="3025" y="397"/>
                    <a:pt x="2984" y="276"/>
                  </a:cubicBezTo>
                  <a:cubicBezTo>
                    <a:pt x="2944" y="195"/>
                    <a:pt x="2884" y="155"/>
                    <a:pt x="2823" y="134"/>
                  </a:cubicBezTo>
                  <a:cubicBezTo>
                    <a:pt x="2611" y="40"/>
                    <a:pt x="2391" y="1"/>
                    <a:pt x="2169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419;p71">
              <a:extLst>
                <a:ext uri="{FF2B5EF4-FFF2-40B4-BE49-F238E27FC236}">
                  <a16:creationId xmlns:a16="http://schemas.microsoft.com/office/drawing/2014/main" id="{07395973-D4B3-4628-89A6-2D1443C8F5D3}"/>
                </a:ext>
              </a:extLst>
            </p:cNvPr>
            <p:cNvSpPr/>
            <p:nvPr/>
          </p:nvSpPr>
          <p:spPr>
            <a:xfrm>
              <a:off x="2913450" y="2441200"/>
              <a:ext cx="321600" cy="258025"/>
            </a:xfrm>
            <a:custGeom>
              <a:avLst/>
              <a:gdLst/>
              <a:ahLst/>
              <a:cxnLst/>
              <a:rect l="l" t="t" r="r" b="b"/>
              <a:pathLst>
                <a:path w="12864" h="10321" extrusionOk="0">
                  <a:moveTo>
                    <a:pt x="694" y="0"/>
                  </a:moveTo>
                  <a:cubicBezTo>
                    <a:pt x="256" y="0"/>
                    <a:pt x="1" y="39"/>
                    <a:pt x="1" y="39"/>
                  </a:cubicBezTo>
                  <a:cubicBezTo>
                    <a:pt x="1" y="39"/>
                    <a:pt x="2522" y="4253"/>
                    <a:pt x="5243" y="6914"/>
                  </a:cubicBezTo>
                  <a:cubicBezTo>
                    <a:pt x="7984" y="9576"/>
                    <a:pt x="12863" y="10321"/>
                    <a:pt x="12863" y="10321"/>
                  </a:cubicBezTo>
                  <a:cubicBezTo>
                    <a:pt x="12863" y="10321"/>
                    <a:pt x="12199" y="8568"/>
                    <a:pt x="8428" y="3950"/>
                  </a:cubicBezTo>
                  <a:cubicBezTo>
                    <a:pt x="5540" y="414"/>
                    <a:pt x="2131" y="0"/>
                    <a:pt x="694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420;p71">
              <a:extLst>
                <a:ext uri="{FF2B5EF4-FFF2-40B4-BE49-F238E27FC236}">
                  <a16:creationId xmlns:a16="http://schemas.microsoft.com/office/drawing/2014/main" id="{090C8EF3-11E7-4C07-9E2A-D24312E83930}"/>
                </a:ext>
              </a:extLst>
            </p:cNvPr>
            <p:cNvSpPr/>
            <p:nvPr/>
          </p:nvSpPr>
          <p:spPr>
            <a:xfrm>
              <a:off x="2766275" y="2383050"/>
              <a:ext cx="291350" cy="194925"/>
            </a:xfrm>
            <a:custGeom>
              <a:avLst/>
              <a:gdLst/>
              <a:ahLst/>
              <a:cxnLst/>
              <a:rect l="l" t="t" r="r" b="b"/>
              <a:pathLst>
                <a:path w="11654" h="7797" extrusionOk="0">
                  <a:moveTo>
                    <a:pt x="604" y="0"/>
                  </a:moveTo>
                  <a:cubicBezTo>
                    <a:pt x="518" y="0"/>
                    <a:pt x="431" y="2"/>
                    <a:pt x="344" y="7"/>
                  </a:cubicBezTo>
                  <a:lnTo>
                    <a:pt x="323" y="7"/>
                  </a:lnTo>
                  <a:cubicBezTo>
                    <a:pt x="143" y="26"/>
                    <a:pt x="1" y="187"/>
                    <a:pt x="22" y="370"/>
                  </a:cubicBezTo>
                  <a:cubicBezTo>
                    <a:pt x="40" y="538"/>
                    <a:pt x="182" y="673"/>
                    <a:pt x="349" y="673"/>
                  </a:cubicBezTo>
                  <a:cubicBezTo>
                    <a:pt x="361" y="673"/>
                    <a:pt x="373" y="673"/>
                    <a:pt x="385" y="671"/>
                  </a:cubicBezTo>
                  <a:cubicBezTo>
                    <a:pt x="501" y="663"/>
                    <a:pt x="617" y="658"/>
                    <a:pt x="734" y="658"/>
                  </a:cubicBezTo>
                  <a:cubicBezTo>
                    <a:pt x="1689" y="658"/>
                    <a:pt x="2655" y="942"/>
                    <a:pt x="3589" y="1337"/>
                  </a:cubicBezTo>
                  <a:cubicBezTo>
                    <a:pt x="4618" y="1781"/>
                    <a:pt x="5626" y="2324"/>
                    <a:pt x="6573" y="2950"/>
                  </a:cubicBezTo>
                  <a:cubicBezTo>
                    <a:pt x="7522" y="3574"/>
                    <a:pt x="8388" y="4300"/>
                    <a:pt x="9194" y="5107"/>
                  </a:cubicBezTo>
                  <a:cubicBezTo>
                    <a:pt x="10021" y="5913"/>
                    <a:pt x="10747" y="6800"/>
                    <a:pt x="11392" y="7728"/>
                  </a:cubicBezTo>
                  <a:lnTo>
                    <a:pt x="11392" y="7748"/>
                  </a:lnTo>
                  <a:cubicBezTo>
                    <a:pt x="11415" y="7781"/>
                    <a:pt x="11449" y="7796"/>
                    <a:pt x="11485" y="7796"/>
                  </a:cubicBezTo>
                  <a:cubicBezTo>
                    <a:pt x="11515" y="7796"/>
                    <a:pt x="11546" y="7786"/>
                    <a:pt x="11573" y="7768"/>
                  </a:cubicBezTo>
                  <a:cubicBezTo>
                    <a:pt x="11634" y="7728"/>
                    <a:pt x="11654" y="7647"/>
                    <a:pt x="11613" y="7587"/>
                  </a:cubicBezTo>
                  <a:cubicBezTo>
                    <a:pt x="10989" y="6619"/>
                    <a:pt x="10263" y="5692"/>
                    <a:pt x="9476" y="4845"/>
                  </a:cubicBezTo>
                  <a:cubicBezTo>
                    <a:pt x="8670" y="3999"/>
                    <a:pt x="7783" y="3252"/>
                    <a:pt x="6836" y="2566"/>
                  </a:cubicBezTo>
                  <a:cubicBezTo>
                    <a:pt x="5888" y="1881"/>
                    <a:pt x="4880" y="1297"/>
                    <a:pt x="3812" y="813"/>
                  </a:cubicBezTo>
                  <a:cubicBezTo>
                    <a:pt x="2818" y="364"/>
                    <a:pt x="1738" y="0"/>
                    <a:pt x="604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421;p71">
              <a:extLst>
                <a:ext uri="{FF2B5EF4-FFF2-40B4-BE49-F238E27FC236}">
                  <a16:creationId xmlns:a16="http://schemas.microsoft.com/office/drawing/2014/main" id="{4237444F-A401-4D25-9387-BAA4BAC9CFA9}"/>
                </a:ext>
              </a:extLst>
            </p:cNvPr>
            <p:cNvSpPr/>
            <p:nvPr/>
          </p:nvSpPr>
          <p:spPr>
            <a:xfrm>
              <a:off x="2844425" y="2391200"/>
              <a:ext cx="248000" cy="25475"/>
            </a:xfrm>
            <a:custGeom>
              <a:avLst/>
              <a:gdLst/>
              <a:ahLst/>
              <a:cxnLst/>
              <a:rect l="l" t="t" r="r" b="b"/>
              <a:pathLst>
                <a:path w="9920" h="1019" extrusionOk="0">
                  <a:moveTo>
                    <a:pt x="301" y="1"/>
                  </a:moveTo>
                  <a:cubicBezTo>
                    <a:pt x="161" y="1"/>
                    <a:pt x="58" y="96"/>
                    <a:pt x="41" y="224"/>
                  </a:cubicBezTo>
                  <a:cubicBezTo>
                    <a:pt x="0" y="366"/>
                    <a:pt x="100" y="507"/>
                    <a:pt x="242" y="528"/>
                  </a:cubicBezTo>
                  <a:cubicBezTo>
                    <a:pt x="1049" y="668"/>
                    <a:pt x="1834" y="748"/>
                    <a:pt x="2641" y="829"/>
                  </a:cubicBezTo>
                  <a:cubicBezTo>
                    <a:pt x="3447" y="910"/>
                    <a:pt x="4234" y="950"/>
                    <a:pt x="5041" y="990"/>
                  </a:cubicBezTo>
                  <a:cubicBezTo>
                    <a:pt x="5537" y="1010"/>
                    <a:pt x="6035" y="1019"/>
                    <a:pt x="6534" y="1019"/>
                  </a:cubicBezTo>
                  <a:cubicBezTo>
                    <a:pt x="7636" y="1019"/>
                    <a:pt x="8742" y="974"/>
                    <a:pt x="9839" y="890"/>
                  </a:cubicBezTo>
                  <a:cubicBezTo>
                    <a:pt x="9879" y="869"/>
                    <a:pt x="9920" y="850"/>
                    <a:pt x="9920" y="789"/>
                  </a:cubicBezTo>
                  <a:cubicBezTo>
                    <a:pt x="9920" y="748"/>
                    <a:pt x="9879" y="729"/>
                    <a:pt x="9839" y="729"/>
                  </a:cubicBezTo>
                  <a:cubicBezTo>
                    <a:pt x="9267" y="751"/>
                    <a:pt x="8695" y="762"/>
                    <a:pt x="8123" y="762"/>
                  </a:cubicBezTo>
                  <a:cubicBezTo>
                    <a:pt x="7102" y="762"/>
                    <a:pt x="6081" y="726"/>
                    <a:pt x="5060" y="649"/>
                  </a:cubicBezTo>
                  <a:cubicBezTo>
                    <a:pt x="4275" y="587"/>
                    <a:pt x="3468" y="507"/>
                    <a:pt x="2681" y="407"/>
                  </a:cubicBezTo>
                  <a:cubicBezTo>
                    <a:pt x="1896" y="305"/>
                    <a:pt x="1109" y="165"/>
                    <a:pt x="342" y="3"/>
                  </a:cubicBezTo>
                  <a:cubicBezTo>
                    <a:pt x="328" y="2"/>
                    <a:pt x="314" y="1"/>
                    <a:pt x="301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422;p71">
              <a:extLst>
                <a:ext uri="{FF2B5EF4-FFF2-40B4-BE49-F238E27FC236}">
                  <a16:creationId xmlns:a16="http://schemas.microsoft.com/office/drawing/2014/main" id="{907BBEBB-6A0B-4495-9474-5E68F5075E4E}"/>
                </a:ext>
              </a:extLst>
            </p:cNvPr>
            <p:cNvSpPr/>
            <p:nvPr/>
          </p:nvSpPr>
          <p:spPr>
            <a:xfrm>
              <a:off x="3064175" y="2342325"/>
              <a:ext cx="145675" cy="146550"/>
            </a:xfrm>
            <a:custGeom>
              <a:avLst/>
              <a:gdLst/>
              <a:ahLst/>
              <a:cxnLst/>
              <a:rect l="l" t="t" r="r" b="b"/>
              <a:pathLst>
                <a:path w="5827" h="5862" extrusionOk="0">
                  <a:moveTo>
                    <a:pt x="4370" y="1"/>
                  </a:moveTo>
                  <a:cubicBezTo>
                    <a:pt x="3808" y="1"/>
                    <a:pt x="3233" y="230"/>
                    <a:pt x="2681" y="325"/>
                  </a:cubicBezTo>
                  <a:cubicBezTo>
                    <a:pt x="2117" y="426"/>
                    <a:pt x="1512" y="405"/>
                    <a:pt x="1009" y="687"/>
                  </a:cubicBezTo>
                  <a:cubicBezTo>
                    <a:pt x="625" y="929"/>
                    <a:pt x="364" y="1354"/>
                    <a:pt x="222" y="1776"/>
                  </a:cubicBezTo>
                  <a:cubicBezTo>
                    <a:pt x="162" y="1958"/>
                    <a:pt x="101" y="2120"/>
                    <a:pt x="81" y="2281"/>
                  </a:cubicBezTo>
                  <a:cubicBezTo>
                    <a:pt x="60" y="2362"/>
                    <a:pt x="41" y="2421"/>
                    <a:pt x="41" y="2502"/>
                  </a:cubicBezTo>
                  <a:cubicBezTo>
                    <a:pt x="1" y="2684"/>
                    <a:pt x="1" y="2865"/>
                    <a:pt x="1" y="3026"/>
                  </a:cubicBezTo>
                  <a:cubicBezTo>
                    <a:pt x="20" y="3047"/>
                    <a:pt x="1" y="3066"/>
                    <a:pt x="20" y="3087"/>
                  </a:cubicBezTo>
                  <a:cubicBezTo>
                    <a:pt x="41" y="3389"/>
                    <a:pt x="141" y="3671"/>
                    <a:pt x="343" y="3953"/>
                  </a:cubicBezTo>
                  <a:cubicBezTo>
                    <a:pt x="605" y="4337"/>
                    <a:pt x="988" y="4639"/>
                    <a:pt x="1391" y="4881"/>
                  </a:cubicBezTo>
                  <a:cubicBezTo>
                    <a:pt x="2138" y="5365"/>
                    <a:pt x="2984" y="5687"/>
                    <a:pt x="3871" y="5829"/>
                  </a:cubicBezTo>
                  <a:cubicBezTo>
                    <a:pt x="4002" y="5848"/>
                    <a:pt x="4136" y="5862"/>
                    <a:pt x="4271" y="5862"/>
                  </a:cubicBezTo>
                  <a:cubicBezTo>
                    <a:pt x="4428" y="5862"/>
                    <a:pt x="4586" y="5843"/>
                    <a:pt x="4738" y="5789"/>
                  </a:cubicBezTo>
                  <a:cubicBezTo>
                    <a:pt x="4960" y="5708"/>
                    <a:pt x="5141" y="5547"/>
                    <a:pt x="5221" y="5324"/>
                  </a:cubicBezTo>
                  <a:cubicBezTo>
                    <a:pt x="5221" y="5305"/>
                    <a:pt x="5242" y="5284"/>
                    <a:pt x="5242" y="5265"/>
                  </a:cubicBezTo>
                  <a:cubicBezTo>
                    <a:pt x="5242" y="5224"/>
                    <a:pt x="5262" y="5163"/>
                    <a:pt x="5242" y="5123"/>
                  </a:cubicBezTo>
                  <a:cubicBezTo>
                    <a:pt x="5221" y="4700"/>
                    <a:pt x="4718" y="4337"/>
                    <a:pt x="4880" y="3934"/>
                  </a:cubicBezTo>
                  <a:cubicBezTo>
                    <a:pt x="4920" y="3832"/>
                    <a:pt x="4980" y="3773"/>
                    <a:pt x="5060" y="3712"/>
                  </a:cubicBezTo>
                  <a:cubicBezTo>
                    <a:pt x="5081" y="3671"/>
                    <a:pt x="5121" y="3652"/>
                    <a:pt x="5162" y="3631"/>
                  </a:cubicBezTo>
                  <a:cubicBezTo>
                    <a:pt x="5283" y="3550"/>
                    <a:pt x="5423" y="3491"/>
                    <a:pt x="5525" y="3389"/>
                  </a:cubicBezTo>
                  <a:cubicBezTo>
                    <a:pt x="5746" y="3187"/>
                    <a:pt x="5826" y="2845"/>
                    <a:pt x="5705" y="2563"/>
                  </a:cubicBezTo>
                  <a:cubicBezTo>
                    <a:pt x="5665" y="2462"/>
                    <a:pt x="5605" y="2381"/>
                    <a:pt x="5525" y="2300"/>
                  </a:cubicBezTo>
                  <a:lnTo>
                    <a:pt x="5444" y="2220"/>
                  </a:lnTo>
                  <a:cubicBezTo>
                    <a:pt x="5342" y="2139"/>
                    <a:pt x="5221" y="2039"/>
                    <a:pt x="5100" y="1958"/>
                  </a:cubicBezTo>
                  <a:cubicBezTo>
                    <a:pt x="5020" y="1918"/>
                    <a:pt x="4939" y="1857"/>
                    <a:pt x="4899" y="1757"/>
                  </a:cubicBezTo>
                  <a:cubicBezTo>
                    <a:pt x="4839" y="1595"/>
                    <a:pt x="4960" y="1434"/>
                    <a:pt x="5081" y="1273"/>
                  </a:cubicBezTo>
                  <a:lnTo>
                    <a:pt x="5121" y="1233"/>
                  </a:lnTo>
                  <a:lnTo>
                    <a:pt x="5121" y="1212"/>
                  </a:lnTo>
                  <a:cubicBezTo>
                    <a:pt x="5302" y="950"/>
                    <a:pt x="5404" y="587"/>
                    <a:pt x="5242" y="325"/>
                  </a:cubicBezTo>
                  <a:cubicBezTo>
                    <a:pt x="5242" y="305"/>
                    <a:pt x="5221" y="284"/>
                    <a:pt x="5202" y="284"/>
                  </a:cubicBezTo>
                  <a:cubicBezTo>
                    <a:pt x="5202" y="265"/>
                    <a:pt x="5202" y="265"/>
                    <a:pt x="5181" y="244"/>
                  </a:cubicBezTo>
                  <a:cubicBezTo>
                    <a:pt x="5100" y="144"/>
                    <a:pt x="4960" y="104"/>
                    <a:pt x="4839" y="63"/>
                  </a:cubicBezTo>
                  <a:cubicBezTo>
                    <a:pt x="4684" y="19"/>
                    <a:pt x="4528" y="1"/>
                    <a:pt x="437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423;p71">
              <a:extLst>
                <a:ext uri="{FF2B5EF4-FFF2-40B4-BE49-F238E27FC236}">
                  <a16:creationId xmlns:a16="http://schemas.microsoft.com/office/drawing/2014/main" id="{10B81EE5-8B13-42F8-971C-789799BA0667}"/>
                </a:ext>
              </a:extLst>
            </p:cNvPr>
            <p:cNvSpPr/>
            <p:nvPr/>
          </p:nvSpPr>
          <p:spPr>
            <a:xfrm>
              <a:off x="3062650" y="2349425"/>
              <a:ext cx="132600" cy="57000"/>
            </a:xfrm>
            <a:custGeom>
              <a:avLst/>
              <a:gdLst/>
              <a:ahLst/>
              <a:cxnLst/>
              <a:rect l="l" t="t" r="r" b="b"/>
              <a:pathLst>
                <a:path w="5304" h="2280" extrusionOk="0">
                  <a:moveTo>
                    <a:pt x="5263" y="0"/>
                  </a:moveTo>
                  <a:cubicBezTo>
                    <a:pt x="4799" y="121"/>
                    <a:pt x="4295" y="161"/>
                    <a:pt x="3812" y="223"/>
                  </a:cubicBezTo>
                  <a:cubicBezTo>
                    <a:pt x="3005" y="323"/>
                    <a:pt x="2158" y="424"/>
                    <a:pt x="1433" y="807"/>
                  </a:cubicBezTo>
                  <a:cubicBezTo>
                    <a:pt x="908" y="1070"/>
                    <a:pt x="444" y="1492"/>
                    <a:pt x="142" y="1997"/>
                  </a:cubicBezTo>
                  <a:cubicBezTo>
                    <a:pt x="81" y="2078"/>
                    <a:pt x="41" y="2158"/>
                    <a:pt x="0" y="2239"/>
                  </a:cubicBezTo>
                  <a:lnTo>
                    <a:pt x="62" y="2279"/>
                  </a:lnTo>
                  <a:cubicBezTo>
                    <a:pt x="62" y="2258"/>
                    <a:pt x="81" y="2239"/>
                    <a:pt x="102" y="2218"/>
                  </a:cubicBezTo>
                  <a:cubicBezTo>
                    <a:pt x="404" y="1634"/>
                    <a:pt x="887" y="1170"/>
                    <a:pt x="1452" y="868"/>
                  </a:cubicBezTo>
                  <a:cubicBezTo>
                    <a:pt x="2178" y="484"/>
                    <a:pt x="3024" y="384"/>
                    <a:pt x="3831" y="303"/>
                  </a:cubicBezTo>
                  <a:cubicBezTo>
                    <a:pt x="4315" y="242"/>
                    <a:pt x="4820" y="182"/>
                    <a:pt x="5303" y="41"/>
                  </a:cubicBezTo>
                  <a:cubicBezTo>
                    <a:pt x="5303" y="21"/>
                    <a:pt x="5282" y="0"/>
                    <a:pt x="526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424;p71">
              <a:extLst>
                <a:ext uri="{FF2B5EF4-FFF2-40B4-BE49-F238E27FC236}">
                  <a16:creationId xmlns:a16="http://schemas.microsoft.com/office/drawing/2014/main" id="{2C716280-59F0-4206-A1F9-98A97543C261}"/>
                </a:ext>
              </a:extLst>
            </p:cNvPr>
            <p:cNvSpPr/>
            <p:nvPr/>
          </p:nvSpPr>
          <p:spPr>
            <a:xfrm>
              <a:off x="3066200" y="2372525"/>
              <a:ext cx="126025" cy="40425"/>
            </a:xfrm>
            <a:custGeom>
              <a:avLst/>
              <a:gdLst/>
              <a:ahLst/>
              <a:cxnLst/>
              <a:rect l="l" t="t" r="r" b="b"/>
              <a:pathLst>
                <a:path w="5041" h="1617" extrusionOk="0">
                  <a:moveTo>
                    <a:pt x="4716" y="0"/>
                  </a:moveTo>
                  <a:cubicBezTo>
                    <a:pt x="3923" y="0"/>
                    <a:pt x="3221" y="66"/>
                    <a:pt x="2581" y="226"/>
                  </a:cubicBezTo>
                  <a:cubicBezTo>
                    <a:pt x="1552" y="468"/>
                    <a:pt x="665" y="931"/>
                    <a:pt x="0" y="1557"/>
                  </a:cubicBezTo>
                  <a:lnTo>
                    <a:pt x="41" y="1616"/>
                  </a:lnTo>
                  <a:cubicBezTo>
                    <a:pt x="705" y="992"/>
                    <a:pt x="1573" y="528"/>
                    <a:pt x="2581" y="286"/>
                  </a:cubicBezTo>
                  <a:cubicBezTo>
                    <a:pt x="3231" y="141"/>
                    <a:pt x="3929" y="62"/>
                    <a:pt x="4720" y="62"/>
                  </a:cubicBezTo>
                  <a:cubicBezTo>
                    <a:pt x="4812" y="62"/>
                    <a:pt x="4905" y="63"/>
                    <a:pt x="5000" y="65"/>
                  </a:cubicBezTo>
                  <a:lnTo>
                    <a:pt x="5040" y="25"/>
                  </a:lnTo>
                  <a:lnTo>
                    <a:pt x="5040" y="4"/>
                  </a:lnTo>
                  <a:cubicBezTo>
                    <a:pt x="4930" y="1"/>
                    <a:pt x="4822" y="0"/>
                    <a:pt x="4716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425;p71">
              <a:extLst>
                <a:ext uri="{FF2B5EF4-FFF2-40B4-BE49-F238E27FC236}">
                  <a16:creationId xmlns:a16="http://schemas.microsoft.com/office/drawing/2014/main" id="{700206C8-DBFE-4CEA-A11F-287EC86A1B60}"/>
                </a:ext>
              </a:extLst>
            </p:cNvPr>
            <p:cNvSpPr/>
            <p:nvPr/>
          </p:nvSpPr>
          <p:spPr>
            <a:xfrm>
              <a:off x="3065675" y="2396825"/>
              <a:ext cx="136625" cy="21175"/>
            </a:xfrm>
            <a:custGeom>
              <a:avLst/>
              <a:gdLst/>
              <a:ahLst/>
              <a:cxnLst/>
              <a:rect l="l" t="t" r="r" b="b"/>
              <a:pathLst>
                <a:path w="5465" h="847" extrusionOk="0">
                  <a:moveTo>
                    <a:pt x="4570" y="1"/>
                  </a:moveTo>
                  <a:cubicBezTo>
                    <a:pt x="3000" y="1"/>
                    <a:pt x="1428" y="408"/>
                    <a:pt x="0" y="786"/>
                  </a:cubicBezTo>
                  <a:lnTo>
                    <a:pt x="21" y="846"/>
                  </a:lnTo>
                  <a:cubicBezTo>
                    <a:pt x="1431" y="477"/>
                    <a:pt x="2980" y="67"/>
                    <a:pt x="4529" y="67"/>
                  </a:cubicBezTo>
                  <a:cubicBezTo>
                    <a:pt x="4841" y="67"/>
                    <a:pt x="5153" y="83"/>
                    <a:pt x="5465" y="120"/>
                  </a:cubicBezTo>
                  <a:lnTo>
                    <a:pt x="5384" y="40"/>
                  </a:lnTo>
                  <a:cubicBezTo>
                    <a:pt x="5113" y="13"/>
                    <a:pt x="4842" y="1"/>
                    <a:pt x="457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426;p71">
              <a:extLst>
                <a:ext uri="{FF2B5EF4-FFF2-40B4-BE49-F238E27FC236}">
                  <a16:creationId xmlns:a16="http://schemas.microsoft.com/office/drawing/2014/main" id="{9A0D6805-F3EB-4CAA-A694-598C14A408E8}"/>
                </a:ext>
              </a:extLst>
            </p:cNvPr>
            <p:cNvSpPr/>
            <p:nvPr/>
          </p:nvSpPr>
          <p:spPr>
            <a:xfrm>
              <a:off x="3069225" y="2419500"/>
              <a:ext cx="126025" cy="55950"/>
            </a:xfrm>
            <a:custGeom>
              <a:avLst/>
              <a:gdLst/>
              <a:ahLst/>
              <a:cxnLst/>
              <a:rect l="l" t="t" r="r" b="b"/>
              <a:pathLst>
                <a:path w="5041" h="2238" extrusionOk="0">
                  <a:moveTo>
                    <a:pt x="60" y="0"/>
                  </a:moveTo>
                  <a:lnTo>
                    <a:pt x="0" y="41"/>
                  </a:lnTo>
                  <a:cubicBezTo>
                    <a:pt x="0" y="41"/>
                    <a:pt x="20" y="41"/>
                    <a:pt x="20" y="60"/>
                  </a:cubicBezTo>
                  <a:cubicBezTo>
                    <a:pt x="403" y="504"/>
                    <a:pt x="928" y="807"/>
                    <a:pt x="1431" y="1049"/>
                  </a:cubicBezTo>
                  <a:cubicBezTo>
                    <a:pt x="2581" y="1592"/>
                    <a:pt x="3769" y="1995"/>
                    <a:pt x="5019" y="2237"/>
                  </a:cubicBezTo>
                  <a:cubicBezTo>
                    <a:pt x="5019" y="2218"/>
                    <a:pt x="5040" y="2197"/>
                    <a:pt x="5040" y="2178"/>
                  </a:cubicBezTo>
                  <a:cubicBezTo>
                    <a:pt x="3790" y="1936"/>
                    <a:pt x="2600" y="1533"/>
                    <a:pt x="1471" y="987"/>
                  </a:cubicBezTo>
                  <a:cubicBezTo>
                    <a:pt x="987" y="766"/>
                    <a:pt x="484" y="484"/>
                    <a:pt x="121" y="81"/>
                  </a:cubicBezTo>
                  <a:cubicBezTo>
                    <a:pt x="100" y="41"/>
                    <a:pt x="81" y="20"/>
                    <a:pt x="6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427;p71">
              <a:extLst>
                <a:ext uri="{FF2B5EF4-FFF2-40B4-BE49-F238E27FC236}">
                  <a16:creationId xmlns:a16="http://schemas.microsoft.com/office/drawing/2014/main" id="{3A849E00-CC71-4A46-BCF8-2DCEE484449B}"/>
                </a:ext>
              </a:extLst>
            </p:cNvPr>
            <p:cNvSpPr/>
            <p:nvPr/>
          </p:nvSpPr>
          <p:spPr>
            <a:xfrm>
              <a:off x="3064175" y="2417975"/>
              <a:ext cx="129050" cy="17150"/>
            </a:xfrm>
            <a:custGeom>
              <a:avLst/>
              <a:gdLst/>
              <a:ahLst/>
              <a:cxnLst/>
              <a:rect l="l" t="t" r="r" b="b"/>
              <a:pathLst>
                <a:path w="5162" h="686" extrusionOk="0">
                  <a:moveTo>
                    <a:pt x="1" y="0"/>
                  </a:moveTo>
                  <a:lnTo>
                    <a:pt x="1" y="61"/>
                  </a:lnTo>
                  <a:lnTo>
                    <a:pt x="20" y="61"/>
                  </a:lnTo>
                  <a:cubicBezTo>
                    <a:pt x="81" y="81"/>
                    <a:pt x="162" y="102"/>
                    <a:pt x="222" y="121"/>
                  </a:cubicBezTo>
                  <a:cubicBezTo>
                    <a:pt x="262" y="121"/>
                    <a:pt x="302" y="121"/>
                    <a:pt x="323" y="142"/>
                  </a:cubicBezTo>
                  <a:cubicBezTo>
                    <a:pt x="1896" y="444"/>
                    <a:pt x="3468" y="626"/>
                    <a:pt x="5060" y="686"/>
                  </a:cubicBezTo>
                  <a:cubicBezTo>
                    <a:pt x="5081" y="645"/>
                    <a:pt x="5121" y="626"/>
                    <a:pt x="5162" y="605"/>
                  </a:cubicBezTo>
                  <a:cubicBezTo>
                    <a:pt x="3509" y="565"/>
                    <a:pt x="1875" y="384"/>
                    <a:pt x="262" y="6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428;p71">
              <a:extLst>
                <a:ext uri="{FF2B5EF4-FFF2-40B4-BE49-F238E27FC236}">
                  <a16:creationId xmlns:a16="http://schemas.microsoft.com/office/drawing/2014/main" id="{7704ECE5-CE42-4C40-ABE6-72632643E8B2}"/>
                </a:ext>
              </a:extLst>
            </p:cNvPr>
            <p:cNvSpPr/>
            <p:nvPr/>
          </p:nvSpPr>
          <p:spPr>
            <a:xfrm>
              <a:off x="3054225" y="2365000"/>
              <a:ext cx="50300" cy="49900"/>
            </a:xfrm>
            <a:custGeom>
              <a:avLst/>
              <a:gdLst/>
              <a:ahLst/>
              <a:cxnLst/>
              <a:rect l="l" t="t" r="r" b="b"/>
              <a:pathLst>
                <a:path w="2012" h="1996" extrusionOk="0">
                  <a:moveTo>
                    <a:pt x="1821" y="0"/>
                  </a:moveTo>
                  <a:cubicBezTo>
                    <a:pt x="1754" y="0"/>
                    <a:pt x="1682" y="22"/>
                    <a:pt x="1628" y="43"/>
                  </a:cubicBezTo>
                  <a:cubicBezTo>
                    <a:pt x="1144" y="224"/>
                    <a:pt x="741" y="568"/>
                    <a:pt x="479" y="1011"/>
                  </a:cubicBezTo>
                  <a:cubicBezTo>
                    <a:pt x="342" y="1233"/>
                    <a:pt x="1" y="1995"/>
                    <a:pt x="323" y="1995"/>
                  </a:cubicBezTo>
                  <a:cubicBezTo>
                    <a:pt x="380" y="1995"/>
                    <a:pt x="457" y="1972"/>
                    <a:pt x="560" y="1917"/>
                  </a:cubicBezTo>
                  <a:cubicBezTo>
                    <a:pt x="882" y="1737"/>
                    <a:pt x="1224" y="1535"/>
                    <a:pt x="1487" y="1272"/>
                  </a:cubicBezTo>
                  <a:cubicBezTo>
                    <a:pt x="1749" y="990"/>
                    <a:pt x="1950" y="648"/>
                    <a:pt x="2011" y="285"/>
                  </a:cubicBezTo>
                  <a:cubicBezTo>
                    <a:pt x="2011" y="205"/>
                    <a:pt x="2011" y="124"/>
                    <a:pt x="1971" y="63"/>
                  </a:cubicBezTo>
                  <a:cubicBezTo>
                    <a:pt x="1934" y="16"/>
                    <a:pt x="1879" y="0"/>
                    <a:pt x="182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429;p71">
              <a:extLst>
                <a:ext uri="{FF2B5EF4-FFF2-40B4-BE49-F238E27FC236}">
                  <a16:creationId xmlns:a16="http://schemas.microsoft.com/office/drawing/2014/main" id="{D058BFB3-459D-4F40-BD05-117967AB2A11}"/>
                </a:ext>
              </a:extLst>
            </p:cNvPr>
            <p:cNvSpPr/>
            <p:nvPr/>
          </p:nvSpPr>
          <p:spPr>
            <a:xfrm>
              <a:off x="3053875" y="2410125"/>
              <a:ext cx="52150" cy="48525"/>
            </a:xfrm>
            <a:custGeom>
              <a:avLst/>
              <a:gdLst/>
              <a:ahLst/>
              <a:cxnLst/>
              <a:rect l="l" t="t" r="r" b="b"/>
              <a:pathLst>
                <a:path w="2086" h="1941" extrusionOk="0">
                  <a:moveTo>
                    <a:pt x="324" y="1"/>
                  </a:moveTo>
                  <a:cubicBezTo>
                    <a:pt x="1" y="1"/>
                    <a:pt x="375" y="755"/>
                    <a:pt x="513" y="980"/>
                  </a:cubicBezTo>
                  <a:cubicBezTo>
                    <a:pt x="795" y="1403"/>
                    <a:pt x="1198" y="1746"/>
                    <a:pt x="1682" y="1908"/>
                  </a:cubicBezTo>
                  <a:cubicBezTo>
                    <a:pt x="1738" y="1926"/>
                    <a:pt x="1802" y="1940"/>
                    <a:pt x="1863" y="1940"/>
                  </a:cubicBezTo>
                  <a:cubicBezTo>
                    <a:pt x="1935" y="1940"/>
                    <a:pt x="2001" y="1921"/>
                    <a:pt x="2045" y="1867"/>
                  </a:cubicBezTo>
                  <a:cubicBezTo>
                    <a:pt x="2085" y="1806"/>
                    <a:pt x="2066" y="1725"/>
                    <a:pt x="2066" y="1645"/>
                  </a:cubicBezTo>
                  <a:cubicBezTo>
                    <a:pt x="2005" y="1282"/>
                    <a:pt x="1784" y="940"/>
                    <a:pt x="1501" y="677"/>
                  </a:cubicBezTo>
                  <a:cubicBezTo>
                    <a:pt x="1219" y="416"/>
                    <a:pt x="876" y="233"/>
                    <a:pt x="553" y="72"/>
                  </a:cubicBezTo>
                  <a:cubicBezTo>
                    <a:pt x="454" y="23"/>
                    <a:pt x="379" y="1"/>
                    <a:pt x="324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430;p71">
              <a:extLst>
                <a:ext uri="{FF2B5EF4-FFF2-40B4-BE49-F238E27FC236}">
                  <a16:creationId xmlns:a16="http://schemas.microsoft.com/office/drawing/2014/main" id="{CD8ED7CC-99AA-4F31-B95C-77CBC4438E95}"/>
                </a:ext>
              </a:extLst>
            </p:cNvPr>
            <p:cNvSpPr/>
            <p:nvPr/>
          </p:nvSpPr>
          <p:spPr>
            <a:xfrm>
              <a:off x="2446725" y="2310250"/>
              <a:ext cx="100525" cy="123925"/>
            </a:xfrm>
            <a:custGeom>
              <a:avLst/>
              <a:gdLst/>
              <a:ahLst/>
              <a:cxnLst/>
              <a:rect l="l" t="t" r="r" b="b"/>
              <a:pathLst>
                <a:path w="4021" h="4957" extrusionOk="0">
                  <a:moveTo>
                    <a:pt x="3613" y="1"/>
                  </a:moveTo>
                  <a:cubicBezTo>
                    <a:pt x="3554" y="1"/>
                    <a:pt x="3487" y="6"/>
                    <a:pt x="3409" y="16"/>
                  </a:cubicBezTo>
                  <a:cubicBezTo>
                    <a:pt x="3006" y="96"/>
                    <a:pt x="2602" y="217"/>
                    <a:pt x="2218" y="398"/>
                  </a:cubicBezTo>
                  <a:cubicBezTo>
                    <a:pt x="1473" y="782"/>
                    <a:pt x="828" y="1366"/>
                    <a:pt x="425" y="2091"/>
                  </a:cubicBezTo>
                  <a:cubicBezTo>
                    <a:pt x="183" y="2516"/>
                    <a:pt x="22" y="2999"/>
                    <a:pt x="22" y="3462"/>
                  </a:cubicBezTo>
                  <a:cubicBezTo>
                    <a:pt x="1" y="3946"/>
                    <a:pt x="162" y="4451"/>
                    <a:pt x="506" y="4774"/>
                  </a:cubicBezTo>
                  <a:cubicBezTo>
                    <a:pt x="616" y="4870"/>
                    <a:pt x="765" y="4957"/>
                    <a:pt x="892" y="4957"/>
                  </a:cubicBezTo>
                  <a:cubicBezTo>
                    <a:pt x="951" y="4957"/>
                    <a:pt x="1005" y="4939"/>
                    <a:pt x="1049" y="4895"/>
                  </a:cubicBezTo>
                  <a:cubicBezTo>
                    <a:pt x="1151" y="4793"/>
                    <a:pt x="1130" y="4653"/>
                    <a:pt x="1130" y="4511"/>
                  </a:cubicBezTo>
                  <a:cubicBezTo>
                    <a:pt x="1070" y="3201"/>
                    <a:pt x="1675" y="1849"/>
                    <a:pt x="2702" y="1043"/>
                  </a:cubicBezTo>
                  <a:cubicBezTo>
                    <a:pt x="2965" y="841"/>
                    <a:pt x="3247" y="661"/>
                    <a:pt x="3530" y="500"/>
                  </a:cubicBezTo>
                  <a:cubicBezTo>
                    <a:pt x="3953" y="234"/>
                    <a:pt x="4021" y="1"/>
                    <a:pt x="361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431;p71">
              <a:extLst>
                <a:ext uri="{FF2B5EF4-FFF2-40B4-BE49-F238E27FC236}">
                  <a16:creationId xmlns:a16="http://schemas.microsoft.com/office/drawing/2014/main" id="{8CE78236-29AC-41F6-B1F3-1D718171CBDB}"/>
                </a:ext>
              </a:extLst>
            </p:cNvPr>
            <p:cNvSpPr/>
            <p:nvPr/>
          </p:nvSpPr>
          <p:spPr>
            <a:xfrm>
              <a:off x="2481525" y="2310750"/>
              <a:ext cx="63050" cy="142775"/>
            </a:xfrm>
            <a:custGeom>
              <a:avLst/>
              <a:gdLst/>
              <a:ahLst/>
              <a:cxnLst/>
              <a:rect l="l" t="t" r="r" b="b"/>
              <a:pathLst>
                <a:path w="2522" h="5711" extrusionOk="0">
                  <a:moveTo>
                    <a:pt x="2347" y="0"/>
                  </a:moveTo>
                  <a:cubicBezTo>
                    <a:pt x="2266" y="0"/>
                    <a:pt x="2143" y="48"/>
                    <a:pt x="1976" y="157"/>
                  </a:cubicBezTo>
                  <a:cubicBezTo>
                    <a:pt x="1633" y="359"/>
                    <a:pt x="1310" y="641"/>
                    <a:pt x="1049" y="963"/>
                  </a:cubicBezTo>
                  <a:cubicBezTo>
                    <a:pt x="504" y="1609"/>
                    <a:pt x="141" y="2394"/>
                    <a:pt x="41" y="3241"/>
                  </a:cubicBezTo>
                  <a:cubicBezTo>
                    <a:pt x="1" y="3705"/>
                    <a:pt x="20" y="4208"/>
                    <a:pt x="202" y="4652"/>
                  </a:cubicBezTo>
                  <a:cubicBezTo>
                    <a:pt x="383" y="5095"/>
                    <a:pt x="726" y="5479"/>
                    <a:pt x="1189" y="5660"/>
                  </a:cubicBezTo>
                  <a:cubicBezTo>
                    <a:pt x="1260" y="5691"/>
                    <a:pt x="1346" y="5710"/>
                    <a:pt x="1427" y="5710"/>
                  </a:cubicBezTo>
                  <a:cubicBezTo>
                    <a:pt x="1557" y="5710"/>
                    <a:pt x="1677" y="5663"/>
                    <a:pt x="1714" y="5539"/>
                  </a:cubicBezTo>
                  <a:cubicBezTo>
                    <a:pt x="1775" y="5418"/>
                    <a:pt x="1694" y="5297"/>
                    <a:pt x="1654" y="5176"/>
                  </a:cubicBezTo>
                  <a:cubicBezTo>
                    <a:pt x="1068" y="3987"/>
                    <a:pt x="1109" y="2515"/>
                    <a:pt x="1735" y="1367"/>
                  </a:cubicBezTo>
                  <a:cubicBezTo>
                    <a:pt x="1896" y="1063"/>
                    <a:pt x="2076" y="802"/>
                    <a:pt x="2278" y="539"/>
                  </a:cubicBezTo>
                  <a:cubicBezTo>
                    <a:pt x="2498" y="223"/>
                    <a:pt x="2522" y="0"/>
                    <a:pt x="234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432;p71">
              <a:extLst>
                <a:ext uri="{FF2B5EF4-FFF2-40B4-BE49-F238E27FC236}">
                  <a16:creationId xmlns:a16="http://schemas.microsoft.com/office/drawing/2014/main" id="{891872C1-09F0-45D7-9634-2C06F73FDD69}"/>
                </a:ext>
              </a:extLst>
            </p:cNvPr>
            <p:cNvSpPr/>
            <p:nvPr/>
          </p:nvSpPr>
          <p:spPr>
            <a:xfrm>
              <a:off x="2672050" y="2288200"/>
              <a:ext cx="84525" cy="134300"/>
            </a:xfrm>
            <a:custGeom>
              <a:avLst/>
              <a:gdLst/>
              <a:ahLst/>
              <a:cxnLst/>
              <a:rect l="l" t="t" r="r" b="b"/>
              <a:pathLst>
                <a:path w="3381" h="5372" extrusionOk="0">
                  <a:moveTo>
                    <a:pt x="3129" y="1"/>
                  </a:moveTo>
                  <a:cubicBezTo>
                    <a:pt x="3050" y="1"/>
                    <a:pt x="2941" y="22"/>
                    <a:pt x="2802" y="70"/>
                  </a:cubicBezTo>
                  <a:cubicBezTo>
                    <a:pt x="2420" y="212"/>
                    <a:pt x="2036" y="414"/>
                    <a:pt x="1713" y="656"/>
                  </a:cubicBezTo>
                  <a:cubicBezTo>
                    <a:pt x="1028" y="1159"/>
                    <a:pt x="504" y="1844"/>
                    <a:pt x="221" y="2651"/>
                  </a:cubicBezTo>
                  <a:cubicBezTo>
                    <a:pt x="60" y="3094"/>
                    <a:pt x="0" y="3578"/>
                    <a:pt x="60" y="4062"/>
                  </a:cubicBezTo>
                  <a:cubicBezTo>
                    <a:pt x="141" y="4527"/>
                    <a:pt x="404" y="4989"/>
                    <a:pt x="786" y="5272"/>
                  </a:cubicBezTo>
                  <a:cubicBezTo>
                    <a:pt x="887" y="5328"/>
                    <a:pt x="1012" y="5372"/>
                    <a:pt x="1125" y="5372"/>
                  </a:cubicBezTo>
                  <a:cubicBezTo>
                    <a:pt x="1215" y="5372"/>
                    <a:pt x="1297" y="5344"/>
                    <a:pt x="1350" y="5272"/>
                  </a:cubicBezTo>
                  <a:cubicBezTo>
                    <a:pt x="1412" y="5172"/>
                    <a:pt x="1391" y="5030"/>
                    <a:pt x="1350" y="4889"/>
                  </a:cubicBezTo>
                  <a:cubicBezTo>
                    <a:pt x="1049" y="3599"/>
                    <a:pt x="1412" y="2188"/>
                    <a:pt x="2299" y="1199"/>
                  </a:cubicBezTo>
                  <a:cubicBezTo>
                    <a:pt x="2520" y="957"/>
                    <a:pt x="2762" y="736"/>
                    <a:pt x="3004" y="514"/>
                  </a:cubicBezTo>
                  <a:cubicBezTo>
                    <a:pt x="3327" y="223"/>
                    <a:pt x="3380" y="1"/>
                    <a:pt x="312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433;p71">
              <a:extLst>
                <a:ext uri="{FF2B5EF4-FFF2-40B4-BE49-F238E27FC236}">
                  <a16:creationId xmlns:a16="http://schemas.microsoft.com/office/drawing/2014/main" id="{E26BA269-40DE-4190-B0D4-814F98E6142F}"/>
                </a:ext>
              </a:extLst>
            </p:cNvPr>
            <p:cNvSpPr/>
            <p:nvPr/>
          </p:nvSpPr>
          <p:spPr>
            <a:xfrm>
              <a:off x="2706325" y="2288425"/>
              <a:ext cx="53450" cy="144550"/>
            </a:xfrm>
            <a:custGeom>
              <a:avLst/>
              <a:gdLst/>
              <a:ahLst/>
              <a:cxnLst/>
              <a:rect l="l" t="t" r="r" b="b"/>
              <a:pathLst>
                <a:path w="2138" h="5782" extrusionOk="0">
                  <a:moveTo>
                    <a:pt x="1776" y="0"/>
                  </a:moveTo>
                  <a:cubicBezTo>
                    <a:pt x="1695" y="0"/>
                    <a:pt x="1573" y="63"/>
                    <a:pt x="1412" y="203"/>
                  </a:cubicBezTo>
                  <a:cubicBezTo>
                    <a:pt x="1108" y="485"/>
                    <a:pt x="847" y="827"/>
                    <a:pt x="646" y="1171"/>
                  </a:cubicBezTo>
                  <a:cubicBezTo>
                    <a:pt x="221" y="1897"/>
                    <a:pt x="0" y="2743"/>
                    <a:pt x="60" y="3590"/>
                  </a:cubicBezTo>
                  <a:cubicBezTo>
                    <a:pt x="100" y="4074"/>
                    <a:pt x="221" y="4558"/>
                    <a:pt x="463" y="4961"/>
                  </a:cubicBezTo>
                  <a:cubicBezTo>
                    <a:pt x="726" y="5364"/>
                    <a:pt x="1129" y="5687"/>
                    <a:pt x="1613" y="5768"/>
                  </a:cubicBezTo>
                  <a:cubicBezTo>
                    <a:pt x="1659" y="5777"/>
                    <a:pt x="1707" y="5782"/>
                    <a:pt x="1755" y="5782"/>
                  </a:cubicBezTo>
                  <a:cubicBezTo>
                    <a:pt x="1921" y="5782"/>
                    <a:pt x="2085" y="5722"/>
                    <a:pt x="2117" y="5566"/>
                  </a:cubicBezTo>
                  <a:cubicBezTo>
                    <a:pt x="2137" y="5445"/>
                    <a:pt x="2057" y="5324"/>
                    <a:pt x="1976" y="5222"/>
                  </a:cubicBezTo>
                  <a:cubicBezTo>
                    <a:pt x="1210" y="4155"/>
                    <a:pt x="968" y="2703"/>
                    <a:pt x="1391" y="1453"/>
                  </a:cubicBezTo>
                  <a:cubicBezTo>
                    <a:pt x="1492" y="1131"/>
                    <a:pt x="1633" y="827"/>
                    <a:pt x="1775" y="545"/>
                  </a:cubicBezTo>
                  <a:cubicBezTo>
                    <a:pt x="1932" y="217"/>
                    <a:pt x="1927" y="0"/>
                    <a:pt x="17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434;p71">
              <a:extLst>
                <a:ext uri="{FF2B5EF4-FFF2-40B4-BE49-F238E27FC236}">
                  <a16:creationId xmlns:a16="http://schemas.microsoft.com/office/drawing/2014/main" id="{06B4760D-B708-4DA6-A934-ED32FEF96424}"/>
                </a:ext>
              </a:extLst>
            </p:cNvPr>
            <p:cNvSpPr/>
            <p:nvPr/>
          </p:nvSpPr>
          <p:spPr>
            <a:xfrm>
              <a:off x="1975975" y="1413625"/>
              <a:ext cx="52975" cy="46575"/>
            </a:xfrm>
            <a:custGeom>
              <a:avLst/>
              <a:gdLst/>
              <a:ahLst/>
              <a:cxnLst/>
              <a:rect l="l" t="t" r="r" b="b"/>
              <a:pathLst>
                <a:path w="2119" h="1863" extrusionOk="0">
                  <a:moveTo>
                    <a:pt x="1073" y="0"/>
                  </a:moveTo>
                  <a:cubicBezTo>
                    <a:pt x="715" y="0"/>
                    <a:pt x="369" y="212"/>
                    <a:pt x="202" y="559"/>
                  </a:cubicBezTo>
                  <a:cubicBezTo>
                    <a:pt x="1" y="1022"/>
                    <a:pt x="223" y="1567"/>
                    <a:pt x="686" y="1788"/>
                  </a:cubicBezTo>
                  <a:cubicBezTo>
                    <a:pt x="808" y="1839"/>
                    <a:pt x="934" y="1863"/>
                    <a:pt x="1057" y="1863"/>
                  </a:cubicBezTo>
                  <a:cubicBezTo>
                    <a:pt x="1423" y="1863"/>
                    <a:pt x="1766" y="1652"/>
                    <a:pt x="1917" y="1304"/>
                  </a:cubicBezTo>
                  <a:cubicBezTo>
                    <a:pt x="2118" y="820"/>
                    <a:pt x="1896" y="277"/>
                    <a:pt x="1433" y="75"/>
                  </a:cubicBezTo>
                  <a:cubicBezTo>
                    <a:pt x="1316" y="24"/>
                    <a:pt x="1194" y="0"/>
                    <a:pt x="107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435;p71">
              <a:extLst>
                <a:ext uri="{FF2B5EF4-FFF2-40B4-BE49-F238E27FC236}">
                  <a16:creationId xmlns:a16="http://schemas.microsoft.com/office/drawing/2014/main" id="{6D02D214-25B5-4FF2-B0F4-471159144F5D}"/>
                </a:ext>
              </a:extLst>
            </p:cNvPr>
            <p:cNvSpPr/>
            <p:nvPr/>
          </p:nvSpPr>
          <p:spPr>
            <a:xfrm>
              <a:off x="2088875" y="1369275"/>
              <a:ext cx="52975" cy="46175"/>
            </a:xfrm>
            <a:custGeom>
              <a:avLst/>
              <a:gdLst/>
              <a:ahLst/>
              <a:cxnLst/>
              <a:rect l="l" t="t" r="r" b="b"/>
              <a:pathLst>
                <a:path w="2119" h="1847" extrusionOk="0">
                  <a:moveTo>
                    <a:pt x="1062" y="0"/>
                  </a:moveTo>
                  <a:cubicBezTo>
                    <a:pt x="696" y="0"/>
                    <a:pt x="353" y="212"/>
                    <a:pt x="202" y="559"/>
                  </a:cubicBezTo>
                  <a:cubicBezTo>
                    <a:pt x="1" y="1022"/>
                    <a:pt x="223" y="1567"/>
                    <a:pt x="686" y="1769"/>
                  </a:cubicBezTo>
                  <a:cubicBezTo>
                    <a:pt x="807" y="1821"/>
                    <a:pt x="933" y="1846"/>
                    <a:pt x="1058" y="1846"/>
                  </a:cubicBezTo>
                  <a:cubicBezTo>
                    <a:pt x="1412" y="1846"/>
                    <a:pt x="1752" y="1643"/>
                    <a:pt x="1917" y="1285"/>
                  </a:cubicBezTo>
                  <a:cubicBezTo>
                    <a:pt x="2118" y="820"/>
                    <a:pt x="1896" y="277"/>
                    <a:pt x="1433" y="75"/>
                  </a:cubicBezTo>
                  <a:cubicBezTo>
                    <a:pt x="1311" y="24"/>
                    <a:pt x="1185" y="0"/>
                    <a:pt x="106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436;p71">
              <a:extLst>
                <a:ext uri="{FF2B5EF4-FFF2-40B4-BE49-F238E27FC236}">
                  <a16:creationId xmlns:a16="http://schemas.microsoft.com/office/drawing/2014/main" id="{61F1E431-8CA2-4EC0-98D2-6312300BB6EE}"/>
                </a:ext>
              </a:extLst>
            </p:cNvPr>
            <p:cNvSpPr/>
            <p:nvPr/>
          </p:nvSpPr>
          <p:spPr>
            <a:xfrm>
              <a:off x="1999150" y="1309275"/>
              <a:ext cx="52450" cy="46625"/>
            </a:xfrm>
            <a:custGeom>
              <a:avLst/>
              <a:gdLst/>
              <a:ahLst/>
              <a:cxnLst/>
              <a:rect l="l" t="t" r="r" b="b"/>
              <a:pathLst>
                <a:path w="2098" h="1865" extrusionOk="0">
                  <a:moveTo>
                    <a:pt x="1054" y="1"/>
                  </a:moveTo>
                  <a:cubicBezTo>
                    <a:pt x="697" y="1"/>
                    <a:pt x="354" y="212"/>
                    <a:pt x="203" y="559"/>
                  </a:cubicBezTo>
                  <a:cubicBezTo>
                    <a:pt x="1" y="1043"/>
                    <a:pt x="224" y="1588"/>
                    <a:pt x="686" y="1790"/>
                  </a:cubicBezTo>
                  <a:cubicBezTo>
                    <a:pt x="803" y="1840"/>
                    <a:pt x="925" y="1864"/>
                    <a:pt x="1045" y="1864"/>
                  </a:cubicBezTo>
                  <a:cubicBezTo>
                    <a:pt x="1403" y="1864"/>
                    <a:pt x="1745" y="1652"/>
                    <a:pt x="1896" y="1306"/>
                  </a:cubicBezTo>
                  <a:cubicBezTo>
                    <a:pt x="2098" y="841"/>
                    <a:pt x="1896" y="298"/>
                    <a:pt x="1412" y="75"/>
                  </a:cubicBezTo>
                  <a:cubicBezTo>
                    <a:pt x="1296" y="25"/>
                    <a:pt x="1174" y="1"/>
                    <a:pt x="105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437;p71">
              <a:extLst>
                <a:ext uri="{FF2B5EF4-FFF2-40B4-BE49-F238E27FC236}">
                  <a16:creationId xmlns:a16="http://schemas.microsoft.com/office/drawing/2014/main" id="{0184CD18-428B-4941-9801-0F35CE6A390E}"/>
                </a:ext>
              </a:extLst>
            </p:cNvPr>
            <p:cNvSpPr/>
            <p:nvPr/>
          </p:nvSpPr>
          <p:spPr>
            <a:xfrm>
              <a:off x="3297525" y="1216900"/>
              <a:ext cx="46925" cy="46400"/>
            </a:xfrm>
            <a:custGeom>
              <a:avLst/>
              <a:gdLst/>
              <a:ahLst/>
              <a:cxnLst/>
              <a:rect l="l" t="t" r="r" b="b"/>
              <a:pathLst>
                <a:path w="1877" h="1856" extrusionOk="0">
                  <a:moveTo>
                    <a:pt x="928" y="1"/>
                  </a:moveTo>
                  <a:cubicBezTo>
                    <a:pt x="403" y="20"/>
                    <a:pt x="0" y="423"/>
                    <a:pt x="21" y="948"/>
                  </a:cubicBezTo>
                  <a:cubicBezTo>
                    <a:pt x="21" y="1452"/>
                    <a:pt x="444" y="1856"/>
                    <a:pt x="949" y="1856"/>
                  </a:cubicBezTo>
                  <a:cubicBezTo>
                    <a:pt x="1473" y="1835"/>
                    <a:pt x="1876" y="1412"/>
                    <a:pt x="1876" y="907"/>
                  </a:cubicBezTo>
                  <a:cubicBezTo>
                    <a:pt x="1855" y="404"/>
                    <a:pt x="1433" y="1"/>
                    <a:pt x="928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438;p71">
              <a:extLst>
                <a:ext uri="{FF2B5EF4-FFF2-40B4-BE49-F238E27FC236}">
                  <a16:creationId xmlns:a16="http://schemas.microsoft.com/office/drawing/2014/main" id="{5E70C06C-686F-420A-9510-3E832974449C}"/>
                </a:ext>
              </a:extLst>
            </p:cNvPr>
            <p:cNvSpPr/>
            <p:nvPr/>
          </p:nvSpPr>
          <p:spPr>
            <a:xfrm>
              <a:off x="3385225" y="1301050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08" y="1"/>
                  </a:moveTo>
                  <a:cubicBezTo>
                    <a:pt x="403" y="1"/>
                    <a:pt x="0" y="425"/>
                    <a:pt x="0" y="949"/>
                  </a:cubicBezTo>
                  <a:cubicBezTo>
                    <a:pt x="21" y="1453"/>
                    <a:pt x="424" y="1856"/>
                    <a:pt x="949" y="1856"/>
                  </a:cubicBezTo>
                  <a:cubicBezTo>
                    <a:pt x="1452" y="1836"/>
                    <a:pt x="1855" y="1412"/>
                    <a:pt x="1855" y="909"/>
                  </a:cubicBezTo>
                  <a:cubicBezTo>
                    <a:pt x="1836" y="404"/>
                    <a:pt x="1412" y="1"/>
                    <a:pt x="908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439;p71">
              <a:extLst>
                <a:ext uri="{FF2B5EF4-FFF2-40B4-BE49-F238E27FC236}">
                  <a16:creationId xmlns:a16="http://schemas.microsoft.com/office/drawing/2014/main" id="{A8D2C1D7-2EB3-4D76-A709-8C316E11E535}"/>
                </a:ext>
              </a:extLst>
            </p:cNvPr>
            <p:cNvSpPr/>
            <p:nvPr/>
          </p:nvSpPr>
          <p:spPr>
            <a:xfrm>
              <a:off x="3401875" y="1194725"/>
              <a:ext cx="46875" cy="45900"/>
            </a:xfrm>
            <a:custGeom>
              <a:avLst/>
              <a:gdLst/>
              <a:ahLst/>
              <a:cxnLst/>
              <a:rect l="l" t="t" r="r" b="b"/>
              <a:pathLst>
                <a:path w="1875" h="1836" extrusionOk="0">
                  <a:moveTo>
                    <a:pt x="965" y="0"/>
                  </a:moveTo>
                  <a:cubicBezTo>
                    <a:pt x="953" y="0"/>
                    <a:pt x="940" y="0"/>
                    <a:pt x="928" y="1"/>
                  </a:cubicBezTo>
                  <a:cubicBezTo>
                    <a:pt x="423" y="1"/>
                    <a:pt x="0" y="423"/>
                    <a:pt x="20" y="928"/>
                  </a:cubicBezTo>
                  <a:cubicBezTo>
                    <a:pt x="20" y="1439"/>
                    <a:pt x="423" y="1835"/>
                    <a:pt x="929" y="1835"/>
                  </a:cubicBezTo>
                  <a:cubicBezTo>
                    <a:pt x="942" y="1835"/>
                    <a:pt x="955" y="1835"/>
                    <a:pt x="968" y="1835"/>
                  </a:cubicBezTo>
                  <a:cubicBezTo>
                    <a:pt x="1471" y="1835"/>
                    <a:pt x="1875" y="1412"/>
                    <a:pt x="1875" y="907"/>
                  </a:cubicBezTo>
                  <a:cubicBezTo>
                    <a:pt x="1856" y="396"/>
                    <a:pt x="1452" y="0"/>
                    <a:pt x="96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4774;p71">
            <a:extLst>
              <a:ext uri="{FF2B5EF4-FFF2-40B4-BE49-F238E27FC236}">
                <a16:creationId xmlns:a16="http://schemas.microsoft.com/office/drawing/2014/main" id="{99B4B865-C942-470D-8AB7-FE296D54E890}"/>
              </a:ext>
            </a:extLst>
          </p:cNvPr>
          <p:cNvGrpSpPr/>
          <p:nvPr/>
        </p:nvGrpSpPr>
        <p:grpSpPr>
          <a:xfrm>
            <a:off x="6357933" y="3420088"/>
            <a:ext cx="1471210" cy="1398772"/>
            <a:chOff x="5558100" y="996625"/>
            <a:chExt cx="1752275" cy="1661250"/>
          </a:xfrm>
        </p:grpSpPr>
        <p:sp>
          <p:nvSpPr>
            <p:cNvPr id="152" name="Google Shape;4775;p71">
              <a:extLst>
                <a:ext uri="{FF2B5EF4-FFF2-40B4-BE49-F238E27FC236}">
                  <a16:creationId xmlns:a16="http://schemas.microsoft.com/office/drawing/2014/main" id="{7E30539B-FF7B-4DFA-96F3-383BD17D6FF6}"/>
                </a:ext>
              </a:extLst>
            </p:cNvPr>
            <p:cNvSpPr/>
            <p:nvPr/>
          </p:nvSpPr>
          <p:spPr>
            <a:xfrm>
              <a:off x="6930850" y="2285025"/>
              <a:ext cx="232050" cy="163350"/>
            </a:xfrm>
            <a:custGeom>
              <a:avLst/>
              <a:gdLst/>
              <a:ahLst/>
              <a:cxnLst/>
              <a:rect l="l" t="t" r="r" b="b"/>
              <a:pathLst>
                <a:path w="9282" h="6534" extrusionOk="0">
                  <a:moveTo>
                    <a:pt x="8192" y="1"/>
                  </a:moveTo>
                  <a:cubicBezTo>
                    <a:pt x="7803" y="1"/>
                    <a:pt x="7425" y="102"/>
                    <a:pt x="7046" y="218"/>
                  </a:cubicBezTo>
                  <a:cubicBezTo>
                    <a:pt x="6281" y="460"/>
                    <a:pt x="5537" y="782"/>
                    <a:pt x="4813" y="1104"/>
                  </a:cubicBezTo>
                  <a:lnTo>
                    <a:pt x="4692" y="1163"/>
                  </a:lnTo>
                  <a:cubicBezTo>
                    <a:pt x="3685" y="1587"/>
                    <a:pt x="2719" y="1928"/>
                    <a:pt x="1713" y="2170"/>
                  </a:cubicBezTo>
                  <a:cubicBezTo>
                    <a:pt x="1310" y="2271"/>
                    <a:pt x="887" y="2352"/>
                    <a:pt x="465" y="2411"/>
                  </a:cubicBezTo>
                  <a:cubicBezTo>
                    <a:pt x="1" y="2473"/>
                    <a:pt x="143" y="2634"/>
                    <a:pt x="384" y="2956"/>
                  </a:cubicBezTo>
                  <a:cubicBezTo>
                    <a:pt x="586" y="3237"/>
                    <a:pt x="806" y="3498"/>
                    <a:pt x="1048" y="3721"/>
                  </a:cubicBezTo>
                  <a:cubicBezTo>
                    <a:pt x="1149" y="3820"/>
                    <a:pt x="1249" y="3901"/>
                    <a:pt x="1329" y="4002"/>
                  </a:cubicBezTo>
                  <a:cubicBezTo>
                    <a:pt x="1753" y="4344"/>
                    <a:pt x="2196" y="4666"/>
                    <a:pt x="2679" y="4928"/>
                  </a:cubicBezTo>
                  <a:cubicBezTo>
                    <a:pt x="3584" y="5431"/>
                    <a:pt x="4590" y="5774"/>
                    <a:pt x="5597" y="6075"/>
                  </a:cubicBezTo>
                  <a:cubicBezTo>
                    <a:pt x="5779" y="6136"/>
                    <a:pt x="5980" y="6176"/>
                    <a:pt x="6160" y="6236"/>
                  </a:cubicBezTo>
                  <a:cubicBezTo>
                    <a:pt x="6705" y="6390"/>
                    <a:pt x="7268" y="6534"/>
                    <a:pt x="7817" y="6534"/>
                  </a:cubicBezTo>
                  <a:cubicBezTo>
                    <a:pt x="8060" y="6534"/>
                    <a:pt x="8301" y="6505"/>
                    <a:pt x="8536" y="6437"/>
                  </a:cubicBezTo>
                  <a:cubicBezTo>
                    <a:pt x="8697" y="6377"/>
                    <a:pt x="8898" y="6276"/>
                    <a:pt x="8878" y="6096"/>
                  </a:cubicBezTo>
                  <a:cubicBezTo>
                    <a:pt x="8878" y="5994"/>
                    <a:pt x="8817" y="5914"/>
                    <a:pt x="8758" y="5833"/>
                  </a:cubicBezTo>
                  <a:cubicBezTo>
                    <a:pt x="8355" y="5371"/>
                    <a:pt x="7832" y="4969"/>
                    <a:pt x="7268" y="4687"/>
                  </a:cubicBezTo>
                  <a:lnTo>
                    <a:pt x="7268" y="4687"/>
                  </a:lnTo>
                  <a:cubicBezTo>
                    <a:pt x="7509" y="4750"/>
                    <a:pt x="7756" y="4780"/>
                    <a:pt x="8000" y="4780"/>
                  </a:cubicBezTo>
                  <a:cubicBezTo>
                    <a:pt x="8224" y="4780"/>
                    <a:pt x="8445" y="4755"/>
                    <a:pt x="8656" y="4706"/>
                  </a:cubicBezTo>
                  <a:cubicBezTo>
                    <a:pt x="8817" y="4666"/>
                    <a:pt x="9019" y="4585"/>
                    <a:pt x="9019" y="4424"/>
                  </a:cubicBezTo>
                  <a:cubicBezTo>
                    <a:pt x="9040" y="4303"/>
                    <a:pt x="8919" y="4204"/>
                    <a:pt x="8817" y="4123"/>
                  </a:cubicBezTo>
                  <a:cubicBezTo>
                    <a:pt x="8415" y="3841"/>
                    <a:pt x="7953" y="3640"/>
                    <a:pt x="7469" y="3560"/>
                  </a:cubicBezTo>
                  <a:cubicBezTo>
                    <a:pt x="7771" y="3519"/>
                    <a:pt x="8073" y="3479"/>
                    <a:pt x="8374" y="3418"/>
                  </a:cubicBezTo>
                  <a:cubicBezTo>
                    <a:pt x="8576" y="3398"/>
                    <a:pt x="8798" y="3358"/>
                    <a:pt x="8978" y="3237"/>
                  </a:cubicBezTo>
                  <a:cubicBezTo>
                    <a:pt x="9160" y="3096"/>
                    <a:pt x="9281" y="2854"/>
                    <a:pt x="9180" y="2674"/>
                  </a:cubicBezTo>
                  <a:cubicBezTo>
                    <a:pt x="9120" y="2513"/>
                    <a:pt x="8938" y="2432"/>
                    <a:pt x="8758" y="2371"/>
                  </a:cubicBezTo>
                  <a:cubicBezTo>
                    <a:pt x="8334" y="2210"/>
                    <a:pt x="7891" y="2130"/>
                    <a:pt x="7429" y="2110"/>
                  </a:cubicBezTo>
                  <a:cubicBezTo>
                    <a:pt x="7851" y="2070"/>
                    <a:pt x="8275" y="1949"/>
                    <a:pt x="8656" y="1767"/>
                  </a:cubicBezTo>
                  <a:cubicBezTo>
                    <a:pt x="8878" y="1687"/>
                    <a:pt x="9099" y="1466"/>
                    <a:pt x="8978" y="1284"/>
                  </a:cubicBezTo>
                  <a:cubicBezTo>
                    <a:pt x="8938" y="1204"/>
                    <a:pt x="8858" y="1163"/>
                    <a:pt x="8758" y="1123"/>
                  </a:cubicBezTo>
                  <a:cubicBezTo>
                    <a:pt x="8547" y="1053"/>
                    <a:pt x="8325" y="1029"/>
                    <a:pt x="8098" y="1029"/>
                  </a:cubicBezTo>
                  <a:cubicBezTo>
                    <a:pt x="7804" y="1029"/>
                    <a:pt x="7502" y="1069"/>
                    <a:pt x="7207" y="1104"/>
                  </a:cubicBezTo>
                  <a:cubicBezTo>
                    <a:pt x="7650" y="943"/>
                    <a:pt x="8073" y="721"/>
                    <a:pt x="8476" y="439"/>
                  </a:cubicBezTo>
                  <a:cubicBezTo>
                    <a:pt x="8597" y="358"/>
                    <a:pt x="8737" y="197"/>
                    <a:pt x="8637" y="76"/>
                  </a:cubicBezTo>
                  <a:cubicBezTo>
                    <a:pt x="8597" y="36"/>
                    <a:pt x="8516" y="17"/>
                    <a:pt x="8455" y="17"/>
                  </a:cubicBezTo>
                  <a:cubicBezTo>
                    <a:pt x="8367" y="6"/>
                    <a:pt x="8279" y="1"/>
                    <a:pt x="819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6;p71">
              <a:extLst>
                <a:ext uri="{FF2B5EF4-FFF2-40B4-BE49-F238E27FC236}">
                  <a16:creationId xmlns:a16="http://schemas.microsoft.com/office/drawing/2014/main" id="{E744986B-BE3D-48B7-8104-CE8B4ECD4A44}"/>
                </a:ext>
              </a:extLst>
            </p:cNvPr>
            <p:cNvSpPr/>
            <p:nvPr/>
          </p:nvSpPr>
          <p:spPr>
            <a:xfrm>
              <a:off x="6930850" y="2310525"/>
              <a:ext cx="165100" cy="126375"/>
            </a:xfrm>
            <a:custGeom>
              <a:avLst/>
              <a:gdLst/>
              <a:ahLst/>
              <a:cxnLst/>
              <a:rect l="l" t="t" r="r" b="b"/>
              <a:pathLst>
                <a:path w="6604" h="5055" extrusionOk="0">
                  <a:moveTo>
                    <a:pt x="5524" y="0"/>
                  </a:moveTo>
                  <a:cubicBezTo>
                    <a:pt x="5375" y="0"/>
                    <a:pt x="5222" y="18"/>
                    <a:pt x="5073" y="44"/>
                  </a:cubicBezTo>
                  <a:cubicBezTo>
                    <a:pt x="4993" y="63"/>
                    <a:pt x="4893" y="63"/>
                    <a:pt x="4813" y="84"/>
                  </a:cubicBezTo>
                  <a:lnTo>
                    <a:pt x="4692" y="143"/>
                  </a:lnTo>
                  <a:cubicBezTo>
                    <a:pt x="3685" y="567"/>
                    <a:pt x="2719" y="908"/>
                    <a:pt x="1713" y="1150"/>
                  </a:cubicBezTo>
                  <a:cubicBezTo>
                    <a:pt x="1310" y="1251"/>
                    <a:pt x="887" y="1332"/>
                    <a:pt x="465" y="1391"/>
                  </a:cubicBezTo>
                  <a:cubicBezTo>
                    <a:pt x="1" y="1453"/>
                    <a:pt x="143" y="1614"/>
                    <a:pt x="384" y="1936"/>
                  </a:cubicBezTo>
                  <a:cubicBezTo>
                    <a:pt x="586" y="2217"/>
                    <a:pt x="806" y="2478"/>
                    <a:pt x="1048" y="2701"/>
                  </a:cubicBezTo>
                  <a:cubicBezTo>
                    <a:pt x="1149" y="2800"/>
                    <a:pt x="1249" y="2881"/>
                    <a:pt x="1329" y="2982"/>
                  </a:cubicBezTo>
                  <a:cubicBezTo>
                    <a:pt x="1753" y="3324"/>
                    <a:pt x="2196" y="3646"/>
                    <a:pt x="2679" y="3908"/>
                  </a:cubicBezTo>
                  <a:cubicBezTo>
                    <a:pt x="3584" y="4411"/>
                    <a:pt x="4590" y="4754"/>
                    <a:pt x="5597" y="5055"/>
                  </a:cubicBezTo>
                  <a:cubicBezTo>
                    <a:pt x="5275" y="4593"/>
                    <a:pt x="4772" y="4271"/>
                    <a:pt x="4289" y="3989"/>
                  </a:cubicBezTo>
                  <a:lnTo>
                    <a:pt x="4289" y="3989"/>
                  </a:lnTo>
                  <a:cubicBezTo>
                    <a:pt x="4657" y="4048"/>
                    <a:pt x="5036" y="4085"/>
                    <a:pt x="5410" y="4085"/>
                  </a:cubicBezTo>
                  <a:cubicBezTo>
                    <a:pt x="5547" y="4085"/>
                    <a:pt x="5684" y="4080"/>
                    <a:pt x="5819" y="4069"/>
                  </a:cubicBezTo>
                  <a:cubicBezTo>
                    <a:pt x="5959" y="4048"/>
                    <a:pt x="6120" y="4048"/>
                    <a:pt x="6241" y="3968"/>
                  </a:cubicBezTo>
                  <a:cubicBezTo>
                    <a:pt x="6383" y="3887"/>
                    <a:pt x="6463" y="3726"/>
                    <a:pt x="6423" y="3586"/>
                  </a:cubicBezTo>
                  <a:cubicBezTo>
                    <a:pt x="6402" y="3506"/>
                    <a:pt x="6342" y="3444"/>
                    <a:pt x="6281" y="3385"/>
                  </a:cubicBezTo>
                  <a:cubicBezTo>
                    <a:pt x="5798" y="2902"/>
                    <a:pt x="5094" y="2741"/>
                    <a:pt x="4410" y="2599"/>
                  </a:cubicBezTo>
                  <a:lnTo>
                    <a:pt x="4410" y="2599"/>
                  </a:lnTo>
                  <a:cubicBezTo>
                    <a:pt x="4579" y="2618"/>
                    <a:pt x="4748" y="2627"/>
                    <a:pt x="4917" y="2627"/>
                  </a:cubicBezTo>
                  <a:cubicBezTo>
                    <a:pt x="5290" y="2627"/>
                    <a:pt x="5660" y="2582"/>
                    <a:pt x="6020" y="2499"/>
                  </a:cubicBezTo>
                  <a:cubicBezTo>
                    <a:pt x="6281" y="2419"/>
                    <a:pt x="6584" y="2277"/>
                    <a:pt x="6584" y="1995"/>
                  </a:cubicBezTo>
                  <a:cubicBezTo>
                    <a:pt x="6603" y="1713"/>
                    <a:pt x="6281" y="1552"/>
                    <a:pt x="5999" y="1493"/>
                  </a:cubicBezTo>
                  <a:cubicBezTo>
                    <a:pt x="5578" y="1370"/>
                    <a:pt x="5147" y="1312"/>
                    <a:pt x="4714" y="1312"/>
                  </a:cubicBezTo>
                  <a:cubicBezTo>
                    <a:pt x="4506" y="1312"/>
                    <a:pt x="4297" y="1325"/>
                    <a:pt x="4088" y="1351"/>
                  </a:cubicBezTo>
                  <a:cubicBezTo>
                    <a:pt x="4510" y="1251"/>
                    <a:pt x="4953" y="1131"/>
                    <a:pt x="5355" y="1010"/>
                  </a:cubicBezTo>
                  <a:cubicBezTo>
                    <a:pt x="5658" y="908"/>
                    <a:pt x="5959" y="808"/>
                    <a:pt x="6181" y="586"/>
                  </a:cubicBezTo>
                  <a:cubicBezTo>
                    <a:pt x="6241" y="527"/>
                    <a:pt x="6281" y="465"/>
                    <a:pt x="6281" y="385"/>
                  </a:cubicBezTo>
                  <a:cubicBezTo>
                    <a:pt x="6281" y="285"/>
                    <a:pt x="6201" y="205"/>
                    <a:pt x="6120" y="143"/>
                  </a:cubicBezTo>
                  <a:cubicBezTo>
                    <a:pt x="5943" y="37"/>
                    <a:pt x="5737" y="0"/>
                    <a:pt x="5524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7;p71">
              <a:extLst>
                <a:ext uri="{FF2B5EF4-FFF2-40B4-BE49-F238E27FC236}">
                  <a16:creationId xmlns:a16="http://schemas.microsoft.com/office/drawing/2014/main" id="{2AF8925E-F9CC-412C-8706-768D01A1C979}"/>
                </a:ext>
              </a:extLst>
            </p:cNvPr>
            <p:cNvSpPr/>
            <p:nvPr/>
          </p:nvSpPr>
          <p:spPr>
            <a:xfrm>
              <a:off x="6930850" y="233925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1713" y="1"/>
                  </a:moveTo>
                  <a:cubicBezTo>
                    <a:pt x="1310" y="102"/>
                    <a:pt x="887" y="183"/>
                    <a:pt x="465" y="242"/>
                  </a:cubicBezTo>
                  <a:cubicBezTo>
                    <a:pt x="1" y="304"/>
                    <a:pt x="143" y="465"/>
                    <a:pt x="384" y="787"/>
                  </a:cubicBezTo>
                  <a:cubicBezTo>
                    <a:pt x="586" y="1068"/>
                    <a:pt x="806" y="1329"/>
                    <a:pt x="1048" y="1552"/>
                  </a:cubicBezTo>
                  <a:cubicBezTo>
                    <a:pt x="1149" y="1651"/>
                    <a:pt x="1249" y="1732"/>
                    <a:pt x="1329" y="1833"/>
                  </a:cubicBezTo>
                  <a:cubicBezTo>
                    <a:pt x="1350" y="1812"/>
                    <a:pt x="1350" y="1812"/>
                    <a:pt x="1350" y="1793"/>
                  </a:cubicBezTo>
                  <a:cubicBezTo>
                    <a:pt x="1370" y="1753"/>
                    <a:pt x="1350" y="1692"/>
                    <a:pt x="1329" y="1651"/>
                  </a:cubicBezTo>
                  <a:cubicBezTo>
                    <a:pt x="1209" y="1391"/>
                    <a:pt x="1028" y="1168"/>
                    <a:pt x="827" y="1007"/>
                  </a:cubicBezTo>
                  <a:lnTo>
                    <a:pt x="827" y="1007"/>
                  </a:lnTo>
                  <a:cubicBezTo>
                    <a:pt x="1023" y="1090"/>
                    <a:pt x="1232" y="1185"/>
                    <a:pt x="1433" y="1185"/>
                  </a:cubicBezTo>
                  <a:cubicBezTo>
                    <a:pt x="1480" y="1185"/>
                    <a:pt x="1526" y="1180"/>
                    <a:pt x="1571" y="1168"/>
                  </a:cubicBezTo>
                  <a:cubicBezTo>
                    <a:pt x="1611" y="1168"/>
                    <a:pt x="1672" y="1149"/>
                    <a:pt x="1692" y="1128"/>
                  </a:cubicBezTo>
                  <a:cubicBezTo>
                    <a:pt x="1772" y="1028"/>
                    <a:pt x="1672" y="907"/>
                    <a:pt x="1571" y="846"/>
                  </a:cubicBezTo>
                  <a:cubicBezTo>
                    <a:pt x="1350" y="685"/>
                    <a:pt x="1128" y="585"/>
                    <a:pt x="867" y="524"/>
                  </a:cubicBezTo>
                  <a:cubicBezTo>
                    <a:pt x="1088" y="484"/>
                    <a:pt x="1310" y="444"/>
                    <a:pt x="1531" y="384"/>
                  </a:cubicBezTo>
                  <a:cubicBezTo>
                    <a:pt x="1611" y="363"/>
                    <a:pt x="1672" y="323"/>
                    <a:pt x="1732" y="283"/>
                  </a:cubicBezTo>
                  <a:cubicBezTo>
                    <a:pt x="1793" y="242"/>
                    <a:pt x="1833" y="162"/>
                    <a:pt x="1813" y="102"/>
                  </a:cubicBezTo>
                  <a:cubicBezTo>
                    <a:pt x="1793" y="41"/>
                    <a:pt x="1753" y="22"/>
                    <a:pt x="171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8;p71">
              <a:extLst>
                <a:ext uri="{FF2B5EF4-FFF2-40B4-BE49-F238E27FC236}">
                  <a16:creationId xmlns:a16="http://schemas.microsoft.com/office/drawing/2014/main" id="{19353689-9697-44E0-AD79-840D8A48D60E}"/>
                </a:ext>
              </a:extLst>
            </p:cNvPr>
            <p:cNvSpPr/>
            <p:nvPr/>
          </p:nvSpPr>
          <p:spPr>
            <a:xfrm>
              <a:off x="6672725" y="2266925"/>
              <a:ext cx="293375" cy="97425"/>
            </a:xfrm>
            <a:custGeom>
              <a:avLst/>
              <a:gdLst/>
              <a:ahLst/>
              <a:cxnLst/>
              <a:rect l="l" t="t" r="r" b="b"/>
              <a:pathLst>
                <a:path w="11735" h="3897" extrusionOk="0">
                  <a:moveTo>
                    <a:pt x="1637" y="1"/>
                  </a:moveTo>
                  <a:cubicBezTo>
                    <a:pt x="1202" y="1"/>
                    <a:pt x="762" y="47"/>
                    <a:pt x="323" y="156"/>
                  </a:cubicBezTo>
                  <a:cubicBezTo>
                    <a:pt x="122" y="218"/>
                    <a:pt x="1" y="419"/>
                    <a:pt x="60" y="620"/>
                  </a:cubicBezTo>
                  <a:cubicBezTo>
                    <a:pt x="111" y="769"/>
                    <a:pt x="257" y="877"/>
                    <a:pt x="419" y="877"/>
                  </a:cubicBezTo>
                  <a:cubicBezTo>
                    <a:pt x="454" y="877"/>
                    <a:pt x="489" y="872"/>
                    <a:pt x="524" y="862"/>
                  </a:cubicBezTo>
                  <a:cubicBezTo>
                    <a:pt x="937" y="736"/>
                    <a:pt x="1369" y="685"/>
                    <a:pt x="1808" y="685"/>
                  </a:cubicBezTo>
                  <a:cubicBezTo>
                    <a:pt x="2288" y="685"/>
                    <a:pt x="2778" y="746"/>
                    <a:pt x="3262" y="841"/>
                  </a:cubicBezTo>
                  <a:cubicBezTo>
                    <a:pt x="4188" y="1042"/>
                    <a:pt x="5113" y="1364"/>
                    <a:pt x="6039" y="1667"/>
                  </a:cubicBezTo>
                  <a:cubicBezTo>
                    <a:pt x="7870" y="2311"/>
                    <a:pt x="9682" y="3055"/>
                    <a:pt x="11453" y="3881"/>
                  </a:cubicBezTo>
                  <a:cubicBezTo>
                    <a:pt x="11475" y="3892"/>
                    <a:pt x="11499" y="3897"/>
                    <a:pt x="11524" y="3897"/>
                  </a:cubicBezTo>
                  <a:cubicBezTo>
                    <a:pt x="11593" y="3897"/>
                    <a:pt x="11665" y="3859"/>
                    <a:pt x="11695" y="3800"/>
                  </a:cubicBezTo>
                  <a:cubicBezTo>
                    <a:pt x="11735" y="3720"/>
                    <a:pt x="11695" y="3599"/>
                    <a:pt x="11614" y="3559"/>
                  </a:cubicBezTo>
                  <a:cubicBezTo>
                    <a:pt x="9864" y="2652"/>
                    <a:pt x="8072" y="1847"/>
                    <a:pt x="6220" y="1163"/>
                  </a:cubicBezTo>
                  <a:cubicBezTo>
                    <a:pt x="5315" y="800"/>
                    <a:pt x="4389" y="459"/>
                    <a:pt x="3402" y="218"/>
                  </a:cubicBezTo>
                  <a:cubicBezTo>
                    <a:pt x="2830" y="89"/>
                    <a:pt x="2238" y="1"/>
                    <a:pt x="163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9;p71">
              <a:extLst>
                <a:ext uri="{FF2B5EF4-FFF2-40B4-BE49-F238E27FC236}">
                  <a16:creationId xmlns:a16="http://schemas.microsoft.com/office/drawing/2014/main" id="{5927B0D1-559F-43B7-AFFE-FF3ED83C7863}"/>
                </a:ext>
              </a:extLst>
            </p:cNvPr>
            <p:cNvSpPr/>
            <p:nvPr/>
          </p:nvSpPr>
          <p:spPr>
            <a:xfrm>
              <a:off x="6717025" y="2283425"/>
              <a:ext cx="351350" cy="351675"/>
            </a:xfrm>
            <a:custGeom>
              <a:avLst/>
              <a:gdLst/>
              <a:ahLst/>
              <a:cxnLst/>
              <a:rect l="l" t="t" r="r" b="b"/>
              <a:pathLst>
                <a:path w="14054" h="14067" extrusionOk="0">
                  <a:moveTo>
                    <a:pt x="0" y="0"/>
                  </a:moveTo>
                  <a:cubicBezTo>
                    <a:pt x="0" y="1"/>
                    <a:pt x="3342" y="6562"/>
                    <a:pt x="6098" y="9802"/>
                  </a:cubicBezTo>
                  <a:cubicBezTo>
                    <a:pt x="8192" y="12239"/>
                    <a:pt x="11775" y="13546"/>
                    <a:pt x="13406" y="14050"/>
                  </a:cubicBezTo>
                  <a:cubicBezTo>
                    <a:pt x="13447" y="14062"/>
                    <a:pt x="13488" y="14067"/>
                    <a:pt x="13528" y="14067"/>
                  </a:cubicBezTo>
                  <a:cubicBezTo>
                    <a:pt x="13831" y="14067"/>
                    <a:pt x="14053" y="13748"/>
                    <a:pt x="13929" y="13446"/>
                  </a:cubicBezTo>
                  <a:cubicBezTo>
                    <a:pt x="13385" y="12258"/>
                    <a:pt x="12137" y="9762"/>
                    <a:pt x="9681" y="6340"/>
                  </a:cubicBezTo>
                  <a:cubicBezTo>
                    <a:pt x="6119" y="136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80;p71">
              <a:extLst>
                <a:ext uri="{FF2B5EF4-FFF2-40B4-BE49-F238E27FC236}">
                  <a16:creationId xmlns:a16="http://schemas.microsoft.com/office/drawing/2014/main" id="{174FDF76-BE60-4A33-9D02-132089094E1F}"/>
                </a:ext>
              </a:extLst>
            </p:cNvPr>
            <p:cNvSpPr/>
            <p:nvPr/>
          </p:nvSpPr>
          <p:spPr>
            <a:xfrm>
              <a:off x="6714475" y="2281125"/>
              <a:ext cx="351275" cy="352550"/>
            </a:xfrm>
            <a:custGeom>
              <a:avLst/>
              <a:gdLst/>
              <a:ahLst/>
              <a:cxnLst/>
              <a:rect l="l" t="t" r="r" b="b"/>
              <a:pathLst>
                <a:path w="14051" h="14102" extrusionOk="0">
                  <a:moveTo>
                    <a:pt x="112" y="1"/>
                  </a:moveTo>
                  <a:cubicBezTo>
                    <a:pt x="86" y="1"/>
                    <a:pt x="61" y="11"/>
                    <a:pt x="41" y="31"/>
                  </a:cubicBezTo>
                  <a:cubicBezTo>
                    <a:pt x="1" y="71"/>
                    <a:pt x="1" y="112"/>
                    <a:pt x="41" y="152"/>
                  </a:cubicBezTo>
                  <a:lnTo>
                    <a:pt x="13870" y="14062"/>
                  </a:lnTo>
                  <a:cubicBezTo>
                    <a:pt x="13889" y="14081"/>
                    <a:pt x="13910" y="14102"/>
                    <a:pt x="13930" y="14102"/>
                  </a:cubicBezTo>
                  <a:cubicBezTo>
                    <a:pt x="13970" y="14102"/>
                    <a:pt x="13991" y="14081"/>
                    <a:pt x="14010" y="14062"/>
                  </a:cubicBezTo>
                  <a:cubicBezTo>
                    <a:pt x="14050" y="14041"/>
                    <a:pt x="14050" y="13981"/>
                    <a:pt x="14010" y="13941"/>
                  </a:cubicBezTo>
                  <a:lnTo>
                    <a:pt x="183" y="31"/>
                  </a:lnTo>
                  <a:cubicBezTo>
                    <a:pt x="163" y="11"/>
                    <a:pt x="137" y="1"/>
                    <a:pt x="11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81;p71">
              <a:extLst>
                <a:ext uri="{FF2B5EF4-FFF2-40B4-BE49-F238E27FC236}">
                  <a16:creationId xmlns:a16="http://schemas.microsoft.com/office/drawing/2014/main" id="{50A99871-499F-4533-8B85-E556EE9F21B0}"/>
                </a:ext>
              </a:extLst>
            </p:cNvPr>
            <p:cNvSpPr/>
            <p:nvPr/>
          </p:nvSpPr>
          <p:spPr>
            <a:xfrm>
              <a:off x="6968625" y="2531000"/>
              <a:ext cx="54375" cy="74975"/>
            </a:xfrm>
            <a:custGeom>
              <a:avLst/>
              <a:gdLst/>
              <a:ahLst/>
              <a:cxnLst/>
              <a:rect l="l" t="t" r="r" b="b"/>
              <a:pathLst>
                <a:path w="2175" h="2999" extrusionOk="0">
                  <a:moveTo>
                    <a:pt x="2073" y="1"/>
                  </a:moveTo>
                  <a:lnTo>
                    <a:pt x="121" y="282"/>
                  </a:lnTo>
                  <a:cubicBezTo>
                    <a:pt x="81" y="282"/>
                    <a:pt x="41" y="323"/>
                    <a:pt x="41" y="363"/>
                  </a:cubicBezTo>
                  <a:lnTo>
                    <a:pt x="0" y="2899"/>
                  </a:lnTo>
                  <a:cubicBezTo>
                    <a:pt x="0" y="2959"/>
                    <a:pt x="41" y="2999"/>
                    <a:pt x="81" y="2999"/>
                  </a:cubicBezTo>
                  <a:lnTo>
                    <a:pt x="100" y="2999"/>
                  </a:lnTo>
                  <a:cubicBezTo>
                    <a:pt x="141" y="2999"/>
                    <a:pt x="181" y="2959"/>
                    <a:pt x="181" y="2899"/>
                  </a:cubicBezTo>
                  <a:lnTo>
                    <a:pt x="221" y="443"/>
                  </a:lnTo>
                  <a:lnTo>
                    <a:pt x="2094" y="181"/>
                  </a:lnTo>
                  <a:cubicBezTo>
                    <a:pt x="2134" y="181"/>
                    <a:pt x="2174" y="121"/>
                    <a:pt x="2174" y="81"/>
                  </a:cubicBezTo>
                  <a:cubicBezTo>
                    <a:pt x="2153" y="20"/>
                    <a:pt x="2113" y="1"/>
                    <a:pt x="207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82;p71">
              <a:extLst>
                <a:ext uri="{FF2B5EF4-FFF2-40B4-BE49-F238E27FC236}">
                  <a16:creationId xmlns:a16="http://schemas.microsoft.com/office/drawing/2014/main" id="{742FB786-2AC8-4BBD-8255-C26445368782}"/>
                </a:ext>
              </a:extLst>
            </p:cNvPr>
            <p:cNvSpPr/>
            <p:nvPr/>
          </p:nvSpPr>
          <p:spPr>
            <a:xfrm>
              <a:off x="6891600" y="2443450"/>
              <a:ext cx="73025" cy="111725"/>
            </a:xfrm>
            <a:custGeom>
              <a:avLst/>
              <a:gdLst/>
              <a:ahLst/>
              <a:cxnLst/>
              <a:rect l="l" t="t" r="r" b="b"/>
              <a:pathLst>
                <a:path w="2921" h="4469" extrusionOk="0">
                  <a:moveTo>
                    <a:pt x="2779" y="0"/>
                  </a:moveTo>
                  <a:lnTo>
                    <a:pt x="202" y="825"/>
                  </a:lnTo>
                  <a:cubicBezTo>
                    <a:pt x="183" y="825"/>
                    <a:pt x="143" y="865"/>
                    <a:pt x="143" y="905"/>
                  </a:cubicBezTo>
                  <a:lnTo>
                    <a:pt x="1" y="4367"/>
                  </a:lnTo>
                  <a:cubicBezTo>
                    <a:pt x="1" y="4408"/>
                    <a:pt x="41" y="4469"/>
                    <a:pt x="81" y="4469"/>
                  </a:cubicBezTo>
                  <a:cubicBezTo>
                    <a:pt x="143" y="4469"/>
                    <a:pt x="183" y="4429"/>
                    <a:pt x="183" y="4367"/>
                  </a:cubicBezTo>
                  <a:lnTo>
                    <a:pt x="323" y="966"/>
                  </a:lnTo>
                  <a:lnTo>
                    <a:pt x="2840" y="181"/>
                  </a:lnTo>
                  <a:cubicBezTo>
                    <a:pt x="2880" y="161"/>
                    <a:pt x="2920" y="121"/>
                    <a:pt x="2899" y="60"/>
                  </a:cubicBezTo>
                  <a:cubicBezTo>
                    <a:pt x="2880" y="20"/>
                    <a:pt x="2840" y="0"/>
                    <a:pt x="277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83;p71">
              <a:extLst>
                <a:ext uri="{FF2B5EF4-FFF2-40B4-BE49-F238E27FC236}">
                  <a16:creationId xmlns:a16="http://schemas.microsoft.com/office/drawing/2014/main" id="{99C31F94-F08D-4376-9267-A6C7F6EBABC0}"/>
                </a:ext>
              </a:extLst>
            </p:cNvPr>
            <p:cNvSpPr/>
            <p:nvPr/>
          </p:nvSpPr>
          <p:spPr>
            <a:xfrm>
              <a:off x="6826200" y="2377875"/>
              <a:ext cx="80050" cy="97275"/>
            </a:xfrm>
            <a:custGeom>
              <a:avLst/>
              <a:gdLst/>
              <a:ahLst/>
              <a:cxnLst/>
              <a:rect l="l" t="t" r="r" b="b"/>
              <a:pathLst>
                <a:path w="3202" h="3891" extrusionOk="0">
                  <a:moveTo>
                    <a:pt x="3105" y="1"/>
                  </a:moveTo>
                  <a:cubicBezTo>
                    <a:pt x="3097" y="1"/>
                    <a:pt x="3088" y="3"/>
                    <a:pt x="3081" y="7"/>
                  </a:cubicBezTo>
                  <a:lnTo>
                    <a:pt x="242" y="691"/>
                  </a:lnTo>
                  <a:cubicBezTo>
                    <a:pt x="202" y="710"/>
                    <a:pt x="182" y="750"/>
                    <a:pt x="161" y="791"/>
                  </a:cubicBezTo>
                  <a:lnTo>
                    <a:pt x="0" y="3810"/>
                  </a:lnTo>
                  <a:cubicBezTo>
                    <a:pt x="0" y="3850"/>
                    <a:pt x="21" y="3891"/>
                    <a:pt x="81" y="3891"/>
                  </a:cubicBezTo>
                  <a:cubicBezTo>
                    <a:pt x="142" y="3891"/>
                    <a:pt x="182" y="3871"/>
                    <a:pt x="182" y="3810"/>
                  </a:cubicBezTo>
                  <a:lnTo>
                    <a:pt x="343" y="871"/>
                  </a:lnTo>
                  <a:lnTo>
                    <a:pt x="3121" y="187"/>
                  </a:lnTo>
                  <a:cubicBezTo>
                    <a:pt x="3161" y="168"/>
                    <a:pt x="3201" y="127"/>
                    <a:pt x="3181" y="66"/>
                  </a:cubicBezTo>
                  <a:cubicBezTo>
                    <a:pt x="3181" y="33"/>
                    <a:pt x="3141" y="1"/>
                    <a:pt x="310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4;p71">
              <a:extLst>
                <a:ext uri="{FF2B5EF4-FFF2-40B4-BE49-F238E27FC236}">
                  <a16:creationId xmlns:a16="http://schemas.microsoft.com/office/drawing/2014/main" id="{0CA869C0-D994-4EC0-837F-FF682889B24B}"/>
                </a:ext>
              </a:extLst>
            </p:cNvPr>
            <p:cNvSpPr/>
            <p:nvPr/>
          </p:nvSpPr>
          <p:spPr>
            <a:xfrm>
              <a:off x="6774375" y="2330575"/>
              <a:ext cx="65450" cy="62575"/>
            </a:xfrm>
            <a:custGeom>
              <a:avLst/>
              <a:gdLst/>
              <a:ahLst/>
              <a:cxnLst/>
              <a:rect l="l" t="t" r="r" b="b"/>
              <a:pathLst>
                <a:path w="2618" h="2503" extrusionOk="0">
                  <a:moveTo>
                    <a:pt x="2521" y="1"/>
                  </a:moveTo>
                  <a:cubicBezTo>
                    <a:pt x="2513" y="1"/>
                    <a:pt x="2504" y="2"/>
                    <a:pt x="2497" y="6"/>
                  </a:cubicBezTo>
                  <a:lnTo>
                    <a:pt x="122" y="490"/>
                  </a:lnTo>
                  <a:cubicBezTo>
                    <a:pt x="81" y="490"/>
                    <a:pt x="41" y="530"/>
                    <a:pt x="41" y="570"/>
                  </a:cubicBezTo>
                  <a:lnTo>
                    <a:pt x="1" y="2401"/>
                  </a:lnTo>
                  <a:cubicBezTo>
                    <a:pt x="1" y="2462"/>
                    <a:pt x="41" y="2502"/>
                    <a:pt x="81" y="2502"/>
                  </a:cubicBezTo>
                  <a:cubicBezTo>
                    <a:pt x="141" y="2502"/>
                    <a:pt x="181" y="2462"/>
                    <a:pt x="181" y="2401"/>
                  </a:cubicBezTo>
                  <a:lnTo>
                    <a:pt x="221" y="651"/>
                  </a:lnTo>
                  <a:lnTo>
                    <a:pt x="2537" y="187"/>
                  </a:lnTo>
                  <a:cubicBezTo>
                    <a:pt x="2577" y="167"/>
                    <a:pt x="2618" y="127"/>
                    <a:pt x="2597" y="66"/>
                  </a:cubicBezTo>
                  <a:cubicBezTo>
                    <a:pt x="2597" y="33"/>
                    <a:pt x="2557" y="1"/>
                    <a:pt x="252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5;p71">
              <a:extLst>
                <a:ext uri="{FF2B5EF4-FFF2-40B4-BE49-F238E27FC236}">
                  <a16:creationId xmlns:a16="http://schemas.microsoft.com/office/drawing/2014/main" id="{C4540C9E-D1D1-4AA8-A80C-4D662453C56A}"/>
                </a:ext>
              </a:extLst>
            </p:cNvPr>
            <p:cNvSpPr/>
            <p:nvPr/>
          </p:nvSpPr>
          <p:spPr>
            <a:xfrm>
              <a:off x="6408525" y="2423325"/>
              <a:ext cx="232025" cy="164275"/>
            </a:xfrm>
            <a:custGeom>
              <a:avLst/>
              <a:gdLst/>
              <a:ahLst/>
              <a:cxnLst/>
              <a:rect l="l" t="t" r="r" b="b"/>
              <a:pathLst>
                <a:path w="9281" h="6571" extrusionOk="0">
                  <a:moveTo>
                    <a:pt x="8274" y="0"/>
                  </a:moveTo>
                  <a:cubicBezTo>
                    <a:pt x="7791" y="0"/>
                    <a:pt x="7327" y="140"/>
                    <a:pt x="6885" y="322"/>
                  </a:cubicBezTo>
                  <a:cubicBezTo>
                    <a:pt x="6141" y="623"/>
                    <a:pt x="5435" y="986"/>
                    <a:pt x="4711" y="1348"/>
                  </a:cubicBezTo>
                  <a:lnTo>
                    <a:pt x="4590" y="1409"/>
                  </a:lnTo>
                  <a:cubicBezTo>
                    <a:pt x="3624" y="1912"/>
                    <a:pt x="2698" y="2314"/>
                    <a:pt x="1691" y="2636"/>
                  </a:cubicBezTo>
                  <a:cubicBezTo>
                    <a:pt x="1310" y="2757"/>
                    <a:pt x="886" y="2858"/>
                    <a:pt x="464" y="2958"/>
                  </a:cubicBezTo>
                  <a:cubicBezTo>
                    <a:pt x="1" y="3060"/>
                    <a:pt x="162" y="3200"/>
                    <a:pt x="424" y="3522"/>
                  </a:cubicBezTo>
                  <a:cubicBezTo>
                    <a:pt x="645" y="3784"/>
                    <a:pt x="886" y="4026"/>
                    <a:pt x="1149" y="4246"/>
                  </a:cubicBezTo>
                  <a:lnTo>
                    <a:pt x="1450" y="4488"/>
                  </a:lnTo>
                  <a:cubicBezTo>
                    <a:pt x="1893" y="4810"/>
                    <a:pt x="2356" y="5092"/>
                    <a:pt x="2859" y="5314"/>
                  </a:cubicBezTo>
                  <a:cubicBezTo>
                    <a:pt x="3806" y="5757"/>
                    <a:pt x="4812" y="6039"/>
                    <a:pt x="5838" y="6259"/>
                  </a:cubicBezTo>
                  <a:cubicBezTo>
                    <a:pt x="6039" y="6300"/>
                    <a:pt x="6240" y="6340"/>
                    <a:pt x="6422" y="6380"/>
                  </a:cubicBezTo>
                  <a:cubicBezTo>
                    <a:pt x="6885" y="6475"/>
                    <a:pt x="7369" y="6570"/>
                    <a:pt x="7842" y="6570"/>
                  </a:cubicBezTo>
                  <a:cubicBezTo>
                    <a:pt x="8170" y="6570"/>
                    <a:pt x="8492" y="6524"/>
                    <a:pt x="8798" y="6401"/>
                  </a:cubicBezTo>
                  <a:cubicBezTo>
                    <a:pt x="8959" y="6340"/>
                    <a:pt x="9139" y="6219"/>
                    <a:pt x="9139" y="6058"/>
                  </a:cubicBezTo>
                  <a:cubicBezTo>
                    <a:pt x="9120" y="5958"/>
                    <a:pt x="9058" y="5878"/>
                    <a:pt x="8978" y="5816"/>
                  </a:cubicBezTo>
                  <a:cubicBezTo>
                    <a:pt x="8535" y="5354"/>
                    <a:pt x="8012" y="5011"/>
                    <a:pt x="7429" y="4750"/>
                  </a:cubicBezTo>
                  <a:lnTo>
                    <a:pt x="7429" y="4750"/>
                  </a:lnTo>
                  <a:cubicBezTo>
                    <a:pt x="7613" y="4782"/>
                    <a:pt x="7800" y="4798"/>
                    <a:pt x="7987" y="4798"/>
                  </a:cubicBezTo>
                  <a:cubicBezTo>
                    <a:pt x="8269" y="4798"/>
                    <a:pt x="8550" y="4762"/>
                    <a:pt x="8817" y="4689"/>
                  </a:cubicBezTo>
                  <a:cubicBezTo>
                    <a:pt x="8978" y="4630"/>
                    <a:pt x="9160" y="4528"/>
                    <a:pt x="9160" y="4367"/>
                  </a:cubicBezTo>
                  <a:cubicBezTo>
                    <a:pt x="9160" y="4246"/>
                    <a:pt x="9039" y="4147"/>
                    <a:pt x="8918" y="4085"/>
                  </a:cubicBezTo>
                  <a:cubicBezTo>
                    <a:pt x="8516" y="3825"/>
                    <a:pt x="8033" y="3663"/>
                    <a:pt x="7550" y="3623"/>
                  </a:cubicBezTo>
                  <a:cubicBezTo>
                    <a:pt x="7831" y="3562"/>
                    <a:pt x="8132" y="3502"/>
                    <a:pt x="8435" y="3422"/>
                  </a:cubicBezTo>
                  <a:cubicBezTo>
                    <a:pt x="8636" y="3382"/>
                    <a:pt x="8857" y="3321"/>
                    <a:pt x="9018" y="3180"/>
                  </a:cubicBezTo>
                  <a:cubicBezTo>
                    <a:pt x="9200" y="3039"/>
                    <a:pt x="9281" y="2797"/>
                    <a:pt x="9179" y="2617"/>
                  </a:cubicBezTo>
                  <a:cubicBezTo>
                    <a:pt x="9099" y="2456"/>
                    <a:pt x="8918" y="2375"/>
                    <a:pt x="8757" y="2335"/>
                  </a:cubicBezTo>
                  <a:cubicBezTo>
                    <a:pt x="8384" y="2233"/>
                    <a:pt x="7997" y="2189"/>
                    <a:pt x="7619" y="2189"/>
                  </a:cubicBezTo>
                  <a:cubicBezTo>
                    <a:pt x="7548" y="2189"/>
                    <a:pt x="7478" y="2190"/>
                    <a:pt x="7408" y="2193"/>
                  </a:cubicBezTo>
                  <a:cubicBezTo>
                    <a:pt x="7831" y="2093"/>
                    <a:pt x="8234" y="1952"/>
                    <a:pt x="8616" y="1750"/>
                  </a:cubicBezTo>
                  <a:cubicBezTo>
                    <a:pt x="8798" y="1651"/>
                    <a:pt x="9018" y="1428"/>
                    <a:pt x="8897" y="1227"/>
                  </a:cubicBezTo>
                  <a:cubicBezTo>
                    <a:pt x="8838" y="1168"/>
                    <a:pt x="8757" y="1127"/>
                    <a:pt x="8656" y="1106"/>
                  </a:cubicBezTo>
                  <a:cubicBezTo>
                    <a:pt x="8496" y="1068"/>
                    <a:pt x="8332" y="1052"/>
                    <a:pt x="8167" y="1052"/>
                  </a:cubicBezTo>
                  <a:cubicBezTo>
                    <a:pt x="7812" y="1052"/>
                    <a:pt x="7449" y="1125"/>
                    <a:pt x="7107" y="1208"/>
                  </a:cubicBezTo>
                  <a:cubicBezTo>
                    <a:pt x="7529" y="986"/>
                    <a:pt x="7952" y="744"/>
                    <a:pt x="8314" y="443"/>
                  </a:cubicBezTo>
                  <a:cubicBezTo>
                    <a:pt x="8435" y="341"/>
                    <a:pt x="8575" y="180"/>
                    <a:pt x="8455" y="60"/>
                  </a:cubicBezTo>
                  <a:cubicBezTo>
                    <a:pt x="8414" y="19"/>
                    <a:pt x="8334" y="0"/>
                    <a:pt x="8274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6;p71">
              <a:extLst>
                <a:ext uri="{FF2B5EF4-FFF2-40B4-BE49-F238E27FC236}">
                  <a16:creationId xmlns:a16="http://schemas.microsoft.com/office/drawing/2014/main" id="{8399E119-60E9-4E0F-BCC0-4E6EA1CB8DE6}"/>
                </a:ext>
              </a:extLst>
            </p:cNvPr>
            <p:cNvSpPr/>
            <p:nvPr/>
          </p:nvSpPr>
          <p:spPr>
            <a:xfrm>
              <a:off x="6408525" y="2453925"/>
              <a:ext cx="165600" cy="125900"/>
            </a:xfrm>
            <a:custGeom>
              <a:avLst/>
              <a:gdLst/>
              <a:ahLst/>
              <a:cxnLst/>
              <a:rect l="l" t="t" r="r" b="b"/>
              <a:pathLst>
                <a:path w="6624" h="5036" extrusionOk="0">
                  <a:moveTo>
                    <a:pt x="5534" y="1"/>
                  </a:moveTo>
                  <a:cubicBezTo>
                    <a:pt x="5351" y="1"/>
                    <a:pt x="5162" y="32"/>
                    <a:pt x="4973" y="64"/>
                  </a:cubicBezTo>
                  <a:cubicBezTo>
                    <a:pt x="4893" y="84"/>
                    <a:pt x="4791" y="105"/>
                    <a:pt x="4711" y="124"/>
                  </a:cubicBezTo>
                  <a:lnTo>
                    <a:pt x="4590" y="185"/>
                  </a:lnTo>
                  <a:cubicBezTo>
                    <a:pt x="3624" y="688"/>
                    <a:pt x="2698" y="1090"/>
                    <a:pt x="1691" y="1412"/>
                  </a:cubicBezTo>
                  <a:cubicBezTo>
                    <a:pt x="1310" y="1533"/>
                    <a:pt x="886" y="1634"/>
                    <a:pt x="464" y="1734"/>
                  </a:cubicBezTo>
                  <a:cubicBezTo>
                    <a:pt x="1" y="1836"/>
                    <a:pt x="162" y="1976"/>
                    <a:pt x="424" y="2298"/>
                  </a:cubicBezTo>
                  <a:cubicBezTo>
                    <a:pt x="645" y="2560"/>
                    <a:pt x="886" y="2802"/>
                    <a:pt x="1149" y="3022"/>
                  </a:cubicBezTo>
                  <a:lnTo>
                    <a:pt x="1450" y="3264"/>
                  </a:lnTo>
                  <a:cubicBezTo>
                    <a:pt x="1893" y="3586"/>
                    <a:pt x="2356" y="3868"/>
                    <a:pt x="2859" y="4090"/>
                  </a:cubicBezTo>
                  <a:cubicBezTo>
                    <a:pt x="3806" y="4533"/>
                    <a:pt x="4812" y="4815"/>
                    <a:pt x="5838" y="5035"/>
                  </a:cubicBezTo>
                  <a:cubicBezTo>
                    <a:pt x="5496" y="4613"/>
                    <a:pt x="4973" y="4332"/>
                    <a:pt x="4469" y="4050"/>
                  </a:cubicBezTo>
                  <a:lnTo>
                    <a:pt x="4469" y="4050"/>
                  </a:lnTo>
                  <a:cubicBezTo>
                    <a:pt x="4702" y="4077"/>
                    <a:pt x="4939" y="4092"/>
                    <a:pt x="5177" y="4092"/>
                  </a:cubicBezTo>
                  <a:cubicBezTo>
                    <a:pt x="5453" y="4092"/>
                    <a:pt x="5729" y="4072"/>
                    <a:pt x="5999" y="4029"/>
                  </a:cubicBezTo>
                  <a:cubicBezTo>
                    <a:pt x="6141" y="4010"/>
                    <a:pt x="6302" y="3989"/>
                    <a:pt x="6422" y="3908"/>
                  </a:cubicBezTo>
                  <a:cubicBezTo>
                    <a:pt x="6543" y="3808"/>
                    <a:pt x="6624" y="3647"/>
                    <a:pt x="6583" y="3506"/>
                  </a:cubicBezTo>
                  <a:cubicBezTo>
                    <a:pt x="6543" y="3425"/>
                    <a:pt x="6482" y="3365"/>
                    <a:pt x="6422" y="3325"/>
                  </a:cubicBezTo>
                  <a:cubicBezTo>
                    <a:pt x="5899" y="2882"/>
                    <a:pt x="5174" y="2762"/>
                    <a:pt x="4490" y="2660"/>
                  </a:cubicBezTo>
                  <a:lnTo>
                    <a:pt x="4490" y="2660"/>
                  </a:lnTo>
                  <a:cubicBezTo>
                    <a:pt x="4557" y="2663"/>
                    <a:pt x="4625" y="2664"/>
                    <a:pt x="4692" y="2664"/>
                  </a:cubicBezTo>
                  <a:cubicBezTo>
                    <a:pt x="5167" y="2664"/>
                    <a:pt x="5639" y="2597"/>
                    <a:pt x="6079" y="2439"/>
                  </a:cubicBezTo>
                  <a:cubicBezTo>
                    <a:pt x="6342" y="2359"/>
                    <a:pt x="6624" y="2198"/>
                    <a:pt x="6624" y="1916"/>
                  </a:cubicBezTo>
                  <a:cubicBezTo>
                    <a:pt x="6603" y="1634"/>
                    <a:pt x="6281" y="1493"/>
                    <a:pt x="5999" y="1452"/>
                  </a:cubicBezTo>
                  <a:cubicBezTo>
                    <a:pt x="5662" y="1387"/>
                    <a:pt x="5320" y="1352"/>
                    <a:pt x="4975" y="1352"/>
                  </a:cubicBezTo>
                  <a:cubicBezTo>
                    <a:pt x="4680" y="1352"/>
                    <a:pt x="4384" y="1377"/>
                    <a:pt x="4087" y="1433"/>
                  </a:cubicBezTo>
                  <a:cubicBezTo>
                    <a:pt x="4509" y="1312"/>
                    <a:pt x="4912" y="1171"/>
                    <a:pt x="5335" y="1010"/>
                  </a:cubicBezTo>
                  <a:cubicBezTo>
                    <a:pt x="5617" y="889"/>
                    <a:pt x="5918" y="768"/>
                    <a:pt x="6120" y="547"/>
                  </a:cubicBezTo>
                  <a:cubicBezTo>
                    <a:pt x="6160" y="486"/>
                    <a:pt x="6221" y="406"/>
                    <a:pt x="6200" y="325"/>
                  </a:cubicBezTo>
                  <a:cubicBezTo>
                    <a:pt x="6200" y="225"/>
                    <a:pt x="6120" y="145"/>
                    <a:pt x="6020" y="105"/>
                  </a:cubicBezTo>
                  <a:cubicBezTo>
                    <a:pt x="5866" y="27"/>
                    <a:pt x="5702" y="1"/>
                    <a:pt x="5534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7;p71">
              <a:extLst>
                <a:ext uri="{FF2B5EF4-FFF2-40B4-BE49-F238E27FC236}">
                  <a16:creationId xmlns:a16="http://schemas.microsoft.com/office/drawing/2014/main" id="{25D0D862-E978-4BA9-B4A7-A8B4C9F13B43}"/>
                </a:ext>
              </a:extLst>
            </p:cNvPr>
            <p:cNvSpPr/>
            <p:nvPr/>
          </p:nvSpPr>
          <p:spPr>
            <a:xfrm>
              <a:off x="6408525" y="2489225"/>
              <a:ext cx="45850" cy="46300"/>
            </a:xfrm>
            <a:custGeom>
              <a:avLst/>
              <a:gdLst/>
              <a:ahLst/>
              <a:cxnLst/>
              <a:rect l="l" t="t" r="r" b="b"/>
              <a:pathLst>
                <a:path w="1834" h="1852" extrusionOk="0">
                  <a:moveTo>
                    <a:pt x="1691" y="0"/>
                  </a:moveTo>
                  <a:cubicBezTo>
                    <a:pt x="1310" y="121"/>
                    <a:pt x="886" y="222"/>
                    <a:pt x="464" y="322"/>
                  </a:cubicBezTo>
                  <a:cubicBezTo>
                    <a:pt x="1" y="424"/>
                    <a:pt x="162" y="564"/>
                    <a:pt x="424" y="886"/>
                  </a:cubicBezTo>
                  <a:cubicBezTo>
                    <a:pt x="645" y="1148"/>
                    <a:pt x="886" y="1390"/>
                    <a:pt x="1149" y="1610"/>
                  </a:cubicBezTo>
                  <a:lnTo>
                    <a:pt x="1450" y="1852"/>
                  </a:lnTo>
                  <a:cubicBezTo>
                    <a:pt x="1471" y="1833"/>
                    <a:pt x="1471" y="1833"/>
                    <a:pt x="1471" y="1812"/>
                  </a:cubicBezTo>
                  <a:cubicBezTo>
                    <a:pt x="1490" y="1771"/>
                    <a:pt x="1450" y="1712"/>
                    <a:pt x="1430" y="1672"/>
                  </a:cubicBezTo>
                  <a:cubicBezTo>
                    <a:pt x="1289" y="1430"/>
                    <a:pt x="1108" y="1229"/>
                    <a:pt x="886" y="1068"/>
                  </a:cubicBezTo>
                  <a:lnTo>
                    <a:pt x="886" y="1068"/>
                  </a:lnTo>
                  <a:cubicBezTo>
                    <a:pt x="1076" y="1131"/>
                    <a:pt x="1280" y="1207"/>
                    <a:pt x="1485" y="1207"/>
                  </a:cubicBezTo>
                  <a:cubicBezTo>
                    <a:pt x="1540" y="1207"/>
                    <a:pt x="1596" y="1201"/>
                    <a:pt x="1651" y="1189"/>
                  </a:cubicBezTo>
                  <a:cubicBezTo>
                    <a:pt x="1691" y="1168"/>
                    <a:pt x="1732" y="1148"/>
                    <a:pt x="1753" y="1127"/>
                  </a:cubicBezTo>
                  <a:cubicBezTo>
                    <a:pt x="1833" y="1027"/>
                    <a:pt x="1712" y="907"/>
                    <a:pt x="1611" y="846"/>
                  </a:cubicBezTo>
                  <a:cubicBezTo>
                    <a:pt x="1390" y="725"/>
                    <a:pt x="1149" y="625"/>
                    <a:pt x="886" y="585"/>
                  </a:cubicBezTo>
                  <a:cubicBezTo>
                    <a:pt x="1108" y="523"/>
                    <a:pt x="1329" y="464"/>
                    <a:pt x="1551" y="383"/>
                  </a:cubicBezTo>
                  <a:cubicBezTo>
                    <a:pt x="1611" y="362"/>
                    <a:pt x="1691" y="343"/>
                    <a:pt x="1753" y="282"/>
                  </a:cubicBezTo>
                  <a:cubicBezTo>
                    <a:pt x="1793" y="242"/>
                    <a:pt x="1833" y="142"/>
                    <a:pt x="1793" y="81"/>
                  </a:cubicBezTo>
                  <a:cubicBezTo>
                    <a:pt x="1772" y="40"/>
                    <a:pt x="1753" y="21"/>
                    <a:pt x="169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788;p71">
              <a:extLst>
                <a:ext uri="{FF2B5EF4-FFF2-40B4-BE49-F238E27FC236}">
                  <a16:creationId xmlns:a16="http://schemas.microsoft.com/office/drawing/2014/main" id="{E3AF5BFB-8520-4E48-8A0E-654E2D1C847B}"/>
                </a:ext>
              </a:extLst>
            </p:cNvPr>
            <p:cNvSpPr/>
            <p:nvPr/>
          </p:nvSpPr>
          <p:spPr>
            <a:xfrm>
              <a:off x="5968725" y="2467900"/>
              <a:ext cx="495175" cy="51425"/>
            </a:xfrm>
            <a:custGeom>
              <a:avLst/>
              <a:gdLst/>
              <a:ahLst/>
              <a:cxnLst/>
              <a:rect l="l" t="t" r="r" b="b"/>
              <a:pathLst>
                <a:path w="19807" h="2057" extrusionOk="0">
                  <a:moveTo>
                    <a:pt x="6429" y="0"/>
                  </a:moveTo>
                  <a:cubicBezTo>
                    <a:pt x="4366" y="0"/>
                    <a:pt x="2294" y="390"/>
                    <a:pt x="362" y="1156"/>
                  </a:cubicBezTo>
                  <a:lnTo>
                    <a:pt x="343" y="1156"/>
                  </a:lnTo>
                  <a:cubicBezTo>
                    <a:pt x="121" y="1256"/>
                    <a:pt x="0" y="1538"/>
                    <a:pt x="102" y="1779"/>
                  </a:cubicBezTo>
                  <a:cubicBezTo>
                    <a:pt x="177" y="1947"/>
                    <a:pt x="356" y="2057"/>
                    <a:pt x="544" y="2057"/>
                  </a:cubicBezTo>
                  <a:cubicBezTo>
                    <a:pt x="604" y="2057"/>
                    <a:pt x="666" y="2045"/>
                    <a:pt x="725" y="2021"/>
                  </a:cubicBezTo>
                  <a:cubicBezTo>
                    <a:pt x="2677" y="1174"/>
                    <a:pt x="4815" y="735"/>
                    <a:pt x="6961" y="735"/>
                  </a:cubicBezTo>
                  <a:cubicBezTo>
                    <a:pt x="7980" y="735"/>
                    <a:pt x="9001" y="834"/>
                    <a:pt x="10005" y="1035"/>
                  </a:cubicBezTo>
                  <a:cubicBezTo>
                    <a:pt x="10770" y="1175"/>
                    <a:pt x="11535" y="1417"/>
                    <a:pt x="12340" y="1618"/>
                  </a:cubicBezTo>
                  <a:cubicBezTo>
                    <a:pt x="12898" y="1741"/>
                    <a:pt x="13467" y="1790"/>
                    <a:pt x="14032" y="1790"/>
                  </a:cubicBezTo>
                  <a:cubicBezTo>
                    <a:pt x="14301" y="1790"/>
                    <a:pt x="14569" y="1779"/>
                    <a:pt x="14836" y="1760"/>
                  </a:cubicBezTo>
                  <a:cubicBezTo>
                    <a:pt x="15641" y="1719"/>
                    <a:pt x="16446" y="1599"/>
                    <a:pt x="17230" y="1558"/>
                  </a:cubicBezTo>
                  <a:cubicBezTo>
                    <a:pt x="17431" y="1548"/>
                    <a:pt x="17633" y="1543"/>
                    <a:pt x="17832" y="1543"/>
                  </a:cubicBezTo>
                  <a:cubicBezTo>
                    <a:pt x="18031" y="1543"/>
                    <a:pt x="18227" y="1548"/>
                    <a:pt x="18419" y="1558"/>
                  </a:cubicBezTo>
                  <a:cubicBezTo>
                    <a:pt x="18821" y="1599"/>
                    <a:pt x="19203" y="1679"/>
                    <a:pt x="19586" y="1779"/>
                  </a:cubicBezTo>
                  <a:cubicBezTo>
                    <a:pt x="19604" y="1788"/>
                    <a:pt x="19622" y="1792"/>
                    <a:pt x="19639" y="1792"/>
                  </a:cubicBezTo>
                  <a:cubicBezTo>
                    <a:pt x="19700" y="1792"/>
                    <a:pt x="19756" y="1742"/>
                    <a:pt x="19787" y="1679"/>
                  </a:cubicBezTo>
                  <a:cubicBezTo>
                    <a:pt x="19807" y="1599"/>
                    <a:pt x="19766" y="1518"/>
                    <a:pt x="19686" y="1497"/>
                  </a:cubicBezTo>
                  <a:cubicBezTo>
                    <a:pt x="19283" y="1357"/>
                    <a:pt x="18881" y="1277"/>
                    <a:pt x="18459" y="1215"/>
                  </a:cubicBezTo>
                  <a:cubicBezTo>
                    <a:pt x="18163" y="1186"/>
                    <a:pt x="17857" y="1168"/>
                    <a:pt x="17555" y="1168"/>
                  </a:cubicBezTo>
                  <a:cubicBezTo>
                    <a:pt x="17446" y="1168"/>
                    <a:pt x="17337" y="1170"/>
                    <a:pt x="17230" y="1175"/>
                  </a:cubicBezTo>
                  <a:cubicBezTo>
                    <a:pt x="16406" y="1196"/>
                    <a:pt x="15601" y="1277"/>
                    <a:pt x="14795" y="1296"/>
                  </a:cubicBezTo>
                  <a:cubicBezTo>
                    <a:pt x="14623" y="1305"/>
                    <a:pt x="14450" y="1310"/>
                    <a:pt x="14277" y="1310"/>
                  </a:cubicBezTo>
                  <a:cubicBezTo>
                    <a:pt x="13666" y="1310"/>
                    <a:pt x="13057" y="1247"/>
                    <a:pt x="12461" y="1075"/>
                  </a:cubicBezTo>
                  <a:cubicBezTo>
                    <a:pt x="11715" y="893"/>
                    <a:pt x="10931" y="612"/>
                    <a:pt x="10126" y="431"/>
                  </a:cubicBezTo>
                  <a:cubicBezTo>
                    <a:pt x="8919" y="143"/>
                    <a:pt x="7676" y="0"/>
                    <a:pt x="642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789;p71">
              <a:extLst>
                <a:ext uri="{FF2B5EF4-FFF2-40B4-BE49-F238E27FC236}">
                  <a16:creationId xmlns:a16="http://schemas.microsoft.com/office/drawing/2014/main" id="{44F93561-79BC-47C9-A639-3B73261F639B}"/>
                </a:ext>
              </a:extLst>
            </p:cNvPr>
            <p:cNvSpPr/>
            <p:nvPr/>
          </p:nvSpPr>
          <p:spPr>
            <a:xfrm>
              <a:off x="6063850" y="2489225"/>
              <a:ext cx="257025" cy="168650"/>
            </a:xfrm>
            <a:custGeom>
              <a:avLst/>
              <a:gdLst/>
              <a:ahLst/>
              <a:cxnLst/>
              <a:rect l="l" t="t" r="r" b="b"/>
              <a:pathLst>
                <a:path w="10281" h="6746" extrusionOk="0">
                  <a:moveTo>
                    <a:pt x="0" y="0"/>
                  </a:moveTo>
                  <a:cubicBezTo>
                    <a:pt x="0" y="0"/>
                    <a:pt x="2859" y="3523"/>
                    <a:pt x="4952" y="5134"/>
                  </a:cubicBezTo>
                  <a:cubicBezTo>
                    <a:pt x="6541" y="6341"/>
                    <a:pt x="8857" y="6663"/>
                    <a:pt x="9923" y="6744"/>
                  </a:cubicBezTo>
                  <a:cubicBezTo>
                    <a:pt x="9931" y="6745"/>
                    <a:pt x="9938" y="6745"/>
                    <a:pt x="9946" y="6745"/>
                  </a:cubicBezTo>
                  <a:cubicBezTo>
                    <a:pt x="10155" y="6745"/>
                    <a:pt x="10280" y="6496"/>
                    <a:pt x="10145" y="6320"/>
                  </a:cubicBezTo>
                  <a:cubicBezTo>
                    <a:pt x="9662" y="5657"/>
                    <a:pt x="8594" y="4329"/>
                    <a:pt x="6662" y="2577"/>
                  </a:cubicBezTo>
                  <a:cubicBezTo>
                    <a:pt x="3884" y="2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790;p71">
              <a:extLst>
                <a:ext uri="{FF2B5EF4-FFF2-40B4-BE49-F238E27FC236}">
                  <a16:creationId xmlns:a16="http://schemas.microsoft.com/office/drawing/2014/main" id="{0E0D8BAB-DE74-47C2-9D77-05EC34782C35}"/>
                </a:ext>
              </a:extLst>
            </p:cNvPr>
            <p:cNvSpPr/>
            <p:nvPr/>
          </p:nvSpPr>
          <p:spPr>
            <a:xfrm>
              <a:off x="6062325" y="2487725"/>
              <a:ext cx="257175" cy="168100"/>
            </a:xfrm>
            <a:custGeom>
              <a:avLst/>
              <a:gdLst/>
              <a:ahLst/>
              <a:cxnLst/>
              <a:rect l="l" t="t" r="r" b="b"/>
              <a:pathLst>
                <a:path w="10287" h="6724" extrusionOk="0">
                  <a:moveTo>
                    <a:pt x="102" y="1"/>
                  </a:moveTo>
                  <a:cubicBezTo>
                    <a:pt x="81" y="1"/>
                    <a:pt x="40" y="1"/>
                    <a:pt x="21" y="20"/>
                  </a:cubicBezTo>
                  <a:cubicBezTo>
                    <a:pt x="0" y="60"/>
                    <a:pt x="0" y="81"/>
                    <a:pt x="40" y="100"/>
                  </a:cubicBezTo>
                  <a:lnTo>
                    <a:pt x="10185" y="6723"/>
                  </a:lnTo>
                  <a:lnTo>
                    <a:pt x="10206" y="6723"/>
                  </a:lnTo>
                  <a:cubicBezTo>
                    <a:pt x="10225" y="6723"/>
                    <a:pt x="10246" y="6723"/>
                    <a:pt x="10266" y="6703"/>
                  </a:cubicBezTo>
                  <a:cubicBezTo>
                    <a:pt x="10287" y="6683"/>
                    <a:pt x="10266" y="6643"/>
                    <a:pt x="10246" y="6622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791;p71">
              <a:extLst>
                <a:ext uri="{FF2B5EF4-FFF2-40B4-BE49-F238E27FC236}">
                  <a16:creationId xmlns:a16="http://schemas.microsoft.com/office/drawing/2014/main" id="{2727C15B-C144-470A-8945-EAC17CEAA02B}"/>
                </a:ext>
              </a:extLst>
            </p:cNvPr>
            <p:cNvSpPr/>
            <p:nvPr/>
          </p:nvSpPr>
          <p:spPr>
            <a:xfrm>
              <a:off x="6249500" y="2599450"/>
              <a:ext cx="31750" cy="51825"/>
            </a:xfrm>
            <a:custGeom>
              <a:avLst/>
              <a:gdLst/>
              <a:ahLst/>
              <a:cxnLst/>
              <a:rect l="l" t="t" r="r" b="b"/>
              <a:pathLst>
                <a:path w="1270" h="2073" extrusionOk="0">
                  <a:moveTo>
                    <a:pt x="1168" y="0"/>
                  </a:moveTo>
                  <a:lnTo>
                    <a:pt x="41" y="422"/>
                  </a:lnTo>
                  <a:cubicBezTo>
                    <a:pt x="1" y="422"/>
                    <a:pt x="1" y="462"/>
                    <a:pt x="1" y="483"/>
                  </a:cubicBezTo>
                  <a:lnTo>
                    <a:pt x="304" y="2013"/>
                  </a:lnTo>
                  <a:cubicBezTo>
                    <a:pt x="304" y="2053"/>
                    <a:pt x="344" y="2073"/>
                    <a:pt x="363" y="2073"/>
                  </a:cubicBezTo>
                  <a:cubicBezTo>
                    <a:pt x="403" y="2053"/>
                    <a:pt x="424" y="2032"/>
                    <a:pt x="424" y="1992"/>
                  </a:cubicBezTo>
                  <a:lnTo>
                    <a:pt x="122" y="502"/>
                  </a:lnTo>
                  <a:lnTo>
                    <a:pt x="1209" y="100"/>
                  </a:lnTo>
                  <a:cubicBezTo>
                    <a:pt x="1249" y="100"/>
                    <a:pt x="1270" y="60"/>
                    <a:pt x="1249" y="40"/>
                  </a:cubicBezTo>
                  <a:cubicBezTo>
                    <a:pt x="1249" y="0"/>
                    <a:pt x="1209" y="0"/>
                    <a:pt x="116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792;p71">
              <a:extLst>
                <a:ext uri="{FF2B5EF4-FFF2-40B4-BE49-F238E27FC236}">
                  <a16:creationId xmlns:a16="http://schemas.microsoft.com/office/drawing/2014/main" id="{85944B92-2D4A-4946-B723-77C41A70B922}"/>
                </a:ext>
              </a:extLst>
            </p:cNvPr>
            <p:cNvSpPr/>
            <p:nvPr/>
          </p:nvSpPr>
          <p:spPr>
            <a:xfrm>
              <a:off x="6195175" y="2554150"/>
              <a:ext cx="39275" cy="76000"/>
            </a:xfrm>
            <a:custGeom>
              <a:avLst/>
              <a:gdLst/>
              <a:ahLst/>
              <a:cxnLst/>
              <a:rect l="l" t="t" r="r" b="b"/>
              <a:pathLst>
                <a:path w="1571" h="3040" extrusionOk="0">
                  <a:moveTo>
                    <a:pt x="1470" y="1"/>
                  </a:moveTo>
                  <a:lnTo>
                    <a:pt x="21" y="825"/>
                  </a:lnTo>
                  <a:cubicBezTo>
                    <a:pt x="0" y="846"/>
                    <a:pt x="0" y="865"/>
                    <a:pt x="0" y="886"/>
                  </a:cubicBezTo>
                  <a:lnTo>
                    <a:pt x="343" y="2999"/>
                  </a:lnTo>
                  <a:cubicBezTo>
                    <a:pt x="362" y="3020"/>
                    <a:pt x="383" y="3039"/>
                    <a:pt x="403" y="3039"/>
                  </a:cubicBezTo>
                  <a:lnTo>
                    <a:pt x="424" y="3039"/>
                  </a:lnTo>
                  <a:cubicBezTo>
                    <a:pt x="443" y="3039"/>
                    <a:pt x="464" y="3020"/>
                    <a:pt x="464" y="2980"/>
                  </a:cubicBezTo>
                  <a:lnTo>
                    <a:pt x="121" y="905"/>
                  </a:lnTo>
                  <a:lnTo>
                    <a:pt x="1530" y="100"/>
                  </a:lnTo>
                  <a:cubicBezTo>
                    <a:pt x="1551" y="100"/>
                    <a:pt x="1570" y="60"/>
                    <a:pt x="1551" y="20"/>
                  </a:cubicBezTo>
                  <a:cubicBezTo>
                    <a:pt x="1530" y="1"/>
                    <a:pt x="1490" y="1"/>
                    <a:pt x="14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793;p71">
              <a:extLst>
                <a:ext uri="{FF2B5EF4-FFF2-40B4-BE49-F238E27FC236}">
                  <a16:creationId xmlns:a16="http://schemas.microsoft.com/office/drawing/2014/main" id="{582BA20A-C9E6-46A8-B35A-94C89661D08A}"/>
                </a:ext>
              </a:extLst>
            </p:cNvPr>
            <p:cNvSpPr/>
            <p:nvPr/>
          </p:nvSpPr>
          <p:spPr>
            <a:xfrm>
              <a:off x="6146850" y="2522125"/>
              <a:ext cx="43825" cy="68775"/>
            </a:xfrm>
            <a:custGeom>
              <a:avLst/>
              <a:gdLst/>
              <a:ahLst/>
              <a:cxnLst/>
              <a:rect l="l" t="t" r="r" b="b"/>
              <a:pathLst>
                <a:path w="1753" h="2751" extrusionOk="0">
                  <a:moveTo>
                    <a:pt x="1702" y="0"/>
                  </a:moveTo>
                  <a:cubicBezTo>
                    <a:pt x="1691" y="0"/>
                    <a:pt x="1680" y="5"/>
                    <a:pt x="1672" y="13"/>
                  </a:cubicBezTo>
                  <a:lnTo>
                    <a:pt x="41" y="798"/>
                  </a:lnTo>
                  <a:cubicBezTo>
                    <a:pt x="22" y="798"/>
                    <a:pt x="1" y="818"/>
                    <a:pt x="1" y="858"/>
                  </a:cubicBezTo>
                  <a:lnTo>
                    <a:pt x="303" y="2691"/>
                  </a:lnTo>
                  <a:cubicBezTo>
                    <a:pt x="303" y="2731"/>
                    <a:pt x="323" y="2750"/>
                    <a:pt x="344" y="2750"/>
                  </a:cubicBezTo>
                  <a:lnTo>
                    <a:pt x="363" y="2750"/>
                  </a:lnTo>
                  <a:cubicBezTo>
                    <a:pt x="384" y="2731"/>
                    <a:pt x="403" y="2710"/>
                    <a:pt x="403" y="2670"/>
                  </a:cubicBezTo>
                  <a:lnTo>
                    <a:pt x="121" y="879"/>
                  </a:lnTo>
                  <a:lnTo>
                    <a:pt x="1712" y="114"/>
                  </a:lnTo>
                  <a:cubicBezTo>
                    <a:pt x="1732" y="93"/>
                    <a:pt x="1753" y="53"/>
                    <a:pt x="1732" y="34"/>
                  </a:cubicBezTo>
                  <a:cubicBezTo>
                    <a:pt x="1732" y="10"/>
                    <a:pt x="1718" y="0"/>
                    <a:pt x="170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794;p71">
              <a:extLst>
                <a:ext uri="{FF2B5EF4-FFF2-40B4-BE49-F238E27FC236}">
                  <a16:creationId xmlns:a16="http://schemas.microsoft.com/office/drawing/2014/main" id="{FAF07C78-F550-4E25-9C9F-8A4A34F3CF4F}"/>
                </a:ext>
              </a:extLst>
            </p:cNvPr>
            <p:cNvSpPr/>
            <p:nvPr/>
          </p:nvSpPr>
          <p:spPr>
            <a:xfrm>
              <a:off x="6107125" y="2502100"/>
              <a:ext cx="37250" cy="45525"/>
            </a:xfrm>
            <a:custGeom>
              <a:avLst/>
              <a:gdLst/>
              <a:ahLst/>
              <a:cxnLst/>
              <a:rect l="l" t="t" r="r" b="b"/>
              <a:pathLst>
                <a:path w="1490" h="1821" extrusionOk="0">
                  <a:moveTo>
                    <a:pt x="1430" y="1"/>
                  </a:moveTo>
                  <a:cubicBezTo>
                    <a:pt x="1422" y="1"/>
                    <a:pt x="1415" y="3"/>
                    <a:pt x="1409" y="8"/>
                  </a:cubicBezTo>
                  <a:lnTo>
                    <a:pt x="41" y="612"/>
                  </a:lnTo>
                  <a:cubicBezTo>
                    <a:pt x="0" y="612"/>
                    <a:pt x="0" y="633"/>
                    <a:pt x="0" y="674"/>
                  </a:cubicBezTo>
                  <a:lnTo>
                    <a:pt x="202" y="1780"/>
                  </a:lnTo>
                  <a:cubicBezTo>
                    <a:pt x="202" y="1801"/>
                    <a:pt x="242" y="1820"/>
                    <a:pt x="261" y="1820"/>
                  </a:cubicBezTo>
                  <a:lnTo>
                    <a:pt x="282" y="1820"/>
                  </a:lnTo>
                  <a:cubicBezTo>
                    <a:pt x="301" y="1820"/>
                    <a:pt x="322" y="1780"/>
                    <a:pt x="322" y="1760"/>
                  </a:cubicBezTo>
                  <a:lnTo>
                    <a:pt x="121" y="693"/>
                  </a:lnTo>
                  <a:lnTo>
                    <a:pt x="1450" y="110"/>
                  </a:lnTo>
                  <a:cubicBezTo>
                    <a:pt x="1469" y="89"/>
                    <a:pt x="1490" y="70"/>
                    <a:pt x="1469" y="29"/>
                  </a:cubicBezTo>
                  <a:cubicBezTo>
                    <a:pt x="1469" y="15"/>
                    <a:pt x="1449" y="1"/>
                    <a:pt x="143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795;p71">
              <a:extLst>
                <a:ext uri="{FF2B5EF4-FFF2-40B4-BE49-F238E27FC236}">
                  <a16:creationId xmlns:a16="http://schemas.microsoft.com/office/drawing/2014/main" id="{9CC5A7BB-5B84-4CAA-8D54-FDD4BEFEA49D}"/>
                </a:ext>
              </a:extLst>
            </p:cNvPr>
            <p:cNvSpPr/>
            <p:nvPr/>
          </p:nvSpPr>
          <p:spPr>
            <a:xfrm>
              <a:off x="5710600" y="1905175"/>
              <a:ext cx="1433175" cy="747525"/>
            </a:xfrm>
            <a:custGeom>
              <a:avLst/>
              <a:gdLst/>
              <a:ahLst/>
              <a:cxnLst/>
              <a:rect l="l" t="t" r="r" b="b"/>
              <a:pathLst>
                <a:path w="57327" h="29901" extrusionOk="0">
                  <a:moveTo>
                    <a:pt x="57140" y="0"/>
                  </a:moveTo>
                  <a:cubicBezTo>
                    <a:pt x="57064" y="0"/>
                    <a:pt x="57000" y="51"/>
                    <a:pt x="56983" y="114"/>
                  </a:cubicBezTo>
                  <a:cubicBezTo>
                    <a:pt x="56017" y="2710"/>
                    <a:pt x="55011" y="5287"/>
                    <a:pt x="53561" y="7622"/>
                  </a:cubicBezTo>
                  <a:cubicBezTo>
                    <a:pt x="52837" y="8770"/>
                    <a:pt x="51991" y="9857"/>
                    <a:pt x="50985" y="10762"/>
                  </a:cubicBezTo>
                  <a:cubicBezTo>
                    <a:pt x="49978" y="11668"/>
                    <a:pt x="48832" y="12412"/>
                    <a:pt x="47603" y="12976"/>
                  </a:cubicBezTo>
                  <a:cubicBezTo>
                    <a:pt x="46355" y="13520"/>
                    <a:pt x="45048" y="13882"/>
                    <a:pt x="43719" y="14003"/>
                  </a:cubicBezTo>
                  <a:cubicBezTo>
                    <a:pt x="42391" y="14143"/>
                    <a:pt x="40961" y="14022"/>
                    <a:pt x="39533" y="14345"/>
                  </a:cubicBezTo>
                  <a:cubicBezTo>
                    <a:pt x="38124" y="14667"/>
                    <a:pt x="36835" y="15311"/>
                    <a:pt x="35587" y="15855"/>
                  </a:cubicBezTo>
                  <a:cubicBezTo>
                    <a:pt x="34963" y="16137"/>
                    <a:pt x="34339" y="16378"/>
                    <a:pt x="33695" y="16580"/>
                  </a:cubicBezTo>
                  <a:cubicBezTo>
                    <a:pt x="33051" y="16800"/>
                    <a:pt x="32386" y="16961"/>
                    <a:pt x="31723" y="17122"/>
                  </a:cubicBezTo>
                  <a:cubicBezTo>
                    <a:pt x="30394" y="17425"/>
                    <a:pt x="29025" y="17646"/>
                    <a:pt x="27676" y="17927"/>
                  </a:cubicBezTo>
                  <a:cubicBezTo>
                    <a:pt x="26992" y="18069"/>
                    <a:pt x="26307" y="18209"/>
                    <a:pt x="25623" y="18370"/>
                  </a:cubicBezTo>
                  <a:lnTo>
                    <a:pt x="24597" y="18592"/>
                  </a:lnTo>
                  <a:lnTo>
                    <a:pt x="23591" y="18853"/>
                  </a:lnTo>
                  <a:cubicBezTo>
                    <a:pt x="20893" y="19538"/>
                    <a:pt x="18216" y="20343"/>
                    <a:pt x="15599" y="21290"/>
                  </a:cubicBezTo>
                  <a:cubicBezTo>
                    <a:pt x="10346" y="23182"/>
                    <a:pt x="5274" y="25576"/>
                    <a:pt x="483" y="28455"/>
                  </a:cubicBezTo>
                  <a:lnTo>
                    <a:pt x="483" y="28475"/>
                  </a:lnTo>
                  <a:cubicBezTo>
                    <a:pt x="121" y="28697"/>
                    <a:pt x="0" y="29180"/>
                    <a:pt x="242" y="29542"/>
                  </a:cubicBezTo>
                  <a:cubicBezTo>
                    <a:pt x="384" y="29776"/>
                    <a:pt x="635" y="29900"/>
                    <a:pt x="892" y="29900"/>
                  </a:cubicBezTo>
                  <a:cubicBezTo>
                    <a:pt x="1035" y="29900"/>
                    <a:pt x="1179" y="29862"/>
                    <a:pt x="1308" y="29784"/>
                  </a:cubicBezTo>
                  <a:cubicBezTo>
                    <a:pt x="5958" y="26864"/>
                    <a:pt x="10889" y="24430"/>
                    <a:pt x="16022" y="22457"/>
                  </a:cubicBezTo>
                  <a:cubicBezTo>
                    <a:pt x="18599" y="21491"/>
                    <a:pt x="21216" y="20646"/>
                    <a:pt x="23872" y="19921"/>
                  </a:cubicBezTo>
                  <a:lnTo>
                    <a:pt x="24858" y="19639"/>
                  </a:lnTo>
                  <a:lnTo>
                    <a:pt x="25864" y="19398"/>
                  </a:lnTo>
                  <a:cubicBezTo>
                    <a:pt x="26529" y="19237"/>
                    <a:pt x="27214" y="19076"/>
                    <a:pt x="27877" y="18934"/>
                  </a:cubicBezTo>
                  <a:cubicBezTo>
                    <a:pt x="29227" y="18633"/>
                    <a:pt x="30574" y="18391"/>
                    <a:pt x="31943" y="18048"/>
                  </a:cubicBezTo>
                  <a:cubicBezTo>
                    <a:pt x="32628" y="17868"/>
                    <a:pt x="33312" y="17686"/>
                    <a:pt x="33977" y="17444"/>
                  </a:cubicBezTo>
                  <a:cubicBezTo>
                    <a:pt x="34661" y="17224"/>
                    <a:pt x="35306" y="16942"/>
                    <a:pt x="35950" y="16660"/>
                  </a:cubicBezTo>
                  <a:cubicBezTo>
                    <a:pt x="37217" y="16076"/>
                    <a:pt x="38425" y="15452"/>
                    <a:pt x="39713" y="15130"/>
                  </a:cubicBezTo>
                  <a:cubicBezTo>
                    <a:pt x="40982" y="14787"/>
                    <a:pt x="42370" y="14889"/>
                    <a:pt x="43800" y="14728"/>
                  </a:cubicBezTo>
                  <a:cubicBezTo>
                    <a:pt x="45209" y="14567"/>
                    <a:pt x="46578" y="14143"/>
                    <a:pt x="47866" y="13560"/>
                  </a:cubicBezTo>
                  <a:cubicBezTo>
                    <a:pt x="49154" y="12956"/>
                    <a:pt x="50341" y="12151"/>
                    <a:pt x="51368" y="11185"/>
                  </a:cubicBezTo>
                  <a:cubicBezTo>
                    <a:pt x="52415" y="10219"/>
                    <a:pt x="53260" y="9071"/>
                    <a:pt x="53985" y="7884"/>
                  </a:cubicBezTo>
                  <a:cubicBezTo>
                    <a:pt x="55434" y="5469"/>
                    <a:pt x="56400" y="2852"/>
                    <a:pt x="57305" y="235"/>
                  </a:cubicBezTo>
                  <a:cubicBezTo>
                    <a:pt x="57326" y="134"/>
                    <a:pt x="57286" y="34"/>
                    <a:pt x="57205" y="13"/>
                  </a:cubicBezTo>
                  <a:cubicBezTo>
                    <a:pt x="57183" y="4"/>
                    <a:pt x="57161" y="0"/>
                    <a:pt x="5714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796;p71">
              <a:extLst>
                <a:ext uri="{FF2B5EF4-FFF2-40B4-BE49-F238E27FC236}">
                  <a16:creationId xmlns:a16="http://schemas.microsoft.com/office/drawing/2014/main" id="{636CC5D2-93FC-4156-ACD4-D222D3A31D2B}"/>
                </a:ext>
              </a:extLst>
            </p:cNvPr>
            <p:cNvSpPr/>
            <p:nvPr/>
          </p:nvSpPr>
          <p:spPr>
            <a:xfrm>
              <a:off x="6900675" y="1757325"/>
              <a:ext cx="205325" cy="485575"/>
            </a:xfrm>
            <a:custGeom>
              <a:avLst/>
              <a:gdLst/>
              <a:ahLst/>
              <a:cxnLst/>
              <a:rect l="l" t="t" r="r" b="b"/>
              <a:pathLst>
                <a:path w="8213" h="19423" extrusionOk="0">
                  <a:moveTo>
                    <a:pt x="7860" y="0"/>
                  </a:moveTo>
                  <a:cubicBezTo>
                    <a:pt x="7725" y="0"/>
                    <a:pt x="7603" y="97"/>
                    <a:pt x="7569" y="251"/>
                  </a:cubicBezTo>
                  <a:cubicBezTo>
                    <a:pt x="7408" y="1056"/>
                    <a:pt x="7126" y="1882"/>
                    <a:pt x="6844" y="2687"/>
                  </a:cubicBezTo>
                  <a:cubicBezTo>
                    <a:pt x="6543" y="3492"/>
                    <a:pt x="6240" y="4297"/>
                    <a:pt x="5918" y="5103"/>
                  </a:cubicBezTo>
                  <a:cubicBezTo>
                    <a:pt x="5617" y="5908"/>
                    <a:pt x="5314" y="6713"/>
                    <a:pt x="5032" y="7537"/>
                  </a:cubicBezTo>
                  <a:cubicBezTo>
                    <a:pt x="4772" y="8383"/>
                    <a:pt x="4611" y="9249"/>
                    <a:pt x="4449" y="10094"/>
                  </a:cubicBezTo>
                  <a:cubicBezTo>
                    <a:pt x="4168" y="11785"/>
                    <a:pt x="3784" y="13455"/>
                    <a:pt x="3121" y="15025"/>
                  </a:cubicBezTo>
                  <a:cubicBezTo>
                    <a:pt x="2456" y="16576"/>
                    <a:pt x="1470" y="18004"/>
                    <a:pt x="121" y="18991"/>
                  </a:cubicBezTo>
                  <a:cubicBezTo>
                    <a:pt x="21" y="19072"/>
                    <a:pt x="0" y="19212"/>
                    <a:pt x="61" y="19333"/>
                  </a:cubicBezTo>
                  <a:cubicBezTo>
                    <a:pt x="108" y="19392"/>
                    <a:pt x="182" y="19423"/>
                    <a:pt x="256" y="19423"/>
                  </a:cubicBezTo>
                  <a:cubicBezTo>
                    <a:pt x="308" y="19423"/>
                    <a:pt x="361" y="19407"/>
                    <a:pt x="403" y="19373"/>
                  </a:cubicBezTo>
                  <a:cubicBezTo>
                    <a:pt x="1852" y="18326"/>
                    <a:pt x="2899" y="16837"/>
                    <a:pt x="3604" y="15226"/>
                  </a:cubicBezTo>
                  <a:cubicBezTo>
                    <a:pt x="4308" y="13616"/>
                    <a:pt x="4691" y="11906"/>
                    <a:pt x="5013" y="10194"/>
                  </a:cubicBezTo>
                  <a:cubicBezTo>
                    <a:pt x="5174" y="9349"/>
                    <a:pt x="5314" y="8524"/>
                    <a:pt x="5596" y="7719"/>
                  </a:cubicBezTo>
                  <a:cubicBezTo>
                    <a:pt x="5858" y="6914"/>
                    <a:pt x="6160" y="6109"/>
                    <a:pt x="6482" y="5304"/>
                  </a:cubicBezTo>
                  <a:cubicBezTo>
                    <a:pt x="6784" y="4499"/>
                    <a:pt x="7106" y="3694"/>
                    <a:pt x="7408" y="2888"/>
                  </a:cubicBezTo>
                  <a:cubicBezTo>
                    <a:pt x="7689" y="2062"/>
                    <a:pt x="7992" y="1257"/>
                    <a:pt x="8172" y="372"/>
                  </a:cubicBezTo>
                  <a:cubicBezTo>
                    <a:pt x="8213" y="191"/>
                    <a:pt x="8113" y="30"/>
                    <a:pt x="7931" y="9"/>
                  </a:cubicBezTo>
                  <a:cubicBezTo>
                    <a:pt x="7907" y="3"/>
                    <a:pt x="7884" y="0"/>
                    <a:pt x="786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797;p71">
              <a:extLst>
                <a:ext uri="{FF2B5EF4-FFF2-40B4-BE49-F238E27FC236}">
                  <a16:creationId xmlns:a16="http://schemas.microsoft.com/office/drawing/2014/main" id="{B0379FD1-DD75-4876-9886-1FE1891B6DAB}"/>
                </a:ext>
              </a:extLst>
            </p:cNvPr>
            <p:cNvSpPr/>
            <p:nvPr/>
          </p:nvSpPr>
          <p:spPr>
            <a:xfrm>
              <a:off x="6945950" y="1843475"/>
              <a:ext cx="61425" cy="249225"/>
            </a:xfrm>
            <a:custGeom>
              <a:avLst/>
              <a:gdLst/>
              <a:ahLst/>
              <a:cxnLst/>
              <a:rect l="l" t="t" r="r" b="b"/>
              <a:pathLst>
                <a:path w="2457" h="9969" extrusionOk="0">
                  <a:moveTo>
                    <a:pt x="137" y="0"/>
                  </a:moveTo>
                  <a:cubicBezTo>
                    <a:pt x="125" y="0"/>
                    <a:pt x="113" y="2"/>
                    <a:pt x="102" y="6"/>
                  </a:cubicBezTo>
                  <a:cubicBezTo>
                    <a:pt x="22" y="46"/>
                    <a:pt x="1" y="127"/>
                    <a:pt x="22" y="186"/>
                  </a:cubicBezTo>
                  <a:cubicBezTo>
                    <a:pt x="605" y="1697"/>
                    <a:pt x="988" y="3286"/>
                    <a:pt x="1289" y="4896"/>
                  </a:cubicBezTo>
                  <a:cubicBezTo>
                    <a:pt x="1450" y="5702"/>
                    <a:pt x="1571" y="6507"/>
                    <a:pt x="1713" y="7312"/>
                  </a:cubicBezTo>
                  <a:cubicBezTo>
                    <a:pt x="1853" y="8117"/>
                    <a:pt x="1954" y="8903"/>
                    <a:pt x="1933" y="9687"/>
                  </a:cubicBezTo>
                  <a:lnTo>
                    <a:pt x="1914" y="9708"/>
                  </a:lnTo>
                  <a:cubicBezTo>
                    <a:pt x="1914" y="9848"/>
                    <a:pt x="2035" y="9969"/>
                    <a:pt x="2175" y="9969"/>
                  </a:cubicBezTo>
                  <a:cubicBezTo>
                    <a:pt x="2316" y="9969"/>
                    <a:pt x="2437" y="9848"/>
                    <a:pt x="2437" y="9708"/>
                  </a:cubicBezTo>
                  <a:cubicBezTo>
                    <a:pt x="2457" y="8863"/>
                    <a:pt x="2316" y="8037"/>
                    <a:pt x="2175" y="7231"/>
                  </a:cubicBezTo>
                  <a:lnTo>
                    <a:pt x="1692" y="4816"/>
                  </a:lnTo>
                  <a:cubicBezTo>
                    <a:pt x="1329" y="3206"/>
                    <a:pt x="927" y="1616"/>
                    <a:pt x="283" y="87"/>
                  </a:cubicBezTo>
                  <a:cubicBezTo>
                    <a:pt x="250" y="36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798;p71">
              <a:extLst>
                <a:ext uri="{FF2B5EF4-FFF2-40B4-BE49-F238E27FC236}">
                  <a16:creationId xmlns:a16="http://schemas.microsoft.com/office/drawing/2014/main" id="{65D2AA07-F858-443E-B74D-FBEB721C29E9}"/>
                </a:ext>
              </a:extLst>
            </p:cNvPr>
            <p:cNvSpPr/>
            <p:nvPr/>
          </p:nvSpPr>
          <p:spPr>
            <a:xfrm>
              <a:off x="7008350" y="1391075"/>
              <a:ext cx="205350" cy="476725"/>
            </a:xfrm>
            <a:custGeom>
              <a:avLst/>
              <a:gdLst/>
              <a:ahLst/>
              <a:cxnLst/>
              <a:rect l="l" t="t" r="r" b="b"/>
              <a:pathLst>
                <a:path w="8214" h="19069" extrusionOk="0">
                  <a:moveTo>
                    <a:pt x="6626" y="0"/>
                  </a:moveTo>
                  <a:cubicBezTo>
                    <a:pt x="6492" y="0"/>
                    <a:pt x="6355" y="60"/>
                    <a:pt x="6262" y="188"/>
                  </a:cubicBezTo>
                  <a:cubicBezTo>
                    <a:pt x="5516" y="1275"/>
                    <a:pt x="4067" y="3629"/>
                    <a:pt x="2397" y="7514"/>
                  </a:cubicBezTo>
                  <a:cubicBezTo>
                    <a:pt x="1" y="13129"/>
                    <a:pt x="2035" y="19068"/>
                    <a:pt x="2035" y="19068"/>
                  </a:cubicBezTo>
                  <a:cubicBezTo>
                    <a:pt x="2035" y="19068"/>
                    <a:pt x="5899" y="12807"/>
                    <a:pt x="7228" y="8762"/>
                  </a:cubicBezTo>
                  <a:cubicBezTo>
                    <a:pt x="8213" y="5703"/>
                    <a:pt x="7469" y="1959"/>
                    <a:pt x="7046" y="308"/>
                  </a:cubicBezTo>
                  <a:cubicBezTo>
                    <a:pt x="6988" y="111"/>
                    <a:pt x="6810" y="0"/>
                    <a:pt x="6626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99;p71">
              <a:extLst>
                <a:ext uri="{FF2B5EF4-FFF2-40B4-BE49-F238E27FC236}">
                  <a16:creationId xmlns:a16="http://schemas.microsoft.com/office/drawing/2014/main" id="{FADE951E-F79C-4839-8994-53577723C4D7}"/>
                </a:ext>
              </a:extLst>
            </p:cNvPr>
            <p:cNvSpPr/>
            <p:nvPr/>
          </p:nvSpPr>
          <p:spPr>
            <a:xfrm>
              <a:off x="7056675" y="1389200"/>
              <a:ext cx="121800" cy="481100"/>
            </a:xfrm>
            <a:custGeom>
              <a:avLst/>
              <a:gdLst/>
              <a:ahLst/>
              <a:cxnLst/>
              <a:rect l="l" t="t" r="r" b="b"/>
              <a:pathLst>
                <a:path w="4872" h="19244" extrusionOk="0">
                  <a:moveTo>
                    <a:pt x="4791" y="0"/>
                  </a:moveTo>
                  <a:cubicBezTo>
                    <a:pt x="4750" y="0"/>
                    <a:pt x="4691" y="21"/>
                    <a:pt x="4691" y="81"/>
                  </a:cubicBezTo>
                  <a:lnTo>
                    <a:pt x="0" y="19122"/>
                  </a:lnTo>
                  <a:cubicBezTo>
                    <a:pt x="0" y="19163"/>
                    <a:pt x="21" y="19224"/>
                    <a:pt x="81" y="19243"/>
                  </a:cubicBezTo>
                  <a:lnTo>
                    <a:pt x="102" y="19243"/>
                  </a:lnTo>
                  <a:cubicBezTo>
                    <a:pt x="142" y="19243"/>
                    <a:pt x="182" y="19203"/>
                    <a:pt x="182" y="19163"/>
                  </a:cubicBezTo>
                  <a:lnTo>
                    <a:pt x="4852" y="121"/>
                  </a:lnTo>
                  <a:cubicBezTo>
                    <a:pt x="4871" y="61"/>
                    <a:pt x="4852" y="21"/>
                    <a:pt x="479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800;p71">
              <a:extLst>
                <a:ext uri="{FF2B5EF4-FFF2-40B4-BE49-F238E27FC236}">
                  <a16:creationId xmlns:a16="http://schemas.microsoft.com/office/drawing/2014/main" id="{0BDDA889-DC0A-47BC-BCA7-B8630216915A}"/>
                </a:ext>
              </a:extLst>
            </p:cNvPr>
            <p:cNvSpPr/>
            <p:nvPr/>
          </p:nvSpPr>
          <p:spPr>
            <a:xfrm>
              <a:off x="7112025" y="1476425"/>
              <a:ext cx="91125" cy="42625"/>
            </a:xfrm>
            <a:custGeom>
              <a:avLst/>
              <a:gdLst/>
              <a:ahLst/>
              <a:cxnLst/>
              <a:rect l="l" t="t" r="r" b="b"/>
              <a:pathLst>
                <a:path w="3645" h="1705" extrusionOk="0">
                  <a:moveTo>
                    <a:pt x="96" y="1"/>
                  </a:moveTo>
                  <a:cubicBezTo>
                    <a:pt x="77" y="1"/>
                    <a:pt x="57" y="6"/>
                    <a:pt x="41" y="14"/>
                  </a:cubicBezTo>
                  <a:cubicBezTo>
                    <a:pt x="0" y="54"/>
                    <a:pt x="0" y="115"/>
                    <a:pt x="21" y="155"/>
                  </a:cubicBezTo>
                  <a:lnTo>
                    <a:pt x="1269" y="1664"/>
                  </a:lnTo>
                  <a:cubicBezTo>
                    <a:pt x="1289" y="1685"/>
                    <a:pt x="1309" y="1704"/>
                    <a:pt x="1350" y="1704"/>
                  </a:cubicBezTo>
                  <a:cubicBezTo>
                    <a:pt x="1369" y="1704"/>
                    <a:pt x="1369" y="1704"/>
                    <a:pt x="1390" y="1685"/>
                  </a:cubicBezTo>
                  <a:lnTo>
                    <a:pt x="3583" y="416"/>
                  </a:lnTo>
                  <a:cubicBezTo>
                    <a:pt x="3623" y="376"/>
                    <a:pt x="3644" y="316"/>
                    <a:pt x="3604" y="276"/>
                  </a:cubicBezTo>
                  <a:cubicBezTo>
                    <a:pt x="3591" y="251"/>
                    <a:pt x="3563" y="233"/>
                    <a:pt x="3534" y="233"/>
                  </a:cubicBezTo>
                  <a:cubicBezTo>
                    <a:pt x="3516" y="233"/>
                    <a:pt x="3499" y="240"/>
                    <a:pt x="3483" y="255"/>
                  </a:cubicBezTo>
                  <a:lnTo>
                    <a:pt x="1369" y="1503"/>
                  </a:lnTo>
                  <a:lnTo>
                    <a:pt x="161" y="34"/>
                  </a:lnTo>
                  <a:cubicBezTo>
                    <a:pt x="150" y="11"/>
                    <a:pt x="124" y="1"/>
                    <a:pt x="9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801;p71">
              <a:extLst>
                <a:ext uri="{FF2B5EF4-FFF2-40B4-BE49-F238E27FC236}">
                  <a16:creationId xmlns:a16="http://schemas.microsoft.com/office/drawing/2014/main" id="{FADD5599-4056-46F3-835E-9AE9C9E80B7F}"/>
                </a:ext>
              </a:extLst>
            </p:cNvPr>
            <p:cNvSpPr/>
            <p:nvPr/>
          </p:nvSpPr>
          <p:spPr>
            <a:xfrm>
              <a:off x="7067725" y="1572125"/>
              <a:ext cx="131875" cy="49100"/>
            </a:xfrm>
            <a:custGeom>
              <a:avLst/>
              <a:gdLst/>
              <a:ahLst/>
              <a:cxnLst/>
              <a:rect l="l" t="t" r="r" b="b"/>
              <a:pathLst>
                <a:path w="5275" h="1964" extrusionOk="0">
                  <a:moveTo>
                    <a:pt x="94" y="1"/>
                  </a:moveTo>
                  <a:cubicBezTo>
                    <a:pt x="72" y="1"/>
                    <a:pt x="52" y="11"/>
                    <a:pt x="41" y="31"/>
                  </a:cubicBezTo>
                  <a:cubicBezTo>
                    <a:pt x="1" y="71"/>
                    <a:pt x="1" y="131"/>
                    <a:pt x="41" y="171"/>
                  </a:cubicBezTo>
                  <a:lnTo>
                    <a:pt x="2075" y="1942"/>
                  </a:lnTo>
                  <a:cubicBezTo>
                    <a:pt x="2094" y="1942"/>
                    <a:pt x="2115" y="1963"/>
                    <a:pt x="2135" y="1963"/>
                  </a:cubicBezTo>
                  <a:cubicBezTo>
                    <a:pt x="2156" y="1963"/>
                    <a:pt x="2175" y="1963"/>
                    <a:pt x="2175" y="1942"/>
                  </a:cubicBezTo>
                  <a:lnTo>
                    <a:pt x="5215" y="272"/>
                  </a:lnTo>
                  <a:cubicBezTo>
                    <a:pt x="5255" y="251"/>
                    <a:pt x="5275" y="192"/>
                    <a:pt x="5255" y="152"/>
                  </a:cubicBezTo>
                  <a:cubicBezTo>
                    <a:pt x="5240" y="122"/>
                    <a:pt x="5204" y="103"/>
                    <a:pt x="5170" y="103"/>
                  </a:cubicBezTo>
                  <a:cubicBezTo>
                    <a:pt x="5158" y="103"/>
                    <a:pt x="5145" y="106"/>
                    <a:pt x="5135" y="111"/>
                  </a:cubicBezTo>
                  <a:lnTo>
                    <a:pt x="2156" y="1762"/>
                  </a:lnTo>
                  <a:lnTo>
                    <a:pt x="162" y="31"/>
                  </a:lnTo>
                  <a:cubicBezTo>
                    <a:pt x="142" y="11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802;p71">
              <a:extLst>
                <a:ext uri="{FF2B5EF4-FFF2-40B4-BE49-F238E27FC236}">
                  <a16:creationId xmlns:a16="http://schemas.microsoft.com/office/drawing/2014/main" id="{929040EF-281D-4F72-BFA7-251CE07AA216}"/>
                </a:ext>
              </a:extLst>
            </p:cNvPr>
            <p:cNvSpPr/>
            <p:nvPr/>
          </p:nvSpPr>
          <p:spPr>
            <a:xfrm>
              <a:off x="7042100" y="1656025"/>
              <a:ext cx="123800" cy="56250"/>
            </a:xfrm>
            <a:custGeom>
              <a:avLst/>
              <a:gdLst/>
              <a:ahLst/>
              <a:cxnLst/>
              <a:rect l="l" t="t" r="r" b="b"/>
              <a:pathLst>
                <a:path w="4952" h="2250" extrusionOk="0">
                  <a:moveTo>
                    <a:pt x="101" y="1"/>
                  </a:moveTo>
                  <a:cubicBezTo>
                    <a:pt x="81" y="1"/>
                    <a:pt x="61" y="6"/>
                    <a:pt x="40" y="16"/>
                  </a:cubicBezTo>
                  <a:cubicBezTo>
                    <a:pt x="0" y="56"/>
                    <a:pt x="0" y="116"/>
                    <a:pt x="40" y="156"/>
                  </a:cubicBezTo>
                  <a:lnTo>
                    <a:pt x="2113" y="2209"/>
                  </a:lnTo>
                  <a:cubicBezTo>
                    <a:pt x="2113" y="2230"/>
                    <a:pt x="2153" y="2250"/>
                    <a:pt x="2174" y="2250"/>
                  </a:cubicBezTo>
                  <a:cubicBezTo>
                    <a:pt x="2193" y="2250"/>
                    <a:pt x="2193" y="2230"/>
                    <a:pt x="2214" y="2230"/>
                  </a:cubicBezTo>
                  <a:lnTo>
                    <a:pt x="4891" y="800"/>
                  </a:lnTo>
                  <a:cubicBezTo>
                    <a:pt x="4931" y="781"/>
                    <a:pt x="4952" y="720"/>
                    <a:pt x="4912" y="680"/>
                  </a:cubicBezTo>
                  <a:cubicBezTo>
                    <a:pt x="4896" y="650"/>
                    <a:pt x="4870" y="632"/>
                    <a:pt x="4834" y="632"/>
                  </a:cubicBezTo>
                  <a:cubicBezTo>
                    <a:pt x="4821" y="632"/>
                    <a:pt x="4807" y="634"/>
                    <a:pt x="4791" y="639"/>
                  </a:cubicBezTo>
                  <a:lnTo>
                    <a:pt x="2193" y="2029"/>
                  </a:lnTo>
                  <a:lnTo>
                    <a:pt x="161" y="16"/>
                  </a:lnTo>
                  <a:cubicBezTo>
                    <a:pt x="141" y="6"/>
                    <a:pt x="121" y="1"/>
                    <a:pt x="10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803;p71">
              <a:extLst>
                <a:ext uri="{FF2B5EF4-FFF2-40B4-BE49-F238E27FC236}">
                  <a16:creationId xmlns:a16="http://schemas.microsoft.com/office/drawing/2014/main" id="{4A9BF287-D93C-40F1-AB79-D897CC556E4F}"/>
                </a:ext>
              </a:extLst>
            </p:cNvPr>
            <p:cNvSpPr/>
            <p:nvPr/>
          </p:nvSpPr>
          <p:spPr>
            <a:xfrm>
              <a:off x="7036050" y="1737175"/>
              <a:ext cx="86050" cy="49100"/>
            </a:xfrm>
            <a:custGeom>
              <a:avLst/>
              <a:gdLst/>
              <a:ahLst/>
              <a:cxnLst/>
              <a:rect l="l" t="t" r="r" b="b"/>
              <a:pathLst>
                <a:path w="3442" h="1964" extrusionOk="0">
                  <a:moveTo>
                    <a:pt x="111" y="1"/>
                  </a:moveTo>
                  <a:cubicBezTo>
                    <a:pt x="86" y="1"/>
                    <a:pt x="61" y="11"/>
                    <a:pt x="41" y="31"/>
                  </a:cubicBezTo>
                  <a:cubicBezTo>
                    <a:pt x="1" y="71"/>
                    <a:pt x="1" y="131"/>
                    <a:pt x="41" y="171"/>
                  </a:cubicBezTo>
                  <a:lnTo>
                    <a:pt x="1691" y="1942"/>
                  </a:lnTo>
                  <a:cubicBezTo>
                    <a:pt x="1711" y="1963"/>
                    <a:pt x="1732" y="1963"/>
                    <a:pt x="1751" y="1963"/>
                  </a:cubicBezTo>
                  <a:lnTo>
                    <a:pt x="1812" y="1963"/>
                  </a:lnTo>
                  <a:lnTo>
                    <a:pt x="3402" y="1037"/>
                  </a:lnTo>
                  <a:cubicBezTo>
                    <a:pt x="3442" y="1017"/>
                    <a:pt x="3442" y="957"/>
                    <a:pt x="3423" y="917"/>
                  </a:cubicBezTo>
                  <a:cubicBezTo>
                    <a:pt x="3407" y="887"/>
                    <a:pt x="3371" y="868"/>
                    <a:pt x="3337" y="868"/>
                  </a:cubicBezTo>
                  <a:cubicBezTo>
                    <a:pt x="3325" y="868"/>
                    <a:pt x="3313" y="871"/>
                    <a:pt x="3302" y="876"/>
                  </a:cubicBezTo>
                  <a:lnTo>
                    <a:pt x="1772" y="1762"/>
                  </a:lnTo>
                  <a:lnTo>
                    <a:pt x="181" y="31"/>
                  </a:lnTo>
                  <a:cubicBezTo>
                    <a:pt x="161" y="11"/>
                    <a:pt x="136" y="1"/>
                    <a:pt x="11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804;p71">
              <a:extLst>
                <a:ext uri="{FF2B5EF4-FFF2-40B4-BE49-F238E27FC236}">
                  <a16:creationId xmlns:a16="http://schemas.microsoft.com/office/drawing/2014/main" id="{EAD425D7-1B93-476D-9CD0-D04112361696}"/>
                </a:ext>
              </a:extLst>
            </p:cNvPr>
            <p:cNvSpPr/>
            <p:nvPr/>
          </p:nvSpPr>
          <p:spPr>
            <a:xfrm>
              <a:off x="6829725" y="1532500"/>
              <a:ext cx="152500" cy="392125"/>
            </a:xfrm>
            <a:custGeom>
              <a:avLst/>
              <a:gdLst/>
              <a:ahLst/>
              <a:cxnLst/>
              <a:rect l="l" t="t" r="r" b="b"/>
              <a:pathLst>
                <a:path w="6100" h="15685" extrusionOk="0">
                  <a:moveTo>
                    <a:pt x="736" y="0"/>
                  </a:moveTo>
                  <a:cubicBezTo>
                    <a:pt x="503" y="0"/>
                    <a:pt x="237" y="185"/>
                    <a:pt x="222" y="427"/>
                  </a:cubicBezTo>
                  <a:cubicBezTo>
                    <a:pt x="101" y="1595"/>
                    <a:pt x="1" y="4051"/>
                    <a:pt x="484" y="7633"/>
                  </a:cubicBezTo>
                  <a:cubicBezTo>
                    <a:pt x="1168" y="12827"/>
                    <a:pt x="5817" y="15685"/>
                    <a:pt x="5817" y="15685"/>
                  </a:cubicBezTo>
                  <a:cubicBezTo>
                    <a:pt x="5817" y="15685"/>
                    <a:pt x="6099" y="9204"/>
                    <a:pt x="5254" y="5701"/>
                  </a:cubicBezTo>
                  <a:cubicBezTo>
                    <a:pt x="4610" y="3044"/>
                    <a:pt x="2135" y="931"/>
                    <a:pt x="946" y="65"/>
                  </a:cubicBezTo>
                  <a:cubicBezTo>
                    <a:pt x="886" y="20"/>
                    <a:pt x="813" y="0"/>
                    <a:pt x="736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805;p71">
              <a:extLst>
                <a:ext uri="{FF2B5EF4-FFF2-40B4-BE49-F238E27FC236}">
                  <a16:creationId xmlns:a16="http://schemas.microsoft.com/office/drawing/2014/main" id="{8A42FF3E-FF55-447C-ABC9-B94B033F7AB8}"/>
                </a:ext>
              </a:extLst>
            </p:cNvPr>
            <p:cNvSpPr/>
            <p:nvPr/>
          </p:nvSpPr>
          <p:spPr>
            <a:xfrm>
              <a:off x="6840275" y="1531925"/>
              <a:ext cx="137425" cy="394725"/>
            </a:xfrm>
            <a:custGeom>
              <a:avLst/>
              <a:gdLst/>
              <a:ahLst/>
              <a:cxnLst/>
              <a:rect l="l" t="t" r="r" b="b"/>
              <a:pathLst>
                <a:path w="5497" h="15789" extrusionOk="0">
                  <a:moveTo>
                    <a:pt x="95" y="0"/>
                  </a:moveTo>
                  <a:cubicBezTo>
                    <a:pt x="83" y="0"/>
                    <a:pt x="72" y="3"/>
                    <a:pt x="62" y="8"/>
                  </a:cubicBezTo>
                  <a:cubicBezTo>
                    <a:pt x="22" y="29"/>
                    <a:pt x="1" y="69"/>
                    <a:pt x="22" y="109"/>
                  </a:cubicBezTo>
                  <a:lnTo>
                    <a:pt x="5315" y="15729"/>
                  </a:lnTo>
                  <a:cubicBezTo>
                    <a:pt x="5336" y="15769"/>
                    <a:pt x="5355" y="15788"/>
                    <a:pt x="5395" y="15788"/>
                  </a:cubicBezTo>
                  <a:lnTo>
                    <a:pt x="5416" y="15788"/>
                  </a:lnTo>
                  <a:cubicBezTo>
                    <a:pt x="5476" y="15769"/>
                    <a:pt x="5497" y="15729"/>
                    <a:pt x="5476" y="15689"/>
                  </a:cubicBezTo>
                  <a:lnTo>
                    <a:pt x="183" y="69"/>
                  </a:lnTo>
                  <a:cubicBezTo>
                    <a:pt x="167" y="23"/>
                    <a:pt x="129" y="0"/>
                    <a:pt x="9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806;p71">
              <a:extLst>
                <a:ext uri="{FF2B5EF4-FFF2-40B4-BE49-F238E27FC236}">
                  <a16:creationId xmlns:a16="http://schemas.microsoft.com/office/drawing/2014/main" id="{31C534F4-143A-4109-9384-7D7A34231F59}"/>
                </a:ext>
              </a:extLst>
            </p:cNvPr>
            <p:cNvSpPr/>
            <p:nvPr/>
          </p:nvSpPr>
          <p:spPr>
            <a:xfrm>
              <a:off x="6829725" y="1580875"/>
              <a:ext cx="82050" cy="57925"/>
            </a:xfrm>
            <a:custGeom>
              <a:avLst/>
              <a:gdLst/>
              <a:ahLst/>
              <a:cxnLst/>
              <a:rect l="l" t="t" r="r" b="b"/>
              <a:pathLst>
                <a:path w="3282" h="2317" extrusionOk="0">
                  <a:moveTo>
                    <a:pt x="3170" y="1"/>
                  </a:moveTo>
                  <a:cubicBezTo>
                    <a:pt x="3141" y="1"/>
                    <a:pt x="3113" y="18"/>
                    <a:pt x="3101" y="43"/>
                  </a:cubicBezTo>
                  <a:lnTo>
                    <a:pt x="1872" y="2137"/>
                  </a:lnTo>
                  <a:lnTo>
                    <a:pt x="122" y="1834"/>
                  </a:lnTo>
                  <a:cubicBezTo>
                    <a:pt x="111" y="1830"/>
                    <a:pt x="101" y="1829"/>
                    <a:pt x="91" y="1829"/>
                  </a:cubicBezTo>
                  <a:cubicBezTo>
                    <a:pt x="47" y="1829"/>
                    <a:pt x="20" y="1862"/>
                    <a:pt x="20" y="1895"/>
                  </a:cubicBezTo>
                  <a:cubicBezTo>
                    <a:pt x="1" y="1955"/>
                    <a:pt x="41" y="1995"/>
                    <a:pt x="81" y="1995"/>
                  </a:cubicBezTo>
                  <a:lnTo>
                    <a:pt x="1912" y="2317"/>
                  </a:lnTo>
                  <a:lnTo>
                    <a:pt x="1933" y="2317"/>
                  </a:lnTo>
                  <a:cubicBezTo>
                    <a:pt x="1953" y="2317"/>
                    <a:pt x="1974" y="2298"/>
                    <a:pt x="1993" y="2277"/>
                  </a:cubicBezTo>
                  <a:lnTo>
                    <a:pt x="3262" y="124"/>
                  </a:lnTo>
                  <a:cubicBezTo>
                    <a:pt x="3281" y="83"/>
                    <a:pt x="3262" y="43"/>
                    <a:pt x="3222" y="22"/>
                  </a:cubicBezTo>
                  <a:cubicBezTo>
                    <a:pt x="3206" y="7"/>
                    <a:pt x="3188" y="1"/>
                    <a:pt x="31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807;p71">
              <a:extLst>
                <a:ext uri="{FF2B5EF4-FFF2-40B4-BE49-F238E27FC236}">
                  <a16:creationId xmlns:a16="http://schemas.microsoft.com/office/drawing/2014/main" id="{ACE8A4E5-B2FA-4B65-AF1C-EBC5705914BD}"/>
                </a:ext>
              </a:extLst>
            </p:cNvPr>
            <p:cNvSpPr/>
            <p:nvPr/>
          </p:nvSpPr>
          <p:spPr>
            <a:xfrm>
              <a:off x="6838800" y="1645300"/>
              <a:ext cx="115225" cy="76550"/>
            </a:xfrm>
            <a:custGeom>
              <a:avLst/>
              <a:gdLst/>
              <a:ahLst/>
              <a:cxnLst/>
              <a:rect l="l" t="t" r="r" b="b"/>
              <a:pathLst>
                <a:path w="4609" h="3062" extrusionOk="0">
                  <a:moveTo>
                    <a:pt x="4518" y="0"/>
                  </a:moveTo>
                  <a:cubicBezTo>
                    <a:pt x="4489" y="0"/>
                    <a:pt x="4461" y="18"/>
                    <a:pt x="4448" y="43"/>
                  </a:cubicBezTo>
                  <a:lnTo>
                    <a:pt x="2677" y="2901"/>
                  </a:lnTo>
                  <a:lnTo>
                    <a:pt x="100" y="2861"/>
                  </a:lnTo>
                  <a:cubicBezTo>
                    <a:pt x="60" y="2880"/>
                    <a:pt x="0" y="2901"/>
                    <a:pt x="0" y="2960"/>
                  </a:cubicBezTo>
                  <a:cubicBezTo>
                    <a:pt x="0" y="3001"/>
                    <a:pt x="41" y="3041"/>
                    <a:pt x="100" y="3041"/>
                  </a:cubicBezTo>
                  <a:lnTo>
                    <a:pt x="2717" y="3062"/>
                  </a:lnTo>
                  <a:cubicBezTo>
                    <a:pt x="2738" y="3062"/>
                    <a:pt x="2778" y="3062"/>
                    <a:pt x="2797" y="3022"/>
                  </a:cubicBezTo>
                  <a:lnTo>
                    <a:pt x="4590" y="142"/>
                  </a:lnTo>
                  <a:cubicBezTo>
                    <a:pt x="4609" y="102"/>
                    <a:pt x="4609" y="43"/>
                    <a:pt x="4569" y="22"/>
                  </a:cubicBezTo>
                  <a:cubicBezTo>
                    <a:pt x="4553" y="6"/>
                    <a:pt x="4535" y="0"/>
                    <a:pt x="451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808;p71">
              <a:extLst>
                <a:ext uri="{FF2B5EF4-FFF2-40B4-BE49-F238E27FC236}">
                  <a16:creationId xmlns:a16="http://schemas.microsoft.com/office/drawing/2014/main" id="{CF53978D-7ECF-4A5D-8CD1-7D9484A64A96}"/>
                </a:ext>
              </a:extLst>
            </p:cNvPr>
            <p:cNvSpPr/>
            <p:nvPr/>
          </p:nvSpPr>
          <p:spPr>
            <a:xfrm>
              <a:off x="6857925" y="1731050"/>
              <a:ext cx="114750" cy="66775"/>
            </a:xfrm>
            <a:custGeom>
              <a:avLst/>
              <a:gdLst/>
              <a:ahLst/>
              <a:cxnLst/>
              <a:rect l="l" t="t" r="r" b="b"/>
              <a:pathLst>
                <a:path w="4590" h="2671" extrusionOk="0">
                  <a:moveTo>
                    <a:pt x="4479" y="1"/>
                  </a:moveTo>
                  <a:cubicBezTo>
                    <a:pt x="4455" y="1"/>
                    <a:pt x="4431" y="11"/>
                    <a:pt x="4408" y="34"/>
                  </a:cubicBezTo>
                  <a:lnTo>
                    <a:pt x="2837" y="2509"/>
                  </a:lnTo>
                  <a:lnTo>
                    <a:pt x="81" y="2308"/>
                  </a:lnTo>
                  <a:cubicBezTo>
                    <a:pt x="40" y="2308"/>
                    <a:pt x="0" y="2329"/>
                    <a:pt x="0" y="2389"/>
                  </a:cubicBezTo>
                  <a:cubicBezTo>
                    <a:pt x="0" y="2429"/>
                    <a:pt x="19" y="2469"/>
                    <a:pt x="81" y="2469"/>
                  </a:cubicBezTo>
                  <a:lnTo>
                    <a:pt x="2878" y="2671"/>
                  </a:lnTo>
                  <a:cubicBezTo>
                    <a:pt x="2918" y="2671"/>
                    <a:pt x="2939" y="2671"/>
                    <a:pt x="2958" y="2630"/>
                  </a:cubicBezTo>
                  <a:lnTo>
                    <a:pt x="4569" y="134"/>
                  </a:lnTo>
                  <a:cubicBezTo>
                    <a:pt x="4589" y="94"/>
                    <a:pt x="4569" y="34"/>
                    <a:pt x="4528" y="14"/>
                  </a:cubicBezTo>
                  <a:cubicBezTo>
                    <a:pt x="4512" y="6"/>
                    <a:pt x="4495" y="1"/>
                    <a:pt x="447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9;p71">
              <a:extLst>
                <a:ext uri="{FF2B5EF4-FFF2-40B4-BE49-F238E27FC236}">
                  <a16:creationId xmlns:a16="http://schemas.microsoft.com/office/drawing/2014/main" id="{3DD5DE18-A1A5-4D11-8558-3BFD5939F031}"/>
                </a:ext>
              </a:extLst>
            </p:cNvPr>
            <p:cNvSpPr/>
            <p:nvPr/>
          </p:nvSpPr>
          <p:spPr>
            <a:xfrm>
              <a:off x="6892625" y="1815075"/>
              <a:ext cx="85075" cy="42650"/>
            </a:xfrm>
            <a:custGeom>
              <a:avLst/>
              <a:gdLst/>
              <a:ahLst/>
              <a:cxnLst/>
              <a:rect l="l" t="t" r="r" b="b"/>
              <a:pathLst>
                <a:path w="3403" h="1706" extrusionOk="0">
                  <a:moveTo>
                    <a:pt x="3305" y="1"/>
                  </a:moveTo>
                  <a:cubicBezTo>
                    <a:pt x="3278" y="1"/>
                    <a:pt x="3253" y="11"/>
                    <a:pt x="3242" y="34"/>
                  </a:cubicBezTo>
                  <a:lnTo>
                    <a:pt x="2335" y="1524"/>
                  </a:lnTo>
                  <a:lnTo>
                    <a:pt x="102" y="1282"/>
                  </a:lnTo>
                  <a:cubicBezTo>
                    <a:pt x="61" y="1282"/>
                    <a:pt x="0" y="1322"/>
                    <a:pt x="0" y="1363"/>
                  </a:cubicBezTo>
                  <a:cubicBezTo>
                    <a:pt x="0" y="1424"/>
                    <a:pt x="40" y="1464"/>
                    <a:pt x="81" y="1464"/>
                  </a:cubicBezTo>
                  <a:lnTo>
                    <a:pt x="2375" y="1706"/>
                  </a:lnTo>
                  <a:lnTo>
                    <a:pt x="2396" y="1706"/>
                  </a:lnTo>
                  <a:cubicBezTo>
                    <a:pt x="2416" y="1706"/>
                    <a:pt x="2437" y="1685"/>
                    <a:pt x="2456" y="1665"/>
                  </a:cubicBezTo>
                  <a:lnTo>
                    <a:pt x="3382" y="136"/>
                  </a:lnTo>
                  <a:cubicBezTo>
                    <a:pt x="3403" y="95"/>
                    <a:pt x="3403" y="34"/>
                    <a:pt x="3362" y="15"/>
                  </a:cubicBezTo>
                  <a:cubicBezTo>
                    <a:pt x="3346" y="6"/>
                    <a:pt x="3325" y="1"/>
                    <a:pt x="330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0;p71">
              <a:extLst>
                <a:ext uri="{FF2B5EF4-FFF2-40B4-BE49-F238E27FC236}">
                  <a16:creationId xmlns:a16="http://schemas.microsoft.com/office/drawing/2014/main" id="{6980FD1E-0669-4010-8B63-C72E279EF96C}"/>
                </a:ext>
              </a:extLst>
            </p:cNvPr>
            <p:cNvSpPr/>
            <p:nvPr/>
          </p:nvSpPr>
          <p:spPr>
            <a:xfrm>
              <a:off x="7092425" y="1669550"/>
              <a:ext cx="201775" cy="275300"/>
            </a:xfrm>
            <a:custGeom>
              <a:avLst/>
              <a:gdLst/>
              <a:ahLst/>
              <a:cxnLst/>
              <a:rect l="l" t="t" r="r" b="b"/>
              <a:pathLst>
                <a:path w="8071" h="11012" extrusionOk="0">
                  <a:moveTo>
                    <a:pt x="1924" y="0"/>
                  </a:moveTo>
                  <a:cubicBezTo>
                    <a:pt x="1894" y="0"/>
                    <a:pt x="1863" y="6"/>
                    <a:pt x="1831" y="18"/>
                  </a:cubicBezTo>
                  <a:cubicBezTo>
                    <a:pt x="1731" y="58"/>
                    <a:pt x="1651" y="160"/>
                    <a:pt x="1610" y="240"/>
                  </a:cubicBezTo>
                  <a:cubicBezTo>
                    <a:pt x="1288" y="823"/>
                    <a:pt x="1248" y="1488"/>
                    <a:pt x="1227" y="2151"/>
                  </a:cubicBezTo>
                  <a:cubicBezTo>
                    <a:pt x="1106" y="1569"/>
                    <a:pt x="945" y="984"/>
                    <a:pt x="704" y="441"/>
                  </a:cubicBezTo>
                  <a:cubicBezTo>
                    <a:pt x="636" y="306"/>
                    <a:pt x="511" y="141"/>
                    <a:pt x="377" y="141"/>
                  </a:cubicBezTo>
                  <a:cubicBezTo>
                    <a:pt x="352" y="141"/>
                    <a:pt x="326" y="147"/>
                    <a:pt x="301" y="160"/>
                  </a:cubicBezTo>
                  <a:cubicBezTo>
                    <a:pt x="221" y="200"/>
                    <a:pt x="201" y="300"/>
                    <a:pt x="180" y="380"/>
                  </a:cubicBezTo>
                  <a:cubicBezTo>
                    <a:pt x="0" y="944"/>
                    <a:pt x="40" y="1528"/>
                    <a:pt x="121" y="2111"/>
                  </a:cubicBezTo>
                  <a:cubicBezTo>
                    <a:pt x="242" y="3098"/>
                    <a:pt x="443" y="4065"/>
                    <a:pt x="664" y="5031"/>
                  </a:cubicBezTo>
                  <a:cubicBezTo>
                    <a:pt x="684" y="5090"/>
                    <a:pt x="684" y="5151"/>
                    <a:pt x="704" y="5211"/>
                  </a:cubicBezTo>
                  <a:cubicBezTo>
                    <a:pt x="986" y="6499"/>
                    <a:pt x="1187" y="7747"/>
                    <a:pt x="1248" y="9035"/>
                  </a:cubicBezTo>
                  <a:cubicBezTo>
                    <a:pt x="1267" y="9539"/>
                    <a:pt x="1267" y="10063"/>
                    <a:pt x="1248" y="10605"/>
                  </a:cubicBezTo>
                  <a:cubicBezTo>
                    <a:pt x="1237" y="10909"/>
                    <a:pt x="1292" y="11012"/>
                    <a:pt x="1412" y="11012"/>
                  </a:cubicBezTo>
                  <a:cubicBezTo>
                    <a:pt x="1523" y="11012"/>
                    <a:pt x="1690" y="10924"/>
                    <a:pt x="1911" y="10828"/>
                  </a:cubicBezTo>
                  <a:cubicBezTo>
                    <a:pt x="2295" y="10646"/>
                    <a:pt x="2636" y="10425"/>
                    <a:pt x="2998" y="10184"/>
                  </a:cubicBezTo>
                  <a:cubicBezTo>
                    <a:pt x="3119" y="10103"/>
                    <a:pt x="3261" y="10002"/>
                    <a:pt x="3382" y="9902"/>
                  </a:cubicBezTo>
                  <a:cubicBezTo>
                    <a:pt x="3905" y="9478"/>
                    <a:pt x="4388" y="9016"/>
                    <a:pt x="4810" y="8493"/>
                  </a:cubicBezTo>
                  <a:cubicBezTo>
                    <a:pt x="5636" y="7506"/>
                    <a:pt x="6280" y="6378"/>
                    <a:pt x="6863" y="5211"/>
                  </a:cubicBezTo>
                  <a:cubicBezTo>
                    <a:pt x="6984" y="4990"/>
                    <a:pt x="7085" y="4789"/>
                    <a:pt x="7185" y="4567"/>
                  </a:cubicBezTo>
                  <a:cubicBezTo>
                    <a:pt x="7628" y="3681"/>
                    <a:pt x="8071" y="2715"/>
                    <a:pt x="7971" y="1730"/>
                  </a:cubicBezTo>
                  <a:cubicBezTo>
                    <a:pt x="7950" y="1528"/>
                    <a:pt x="7850" y="1266"/>
                    <a:pt x="7649" y="1247"/>
                  </a:cubicBezTo>
                  <a:cubicBezTo>
                    <a:pt x="7632" y="1244"/>
                    <a:pt x="7615" y="1242"/>
                    <a:pt x="7598" y="1242"/>
                  </a:cubicBezTo>
                  <a:cubicBezTo>
                    <a:pt x="7495" y="1242"/>
                    <a:pt x="7393" y="1292"/>
                    <a:pt x="7306" y="1327"/>
                  </a:cubicBezTo>
                  <a:cubicBezTo>
                    <a:pt x="6642" y="1730"/>
                    <a:pt x="6039" y="2253"/>
                    <a:pt x="5575" y="2857"/>
                  </a:cubicBezTo>
                  <a:cubicBezTo>
                    <a:pt x="5816" y="2333"/>
                    <a:pt x="5937" y="1770"/>
                    <a:pt x="5918" y="1185"/>
                  </a:cubicBezTo>
                  <a:cubicBezTo>
                    <a:pt x="5897" y="984"/>
                    <a:pt x="5837" y="742"/>
                    <a:pt x="5655" y="683"/>
                  </a:cubicBezTo>
                  <a:cubicBezTo>
                    <a:pt x="5634" y="677"/>
                    <a:pt x="5612" y="675"/>
                    <a:pt x="5591" y="675"/>
                  </a:cubicBezTo>
                  <a:cubicBezTo>
                    <a:pt x="5457" y="675"/>
                    <a:pt x="5338" y="777"/>
                    <a:pt x="5233" y="863"/>
                  </a:cubicBezTo>
                  <a:cubicBezTo>
                    <a:pt x="4791" y="1287"/>
                    <a:pt x="4469" y="1810"/>
                    <a:pt x="4267" y="2374"/>
                  </a:cubicBezTo>
                  <a:cubicBezTo>
                    <a:pt x="4267" y="1990"/>
                    <a:pt x="4287" y="1628"/>
                    <a:pt x="4287" y="1247"/>
                  </a:cubicBezTo>
                  <a:cubicBezTo>
                    <a:pt x="4308" y="984"/>
                    <a:pt x="4308" y="702"/>
                    <a:pt x="4187" y="461"/>
                  </a:cubicBezTo>
                  <a:cubicBezTo>
                    <a:pt x="4099" y="251"/>
                    <a:pt x="3890" y="87"/>
                    <a:pt x="3664" y="87"/>
                  </a:cubicBezTo>
                  <a:cubicBezTo>
                    <a:pt x="3630" y="87"/>
                    <a:pt x="3596" y="91"/>
                    <a:pt x="3562" y="98"/>
                  </a:cubicBezTo>
                  <a:cubicBezTo>
                    <a:pt x="3341" y="139"/>
                    <a:pt x="3200" y="340"/>
                    <a:pt x="3100" y="541"/>
                  </a:cubicBezTo>
                  <a:cubicBezTo>
                    <a:pt x="2818" y="1024"/>
                    <a:pt x="2617" y="1548"/>
                    <a:pt x="2496" y="2092"/>
                  </a:cubicBezTo>
                  <a:cubicBezTo>
                    <a:pt x="2515" y="1569"/>
                    <a:pt x="2475" y="1024"/>
                    <a:pt x="2354" y="522"/>
                  </a:cubicBezTo>
                  <a:cubicBezTo>
                    <a:pt x="2302" y="291"/>
                    <a:pt x="2140" y="0"/>
                    <a:pt x="1924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11;p71">
              <a:extLst>
                <a:ext uri="{FF2B5EF4-FFF2-40B4-BE49-F238E27FC236}">
                  <a16:creationId xmlns:a16="http://schemas.microsoft.com/office/drawing/2014/main" id="{88EBA40F-7054-424F-8172-C1D06807AB96}"/>
                </a:ext>
              </a:extLst>
            </p:cNvPr>
            <p:cNvSpPr/>
            <p:nvPr/>
          </p:nvSpPr>
          <p:spPr>
            <a:xfrm>
              <a:off x="7109000" y="1752225"/>
              <a:ext cx="155025" cy="192625"/>
            </a:xfrm>
            <a:custGeom>
              <a:avLst/>
              <a:gdLst/>
              <a:ahLst/>
              <a:cxnLst/>
              <a:rect l="l" t="t" r="r" b="b"/>
              <a:pathLst>
                <a:path w="6201" h="7705" extrusionOk="0">
                  <a:moveTo>
                    <a:pt x="2641" y="1"/>
                  </a:moveTo>
                  <a:cubicBezTo>
                    <a:pt x="2344" y="1"/>
                    <a:pt x="2101" y="323"/>
                    <a:pt x="1973" y="596"/>
                  </a:cubicBezTo>
                  <a:cubicBezTo>
                    <a:pt x="1632" y="1321"/>
                    <a:pt x="1430" y="2086"/>
                    <a:pt x="1369" y="2891"/>
                  </a:cubicBezTo>
                  <a:cubicBezTo>
                    <a:pt x="1350" y="2347"/>
                    <a:pt x="1310" y="1804"/>
                    <a:pt x="1248" y="1260"/>
                  </a:cubicBezTo>
                  <a:cubicBezTo>
                    <a:pt x="1189" y="898"/>
                    <a:pt x="1128" y="495"/>
                    <a:pt x="926" y="194"/>
                  </a:cubicBezTo>
                  <a:cubicBezTo>
                    <a:pt x="867" y="113"/>
                    <a:pt x="806" y="33"/>
                    <a:pt x="706" y="12"/>
                  </a:cubicBezTo>
                  <a:cubicBezTo>
                    <a:pt x="693" y="10"/>
                    <a:pt x="681" y="9"/>
                    <a:pt x="669" y="9"/>
                  </a:cubicBezTo>
                  <a:cubicBezTo>
                    <a:pt x="561" y="9"/>
                    <a:pt x="456" y="81"/>
                    <a:pt x="384" y="154"/>
                  </a:cubicBezTo>
                  <a:cubicBezTo>
                    <a:pt x="81" y="495"/>
                    <a:pt x="41" y="959"/>
                    <a:pt x="21" y="1402"/>
                  </a:cubicBezTo>
                  <a:cubicBezTo>
                    <a:pt x="1" y="1501"/>
                    <a:pt x="1" y="1622"/>
                    <a:pt x="1" y="1724"/>
                  </a:cubicBezTo>
                  <a:cubicBezTo>
                    <a:pt x="21" y="1783"/>
                    <a:pt x="21" y="1844"/>
                    <a:pt x="41" y="1904"/>
                  </a:cubicBezTo>
                  <a:cubicBezTo>
                    <a:pt x="323" y="3192"/>
                    <a:pt x="524" y="4440"/>
                    <a:pt x="585" y="5728"/>
                  </a:cubicBezTo>
                  <a:cubicBezTo>
                    <a:pt x="604" y="6232"/>
                    <a:pt x="604" y="6756"/>
                    <a:pt x="585" y="7298"/>
                  </a:cubicBezTo>
                  <a:cubicBezTo>
                    <a:pt x="574" y="7602"/>
                    <a:pt x="629" y="7705"/>
                    <a:pt x="749" y="7705"/>
                  </a:cubicBezTo>
                  <a:cubicBezTo>
                    <a:pt x="860" y="7705"/>
                    <a:pt x="1027" y="7617"/>
                    <a:pt x="1248" y="7521"/>
                  </a:cubicBezTo>
                  <a:cubicBezTo>
                    <a:pt x="1632" y="7339"/>
                    <a:pt x="1973" y="7118"/>
                    <a:pt x="2335" y="6877"/>
                  </a:cubicBezTo>
                  <a:cubicBezTo>
                    <a:pt x="2456" y="6796"/>
                    <a:pt x="2598" y="6695"/>
                    <a:pt x="2719" y="6595"/>
                  </a:cubicBezTo>
                  <a:cubicBezTo>
                    <a:pt x="3242" y="6171"/>
                    <a:pt x="3725" y="5709"/>
                    <a:pt x="4147" y="5186"/>
                  </a:cubicBezTo>
                  <a:cubicBezTo>
                    <a:pt x="4973" y="4199"/>
                    <a:pt x="5617" y="3071"/>
                    <a:pt x="6200" y="1904"/>
                  </a:cubicBezTo>
                  <a:lnTo>
                    <a:pt x="6200" y="1904"/>
                  </a:lnTo>
                  <a:cubicBezTo>
                    <a:pt x="5577" y="2207"/>
                    <a:pt x="5073" y="2730"/>
                    <a:pt x="4611" y="3253"/>
                  </a:cubicBezTo>
                  <a:cubicBezTo>
                    <a:pt x="4831" y="2650"/>
                    <a:pt x="4992" y="2046"/>
                    <a:pt x="5054" y="1421"/>
                  </a:cubicBezTo>
                  <a:cubicBezTo>
                    <a:pt x="5073" y="1241"/>
                    <a:pt x="5094" y="1039"/>
                    <a:pt x="5033" y="878"/>
                  </a:cubicBezTo>
                  <a:cubicBezTo>
                    <a:pt x="4973" y="696"/>
                    <a:pt x="4791" y="556"/>
                    <a:pt x="4611" y="556"/>
                  </a:cubicBezTo>
                  <a:cubicBezTo>
                    <a:pt x="4509" y="576"/>
                    <a:pt x="4429" y="637"/>
                    <a:pt x="4329" y="696"/>
                  </a:cubicBezTo>
                  <a:cubicBezTo>
                    <a:pt x="3645" y="1179"/>
                    <a:pt x="3282" y="2005"/>
                    <a:pt x="2960" y="2770"/>
                  </a:cubicBezTo>
                  <a:cubicBezTo>
                    <a:pt x="3161" y="2146"/>
                    <a:pt x="3242" y="1482"/>
                    <a:pt x="3202" y="817"/>
                  </a:cubicBezTo>
                  <a:cubicBezTo>
                    <a:pt x="3181" y="495"/>
                    <a:pt x="3060" y="92"/>
                    <a:pt x="2738" y="12"/>
                  </a:cubicBezTo>
                  <a:cubicBezTo>
                    <a:pt x="2705" y="4"/>
                    <a:pt x="2673" y="1"/>
                    <a:pt x="2641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12;p71">
              <a:extLst>
                <a:ext uri="{FF2B5EF4-FFF2-40B4-BE49-F238E27FC236}">
                  <a16:creationId xmlns:a16="http://schemas.microsoft.com/office/drawing/2014/main" id="{A698BA39-BECB-45D0-B4E2-B607170D7239}"/>
                </a:ext>
              </a:extLst>
            </p:cNvPr>
            <p:cNvSpPr/>
            <p:nvPr/>
          </p:nvSpPr>
          <p:spPr>
            <a:xfrm>
              <a:off x="7123350" y="1892925"/>
              <a:ext cx="53625" cy="51925"/>
            </a:xfrm>
            <a:custGeom>
              <a:avLst/>
              <a:gdLst/>
              <a:ahLst/>
              <a:cxnLst/>
              <a:rect l="l" t="t" r="r" b="b"/>
              <a:pathLst>
                <a:path w="2145" h="2077" extrusionOk="0">
                  <a:moveTo>
                    <a:pt x="151" y="1"/>
                  </a:moveTo>
                  <a:cubicBezTo>
                    <a:pt x="92" y="20"/>
                    <a:pt x="51" y="41"/>
                    <a:pt x="11" y="100"/>
                  </a:cubicBezTo>
                  <a:cubicBezTo>
                    <a:pt x="30" y="604"/>
                    <a:pt x="30" y="1128"/>
                    <a:pt x="11" y="1670"/>
                  </a:cubicBezTo>
                  <a:cubicBezTo>
                    <a:pt x="0" y="1974"/>
                    <a:pt x="55" y="2077"/>
                    <a:pt x="175" y="2077"/>
                  </a:cubicBezTo>
                  <a:cubicBezTo>
                    <a:pt x="286" y="2077"/>
                    <a:pt x="453" y="1989"/>
                    <a:pt x="674" y="1893"/>
                  </a:cubicBezTo>
                  <a:cubicBezTo>
                    <a:pt x="1058" y="1711"/>
                    <a:pt x="1399" y="1490"/>
                    <a:pt x="1761" y="1249"/>
                  </a:cubicBezTo>
                  <a:cubicBezTo>
                    <a:pt x="1882" y="1168"/>
                    <a:pt x="2024" y="1067"/>
                    <a:pt x="2145" y="967"/>
                  </a:cubicBezTo>
                  <a:cubicBezTo>
                    <a:pt x="2124" y="946"/>
                    <a:pt x="2124" y="946"/>
                    <a:pt x="2104" y="946"/>
                  </a:cubicBezTo>
                  <a:cubicBezTo>
                    <a:pt x="2079" y="929"/>
                    <a:pt x="2053" y="923"/>
                    <a:pt x="2028" y="923"/>
                  </a:cubicBezTo>
                  <a:cubicBezTo>
                    <a:pt x="1993" y="923"/>
                    <a:pt x="1958" y="935"/>
                    <a:pt x="1922" y="946"/>
                  </a:cubicBezTo>
                  <a:cubicBezTo>
                    <a:pt x="1600" y="1026"/>
                    <a:pt x="1278" y="1187"/>
                    <a:pt x="1017" y="1389"/>
                  </a:cubicBezTo>
                  <a:cubicBezTo>
                    <a:pt x="1219" y="1128"/>
                    <a:pt x="1420" y="846"/>
                    <a:pt x="1399" y="524"/>
                  </a:cubicBezTo>
                  <a:cubicBezTo>
                    <a:pt x="1399" y="484"/>
                    <a:pt x="1399" y="423"/>
                    <a:pt x="1359" y="382"/>
                  </a:cubicBezTo>
                  <a:cubicBezTo>
                    <a:pt x="1333" y="343"/>
                    <a:pt x="1296" y="327"/>
                    <a:pt x="1255" y="327"/>
                  </a:cubicBezTo>
                  <a:cubicBezTo>
                    <a:pt x="1169" y="327"/>
                    <a:pt x="1065" y="395"/>
                    <a:pt x="997" y="463"/>
                  </a:cubicBezTo>
                  <a:cubicBezTo>
                    <a:pt x="776" y="685"/>
                    <a:pt x="594" y="946"/>
                    <a:pt x="454" y="1228"/>
                  </a:cubicBezTo>
                  <a:cubicBezTo>
                    <a:pt x="454" y="946"/>
                    <a:pt x="454" y="664"/>
                    <a:pt x="433" y="382"/>
                  </a:cubicBezTo>
                  <a:cubicBezTo>
                    <a:pt x="414" y="302"/>
                    <a:pt x="414" y="202"/>
                    <a:pt x="373" y="141"/>
                  </a:cubicBezTo>
                  <a:cubicBezTo>
                    <a:pt x="333" y="60"/>
                    <a:pt x="232" y="1"/>
                    <a:pt x="15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13;p71">
              <a:extLst>
                <a:ext uri="{FF2B5EF4-FFF2-40B4-BE49-F238E27FC236}">
                  <a16:creationId xmlns:a16="http://schemas.microsoft.com/office/drawing/2014/main" id="{265C26AC-5A6A-4A71-B8A8-6CEB79271677}"/>
                </a:ext>
              </a:extLst>
            </p:cNvPr>
            <p:cNvSpPr/>
            <p:nvPr/>
          </p:nvSpPr>
          <p:spPr>
            <a:xfrm>
              <a:off x="6885275" y="2023675"/>
              <a:ext cx="33050" cy="48025"/>
            </a:xfrm>
            <a:custGeom>
              <a:avLst/>
              <a:gdLst/>
              <a:ahLst/>
              <a:cxnLst/>
              <a:rect l="l" t="t" r="r" b="b"/>
              <a:pathLst>
                <a:path w="1322" h="1921" extrusionOk="0">
                  <a:moveTo>
                    <a:pt x="911" y="1"/>
                  </a:moveTo>
                  <a:cubicBezTo>
                    <a:pt x="843" y="1"/>
                    <a:pt x="774" y="16"/>
                    <a:pt x="718" y="44"/>
                  </a:cubicBezTo>
                  <a:cubicBezTo>
                    <a:pt x="597" y="104"/>
                    <a:pt x="496" y="225"/>
                    <a:pt x="396" y="345"/>
                  </a:cubicBezTo>
                  <a:cubicBezTo>
                    <a:pt x="154" y="667"/>
                    <a:pt x="12" y="1070"/>
                    <a:pt x="12" y="1473"/>
                  </a:cubicBezTo>
                  <a:cubicBezTo>
                    <a:pt x="0" y="1765"/>
                    <a:pt x="171" y="1921"/>
                    <a:pt x="380" y="1921"/>
                  </a:cubicBezTo>
                  <a:cubicBezTo>
                    <a:pt x="503" y="1921"/>
                    <a:pt x="639" y="1867"/>
                    <a:pt x="758" y="1754"/>
                  </a:cubicBezTo>
                  <a:cubicBezTo>
                    <a:pt x="1019" y="1494"/>
                    <a:pt x="1201" y="1030"/>
                    <a:pt x="1281" y="667"/>
                  </a:cubicBezTo>
                  <a:cubicBezTo>
                    <a:pt x="1322" y="447"/>
                    <a:pt x="1301" y="184"/>
                    <a:pt x="1120" y="64"/>
                  </a:cubicBezTo>
                  <a:cubicBezTo>
                    <a:pt x="1066" y="21"/>
                    <a:pt x="989" y="1"/>
                    <a:pt x="911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14;p71">
              <a:extLst>
                <a:ext uri="{FF2B5EF4-FFF2-40B4-BE49-F238E27FC236}">
                  <a16:creationId xmlns:a16="http://schemas.microsoft.com/office/drawing/2014/main" id="{6FE9292C-75EA-413C-877F-17D953FBE85F}"/>
                </a:ext>
              </a:extLst>
            </p:cNvPr>
            <p:cNvSpPr/>
            <p:nvPr/>
          </p:nvSpPr>
          <p:spPr>
            <a:xfrm>
              <a:off x="6818325" y="2039025"/>
              <a:ext cx="33050" cy="47775"/>
            </a:xfrm>
            <a:custGeom>
              <a:avLst/>
              <a:gdLst/>
              <a:ahLst/>
              <a:cxnLst/>
              <a:rect l="l" t="t" r="r" b="b"/>
              <a:pathLst>
                <a:path w="1322" h="1911" extrusionOk="0">
                  <a:moveTo>
                    <a:pt x="943" y="1"/>
                  </a:moveTo>
                  <a:cubicBezTo>
                    <a:pt x="865" y="1"/>
                    <a:pt x="783" y="21"/>
                    <a:pt x="718" y="53"/>
                  </a:cubicBezTo>
                  <a:cubicBezTo>
                    <a:pt x="597" y="115"/>
                    <a:pt x="497" y="215"/>
                    <a:pt x="396" y="335"/>
                  </a:cubicBezTo>
                  <a:cubicBezTo>
                    <a:pt x="154" y="657"/>
                    <a:pt x="14" y="1060"/>
                    <a:pt x="14" y="1462"/>
                  </a:cubicBezTo>
                  <a:cubicBezTo>
                    <a:pt x="1" y="1754"/>
                    <a:pt x="172" y="1910"/>
                    <a:pt x="380" y="1910"/>
                  </a:cubicBezTo>
                  <a:cubicBezTo>
                    <a:pt x="503" y="1910"/>
                    <a:pt x="639" y="1856"/>
                    <a:pt x="758" y="1744"/>
                  </a:cubicBezTo>
                  <a:cubicBezTo>
                    <a:pt x="1021" y="1503"/>
                    <a:pt x="1201" y="1020"/>
                    <a:pt x="1281" y="657"/>
                  </a:cubicBezTo>
                  <a:cubicBezTo>
                    <a:pt x="1322" y="456"/>
                    <a:pt x="1302" y="195"/>
                    <a:pt x="1120" y="53"/>
                  </a:cubicBezTo>
                  <a:cubicBezTo>
                    <a:pt x="1074" y="16"/>
                    <a:pt x="1010" y="1"/>
                    <a:pt x="943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15;p71">
              <a:extLst>
                <a:ext uri="{FF2B5EF4-FFF2-40B4-BE49-F238E27FC236}">
                  <a16:creationId xmlns:a16="http://schemas.microsoft.com/office/drawing/2014/main" id="{B678DB32-E3AB-4106-859C-34ED7AC7D63B}"/>
                </a:ext>
              </a:extLst>
            </p:cNvPr>
            <p:cNvSpPr/>
            <p:nvPr/>
          </p:nvSpPr>
          <p:spPr>
            <a:xfrm>
              <a:off x="6854575" y="1958775"/>
              <a:ext cx="33025" cy="48000"/>
            </a:xfrm>
            <a:custGeom>
              <a:avLst/>
              <a:gdLst/>
              <a:ahLst/>
              <a:cxnLst/>
              <a:rect l="l" t="t" r="r" b="b"/>
              <a:pathLst>
                <a:path w="1321" h="1920" extrusionOk="0">
                  <a:moveTo>
                    <a:pt x="920" y="1"/>
                  </a:moveTo>
                  <a:cubicBezTo>
                    <a:pt x="852" y="1"/>
                    <a:pt x="783" y="15"/>
                    <a:pt x="717" y="43"/>
                  </a:cubicBezTo>
                  <a:cubicBezTo>
                    <a:pt x="596" y="104"/>
                    <a:pt x="496" y="204"/>
                    <a:pt x="416" y="325"/>
                  </a:cubicBezTo>
                  <a:cubicBezTo>
                    <a:pt x="174" y="647"/>
                    <a:pt x="33" y="1049"/>
                    <a:pt x="13" y="1473"/>
                  </a:cubicBezTo>
                  <a:cubicBezTo>
                    <a:pt x="0" y="1764"/>
                    <a:pt x="179" y="1920"/>
                    <a:pt x="389" y="1920"/>
                  </a:cubicBezTo>
                  <a:cubicBezTo>
                    <a:pt x="512" y="1920"/>
                    <a:pt x="646" y="1866"/>
                    <a:pt x="757" y="1755"/>
                  </a:cubicBezTo>
                  <a:cubicBezTo>
                    <a:pt x="1020" y="1492"/>
                    <a:pt x="1200" y="1009"/>
                    <a:pt x="1281" y="668"/>
                  </a:cubicBezTo>
                  <a:cubicBezTo>
                    <a:pt x="1321" y="445"/>
                    <a:pt x="1321" y="185"/>
                    <a:pt x="1141" y="64"/>
                  </a:cubicBezTo>
                  <a:cubicBezTo>
                    <a:pt x="1076" y="21"/>
                    <a:pt x="999" y="1"/>
                    <a:pt x="92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16;p71">
              <a:extLst>
                <a:ext uri="{FF2B5EF4-FFF2-40B4-BE49-F238E27FC236}">
                  <a16:creationId xmlns:a16="http://schemas.microsoft.com/office/drawing/2014/main" id="{87CEA7F0-F662-47AA-8CBE-607AFBF40B72}"/>
                </a:ext>
              </a:extLst>
            </p:cNvPr>
            <p:cNvSpPr/>
            <p:nvPr/>
          </p:nvSpPr>
          <p:spPr>
            <a:xfrm>
              <a:off x="7190525" y="2148000"/>
              <a:ext cx="31225" cy="49700"/>
            </a:xfrm>
            <a:custGeom>
              <a:avLst/>
              <a:gdLst/>
              <a:ahLst/>
              <a:cxnLst/>
              <a:rect l="l" t="t" r="r" b="b"/>
              <a:pathLst>
                <a:path w="1249" h="1988" extrusionOk="0">
                  <a:moveTo>
                    <a:pt x="413" y="1"/>
                  </a:moveTo>
                  <a:cubicBezTo>
                    <a:pt x="403" y="1"/>
                    <a:pt x="393" y="1"/>
                    <a:pt x="384" y="2"/>
                  </a:cubicBezTo>
                  <a:cubicBezTo>
                    <a:pt x="242" y="23"/>
                    <a:pt x="121" y="144"/>
                    <a:pt x="81" y="264"/>
                  </a:cubicBezTo>
                  <a:cubicBezTo>
                    <a:pt x="21" y="405"/>
                    <a:pt x="0" y="546"/>
                    <a:pt x="21" y="686"/>
                  </a:cubicBezTo>
                  <a:cubicBezTo>
                    <a:pt x="62" y="1089"/>
                    <a:pt x="223" y="1491"/>
                    <a:pt x="464" y="1814"/>
                  </a:cubicBezTo>
                  <a:cubicBezTo>
                    <a:pt x="570" y="1934"/>
                    <a:pt x="691" y="1987"/>
                    <a:pt x="805" y="1987"/>
                  </a:cubicBezTo>
                  <a:cubicBezTo>
                    <a:pt x="1016" y="1987"/>
                    <a:pt x="1203" y="1806"/>
                    <a:pt x="1229" y="1532"/>
                  </a:cubicBezTo>
                  <a:cubicBezTo>
                    <a:pt x="1248" y="1169"/>
                    <a:pt x="1068" y="667"/>
                    <a:pt x="907" y="364"/>
                  </a:cubicBezTo>
                  <a:cubicBezTo>
                    <a:pt x="792" y="192"/>
                    <a:pt x="620" y="1"/>
                    <a:pt x="413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17;p71">
              <a:extLst>
                <a:ext uri="{FF2B5EF4-FFF2-40B4-BE49-F238E27FC236}">
                  <a16:creationId xmlns:a16="http://schemas.microsoft.com/office/drawing/2014/main" id="{1B262CA0-4568-4307-AA7D-F9C11DF05845}"/>
                </a:ext>
              </a:extLst>
            </p:cNvPr>
            <p:cNvSpPr/>
            <p:nvPr/>
          </p:nvSpPr>
          <p:spPr>
            <a:xfrm>
              <a:off x="7150275" y="2203775"/>
              <a:ext cx="31200" cy="49600"/>
            </a:xfrm>
            <a:custGeom>
              <a:avLst/>
              <a:gdLst/>
              <a:ahLst/>
              <a:cxnLst/>
              <a:rect l="l" t="t" r="r" b="b"/>
              <a:pathLst>
                <a:path w="1248" h="1984" extrusionOk="0">
                  <a:moveTo>
                    <a:pt x="440" y="1"/>
                  </a:moveTo>
                  <a:cubicBezTo>
                    <a:pt x="422" y="1"/>
                    <a:pt x="403" y="3"/>
                    <a:pt x="383" y="6"/>
                  </a:cubicBezTo>
                  <a:cubicBezTo>
                    <a:pt x="242" y="6"/>
                    <a:pt x="121" y="127"/>
                    <a:pt x="61" y="267"/>
                  </a:cubicBezTo>
                  <a:cubicBezTo>
                    <a:pt x="0" y="388"/>
                    <a:pt x="0" y="529"/>
                    <a:pt x="21" y="669"/>
                  </a:cubicBezTo>
                  <a:cubicBezTo>
                    <a:pt x="40" y="1093"/>
                    <a:pt x="201" y="1475"/>
                    <a:pt x="464" y="1797"/>
                  </a:cubicBezTo>
                  <a:cubicBezTo>
                    <a:pt x="572" y="1926"/>
                    <a:pt x="695" y="1984"/>
                    <a:pt x="810" y="1984"/>
                  </a:cubicBezTo>
                  <a:cubicBezTo>
                    <a:pt x="1016" y="1984"/>
                    <a:pt x="1195" y="1799"/>
                    <a:pt x="1208" y="1515"/>
                  </a:cubicBezTo>
                  <a:cubicBezTo>
                    <a:pt x="1248" y="1153"/>
                    <a:pt x="1068" y="669"/>
                    <a:pt x="886" y="347"/>
                  </a:cubicBezTo>
                  <a:cubicBezTo>
                    <a:pt x="795" y="183"/>
                    <a:pt x="635" y="1"/>
                    <a:pt x="44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18;p71">
              <a:extLst>
                <a:ext uri="{FF2B5EF4-FFF2-40B4-BE49-F238E27FC236}">
                  <a16:creationId xmlns:a16="http://schemas.microsoft.com/office/drawing/2014/main" id="{C4198E97-F8A3-4C05-9E38-D939B2B618F2}"/>
                </a:ext>
              </a:extLst>
            </p:cNvPr>
            <p:cNvSpPr/>
            <p:nvPr/>
          </p:nvSpPr>
          <p:spPr>
            <a:xfrm>
              <a:off x="7125100" y="2119325"/>
              <a:ext cx="30750" cy="49525"/>
            </a:xfrm>
            <a:custGeom>
              <a:avLst/>
              <a:gdLst/>
              <a:ahLst/>
              <a:cxnLst/>
              <a:rect l="l" t="t" r="r" b="b"/>
              <a:pathLst>
                <a:path w="1230" h="1981" extrusionOk="0">
                  <a:moveTo>
                    <a:pt x="398" y="1"/>
                  </a:moveTo>
                  <a:cubicBezTo>
                    <a:pt x="386" y="1"/>
                    <a:pt x="375" y="1"/>
                    <a:pt x="363" y="2"/>
                  </a:cubicBezTo>
                  <a:cubicBezTo>
                    <a:pt x="223" y="22"/>
                    <a:pt x="102" y="123"/>
                    <a:pt x="62" y="263"/>
                  </a:cubicBezTo>
                  <a:cubicBezTo>
                    <a:pt x="1" y="384"/>
                    <a:pt x="1" y="545"/>
                    <a:pt x="1" y="687"/>
                  </a:cubicBezTo>
                  <a:cubicBezTo>
                    <a:pt x="41" y="1089"/>
                    <a:pt x="202" y="1471"/>
                    <a:pt x="464" y="1793"/>
                  </a:cubicBezTo>
                  <a:cubicBezTo>
                    <a:pt x="565" y="1923"/>
                    <a:pt x="684" y="1980"/>
                    <a:pt x="797" y="1980"/>
                  </a:cubicBezTo>
                  <a:cubicBezTo>
                    <a:pt x="999" y="1980"/>
                    <a:pt x="1182" y="1796"/>
                    <a:pt x="1208" y="1511"/>
                  </a:cubicBezTo>
                  <a:cubicBezTo>
                    <a:pt x="1229" y="1149"/>
                    <a:pt x="1047" y="666"/>
                    <a:pt x="886" y="365"/>
                  </a:cubicBezTo>
                  <a:cubicBezTo>
                    <a:pt x="772" y="174"/>
                    <a:pt x="604" y="1"/>
                    <a:pt x="39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819;p71">
              <a:extLst>
                <a:ext uri="{FF2B5EF4-FFF2-40B4-BE49-F238E27FC236}">
                  <a16:creationId xmlns:a16="http://schemas.microsoft.com/office/drawing/2014/main" id="{E0730DE3-8C7F-45D2-986B-B31F30C910BB}"/>
                </a:ext>
              </a:extLst>
            </p:cNvPr>
            <p:cNvSpPr/>
            <p:nvPr/>
          </p:nvSpPr>
          <p:spPr>
            <a:xfrm>
              <a:off x="5718125" y="2204500"/>
              <a:ext cx="46425" cy="40700"/>
            </a:xfrm>
            <a:custGeom>
              <a:avLst/>
              <a:gdLst/>
              <a:ahLst/>
              <a:cxnLst/>
              <a:rect l="l" t="t" r="r" b="b"/>
              <a:pathLst>
                <a:path w="1857" h="1628" extrusionOk="0">
                  <a:moveTo>
                    <a:pt x="1334" y="0"/>
                  </a:moveTo>
                  <a:cubicBezTo>
                    <a:pt x="1268" y="0"/>
                    <a:pt x="1198" y="12"/>
                    <a:pt x="1127" y="37"/>
                  </a:cubicBezTo>
                  <a:cubicBezTo>
                    <a:pt x="786" y="178"/>
                    <a:pt x="424" y="541"/>
                    <a:pt x="222" y="842"/>
                  </a:cubicBezTo>
                  <a:cubicBezTo>
                    <a:pt x="81" y="1024"/>
                    <a:pt x="0" y="1265"/>
                    <a:pt x="102" y="1446"/>
                  </a:cubicBezTo>
                  <a:cubicBezTo>
                    <a:pt x="182" y="1566"/>
                    <a:pt x="343" y="1628"/>
                    <a:pt x="483" y="1628"/>
                  </a:cubicBezTo>
                  <a:cubicBezTo>
                    <a:pt x="625" y="1628"/>
                    <a:pt x="765" y="1566"/>
                    <a:pt x="886" y="1486"/>
                  </a:cubicBezTo>
                  <a:cubicBezTo>
                    <a:pt x="1229" y="1285"/>
                    <a:pt x="1530" y="963"/>
                    <a:pt x="1691" y="600"/>
                  </a:cubicBezTo>
                  <a:cubicBezTo>
                    <a:pt x="1857" y="253"/>
                    <a:pt x="1640" y="0"/>
                    <a:pt x="1334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820;p71">
              <a:extLst>
                <a:ext uri="{FF2B5EF4-FFF2-40B4-BE49-F238E27FC236}">
                  <a16:creationId xmlns:a16="http://schemas.microsoft.com/office/drawing/2014/main" id="{273E7C11-C23B-4CA5-B5F0-51F95B4F7F03}"/>
                </a:ext>
              </a:extLst>
            </p:cNvPr>
            <p:cNvSpPr/>
            <p:nvPr/>
          </p:nvSpPr>
          <p:spPr>
            <a:xfrm>
              <a:off x="5785550" y="2217350"/>
              <a:ext cx="46350" cy="40400"/>
            </a:xfrm>
            <a:custGeom>
              <a:avLst/>
              <a:gdLst/>
              <a:ahLst/>
              <a:cxnLst/>
              <a:rect l="l" t="t" r="r" b="b"/>
              <a:pathLst>
                <a:path w="1854" h="1616" extrusionOk="0">
                  <a:moveTo>
                    <a:pt x="1354" y="0"/>
                  </a:moveTo>
                  <a:cubicBezTo>
                    <a:pt x="1283" y="0"/>
                    <a:pt x="1206" y="15"/>
                    <a:pt x="1128" y="46"/>
                  </a:cubicBezTo>
                  <a:cubicBezTo>
                    <a:pt x="786" y="167"/>
                    <a:pt x="424" y="529"/>
                    <a:pt x="223" y="832"/>
                  </a:cubicBezTo>
                  <a:cubicBezTo>
                    <a:pt x="81" y="1012"/>
                    <a:pt x="0" y="1254"/>
                    <a:pt x="102" y="1436"/>
                  </a:cubicBezTo>
                  <a:cubicBezTo>
                    <a:pt x="182" y="1556"/>
                    <a:pt x="343" y="1616"/>
                    <a:pt x="483" y="1616"/>
                  </a:cubicBezTo>
                  <a:cubicBezTo>
                    <a:pt x="625" y="1616"/>
                    <a:pt x="765" y="1556"/>
                    <a:pt x="886" y="1476"/>
                  </a:cubicBezTo>
                  <a:cubicBezTo>
                    <a:pt x="1229" y="1275"/>
                    <a:pt x="1530" y="972"/>
                    <a:pt x="1691" y="590"/>
                  </a:cubicBezTo>
                  <a:cubicBezTo>
                    <a:pt x="1853" y="249"/>
                    <a:pt x="1650" y="0"/>
                    <a:pt x="1354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821;p71">
              <a:extLst>
                <a:ext uri="{FF2B5EF4-FFF2-40B4-BE49-F238E27FC236}">
                  <a16:creationId xmlns:a16="http://schemas.microsoft.com/office/drawing/2014/main" id="{19B499C9-DF9B-4FBA-A15C-BE58D79824C2}"/>
                </a:ext>
              </a:extLst>
            </p:cNvPr>
            <p:cNvSpPr/>
            <p:nvPr/>
          </p:nvSpPr>
          <p:spPr>
            <a:xfrm>
              <a:off x="5720125" y="2276450"/>
              <a:ext cx="46425" cy="40700"/>
            </a:xfrm>
            <a:custGeom>
              <a:avLst/>
              <a:gdLst/>
              <a:ahLst/>
              <a:cxnLst/>
              <a:rect l="l" t="t" r="r" b="b"/>
              <a:pathLst>
                <a:path w="1857" h="1628" extrusionOk="0">
                  <a:moveTo>
                    <a:pt x="1336" y="1"/>
                  </a:moveTo>
                  <a:cubicBezTo>
                    <a:pt x="1270" y="1"/>
                    <a:pt x="1199" y="13"/>
                    <a:pt x="1128" y="38"/>
                  </a:cubicBezTo>
                  <a:cubicBezTo>
                    <a:pt x="786" y="178"/>
                    <a:pt x="424" y="540"/>
                    <a:pt x="223" y="843"/>
                  </a:cubicBezTo>
                  <a:cubicBezTo>
                    <a:pt x="102" y="1023"/>
                    <a:pt x="1" y="1265"/>
                    <a:pt x="121" y="1447"/>
                  </a:cubicBezTo>
                  <a:cubicBezTo>
                    <a:pt x="183" y="1568"/>
                    <a:pt x="344" y="1627"/>
                    <a:pt x="484" y="1627"/>
                  </a:cubicBezTo>
                  <a:cubicBezTo>
                    <a:pt x="625" y="1608"/>
                    <a:pt x="766" y="1568"/>
                    <a:pt x="886" y="1487"/>
                  </a:cubicBezTo>
                  <a:cubicBezTo>
                    <a:pt x="1249" y="1286"/>
                    <a:pt x="1530" y="964"/>
                    <a:pt x="1691" y="601"/>
                  </a:cubicBezTo>
                  <a:cubicBezTo>
                    <a:pt x="1857" y="253"/>
                    <a:pt x="1641" y="1"/>
                    <a:pt x="1336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822;p71">
              <a:extLst>
                <a:ext uri="{FF2B5EF4-FFF2-40B4-BE49-F238E27FC236}">
                  <a16:creationId xmlns:a16="http://schemas.microsoft.com/office/drawing/2014/main" id="{22A0BF16-D38B-4F63-97A7-6223CCD846E8}"/>
                </a:ext>
              </a:extLst>
            </p:cNvPr>
            <p:cNvSpPr/>
            <p:nvPr/>
          </p:nvSpPr>
          <p:spPr>
            <a:xfrm>
              <a:off x="5971725" y="1576450"/>
              <a:ext cx="232025" cy="557125"/>
            </a:xfrm>
            <a:custGeom>
              <a:avLst/>
              <a:gdLst/>
              <a:ahLst/>
              <a:cxnLst/>
              <a:rect l="l" t="t" r="r" b="b"/>
              <a:pathLst>
                <a:path w="9281" h="22285" extrusionOk="0">
                  <a:moveTo>
                    <a:pt x="6332" y="1"/>
                  </a:moveTo>
                  <a:cubicBezTo>
                    <a:pt x="5865" y="1"/>
                    <a:pt x="5390" y="156"/>
                    <a:pt x="4993" y="381"/>
                  </a:cubicBezTo>
                  <a:cubicBezTo>
                    <a:pt x="3383" y="1307"/>
                    <a:pt x="2639" y="3239"/>
                    <a:pt x="2276" y="5070"/>
                  </a:cubicBezTo>
                  <a:cubicBezTo>
                    <a:pt x="1772" y="7687"/>
                    <a:pt x="1772" y="10384"/>
                    <a:pt x="1571" y="13062"/>
                  </a:cubicBezTo>
                  <a:cubicBezTo>
                    <a:pt x="1410" y="15255"/>
                    <a:pt x="1109" y="17450"/>
                    <a:pt x="645" y="19603"/>
                  </a:cubicBezTo>
                  <a:cubicBezTo>
                    <a:pt x="545" y="20046"/>
                    <a:pt x="1" y="22059"/>
                    <a:pt x="223" y="22260"/>
                  </a:cubicBezTo>
                  <a:cubicBezTo>
                    <a:pt x="240" y="22277"/>
                    <a:pt x="262" y="22284"/>
                    <a:pt x="289" y="22284"/>
                  </a:cubicBezTo>
                  <a:cubicBezTo>
                    <a:pt x="592" y="22284"/>
                    <a:pt x="1494" y="21333"/>
                    <a:pt x="1753" y="21093"/>
                  </a:cubicBezTo>
                  <a:cubicBezTo>
                    <a:pt x="2859" y="19946"/>
                    <a:pt x="3846" y="18698"/>
                    <a:pt x="4711" y="17349"/>
                  </a:cubicBezTo>
                  <a:cubicBezTo>
                    <a:pt x="6442" y="14632"/>
                    <a:pt x="7630" y="11592"/>
                    <a:pt x="8395" y="8473"/>
                  </a:cubicBezTo>
                  <a:cubicBezTo>
                    <a:pt x="8959" y="6117"/>
                    <a:pt x="9281" y="3541"/>
                    <a:pt x="8194" y="1388"/>
                  </a:cubicBezTo>
                  <a:cubicBezTo>
                    <a:pt x="7932" y="884"/>
                    <a:pt x="7569" y="381"/>
                    <a:pt x="7046" y="140"/>
                  </a:cubicBezTo>
                  <a:cubicBezTo>
                    <a:pt x="6818" y="43"/>
                    <a:pt x="6576" y="1"/>
                    <a:pt x="6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823;p71">
              <a:extLst>
                <a:ext uri="{FF2B5EF4-FFF2-40B4-BE49-F238E27FC236}">
                  <a16:creationId xmlns:a16="http://schemas.microsoft.com/office/drawing/2014/main" id="{B241D182-68D6-437E-8E74-93EEA241500E}"/>
                </a:ext>
              </a:extLst>
            </p:cNvPr>
            <p:cNvSpPr/>
            <p:nvPr/>
          </p:nvSpPr>
          <p:spPr>
            <a:xfrm>
              <a:off x="5862550" y="1668875"/>
              <a:ext cx="107200" cy="435400"/>
            </a:xfrm>
            <a:custGeom>
              <a:avLst/>
              <a:gdLst/>
              <a:ahLst/>
              <a:cxnLst/>
              <a:rect l="l" t="t" r="r" b="b"/>
              <a:pathLst>
                <a:path w="4288" h="17416" extrusionOk="0">
                  <a:moveTo>
                    <a:pt x="1735" y="0"/>
                  </a:moveTo>
                  <a:cubicBezTo>
                    <a:pt x="1695" y="0"/>
                    <a:pt x="1653" y="2"/>
                    <a:pt x="1611" y="5"/>
                  </a:cubicBezTo>
                  <a:cubicBezTo>
                    <a:pt x="1268" y="26"/>
                    <a:pt x="946" y="166"/>
                    <a:pt x="705" y="348"/>
                  </a:cubicBezTo>
                  <a:cubicBezTo>
                    <a:pt x="221" y="750"/>
                    <a:pt x="141" y="1274"/>
                    <a:pt x="101" y="1776"/>
                  </a:cubicBezTo>
                  <a:cubicBezTo>
                    <a:pt x="1" y="2964"/>
                    <a:pt x="41" y="4151"/>
                    <a:pt x="162" y="5319"/>
                  </a:cubicBezTo>
                  <a:cubicBezTo>
                    <a:pt x="382" y="7393"/>
                    <a:pt x="886" y="9465"/>
                    <a:pt x="1329" y="11518"/>
                  </a:cubicBezTo>
                  <a:cubicBezTo>
                    <a:pt x="1571" y="12565"/>
                    <a:pt x="1791" y="13612"/>
                    <a:pt x="1993" y="14658"/>
                  </a:cubicBezTo>
                  <a:cubicBezTo>
                    <a:pt x="2073" y="15162"/>
                    <a:pt x="2154" y="15686"/>
                    <a:pt x="2234" y="16209"/>
                  </a:cubicBezTo>
                  <a:cubicBezTo>
                    <a:pt x="2255" y="16491"/>
                    <a:pt x="2255" y="16974"/>
                    <a:pt x="2295" y="17296"/>
                  </a:cubicBezTo>
                  <a:cubicBezTo>
                    <a:pt x="2306" y="17374"/>
                    <a:pt x="2399" y="17415"/>
                    <a:pt x="2486" y="17415"/>
                  </a:cubicBezTo>
                  <a:cubicBezTo>
                    <a:pt x="2554" y="17415"/>
                    <a:pt x="2619" y="17389"/>
                    <a:pt x="2637" y="17336"/>
                  </a:cubicBezTo>
                  <a:cubicBezTo>
                    <a:pt x="2878" y="16732"/>
                    <a:pt x="3080" y="15444"/>
                    <a:pt x="3241" y="14658"/>
                  </a:cubicBezTo>
                  <a:cubicBezTo>
                    <a:pt x="4067" y="11075"/>
                    <a:pt x="4287" y="7412"/>
                    <a:pt x="3925" y="3769"/>
                  </a:cubicBezTo>
                  <a:cubicBezTo>
                    <a:pt x="3845" y="2863"/>
                    <a:pt x="3704" y="1937"/>
                    <a:pt x="3281" y="1072"/>
                  </a:cubicBezTo>
                  <a:cubicBezTo>
                    <a:pt x="3033" y="554"/>
                    <a:pt x="2546" y="0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824;p71">
              <a:extLst>
                <a:ext uri="{FF2B5EF4-FFF2-40B4-BE49-F238E27FC236}">
                  <a16:creationId xmlns:a16="http://schemas.microsoft.com/office/drawing/2014/main" id="{7E9B9210-1D7F-41E4-B58A-06564C01B301}"/>
                </a:ext>
              </a:extLst>
            </p:cNvPr>
            <p:cNvSpPr/>
            <p:nvPr/>
          </p:nvSpPr>
          <p:spPr>
            <a:xfrm>
              <a:off x="6315925" y="2139500"/>
              <a:ext cx="4050" cy="5050"/>
            </a:xfrm>
            <a:custGeom>
              <a:avLst/>
              <a:gdLst/>
              <a:ahLst/>
              <a:cxnLst/>
              <a:rect l="l" t="t" r="r" b="b"/>
              <a:pathLst>
                <a:path w="162" h="202" extrusionOk="0">
                  <a:moveTo>
                    <a:pt x="162" y="1"/>
                  </a:moveTo>
                  <a:lnTo>
                    <a:pt x="62" y="100"/>
                  </a:lnTo>
                  <a:cubicBezTo>
                    <a:pt x="41" y="141"/>
                    <a:pt x="22" y="162"/>
                    <a:pt x="1" y="202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825;p71">
              <a:extLst>
                <a:ext uri="{FF2B5EF4-FFF2-40B4-BE49-F238E27FC236}">
                  <a16:creationId xmlns:a16="http://schemas.microsoft.com/office/drawing/2014/main" id="{125C1BDC-A39D-46D0-9322-F27E43C89D2F}"/>
                </a:ext>
              </a:extLst>
            </p:cNvPr>
            <p:cNvSpPr/>
            <p:nvPr/>
          </p:nvSpPr>
          <p:spPr>
            <a:xfrm>
              <a:off x="6354700" y="2338975"/>
              <a:ext cx="78525" cy="73825"/>
            </a:xfrm>
            <a:custGeom>
              <a:avLst/>
              <a:gdLst/>
              <a:ahLst/>
              <a:cxnLst/>
              <a:rect l="l" t="t" r="r" b="b"/>
              <a:pathLst>
                <a:path w="3141" h="2953" extrusionOk="0">
                  <a:moveTo>
                    <a:pt x="992" y="0"/>
                  </a:moveTo>
                  <a:cubicBezTo>
                    <a:pt x="748" y="0"/>
                    <a:pt x="429" y="74"/>
                    <a:pt x="282" y="253"/>
                  </a:cubicBezTo>
                  <a:cubicBezTo>
                    <a:pt x="1" y="596"/>
                    <a:pt x="422" y="798"/>
                    <a:pt x="704" y="857"/>
                  </a:cubicBezTo>
                  <a:cubicBezTo>
                    <a:pt x="1530" y="1099"/>
                    <a:pt x="2194" y="1804"/>
                    <a:pt x="2395" y="2629"/>
                  </a:cubicBezTo>
                  <a:cubicBezTo>
                    <a:pt x="2415" y="2763"/>
                    <a:pt x="2489" y="2952"/>
                    <a:pt x="2617" y="2952"/>
                  </a:cubicBezTo>
                  <a:cubicBezTo>
                    <a:pt x="2623" y="2952"/>
                    <a:pt x="2630" y="2952"/>
                    <a:pt x="2637" y="2951"/>
                  </a:cubicBezTo>
                  <a:cubicBezTo>
                    <a:pt x="2677" y="2951"/>
                    <a:pt x="2717" y="2951"/>
                    <a:pt x="2757" y="2910"/>
                  </a:cubicBezTo>
                  <a:cubicBezTo>
                    <a:pt x="2959" y="2790"/>
                    <a:pt x="3079" y="2569"/>
                    <a:pt x="3120" y="2327"/>
                  </a:cubicBezTo>
                  <a:cubicBezTo>
                    <a:pt x="3141" y="2105"/>
                    <a:pt x="3100" y="1864"/>
                    <a:pt x="3039" y="1643"/>
                  </a:cubicBezTo>
                  <a:cubicBezTo>
                    <a:pt x="2959" y="1340"/>
                    <a:pt x="2859" y="1039"/>
                    <a:pt x="2658" y="798"/>
                  </a:cubicBezTo>
                  <a:cubicBezTo>
                    <a:pt x="2435" y="556"/>
                    <a:pt x="2154" y="414"/>
                    <a:pt x="1893" y="274"/>
                  </a:cubicBezTo>
                  <a:cubicBezTo>
                    <a:pt x="1651" y="154"/>
                    <a:pt x="1410" y="52"/>
                    <a:pt x="1147" y="12"/>
                  </a:cubicBezTo>
                  <a:cubicBezTo>
                    <a:pt x="1102" y="4"/>
                    <a:pt x="1049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826;p71">
              <a:extLst>
                <a:ext uri="{FF2B5EF4-FFF2-40B4-BE49-F238E27FC236}">
                  <a16:creationId xmlns:a16="http://schemas.microsoft.com/office/drawing/2014/main" id="{E74EB89C-ECD4-4E58-9ECD-CA88159F714A}"/>
                </a:ext>
              </a:extLst>
            </p:cNvPr>
            <p:cNvSpPr/>
            <p:nvPr/>
          </p:nvSpPr>
          <p:spPr>
            <a:xfrm>
              <a:off x="6372300" y="2332150"/>
              <a:ext cx="83550" cy="67550"/>
            </a:xfrm>
            <a:custGeom>
              <a:avLst/>
              <a:gdLst/>
              <a:ahLst/>
              <a:cxnLst/>
              <a:rect l="l" t="t" r="r" b="b"/>
              <a:pathLst>
                <a:path w="3342" h="2702" extrusionOk="0">
                  <a:moveTo>
                    <a:pt x="1127" y="0"/>
                  </a:moveTo>
                  <a:cubicBezTo>
                    <a:pt x="1100" y="0"/>
                    <a:pt x="1074" y="1"/>
                    <a:pt x="1047" y="3"/>
                  </a:cubicBezTo>
                  <a:cubicBezTo>
                    <a:pt x="805" y="3"/>
                    <a:pt x="384" y="124"/>
                    <a:pt x="242" y="365"/>
                  </a:cubicBezTo>
                  <a:cubicBezTo>
                    <a:pt x="0" y="728"/>
                    <a:pt x="464" y="869"/>
                    <a:pt x="725" y="910"/>
                  </a:cubicBezTo>
                  <a:cubicBezTo>
                    <a:pt x="1570" y="1009"/>
                    <a:pt x="2356" y="1613"/>
                    <a:pt x="2657" y="2399"/>
                  </a:cubicBezTo>
                  <a:cubicBezTo>
                    <a:pt x="2715" y="2532"/>
                    <a:pt x="2808" y="2702"/>
                    <a:pt x="2938" y="2702"/>
                  </a:cubicBezTo>
                  <a:cubicBezTo>
                    <a:pt x="2945" y="2702"/>
                    <a:pt x="2952" y="2701"/>
                    <a:pt x="2960" y="2700"/>
                  </a:cubicBezTo>
                  <a:cubicBezTo>
                    <a:pt x="3000" y="2681"/>
                    <a:pt x="3040" y="2660"/>
                    <a:pt x="3060" y="2641"/>
                  </a:cubicBezTo>
                  <a:cubicBezTo>
                    <a:pt x="3242" y="2480"/>
                    <a:pt x="3342" y="2238"/>
                    <a:pt x="3342" y="1997"/>
                  </a:cubicBezTo>
                  <a:cubicBezTo>
                    <a:pt x="3342" y="1774"/>
                    <a:pt x="3261" y="1533"/>
                    <a:pt x="3161" y="1332"/>
                  </a:cubicBezTo>
                  <a:cubicBezTo>
                    <a:pt x="3040" y="1030"/>
                    <a:pt x="2899" y="749"/>
                    <a:pt x="2657" y="547"/>
                  </a:cubicBezTo>
                  <a:cubicBezTo>
                    <a:pt x="2416" y="346"/>
                    <a:pt x="2115" y="245"/>
                    <a:pt x="1812" y="145"/>
                  </a:cubicBezTo>
                  <a:cubicBezTo>
                    <a:pt x="1595" y="72"/>
                    <a:pt x="1362" y="0"/>
                    <a:pt x="1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827;p71">
              <a:extLst>
                <a:ext uri="{FF2B5EF4-FFF2-40B4-BE49-F238E27FC236}">
                  <a16:creationId xmlns:a16="http://schemas.microsoft.com/office/drawing/2014/main" id="{504C586B-522E-42BF-B07D-334DFEA16404}"/>
                </a:ext>
              </a:extLst>
            </p:cNvPr>
            <p:cNvSpPr/>
            <p:nvPr/>
          </p:nvSpPr>
          <p:spPr>
            <a:xfrm>
              <a:off x="6392950" y="2324550"/>
              <a:ext cx="86575" cy="63175"/>
            </a:xfrm>
            <a:custGeom>
              <a:avLst/>
              <a:gdLst/>
              <a:ahLst/>
              <a:cxnLst/>
              <a:rect l="l" t="t" r="r" b="b"/>
              <a:pathLst>
                <a:path w="3463" h="2527" extrusionOk="0">
                  <a:moveTo>
                    <a:pt x="1109" y="0"/>
                  </a:moveTo>
                  <a:cubicBezTo>
                    <a:pt x="1061" y="0"/>
                    <a:pt x="1014" y="2"/>
                    <a:pt x="967" y="6"/>
                  </a:cubicBezTo>
                  <a:cubicBezTo>
                    <a:pt x="725" y="25"/>
                    <a:pt x="301" y="186"/>
                    <a:pt x="202" y="449"/>
                  </a:cubicBezTo>
                  <a:cubicBezTo>
                    <a:pt x="0" y="851"/>
                    <a:pt x="462" y="932"/>
                    <a:pt x="744" y="951"/>
                  </a:cubicBezTo>
                  <a:cubicBezTo>
                    <a:pt x="1590" y="972"/>
                    <a:pt x="2416" y="1495"/>
                    <a:pt x="2797" y="2260"/>
                  </a:cubicBezTo>
                  <a:cubicBezTo>
                    <a:pt x="2870" y="2369"/>
                    <a:pt x="2960" y="2527"/>
                    <a:pt x="3080" y="2527"/>
                  </a:cubicBezTo>
                  <a:cubicBezTo>
                    <a:pt x="3093" y="2527"/>
                    <a:pt x="3106" y="2525"/>
                    <a:pt x="3119" y="2521"/>
                  </a:cubicBezTo>
                  <a:cubicBezTo>
                    <a:pt x="3160" y="2502"/>
                    <a:pt x="3200" y="2481"/>
                    <a:pt x="3221" y="2441"/>
                  </a:cubicBezTo>
                  <a:cubicBezTo>
                    <a:pt x="3401" y="2280"/>
                    <a:pt x="3462" y="2038"/>
                    <a:pt x="3422" y="1797"/>
                  </a:cubicBezTo>
                  <a:cubicBezTo>
                    <a:pt x="3401" y="1555"/>
                    <a:pt x="3321" y="1334"/>
                    <a:pt x="3200" y="1133"/>
                  </a:cubicBezTo>
                  <a:cubicBezTo>
                    <a:pt x="3060" y="851"/>
                    <a:pt x="2878" y="589"/>
                    <a:pt x="2617" y="408"/>
                  </a:cubicBezTo>
                  <a:cubicBezTo>
                    <a:pt x="2355" y="227"/>
                    <a:pt x="2053" y="146"/>
                    <a:pt x="1751" y="86"/>
                  </a:cubicBezTo>
                  <a:cubicBezTo>
                    <a:pt x="1537" y="36"/>
                    <a:pt x="1323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828;p71">
              <a:extLst>
                <a:ext uri="{FF2B5EF4-FFF2-40B4-BE49-F238E27FC236}">
                  <a16:creationId xmlns:a16="http://schemas.microsoft.com/office/drawing/2014/main" id="{A45CFC8E-7B47-4F30-B741-F1D710D6E433}"/>
                </a:ext>
              </a:extLst>
            </p:cNvPr>
            <p:cNvSpPr/>
            <p:nvPr/>
          </p:nvSpPr>
          <p:spPr>
            <a:xfrm>
              <a:off x="6527800" y="2289175"/>
              <a:ext cx="78525" cy="73800"/>
            </a:xfrm>
            <a:custGeom>
              <a:avLst/>
              <a:gdLst/>
              <a:ahLst/>
              <a:cxnLst/>
              <a:rect l="l" t="t" r="r" b="b"/>
              <a:pathLst>
                <a:path w="3141" h="2952" extrusionOk="0">
                  <a:moveTo>
                    <a:pt x="972" y="0"/>
                  </a:moveTo>
                  <a:cubicBezTo>
                    <a:pt x="728" y="0"/>
                    <a:pt x="413" y="74"/>
                    <a:pt x="283" y="253"/>
                  </a:cubicBezTo>
                  <a:cubicBezTo>
                    <a:pt x="1" y="595"/>
                    <a:pt x="423" y="796"/>
                    <a:pt x="685" y="857"/>
                  </a:cubicBezTo>
                  <a:cubicBezTo>
                    <a:pt x="1510" y="1099"/>
                    <a:pt x="2194" y="1803"/>
                    <a:pt x="2376" y="2629"/>
                  </a:cubicBezTo>
                  <a:cubicBezTo>
                    <a:pt x="2414" y="2762"/>
                    <a:pt x="2470" y="2952"/>
                    <a:pt x="2599" y="2952"/>
                  </a:cubicBezTo>
                  <a:cubicBezTo>
                    <a:pt x="2605" y="2952"/>
                    <a:pt x="2611" y="2952"/>
                    <a:pt x="2618" y="2951"/>
                  </a:cubicBezTo>
                  <a:cubicBezTo>
                    <a:pt x="2658" y="2951"/>
                    <a:pt x="2698" y="2951"/>
                    <a:pt x="2738" y="2910"/>
                  </a:cubicBezTo>
                  <a:cubicBezTo>
                    <a:pt x="2940" y="2790"/>
                    <a:pt x="3060" y="2567"/>
                    <a:pt x="3101" y="2326"/>
                  </a:cubicBezTo>
                  <a:cubicBezTo>
                    <a:pt x="3141" y="2105"/>
                    <a:pt x="3101" y="1864"/>
                    <a:pt x="3039" y="1642"/>
                  </a:cubicBezTo>
                  <a:cubicBezTo>
                    <a:pt x="2959" y="1340"/>
                    <a:pt x="2838" y="1038"/>
                    <a:pt x="2637" y="796"/>
                  </a:cubicBezTo>
                  <a:cubicBezTo>
                    <a:pt x="2436" y="555"/>
                    <a:pt x="2154" y="414"/>
                    <a:pt x="1872" y="273"/>
                  </a:cubicBezTo>
                  <a:cubicBezTo>
                    <a:pt x="1630" y="152"/>
                    <a:pt x="1389" y="52"/>
                    <a:pt x="1128" y="12"/>
                  </a:cubicBezTo>
                  <a:cubicBezTo>
                    <a:pt x="1082" y="4"/>
                    <a:pt x="1029" y="0"/>
                    <a:pt x="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829;p71">
              <a:extLst>
                <a:ext uri="{FF2B5EF4-FFF2-40B4-BE49-F238E27FC236}">
                  <a16:creationId xmlns:a16="http://schemas.microsoft.com/office/drawing/2014/main" id="{2FD05500-F28D-4951-B5D5-ECB6DC6D6FF8}"/>
                </a:ext>
              </a:extLst>
            </p:cNvPr>
            <p:cNvSpPr/>
            <p:nvPr/>
          </p:nvSpPr>
          <p:spPr>
            <a:xfrm>
              <a:off x="6545400" y="2282325"/>
              <a:ext cx="83075" cy="67575"/>
            </a:xfrm>
            <a:custGeom>
              <a:avLst/>
              <a:gdLst/>
              <a:ahLst/>
              <a:cxnLst/>
              <a:rect l="l" t="t" r="r" b="b"/>
              <a:pathLst>
                <a:path w="3323" h="2703" extrusionOk="0">
                  <a:moveTo>
                    <a:pt x="1113" y="1"/>
                  </a:moveTo>
                  <a:cubicBezTo>
                    <a:pt x="1085" y="1"/>
                    <a:pt x="1056" y="2"/>
                    <a:pt x="1028" y="4"/>
                  </a:cubicBezTo>
                  <a:cubicBezTo>
                    <a:pt x="786" y="4"/>
                    <a:pt x="363" y="125"/>
                    <a:pt x="223" y="366"/>
                  </a:cubicBezTo>
                  <a:cubicBezTo>
                    <a:pt x="0" y="729"/>
                    <a:pt x="443" y="869"/>
                    <a:pt x="725" y="909"/>
                  </a:cubicBezTo>
                  <a:cubicBezTo>
                    <a:pt x="1571" y="1011"/>
                    <a:pt x="2335" y="1614"/>
                    <a:pt x="2657" y="2399"/>
                  </a:cubicBezTo>
                  <a:cubicBezTo>
                    <a:pt x="2716" y="2533"/>
                    <a:pt x="2791" y="2703"/>
                    <a:pt x="2919" y="2703"/>
                  </a:cubicBezTo>
                  <a:cubicBezTo>
                    <a:pt x="2925" y="2703"/>
                    <a:pt x="2932" y="2702"/>
                    <a:pt x="2939" y="2701"/>
                  </a:cubicBezTo>
                  <a:lnTo>
                    <a:pt x="3060" y="2640"/>
                  </a:lnTo>
                  <a:cubicBezTo>
                    <a:pt x="3242" y="2479"/>
                    <a:pt x="3323" y="2238"/>
                    <a:pt x="3323" y="1996"/>
                  </a:cubicBezTo>
                  <a:cubicBezTo>
                    <a:pt x="3323" y="1775"/>
                    <a:pt x="3242" y="1534"/>
                    <a:pt x="3161" y="1333"/>
                  </a:cubicBezTo>
                  <a:cubicBezTo>
                    <a:pt x="3041" y="1030"/>
                    <a:pt x="2880" y="748"/>
                    <a:pt x="2638" y="547"/>
                  </a:cubicBezTo>
                  <a:cubicBezTo>
                    <a:pt x="2397" y="345"/>
                    <a:pt x="2094" y="246"/>
                    <a:pt x="1812" y="144"/>
                  </a:cubicBezTo>
                  <a:cubicBezTo>
                    <a:pt x="1580" y="72"/>
                    <a:pt x="1346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830;p71">
              <a:extLst>
                <a:ext uri="{FF2B5EF4-FFF2-40B4-BE49-F238E27FC236}">
                  <a16:creationId xmlns:a16="http://schemas.microsoft.com/office/drawing/2014/main" id="{40D96D99-C140-4EA2-A249-C6B986EDED9C}"/>
                </a:ext>
              </a:extLst>
            </p:cNvPr>
            <p:cNvSpPr/>
            <p:nvPr/>
          </p:nvSpPr>
          <p:spPr>
            <a:xfrm>
              <a:off x="6565525" y="2274725"/>
              <a:ext cx="86575" cy="63225"/>
            </a:xfrm>
            <a:custGeom>
              <a:avLst/>
              <a:gdLst/>
              <a:ahLst/>
              <a:cxnLst/>
              <a:rect l="l" t="t" r="r" b="b"/>
              <a:pathLst>
                <a:path w="3463" h="2529" extrusionOk="0">
                  <a:moveTo>
                    <a:pt x="1102" y="0"/>
                  </a:moveTo>
                  <a:cubicBezTo>
                    <a:pt x="1057" y="0"/>
                    <a:pt x="1012" y="2"/>
                    <a:pt x="967" y="5"/>
                  </a:cubicBezTo>
                  <a:cubicBezTo>
                    <a:pt x="725" y="26"/>
                    <a:pt x="323" y="207"/>
                    <a:pt x="202" y="448"/>
                  </a:cubicBezTo>
                  <a:cubicBezTo>
                    <a:pt x="1" y="851"/>
                    <a:pt x="464" y="931"/>
                    <a:pt x="746" y="952"/>
                  </a:cubicBezTo>
                  <a:cubicBezTo>
                    <a:pt x="1611" y="972"/>
                    <a:pt x="2416" y="1495"/>
                    <a:pt x="2819" y="2260"/>
                  </a:cubicBezTo>
                  <a:cubicBezTo>
                    <a:pt x="2873" y="2386"/>
                    <a:pt x="2959" y="2529"/>
                    <a:pt x="3078" y="2529"/>
                  </a:cubicBezTo>
                  <a:cubicBezTo>
                    <a:pt x="3092" y="2529"/>
                    <a:pt x="3106" y="2527"/>
                    <a:pt x="3121" y="2522"/>
                  </a:cubicBezTo>
                  <a:cubicBezTo>
                    <a:pt x="3162" y="2501"/>
                    <a:pt x="3202" y="2482"/>
                    <a:pt x="3242" y="2442"/>
                  </a:cubicBezTo>
                  <a:cubicBezTo>
                    <a:pt x="3403" y="2281"/>
                    <a:pt x="3463" y="2039"/>
                    <a:pt x="3443" y="1798"/>
                  </a:cubicBezTo>
                  <a:cubicBezTo>
                    <a:pt x="3423" y="1556"/>
                    <a:pt x="3323" y="1334"/>
                    <a:pt x="3202" y="1133"/>
                  </a:cubicBezTo>
                  <a:cubicBezTo>
                    <a:pt x="3060" y="851"/>
                    <a:pt x="2880" y="590"/>
                    <a:pt x="2638" y="408"/>
                  </a:cubicBezTo>
                  <a:cubicBezTo>
                    <a:pt x="2376" y="228"/>
                    <a:pt x="2054" y="166"/>
                    <a:pt x="1753" y="86"/>
                  </a:cubicBezTo>
                  <a:cubicBezTo>
                    <a:pt x="1535" y="37"/>
                    <a:pt x="1319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831;p71">
              <a:extLst>
                <a:ext uri="{FF2B5EF4-FFF2-40B4-BE49-F238E27FC236}">
                  <a16:creationId xmlns:a16="http://schemas.microsoft.com/office/drawing/2014/main" id="{C0D37140-5A60-4CA8-88B9-1C8FB334D492}"/>
                </a:ext>
              </a:extLst>
            </p:cNvPr>
            <p:cNvSpPr/>
            <p:nvPr/>
          </p:nvSpPr>
          <p:spPr>
            <a:xfrm>
              <a:off x="6491575" y="2159575"/>
              <a:ext cx="122275" cy="141000"/>
            </a:xfrm>
            <a:custGeom>
              <a:avLst/>
              <a:gdLst/>
              <a:ahLst/>
              <a:cxnLst/>
              <a:rect l="l" t="t" r="r" b="b"/>
              <a:pathLst>
                <a:path w="4891" h="5640" extrusionOk="0">
                  <a:moveTo>
                    <a:pt x="3246" y="1"/>
                  </a:moveTo>
                  <a:cubicBezTo>
                    <a:pt x="2660" y="1"/>
                    <a:pt x="2069" y="171"/>
                    <a:pt x="1590" y="486"/>
                  </a:cubicBezTo>
                  <a:cubicBezTo>
                    <a:pt x="1" y="1552"/>
                    <a:pt x="141" y="3524"/>
                    <a:pt x="1128" y="4974"/>
                  </a:cubicBezTo>
                  <a:cubicBezTo>
                    <a:pt x="1348" y="5296"/>
                    <a:pt x="1651" y="5618"/>
                    <a:pt x="2054" y="5639"/>
                  </a:cubicBezTo>
                  <a:cubicBezTo>
                    <a:pt x="2065" y="5639"/>
                    <a:pt x="2076" y="5639"/>
                    <a:pt x="2087" y="5639"/>
                  </a:cubicBezTo>
                  <a:cubicBezTo>
                    <a:pt x="2533" y="5639"/>
                    <a:pt x="2885" y="5267"/>
                    <a:pt x="3160" y="4893"/>
                  </a:cubicBezTo>
                  <a:cubicBezTo>
                    <a:pt x="3844" y="3927"/>
                    <a:pt x="4368" y="2840"/>
                    <a:pt x="4690" y="1694"/>
                  </a:cubicBezTo>
                  <a:cubicBezTo>
                    <a:pt x="4810" y="1331"/>
                    <a:pt x="4891" y="908"/>
                    <a:pt x="4690" y="586"/>
                  </a:cubicBezTo>
                  <a:cubicBezTo>
                    <a:pt x="4529" y="285"/>
                    <a:pt x="4166" y="124"/>
                    <a:pt x="3844" y="62"/>
                  </a:cubicBezTo>
                  <a:cubicBezTo>
                    <a:pt x="3648" y="21"/>
                    <a:pt x="3447" y="1"/>
                    <a:pt x="3246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832;p71">
              <a:extLst>
                <a:ext uri="{FF2B5EF4-FFF2-40B4-BE49-F238E27FC236}">
                  <a16:creationId xmlns:a16="http://schemas.microsoft.com/office/drawing/2014/main" id="{3EB6446A-82A9-46F1-A847-25C94D541663}"/>
                </a:ext>
              </a:extLst>
            </p:cNvPr>
            <p:cNvSpPr/>
            <p:nvPr/>
          </p:nvSpPr>
          <p:spPr>
            <a:xfrm>
              <a:off x="6065325" y="996625"/>
              <a:ext cx="734725" cy="1365325"/>
            </a:xfrm>
            <a:custGeom>
              <a:avLst/>
              <a:gdLst/>
              <a:ahLst/>
              <a:cxnLst/>
              <a:rect l="l" t="t" r="r" b="b"/>
              <a:pathLst>
                <a:path w="29389" h="54613" extrusionOk="0">
                  <a:moveTo>
                    <a:pt x="24195" y="1"/>
                  </a:moveTo>
                  <a:cubicBezTo>
                    <a:pt x="23798" y="1"/>
                    <a:pt x="22335" y="2029"/>
                    <a:pt x="20794" y="3707"/>
                  </a:cubicBezTo>
                  <a:cubicBezTo>
                    <a:pt x="20352" y="4190"/>
                    <a:pt x="19909" y="4653"/>
                    <a:pt x="19466" y="5016"/>
                  </a:cubicBezTo>
                  <a:cubicBezTo>
                    <a:pt x="17735" y="6525"/>
                    <a:pt x="16023" y="7029"/>
                    <a:pt x="13044" y="8880"/>
                  </a:cubicBezTo>
                  <a:cubicBezTo>
                    <a:pt x="12682" y="9101"/>
                    <a:pt x="12320" y="9343"/>
                    <a:pt x="11917" y="9605"/>
                  </a:cubicBezTo>
                  <a:cubicBezTo>
                    <a:pt x="9864" y="10993"/>
                    <a:pt x="9160" y="12563"/>
                    <a:pt x="8959" y="13671"/>
                  </a:cubicBezTo>
                  <a:cubicBezTo>
                    <a:pt x="8777" y="14557"/>
                    <a:pt x="8919" y="15140"/>
                    <a:pt x="8919" y="15140"/>
                  </a:cubicBezTo>
                  <a:cubicBezTo>
                    <a:pt x="8919" y="15140"/>
                    <a:pt x="11031" y="18722"/>
                    <a:pt x="11233" y="19468"/>
                  </a:cubicBezTo>
                  <a:cubicBezTo>
                    <a:pt x="11273" y="19589"/>
                    <a:pt x="11334" y="19809"/>
                    <a:pt x="11394" y="20091"/>
                  </a:cubicBezTo>
                  <a:cubicBezTo>
                    <a:pt x="11716" y="21500"/>
                    <a:pt x="12381" y="24621"/>
                    <a:pt x="12561" y="25486"/>
                  </a:cubicBezTo>
                  <a:cubicBezTo>
                    <a:pt x="12601" y="25627"/>
                    <a:pt x="12601" y="25708"/>
                    <a:pt x="12601" y="25708"/>
                  </a:cubicBezTo>
                  <a:lnTo>
                    <a:pt x="12561" y="25748"/>
                  </a:lnTo>
                  <a:cubicBezTo>
                    <a:pt x="12078" y="26331"/>
                    <a:pt x="8254" y="31022"/>
                    <a:pt x="4692" y="37885"/>
                  </a:cubicBezTo>
                  <a:cubicBezTo>
                    <a:pt x="886" y="45212"/>
                    <a:pt x="1" y="54612"/>
                    <a:pt x="1" y="54612"/>
                  </a:cubicBezTo>
                  <a:cubicBezTo>
                    <a:pt x="1" y="54612"/>
                    <a:pt x="2" y="54613"/>
                    <a:pt x="4" y="54613"/>
                  </a:cubicBezTo>
                  <a:cubicBezTo>
                    <a:pt x="40" y="54613"/>
                    <a:pt x="404" y="54561"/>
                    <a:pt x="3262" y="52981"/>
                  </a:cubicBezTo>
                  <a:cubicBezTo>
                    <a:pt x="6342" y="51290"/>
                    <a:pt x="8717" y="48010"/>
                    <a:pt x="8717" y="48010"/>
                  </a:cubicBezTo>
                  <a:cubicBezTo>
                    <a:pt x="8717" y="48010"/>
                    <a:pt x="9241" y="49862"/>
                    <a:pt x="10126" y="52237"/>
                  </a:cubicBezTo>
                  <a:cubicBezTo>
                    <a:pt x="10699" y="53741"/>
                    <a:pt x="11435" y="54164"/>
                    <a:pt x="12086" y="54164"/>
                  </a:cubicBezTo>
                  <a:cubicBezTo>
                    <a:pt x="12463" y="54164"/>
                    <a:pt x="12812" y="54022"/>
                    <a:pt x="13084" y="53867"/>
                  </a:cubicBezTo>
                  <a:cubicBezTo>
                    <a:pt x="13830" y="53445"/>
                    <a:pt x="14716" y="50546"/>
                    <a:pt x="14716" y="50546"/>
                  </a:cubicBezTo>
                  <a:cubicBezTo>
                    <a:pt x="14716" y="50546"/>
                    <a:pt x="16084" y="50123"/>
                    <a:pt x="18036" y="49661"/>
                  </a:cubicBezTo>
                  <a:cubicBezTo>
                    <a:pt x="19989" y="49178"/>
                    <a:pt x="22485" y="47546"/>
                    <a:pt x="23793" y="46178"/>
                  </a:cubicBezTo>
                  <a:cubicBezTo>
                    <a:pt x="25121" y="44790"/>
                    <a:pt x="29389" y="40059"/>
                    <a:pt x="28121" y="27761"/>
                  </a:cubicBezTo>
                  <a:cubicBezTo>
                    <a:pt x="27819" y="24882"/>
                    <a:pt x="27236" y="22487"/>
                    <a:pt x="26490" y="20494"/>
                  </a:cubicBezTo>
                  <a:cubicBezTo>
                    <a:pt x="26208" y="19729"/>
                    <a:pt x="25907" y="19044"/>
                    <a:pt x="25585" y="18400"/>
                  </a:cubicBezTo>
                  <a:cubicBezTo>
                    <a:pt x="25505" y="18220"/>
                    <a:pt x="25403" y="18038"/>
                    <a:pt x="25323" y="17877"/>
                  </a:cubicBezTo>
                  <a:cubicBezTo>
                    <a:pt x="24096" y="15563"/>
                    <a:pt x="22746" y="14012"/>
                    <a:pt x="21699" y="13067"/>
                  </a:cubicBezTo>
                  <a:cubicBezTo>
                    <a:pt x="21015" y="12442"/>
                    <a:pt x="20472" y="12080"/>
                    <a:pt x="20210" y="11919"/>
                  </a:cubicBezTo>
                  <a:cubicBezTo>
                    <a:pt x="20110" y="11859"/>
                    <a:pt x="20049" y="11819"/>
                    <a:pt x="20049" y="11819"/>
                  </a:cubicBezTo>
                  <a:cubicBezTo>
                    <a:pt x="21579" y="10872"/>
                    <a:pt x="22163" y="10188"/>
                    <a:pt x="22002" y="9866"/>
                  </a:cubicBezTo>
                  <a:cubicBezTo>
                    <a:pt x="21967" y="9796"/>
                    <a:pt x="21859" y="9769"/>
                    <a:pt x="21711" y="9769"/>
                  </a:cubicBezTo>
                  <a:cubicBezTo>
                    <a:pt x="21174" y="9769"/>
                    <a:pt x="20110" y="10128"/>
                    <a:pt x="20110" y="10128"/>
                  </a:cubicBezTo>
                  <a:cubicBezTo>
                    <a:pt x="21479" y="9444"/>
                    <a:pt x="23049" y="8135"/>
                    <a:pt x="22947" y="7652"/>
                  </a:cubicBezTo>
                  <a:cubicBezTo>
                    <a:pt x="22901" y="7435"/>
                    <a:pt x="22747" y="7377"/>
                    <a:pt x="22597" y="7377"/>
                  </a:cubicBezTo>
                  <a:cubicBezTo>
                    <a:pt x="22427" y="7377"/>
                    <a:pt x="22263" y="7450"/>
                    <a:pt x="22263" y="7450"/>
                  </a:cubicBezTo>
                  <a:cubicBezTo>
                    <a:pt x="19395" y="9425"/>
                    <a:pt x="18029" y="9715"/>
                    <a:pt x="17473" y="9715"/>
                  </a:cubicBezTo>
                  <a:cubicBezTo>
                    <a:pt x="17241" y="9715"/>
                    <a:pt x="17150" y="9665"/>
                    <a:pt x="17150" y="9665"/>
                  </a:cubicBezTo>
                  <a:cubicBezTo>
                    <a:pt x="17150" y="9665"/>
                    <a:pt x="17352" y="9504"/>
                    <a:pt x="19888" y="7914"/>
                  </a:cubicBezTo>
                  <a:cubicBezTo>
                    <a:pt x="20714" y="7410"/>
                    <a:pt x="21579" y="6645"/>
                    <a:pt x="22364" y="5861"/>
                  </a:cubicBezTo>
                  <a:cubicBezTo>
                    <a:pt x="23975" y="4230"/>
                    <a:pt x="25142" y="2439"/>
                    <a:pt x="24538" y="2318"/>
                  </a:cubicBezTo>
                  <a:cubicBezTo>
                    <a:pt x="24515" y="2315"/>
                    <a:pt x="24490" y="2313"/>
                    <a:pt x="24464" y="2313"/>
                  </a:cubicBezTo>
                  <a:cubicBezTo>
                    <a:pt x="23817" y="2313"/>
                    <a:pt x="22596" y="3517"/>
                    <a:pt x="21860" y="4310"/>
                  </a:cubicBezTo>
                  <a:cubicBezTo>
                    <a:pt x="23532" y="2318"/>
                    <a:pt x="24638" y="104"/>
                    <a:pt x="24216" y="3"/>
                  </a:cubicBezTo>
                  <a:cubicBezTo>
                    <a:pt x="24209" y="1"/>
                    <a:pt x="24202" y="1"/>
                    <a:pt x="24195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833;p71">
              <a:extLst>
                <a:ext uri="{FF2B5EF4-FFF2-40B4-BE49-F238E27FC236}">
                  <a16:creationId xmlns:a16="http://schemas.microsoft.com/office/drawing/2014/main" id="{CF6BD48C-B039-4A30-9B99-CEF0B0B602D9}"/>
                </a:ext>
              </a:extLst>
            </p:cNvPr>
            <p:cNvSpPr/>
            <p:nvPr/>
          </p:nvSpPr>
          <p:spPr>
            <a:xfrm>
              <a:off x="5558100" y="2150950"/>
              <a:ext cx="554600" cy="363850"/>
            </a:xfrm>
            <a:custGeom>
              <a:avLst/>
              <a:gdLst/>
              <a:ahLst/>
              <a:cxnLst/>
              <a:rect l="l" t="t" r="r" b="b"/>
              <a:pathLst>
                <a:path w="22184" h="14554" extrusionOk="0">
                  <a:moveTo>
                    <a:pt x="22181" y="0"/>
                  </a:moveTo>
                  <a:cubicBezTo>
                    <a:pt x="22088" y="0"/>
                    <a:pt x="18145" y="3964"/>
                    <a:pt x="13486" y="6708"/>
                  </a:cubicBezTo>
                  <a:cubicBezTo>
                    <a:pt x="11857" y="7654"/>
                    <a:pt x="9763" y="8741"/>
                    <a:pt x="7710" y="9787"/>
                  </a:cubicBezTo>
                  <a:cubicBezTo>
                    <a:pt x="7670" y="9827"/>
                    <a:pt x="7609" y="9848"/>
                    <a:pt x="7549" y="9889"/>
                  </a:cubicBezTo>
                  <a:cubicBezTo>
                    <a:pt x="3664" y="11881"/>
                    <a:pt x="0" y="13753"/>
                    <a:pt x="242" y="14296"/>
                  </a:cubicBezTo>
                  <a:cubicBezTo>
                    <a:pt x="321" y="14481"/>
                    <a:pt x="585" y="14553"/>
                    <a:pt x="951" y="14553"/>
                  </a:cubicBezTo>
                  <a:cubicBezTo>
                    <a:pt x="2178" y="14553"/>
                    <a:pt x="4542" y="13740"/>
                    <a:pt x="4852" y="13633"/>
                  </a:cubicBezTo>
                  <a:cubicBezTo>
                    <a:pt x="4871" y="13612"/>
                    <a:pt x="4892" y="13612"/>
                    <a:pt x="4892" y="13612"/>
                  </a:cubicBezTo>
                  <a:lnTo>
                    <a:pt x="4973" y="13612"/>
                  </a:lnTo>
                  <a:cubicBezTo>
                    <a:pt x="5354" y="13592"/>
                    <a:pt x="7005" y="13512"/>
                    <a:pt x="9160" y="13029"/>
                  </a:cubicBezTo>
                  <a:cubicBezTo>
                    <a:pt x="9259" y="13008"/>
                    <a:pt x="9380" y="12988"/>
                    <a:pt x="9501" y="12948"/>
                  </a:cubicBezTo>
                  <a:cubicBezTo>
                    <a:pt x="10709" y="12666"/>
                    <a:pt x="12077" y="12264"/>
                    <a:pt x="13446" y="11679"/>
                  </a:cubicBezTo>
                  <a:cubicBezTo>
                    <a:pt x="13467" y="11679"/>
                    <a:pt x="13507" y="11660"/>
                    <a:pt x="13527" y="11639"/>
                  </a:cubicBezTo>
                  <a:cubicBezTo>
                    <a:pt x="13870" y="11499"/>
                    <a:pt x="14192" y="11357"/>
                    <a:pt x="14533" y="11177"/>
                  </a:cubicBezTo>
                  <a:cubicBezTo>
                    <a:pt x="19243" y="8861"/>
                    <a:pt x="21921" y="4534"/>
                    <a:pt x="21921" y="4534"/>
                  </a:cubicBezTo>
                  <a:lnTo>
                    <a:pt x="22182" y="5"/>
                  </a:lnTo>
                  <a:cubicBezTo>
                    <a:pt x="22183" y="2"/>
                    <a:pt x="22183" y="0"/>
                    <a:pt x="2218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834;p71">
              <a:extLst>
                <a:ext uri="{FF2B5EF4-FFF2-40B4-BE49-F238E27FC236}">
                  <a16:creationId xmlns:a16="http://schemas.microsoft.com/office/drawing/2014/main" id="{C0E9B005-0EB4-40D9-A7BB-9ED043698153}"/>
                </a:ext>
              </a:extLst>
            </p:cNvPr>
            <p:cNvSpPr/>
            <p:nvPr/>
          </p:nvSpPr>
          <p:spPr>
            <a:xfrm>
              <a:off x="5678875" y="2232100"/>
              <a:ext cx="381975" cy="260150"/>
            </a:xfrm>
            <a:custGeom>
              <a:avLst/>
              <a:gdLst/>
              <a:ahLst/>
              <a:cxnLst/>
              <a:rect l="l" t="t" r="r" b="b"/>
              <a:pathLst>
                <a:path w="15279" h="10406" extrusionOk="0">
                  <a:moveTo>
                    <a:pt x="15258" y="0"/>
                  </a:moveTo>
                  <a:cubicBezTo>
                    <a:pt x="15238" y="0"/>
                    <a:pt x="15217" y="0"/>
                    <a:pt x="15198" y="20"/>
                  </a:cubicBezTo>
                  <a:cubicBezTo>
                    <a:pt x="11071" y="4509"/>
                    <a:pt x="142" y="10266"/>
                    <a:pt x="40" y="10325"/>
                  </a:cubicBezTo>
                  <a:cubicBezTo>
                    <a:pt x="21" y="10346"/>
                    <a:pt x="0" y="10366"/>
                    <a:pt x="21" y="10387"/>
                  </a:cubicBezTo>
                  <a:lnTo>
                    <a:pt x="40" y="10406"/>
                  </a:lnTo>
                  <a:lnTo>
                    <a:pt x="61" y="10406"/>
                  </a:lnTo>
                  <a:cubicBezTo>
                    <a:pt x="182" y="10346"/>
                    <a:pt x="11111" y="4569"/>
                    <a:pt x="15258" y="60"/>
                  </a:cubicBezTo>
                  <a:cubicBezTo>
                    <a:pt x="15278" y="41"/>
                    <a:pt x="15278" y="20"/>
                    <a:pt x="1525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835;p71">
              <a:extLst>
                <a:ext uri="{FF2B5EF4-FFF2-40B4-BE49-F238E27FC236}">
                  <a16:creationId xmlns:a16="http://schemas.microsoft.com/office/drawing/2014/main" id="{7589FBEB-6BF1-4CDF-BD32-6638937BB553}"/>
                </a:ext>
              </a:extLst>
            </p:cNvPr>
            <p:cNvSpPr/>
            <p:nvPr/>
          </p:nvSpPr>
          <p:spPr>
            <a:xfrm>
              <a:off x="5786550" y="2261900"/>
              <a:ext cx="281350" cy="216275"/>
            </a:xfrm>
            <a:custGeom>
              <a:avLst/>
              <a:gdLst/>
              <a:ahLst/>
              <a:cxnLst/>
              <a:rect l="l" t="t" r="r" b="b"/>
              <a:pathLst>
                <a:path w="11254" h="8651" extrusionOk="0">
                  <a:moveTo>
                    <a:pt x="11203" y="0"/>
                  </a:moveTo>
                  <a:cubicBezTo>
                    <a:pt x="11192" y="0"/>
                    <a:pt x="11182" y="6"/>
                    <a:pt x="11173" y="16"/>
                  </a:cubicBezTo>
                  <a:cubicBezTo>
                    <a:pt x="6724" y="5571"/>
                    <a:pt x="102" y="8550"/>
                    <a:pt x="22" y="8591"/>
                  </a:cubicBezTo>
                  <a:cubicBezTo>
                    <a:pt x="1" y="8591"/>
                    <a:pt x="1" y="8610"/>
                    <a:pt x="1" y="8631"/>
                  </a:cubicBezTo>
                  <a:cubicBezTo>
                    <a:pt x="22" y="8650"/>
                    <a:pt x="22" y="8650"/>
                    <a:pt x="41" y="8650"/>
                  </a:cubicBezTo>
                  <a:lnTo>
                    <a:pt x="62" y="8650"/>
                  </a:lnTo>
                  <a:cubicBezTo>
                    <a:pt x="121" y="8631"/>
                    <a:pt x="6764" y="5631"/>
                    <a:pt x="11232" y="76"/>
                  </a:cubicBezTo>
                  <a:cubicBezTo>
                    <a:pt x="11253" y="56"/>
                    <a:pt x="11253" y="35"/>
                    <a:pt x="11232" y="16"/>
                  </a:cubicBezTo>
                  <a:cubicBezTo>
                    <a:pt x="11223" y="6"/>
                    <a:pt x="11213" y="0"/>
                    <a:pt x="11203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836;p71">
              <a:extLst>
                <a:ext uri="{FF2B5EF4-FFF2-40B4-BE49-F238E27FC236}">
                  <a16:creationId xmlns:a16="http://schemas.microsoft.com/office/drawing/2014/main" id="{A4065554-812F-46CD-B449-4FDE7F6310A9}"/>
                </a:ext>
              </a:extLst>
            </p:cNvPr>
            <p:cNvSpPr/>
            <p:nvPr/>
          </p:nvSpPr>
          <p:spPr>
            <a:xfrm>
              <a:off x="5746825" y="2395625"/>
              <a:ext cx="149450" cy="51350"/>
            </a:xfrm>
            <a:custGeom>
              <a:avLst/>
              <a:gdLst/>
              <a:ahLst/>
              <a:cxnLst/>
              <a:rect l="l" t="t" r="r" b="b"/>
              <a:pathLst>
                <a:path w="5978" h="2054" extrusionOk="0">
                  <a:moveTo>
                    <a:pt x="161" y="0"/>
                  </a:moveTo>
                  <a:cubicBezTo>
                    <a:pt x="121" y="40"/>
                    <a:pt x="60" y="61"/>
                    <a:pt x="0" y="102"/>
                  </a:cubicBezTo>
                  <a:cubicBezTo>
                    <a:pt x="140" y="81"/>
                    <a:pt x="282" y="81"/>
                    <a:pt x="422" y="81"/>
                  </a:cubicBezTo>
                  <a:cubicBezTo>
                    <a:pt x="765" y="102"/>
                    <a:pt x="1047" y="182"/>
                    <a:pt x="1248" y="322"/>
                  </a:cubicBezTo>
                  <a:cubicBezTo>
                    <a:pt x="1509" y="504"/>
                    <a:pt x="1670" y="786"/>
                    <a:pt x="1630" y="1047"/>
                  </a:cubicBezTo>
                  <a:cubicBezTo>
                    <a:pt x="1611" y="1208"/>
                    <a:pt x="1490" y="1329"/>
                    <a:pt x="1369" y="1449"/>
                  </a:cubicBezTo>
                  <a:cubicBezTo>
                    <a:pt x="1348" y="1490"/>
                    <a:pt x="1329" y="1511"/>
                    <a:pt x="1308" y="1551"/>
                  </a:cubicBezTo>
                  <a:lnTo>
                    <a:pt x="1288" y="1551"/>
                  </a:lnTo>
                  <a:cubicBezTo>
                    <a:pt x="1288" y="1570"/>
                    <a:pt x="1288" y="1591"/>
                    <a:pt x="1308" y="1591"/>
                  </a:cubicBezTo>
                  <a:cubicBezTo>
                    <a:pt x="1308" y="1611"/>
                    <a:pt x="1329" y="1611"/>
                    <a:pt x="1348" y="1611"/>
                  </a:cubicBezTo>
                  <a:cubicBezTo>
                    <a:pt x="1429" y="1551"/>
                    <a:pt x="1509" y="1511"/>
                    <a:pt x="1590" y="1470"/>
                  </a:cubicBezTo>
                  <a:cubicBezTo>
                    <a:pt x="1912" y="1309"/>
                    <a:pt x="2335" y="1189"/>
                    <a:pt x="2757" y="1148"/>
                  </a:cubicBezTo>
                  <a:cubicBezTo>
                    <a:pt x="2848" y="1138"/>
                    <a:pt x="2933" y="1133"/>
                    <a:pt x="3014" y="1133"/>
                  </a:cubicBezTo>
                  <a:cubicBezTo>
                    <a:pt x="3255" y="1133"/>
                    <a:pt x="3452" y="1179"/>
                    <a:pt x="3602" y="1269"/>
                  </a:cubicBezTo>
                  <a:cubicBezTo>
                    <a:pt x="3844" y="1409"/>
                    <a:pt x="4005" y="1712"/>
                    <a:pt x="3905" y="1994"/>
                  </a:cubicBezTo>
                  <a:cubicBezTo>
                    <a:pt x="3884" y="2013"/>
                    <a:pt x="3884" y="2013"/>
                    <a:pt x="3905" y="2034"/>
                  </a:cubicBezTo>
                  <a:lnTo>
                    <a:pt x="3925" y="2053"/>
                  </a:lnTo>
                  <a:cubicBezTo>
                    <a:pt x="3945" y="2053"/>
                    <a:pt x="3945" y="2034"/>
                    <a:pt x="3945" y="2034"/>
                  </a:cubicBezTo>
                  <a:cubicBezTo>
                    <a:pt x="4045" y="1994"/>
                    <a:pt x="4166" y="1933"/>
                    <a:pt x="4287" y="1892"/>
                  </a:cubicBezTo>
                  <a:cubicBezTo>
                    <a:pt x="4488" y="1812"/>
                    <a:pt x="4710" y="1752"/>
                    <a:pt x="4952" y="1712"/>
                  </a:cubicBezTo>
                  <a:cubicBezTo>
                    <a:pt x="5043" y="1697"/>
                    <a:pt x="5132" y="1689"/>
                    <a:pt x="5219" y="1689"/>
                  </a:cubicBezTo>
                  <a:cubicBezTo>
                    <a:pt x="5479" y="1689"/>
                    <a:pt x="5716" y="1757"/>
                    <a:pt x="5897" y="1892"/>
                  </a:cubicBezTo>
                  <a:cubicBezTo>
                    <a:pt x="5897" y="1892"/>
                    <a:pt x="5918" y="1892"/>
                    <a:pt x="5918" y="1913"/>
                  </a:cubicBezTo>
                  <a:cubicBezTo>
                    <a:pt x="5937" y="1913"/>
                    <a:pt x="5958" y="1913"/>
                    <a:pt x="5978" y="1892"/>
                  </a:cubicBezTo>
                  <a:lnTo>
                    <a:pt x="5978" y="1852"/>
                  </a:lnTo>
                  <a:lnTo>
                    <a:pt x="5958" y="1852"/>
                  </a:lnTo>
                  <a:cubicBezTo>
                    <a:pt x="5775" y="1685"/>
                    <a:pt x="5510" y="1609"/>
                    <a:pt x="5217" y="1609"/>
                  </a:cubicBezTo>
                  <a:cubicBezTo>
                    <a:pt x="5124" y="1609"/>
                    <a:pt x="5028" y="1617"/>
                    <a:pt x="4931" y="1631"/>
                  </a:cubicBezTo>
                  <a:cubicBezTo>
                    <a:pt x="4810" y="1672"/>
                    <a:pt x="4689" y="1691"/>
                    <a:pt x="4569" y="1731"/>
                  </a:cubicBezTo>
                  <a:cubicBezTo>
                    <a:pt x="4469" y="1752"/>
                    <a:pt x="4348" y="1792"/>
                    <a:pt x="4268" y="1833"/>
                  </a:cubicBezTo>
                  <a:cubicBezTo>
                    <a:pt x="4166" y="1852"/>
                    <a:pt x="4086" y="1892"/>
                    <a:pt x="4005" y="1933"/>
                  </a:cubicBezTo>
                  <a:cubicBezTo>
                    <a:pt x="4066" y="1651"/>
                    <a:pt x="3884" y="1350"/>
                    <a:pt x="3643" y="1208"/>
                  </a:cubicBezTo>
                  <a:cubicBezTo>
                    <a:pt x="3476" y="1102"/>
                    <a:pt x="3262" y="1053"/>
                    <a:pt x="3002" y="1053"/>
                  </a:cubicBezTo>
                  <a:cubicBezTo>
                    <a:pt x="2919" y="1053"/>
                    <a:pt x="2830" y="1058"/>
                    <a:pt x="2738" y="1068"/>
                  </a:cubicBezTo>
                  <a:cubicBezTo>
                    <a:pt x="2475" y="1087"/>
                    <a:pt x="2234" y="1148"/>
                    <a:pt x="1992" y="1229"/>
                  </a:cubicBezTo>
                  <a:cubicBezTo>
                    <a:pt x="1852" y="1269"/>
                    <a:pt x="1691" y="1329"/>
                    <a:pt x="1549" y="1390"/>
                  </a:cubicBezTo>
                  <a:cubicBezTo>
                    <a:pt x="1549" y="1409"/>
                    <a:pt x="1530" y="1409"/>
                    <a:pt x="1530" y="1409"/>
                  </a:cubicBezTo>
                  <a:cubicBezTo>
                    <a:pt x="1611" y="1309"/>
                    <a:pt x="1691" y="1189"/>
                    <a:pt x="1710" y="1068"/>
                  </a:cubicBezTo>
                  <a:cubicBezTo>
                    <a:pt x="1751" y="765"/>
                    <a:pt x="1590" y="443"/>
                    <a:pt x="1308" y="263"/>
                  </a:cubicBezTo>
                  <a:cubicBezTo>
                    <a:pt x="1087" y="102"/>
                    <a:pt x="784" y="21"/>
                    <a:pt x="42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837;p71">
              <a:extLst>
                <a:ext uri="{FF2B5EF4-FFF2-40B4-BE49-F238E27FC236}">
                  <a16:creationId xmlns:a16="http://schemas.microsoft.com/office/drawing/2014/main" id="{73E42002-120E-45C4-8C2C-73910F045599}"/>
                </a:ext>
              </a:extLst>
            </p:cNvPr>
            <p:cNvSpPr/>
            <p:nvPr/>
          </p:nvSpPr>
          <p:spPr>
            <a:xfrm>
              <a:off x="6065325" y="1456625"/>
              <a:ext cx="734725" cy="904950"/>
            </a:xfrm>
            <a:custGeom>
              <a:avLst/>
              <a:gdLst/>
              <a:ahLst/>
              <a:cxnLst/>
              <a:rect l="l" t="t" r="r" b="b"/>
              <a:pathLst>
                <a:path w="29389" h="36198" extrusionOk="0">
                  <a:moveTo>
                    <a:pt x="25585" y="0"/>
                  </a:moveTo>
                  <a:cubicBezTo>
                    <a:pt x="25564" y="21"/>
                    <a:pt x="25545" y="41"/>
                    <a:pt x="25524" y="81"/>
                  </a:cubicBezTo>
                  <a:cubicBezTo>
                    <a:pt x="25223" y="443"/>
                    <a:pt x="24780" y="685"/>
                    <a:pt x="24316" y="826"/>
                  </a:cubicBezTo>
                  <a:cubicBezTo>
                    <a:pt x="24094" y="891"/>
                    <a:pt x="23850" y="930"/>
                    <a:pt x="23611" y="930"/>
                  </a:cubicBezTo>
                  <a:cubicBezTo>
                    <a:pt x="23330" y="930"/>
                    <a:pt x="23055" y="876"/>
                    <a:pt x="22827" y="746"/>
                  </a:cubicBezTo>
                  <a:cubicBezTo>
                    <a:pt x="22813" y="737"/>
                    <a:pt x="22800" y="733"/>
                    <a:pt x="22787" y="733"/>
                  </a:cubicBezTo>
                  <a:cubicBezTo>
                    <a:pt x="22744" y="733"/>
                    <a:pt x="22711" y="779"/>
                    <a:pt x="22727" y="826"/>
                  </a:cubicBezTo>
                  <a:cubicBezTo>
                    <a:pt x="22968" y="1269"/>
                    <a:pt x="23149" y="1752"/>
                    <a:pt x="23089" y="2235"/>
                  </a:cubicBezTo>
                  <a:cubicBezTo>
                    <a:pt x="23028" y="2598"/>
                    <a:pt x="22848" y="2920"/>
                    <a:pt x="22606" y="3161"/>
                  </a:cubicBezTo>
                  <a:cubicBezTo>
                    <a:pt x="22212" y="3571"/>
                    <a:pt x="21646" y="3807"/>
                    <a:pt x="21077" y="3807"/>
                  </a:cubicBezTo>
                  <a:cubicBezTo>
                    <a:pt x="20976" y="3807"/>
                    <a:pt x="20874" y="3800"/>
                    <a:pt x="20774" y="3785"/>
                  </a:cubicBezTo>
                  <a:cubicBezTo>
                    <a:pt x="20513" y="3744"/>
                    <a:pt x="20210" y="3685"/>
                    <a:pt x="19968" y="3543"/>
                  </a:cubicBezTo>
                  <a:cubicBezTo>
                    <a:pt x="19955" y="3534"/>
                    <a:pt x="19942" y="3530"/>
                    <a:pt x="19929" y="3530"/>
                  </a:cubicBezTo>
                  <a:cubicBezTo>
                    <a:pt x="19886" y="3530"/>
                    <a:pt x="19852" y="3577"/>
                    <a:pt x="19869" y="3624"/>
                  </a:cubicBezTo>
                  <a:cubicBezTo>
                    <a:pt x="20089" y="4147"/>
                    <a:pt x="20129" y="4772"/>
                    <a:pt x="19909" y="5295"/>
                  </a:cubicBezTo>
                  <a:cubicBezTo>
                    <a:pt x="19627" y="5958"/>
                    <a:pt x="18943" y="6442"/>
                    <a:pt x="18218" y="6462"/>
                  </a:cubicBezTo>
                  <a:cubicBezTo>
                    <a:pt x="17614" y="6462"/>
                    <a:pt x="16989" y="6160"/>
                    <a:pt x="16708" y="5636"/>
                  </a:cubicBezTo>
                  <a:cubicBezTo>
                    <a:pt x="16699" y="5611"/>
                    <a:pt x="16681" y="5600"/>
                    <a:pt x="16660" y="5600"/>
                  </a:cubicBezTo>
                  <a:cubicBezTo>
                    <a:pt x="16631" y="5600"/>
                    <a:pt x="16599" y="5622"/>
                    <a:pt x="16587" y="5657"/>
                  </a:cubicBezTo>
                  <a:cubicBezTo>
                    <a:pt x="16506" y="6522"/>
                    <a:pt x="15923" y="7348"/>
                    <a:pt x="15097" y="7649"/>
                  </a:cubicBezTo>
                  <a:cubicBezTo>
                    <a:pt x="14838" y="7752"/>
                    <a:pt x="14564" y="7800"/>
                    <a:pt x="14290" y="7800"/>
                  </a:cubicBezTo>
                  <a:cubicBezTo>
                    <a:pt x="13651" y="7800"/>
                    <a:pt x="13012" y="7537"/>
                    <a:pt x="12561" y="7086"/>
                  </a:cubicBezTo>
                  <a:lnTo>
                    <a:pt x="12561" y="7086"/>
                  </a:lnTo>
                  <a:cubicBezTo>
                    <a:pt x="12601" y="7227"/>
                    <a:pt x="12601" y="7308"/>
                    <a:pt x="12601" y="7308"/>
                  </a:cubicBezTo>
                  <a:cubicBezTo>
                    <a:pt x="12601" y="7308"/>
                    <a:pt x="8495" y="12158"/>
                    <a:pt x="4692" y="19485"/>
                  </a:cubicBezTo>
                  <a:cubicBezTo>
                    <a:pt x="1109" y="26390"/>
                    <a:pt x="122" y="35125"/>
                    <a:pt x="1" y="36111"/>
                  </a:cubicBezTo>
                  <a:cubicBezTo>
                    <a:pt x="1" y="36161"/>
                    <a:pt x="28" y="36197"/>
                    <a:pt x="71" y="36197"/>
                  </a:cubicBezTo>
                  <a:cubicBezTo>
                    <a:pt x="81" y="36197"/>
                    <a:pt x="91" y="36195"/>
                    <a:pt x="102" y="36191"/>
                  </a:cubicBezTo>
                  <a:cubicBezTo>
                    <a:pt x="323" y="36111"/>
                    <a:pt x="1028" y="35810"/>
                    <a:pt x="3262" y="34581"/>
                  </a:cubicBezTo>
                  <a:cubicBezTo>
                    <a:pt x="5999" y="33072"/>
                    <a:pt x="8194" y="30295"/>
                    <a:pt x="8637" y="29731"/>
                  </a:cubicBezTo>
                  <a:cubicBezTo>
                    <a:pt x="8645" y="29705"/>
                    <a:pt x="8664" y="29694"/>
                    <a:pt x="8683" y="29694"/>
                  </a:cubicBezTo>
                  <a:cubicBezTo>
                    <a:pt x="8709" y="29694"/>
                    <a:pt x="8737" y="29716"/>
                    <a:pt x="8737" y="29750"/>
                  </a:cubicBezTo>
                  <a:cubicBezTo>
                    <a:pt x="8878" y="30193"/>
                    <a:pt x="9381" y="31824"/>
                    <a:pt x="10126" y="33837"/>
                  </a:cubicBezTo>
                  <a:cubicBezTo>
                    <a:pt x="10699" y="35341"/>
                    <a:pt x="11435" y="35764"/>
                    <a:pt x="12086" y="35764"/>
                  </a:cubicBezTo>
                  <a:cubicBezTo>
                    <a:pt x="12463" y="35764"/>
                    <a:pt x="12812" y="35622"/>
                    <a:pt x="13084" y="35467"/>
                  </a:cubicBezTo>
                  <a:cubicBezTo>
                    <a:pt x="13769" y="35085"/>
                    <a:pt x="14614" y="32488"/>
                    <a:pt x="14716" y="32187"/>
                  </a:cubicBezTo>
                  <a:cubicBezTo>
                    <a:pt x="14716" y="32166"/>
                    <a:pt x="14735" y="32146"/>
                    <a:pt x="14756" y="32146"/>
                  </a:cubicBezTo>
                  <a:cubicBezTo>
                    <a:pt x="14976" y="32066"/>
                    <a:pt x="16265" y="31683"/>
                    <a:pt x="18036" y="31261"/>
                  </a:cubicBezTo>
                  <a:cubicBezTo>
                    <a:pt x="19989" y="30778"/>
                    <a:pt x="22485" y="29146"/>
                    <a:pt x="23793" y="27778"/>
                  </a:cubicBezTo>
                  <a:cubicBezTo>
                    <a:pt x="25121" y="26390"/>
                    <a:pt x="29389" y="21659"/>
                    <a:pt x="28121" y="9361"/>
                  </a:cubicBezTo>
                  <a:cubicBezTo>
                    <a:pt x="27719" y="5395"/>
                    <a:pt x="26732" y="2335"/>
                    <a:pt x="2558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838;p71">
              <a:extLst>
                <a:ext uri="{FF2B5EF4-FFF2-40B4-BE49-F238E27FC236}">
                  <a16:creationId xmlns:a16="http://schemas.microsoft.com/office/drawing/2014/main" id="{3FDF469E-EA28-44CA-87E2-36EF1127C28B}"/>
                </a:ext>
              </a:extLst>
            </p:cNvPr>
            <p:cNvSpPr/>
            <p:nvPr/>
          </p:nvSpPr>
          <p:spPr>
            <a:xfrm>
              <a:off x="6065325" y="1508950"/>
              <a:ext cx="709075" cy="853025"/>
            </a:xfrm>
            <a:custGeom>
              <a:avLst/>
              <a:gdLst/>
              <a:ahLst/>
              <a:cxnLst/>
              <a:rect l="l" t="t" r="r" b="b"/>
              <a:pathLst>
                <a:path w="28363" h="34121" extrusionOk="0">
                  <a:moveTo>
                    <a:pt x="26490" y="1"/>
                  </a:moveTo>
                  <a:cubicBezTo>
                    <a:pt x="26430" y="223"/>
                    <a:pt x="26350" y="444"/>
                    <a:pt x="26249" y="645"/>
                  </a:cubicBezTo>
                  <a:cubicBezTo>
                    <a:pt x="26028" y="1149"/>
                    <a:pt x="25666" y="1611"/>
                    <a:pt x="25162" y="1893"/>
                  </a:cubicBezTo>
                  <a:cubicBezTo>
                    <a:pt x="24801" y="2087"/>
                    <a:pt x="24384" y="2234"/>
                    <a:pt x="23974" y="2234"/>
                  </a:cubicBezTo>
                  <a:cubicBezTo>
                    <a:pt x="23789" y="2234"/>
                    <a:pt x="23606" y="2204"/>
                    <a:pt x="23431" y="2134"/>
                  </a:cubicBezTo>
                  <a:lnTo>
                    <a:pt x="23431" y="2134"/>
                  </a:lnTo>
                  <a:cubicBezTo>
                    <a:pt x="23833" y="2759"/>
                    <a:pt x="23693" y="3664"/>
                    <a:pt x="23149" y="4168"/>
                  </a:cubicBezTo>
                  <a:cubicBezTo>
                    <a:pt x="22829" y="4442"/>
                    <a:pt x="22399" y="4600"/>
                    <a:pt x="21980" y="4600"/>
                  </a:cubicBezTo>
                  <a:cubicBezTo>
                    <a:pt x="21661" y="4600"/>
                    <a:pt x="21348" y="4509"/>
                    <a:pt x="21096" y="4308"/>
                  </a:cubicBezTo>
                  <a:lnTo>
                    <a:pt x="21096" y="4308"/>
                  </a:lnTo>
                  <a:cubicBezTo>
                    <a:pt x="21398" y="4933"/>
                    <a:pt x="21358" y="5717"/>
                    <a:pt x="20955" y="6302"/>
                  </a:cubicBezTo>
                  <a:cubicBezTo>
                    <a:pt x="20601" y="6823"/>
                    <a:pt x="19973" y="7154"/>
                    <a:pt x="19323" y="7154"/>
                  </a:cubicBezTo>
                  <a:cubicBezTo>
                    <a:pt x="19270" y="7154"/>
                    <a:pt x="19217" y="7152"/>
                    <a:pt x="19163" y="7147"/>
                  </a:cubicBezTo>
                  <a:cubicBezTo>
                    <a:pt x="18479" y="7086"/>
                    <a:pt x="17835" y="6683"/>
                    <a:pt x="17553" y="6039"/>
                  </a:cubicBezTo>
                  <a:cubicBezTo>
                    <a:pt x="17392" y="6442"/>
                    <a:pt x="17051" y="6764"/>
                    <a:pt x="16648" y="6925"/>
                  </a:cubicBezTo>
                  <a:cubicBezTo>
                    <a:pt x="16340" y="7048"/>
                    <a:pt x="15997" y="7101"/>
                    <a:pt x="15664" y="7101"/>
                  </a:cubicBezTo>
                  <a:cubicBezTo>
                    <a:pt x="15561" y="7101"/>
                    <a:pt x="15459" y="7095"/>
                    <a:pt x="15360" y="7086"/>
                  </a:cubicBezTo>
                  <a:cubicBezTo>
                    <a:pt x="14675" y="7046"/>
                    <a:pt x="13970" y="6844"/>
                    <a:pt x="13427" y="6442"/>
                  </a:cubicBezTo>
                  <a:cubicBezTo>
                    <a:pt x="13025" y="6141"/>
                    <a:pt x="12703" y="5717"/>
                    <a:pt x="12561" y="5255"/>
                  </a:cubicBezTo>
                  <a:cubicBezTo>
                    <a:pt x="12078" y="5838"/>
                    <a:pt x="8254" y="10529"/>
                    <a:pt x="4692" y="17392"/>
                  </a:cubicBezTo>
                  <a:cubicBezTo>
                    <a:pt x="4590" y="17614"/>
                    <a:pt x="4469" y="17835"/>
                    <a:pt x="4370" y="18057"/>
                  </a:cubicBezTo>
                  <a:cubicBezTo>
                    <a:pt x="2961" y="20934"/>
                    <a:pt x="1973" y="24074"/>
                    <a:pt x="1310" y="26812"/>
                  </a:cubicBezTo>
                  <a:cubicBezTo>
                    <a:pt x="827" y="28825"/>
                    <a:pt x="505" y="30617"/>
                    <a:pt x="304" y="31925"/>
                  </a:cubicBezTo>
                  <a:cubicBezTo>
                    <a:pt x="81" y="33274"/>
                    <a:pt x="1" y="34119"/>
                    <a:pt x="1" y="34119"/>
                  </a:cubicBezTo>
                  <a:cubicBezTo>
                    <a:pt x="1" y="34119"/>
                    <a:pt x="2" y="34121"/>
                    <a:pt x="10" y="34121"/>
                  </a:cubicBezTo>
                  <a:cubicBezTo>
                    <a:pt x="28" y="34121"/>
                    <a:pt x="83" y="34111"/>
                    <a:pt x="242" y="34039"/>
                  </a:cubicBezTo>
                  <a:cubicBezTo>
                    <a:pt x="283" y="34018"/>
                    <a:pt x="304" y="34018"/>
                    <a:pt x="344" y="33999"/>
                  </a:cubicBezTo>
                  <a:cubicBezTo>
                    <a:pt x="505" y="33937"/>
                    <a:pt x="746" y="33817"/>
                    <a:pt x="1128" y="33636"/>
                  </a:cubicBezTo>
                  <a:cubicBezTo>
                    <a:pt x="1149" y="33615"/>
                    <a:pt x="1189" y="33596"/>
                    <a:pt x="1229" y="33575"/>
                  </a:cubicBezTo>
                  <a:cubicBezTo>
                    <a:pt x="1531" y="33414"/>
                    <a:pt x="1933" y="33213"/>
                    <a:pt x="2397" y="32952"/>
                  </a:cubicBezTo>
                  <a:lnTo>
                    <a:pt x="2518" y="32891"/>
                  </a:lnTo>
                  <a:cubicBezTo>
                    <a:pt x="2738" y="32770"/>
                    <a:pt x="3001" y="32630"/>
                    <a:pt x="3262" y="32488"/>
                  </a:cubicBezTo>
                  <a:cubicBezTo>
                    <a:pt x="3484" y="32367"/>
                    <a:pt x="3685" y="32247"/>
                    <a:pt x="3866" y="32126"/>
                  </a:cubicBezTo>
                  <a:lnTo>
                    <a:pt x="3886" y="32126"/>
                  </a:lnTo>
                  <a:cubicBezTo>
                    <a:pt x="3927" y="32107"/>
                    <a:pt x="3946" y="32066"/>
                    <a:pt x="3986" y="32045"/>
                  </a:cubicBezTo>
                  <a:cubicBezTo>
                    <a:pt x="4490" y="31723"/>
                    <a:pt x="4952" y="31382"/>
                    <a:pt x="5395" y="31020"/>
                  </a:cubicBezTo>
                  <a:lnTo>
                    <a:pt x="5497" y="30918"/>
                  </a:lnTo>
                  <a:lnTo>
                    <a:pt x="5516" y="30918"/>
                  </a:lnTo>
                  <a:cubicBezTo>
                    <a:pt x="6160" y="30376"/>
                    <a:pt x="6745" y="29791"/>
                    <a:pt x="7228" y="29289"/>
                  </a:cubicBezTo>
                  <a:cubicBezTo>
                    <a:pt x="7268" y="29248"/>
                    <a:pt x="7287" y="29208"/>
                    <a:pt x="7349" y="29147"/>
                  </a:cubicBezTo>
                  <a:cubicBezTo>
                    <a:pt x="7832" y="28624"/>
                    <a:pt x="8213" y="28161"/>
                    <a:pt x="8455" y="27859"/>
                  </a:cubicBezTo>
                  <a:cubicBezTo>
                    <a:pt x="8495" y="27799"/>
                    <a:pt x="8535" y="27738"/>
                    <a:pt x="8576" y="27698"/>
                  </a:cubicBezTo>
                  <a:lnTo>
                    <a:pt x="8576" y="27678"/>
                  </a:lnTo>
                  <a:lnTo>
                    <a:pt x="8677" y="27577"/>
                  </a:lnTo>
                  <a:cubicBezTo>
                    <a:pt x="8696" y="27537"/>
                    <a:pt x="8717" y="27517"/>
                    <a:pt x="8717" y="27517"/>
                  </a:cubicBezTo>
                  <a:cubicBezTo>
                    <a:pt x="8717" y="27517"/>
                    <a:pt x="9241" y="29369"/>
                    <a:pt x="10126" y="31744"/>
                  </a:cubicBezTo>
                  <a:cubicBezTo>
                    <a:pt x="10699" y="33248"/>
                    <a:pt x="11435" y="33671"/>
                    <a:pt x="12086" y="33671"/>
                  </a:cubicBezTo>
                  <a:cubicBezTo>
                    <a:pt x="12463" y="33671"/>
                    <a:pt x="12812" y="33529"/>
                    <a:pt x="13084" y="33374"/>
                  </a:cubicBezTo>
                  <a:cubicBezTo>
                    <a:pt x="13830" y="32952"/>
                    <a:pt x="14716" y="30053"/>
                    <a:pt x="14716" y="30053"/>
                  </a:cubicBezTo>
                  <a:cubicBezTo>
                    <a:pt x="14716" y="30053"/>
                    <a:pt x="14756" y="30053"/>
                    <a:pt x="14836" y="30013"/>
                  </a:cubicBezTo>
                  <a:cubicBezTo>
                    <a:pt x="15199" y="29912"/>
                    <a:pt x="16426" y="29549"/>
                    <a:pt x="18036" y="29168"/>
                  </a:cubicBezTo>
                  <a:cubicBezTo>
                    <a:pt x="19989" y="28685"/>
                    <a:pt x="22485" y="27053"/>
                    <a:pt x="23793" y="25685"/>
                  </a:cubicBezTo>
                  <a:cubicBezTo>
                    <a:pt x="24941" y="24477"/>
                    <a:pt x="28342" y="20714"/>
                    <a:pt x="28363" y="11616"/>
                  </a:cubicBezTo>
                  <a:cubicBezTo>
                    <a:pt x="28363" y="10287"/>
                    <a:pt x="28282" y="8838"/>
                    <a:pt x="28121" y="7268"/>
                  </a:cubicBezTo>
                  <a:cubicBezTo>
                    <a:pt x="27819" y="4389"/>
                    <a:pt x="27236" y="1994"/>
                    <a:pt x="26490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839;p71">
              <a:extLst>
                <a:ext uri="{FF2B5EF4-FFF2-40B4-BE49-F238E27FC236}">
                  <a16:creationId xmlns:a16="http://schemas.microsoft.com/office/drawing/2014/main" id="{80E7AA87-1581-4B3C-B0B6-FCFB30689BB0}"/>
                </a:ext>
              </a:extLst>
            </p:cNvPr>
            <p:cNvSpPr/>
            <p:nvPr/>
          </p:nvSpPr>
          <p:spPr>
            <a:xfrm>
              <a:off x="6284725" y="1324800"/>
              <a:ext cx="126350" cy="174125"/>
            </a:xfrm>
            <a:custGeom>
              <a:avLst/>
              <a:gdLst/>
              <a:ahLst/>
              <a:cxnLst/>
              <a:rect l="l" t="t" r="r" b="b"/>
              <a:pathLst>
                <a:path w="5054" h="6965" extrusionOk="0">
                  <a:moveTo>
                    <a:pt x="921" y="1"/>
                  </a:moveTo>
                  <a:cubicBezTo>
                    <a:pt x="637" y="1"/>
                    <a:pt x="387" y="217"/>
                    <a:pt x="183" y="544"/>
                  </a:cubicBezTo>
                  <a:cubicBezTo>
                    <a:pt x="1" y="1430"/>
                    <a:pt x="143" y="2013"/>
                    <a:pt x="143" y="2013"/>
                  </a:cubicBezTo>
                  <a:cubicBezTo>
                    <a:pt x="143" y="2013"/>
                    <a:pt x="2255" y="5595"/>
                    <a:pt x="2457" y="6341"/>
                  </a:cubicBezTo>
                  <a:cubicBezTo>
                    <a:pt x="2497" y="6462"/>
                    <a:pt x="2558" y="6682"/>
                    <a:pt x="2618" y="6964"/>
                  </a:cubicBezTo>
                  <a:cubicBezTo>
                    <a:pt x="2779" y="6905"/>
                    <a:pt x="2920" y="6803"/>
                    <a:pt x="3060" y="6723"/>
                  </a:cubicBezTo>
                  <a:cubicBezTo>
                    <a:pt x="3887" y="6180"/>
                    <a:pt x="4510" y="5375"/>
                    <a:pt x="4853" y="4468"/>
                  </a:cubicBezTo>
                  <a:cubicBezTo>
                    <a:pt x="4973" y="4127"/>
                    <a:pt x="5054" y="3724"/>
                    <a:pt x="4953" y="3362"/>
                  </a:cubicBezTo>
                  <a:cubicBezTo>
                    <a:pt x="4856" y="3012"/>
                    <a:pt x="4532" y="2717"/>
                    <a:pt x="4183" y="2717"/>
                  </a:cubicBezTo>
                  <a:cubicBezTo>
                    <a:pt x="4171" y="2717"/>
                    <a:pt x="4159" y="2717"/>
                    <a:pt x="4147" y="2718"/>
                  </a:cubicBezTo>
                  <a:cubicBezTo>
                    <a:pt x="4044" y="2729"/>
                    <a:pt x="3940" y="2754"/>
                    <a:pt x="3847" y="2754"/>
                  </a:cubicBezTo>
                  <a:cubicBezTo>
                    <a:pt x="3778" y="2754"/>
                    <a:pt x="3716" y="2740"/>
                    <a:pt x="3664" y="2697"/>
                  </a:cubicBezTo>
                  <a:cubicBezTo>
                    <a:pt x="3584" y="2616"/>
                    <a:pt x="3584" y="2476"/>
                    <a:pt x="3564" y="2375"/>
                  </a:cubicBezTo>
                  <a:cubicBezTo>
                    <a:pt x="3491" y="2052"/>
                    <a:pt x="3171" y="1836"/>
                    <a:pt x="2856" y="1836"/>
                  </a:cubicBezTo>
                  <a:cubicBezTo>
                    <a:pt x="2738" y="1836"/>
                    <a:pt x="2621" y="1866"/>
                    <a:pt x="2518" y="1932"/>
                  </a:cubicBezTo>
                  <a:cubicBezTo>
                    <a:pt x="2365" y="2017"/>
                    <a:pt x="2213" y="2173"/>
                    <a:pt x="2061" y="2173"/>
                  </a:cubicBezTo>
                  <a:cubicBezTo>
                    <a:pt x="2032" y="2173"/>
                    <a:pt x="2003" y="2167"/>
                    <a:pt x="1973" y="2154"/>
                  </a:cubicBezTo>
                  <a:cubicBezTo>
                    <a:pt x="1893" y="2133"/>
                    <a:pt x="1853" y="2053"/>
                    <a:pt x="1812" y="1972"/>
                  </a:cubicBezTo>
                  <a:cubicBezTo>
                    <a:pt x="1672" y="1690"/>
                    <a:pt x="1692" y="1349"/>
                    <a:pt x="1692" y="1027"/>
                  </a:cubicBezTo>
                  <a:cubicBezTo>
                    <a:pt x="1692" y="705"/>
                    <a:pt x="1611" y="343"/>
                    <a:pt x="1350" y="161"/>
                  </a:cubicBezTo>
                  <a:cubicBezTo>
                    <a:pt x="1200" y="50"/>
                    <a:pt x="1057" y="1"/>
                    <a:pt x="92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840;p71">
              <a:extLst>
                <a:ext uri="{FF2B5EF4-FFF2-40B4-BE49-F238E27FC236}">
                  <a16:creationId xmlns:a16="http://schemas.microsoft.com/office/drawing/2014/main" id="{9E847D82-01EC-474D-AFA1-33FCAF0BA31C}"/>
                </a:ext>
              </a:extLst>
            </p:cNvPr>
            <p:cNvSpPr/>
            <p:nvPr/>
          </p:nvSpPr>
          <p:spPr>
            <a:xfrm>
              <a:off x="6575600" y="1323300"/>
              <a:ext cx="122800" cy="134900"/>
            </a:xfrm>
            <a:custGeom>
              <a:avLst/>
              <a:gdLst/>
              <a:ahLst/>
              <a:cxnLst/>
              <a:rect l="l" t="t" r="r" b="b"/>
              <a:pathLst>
                <a:path w="4912" h="5396" extrusionOk="0">
                  <a:moveTo>
                    <a:pt x="1288" y="0"/>
                  </a:moveTo>
                  <a:cubicBezTo>
                    <a:pt x="685" y="60"/>
                    <a:pt x="161" y="362"/>
                    <a:pt x="202" y="1147"/>
                  </a:cubicBezTo>
                  <a:cubicBezTo>
                    <a:pt x="242" y="1630"/>
                    <a:pt x="585" y="2073"/>
                    <a:pt x="1068" y="2214"/>
                  </a:cubicBezTo>
                  <a:cubicBezTo>
                    <a:pt x="1047" y="2213"/>
                    <a:pt x="1027" y="2212"/>
                    <a:pt x="1006" y="2212"/>
                  </a:cubicBezTo>
                  <a:cubicBezTo>
                    <a:pt x="488" y="2212"/>
                    <a:pt x="40" y="2697"/>
                    <a:pt x="21" y="3221"/>
                  </a:cubicBezTo>
                  <a:cubicBezTo>
                    <a:pt x="0" y="3744"/>
                    <a:pt x="343" y="4246"/>
                    <a:pt x="826" y="4488"/>
                  </a:cubicBezTo>
                  <a:cubicBezTo>
                    <a:pt x="1109" y="4629"/>
                    <a:pt x="1420" y="4688"/>
                    <a:pt x="1734" y="4688"/>
                  </a:cubicBezTo>
                  <a:cubicBezTo>
                    <a:pt x="1956" y="4688"/>
                    <a:pt x="2180" y="4659"/>
                    <a:pt x="2396" y="4609"/>
                  </a:cubicBezTo>
                  <a:lnTo>
                    <a:pt x="2396" y="4609"/>
                  </a:lnTo>
                  <a:cubicBezTo>
                    <a:pt x="2375" y="4850"/>
                    <a:pt x="2517" y="5092"/>
                    <a:pt x="2718" y="5213"/>
                  </a:cubicBezTo>
                  <a:cubicBezTo>
                    <a:pt x="2920" y="5354"/>
                    <a:pt x="3161" y="5395"/>
                    <a:pt x="3403" y="5395"/>
                  </a:cubicBezTo>
                  <a:cubicBezTo>
                    <a:pt x="3427" y="5395"/>
                    <a:pt x="3452" y="5396"/>
                    <a:pt x="3477" y="5396"/>
                  </a:cubicBezTo>
                  <a:cubicBezTo>
                    <a:pt x="4017" y="5396"/>
                    <a:pt x="4565" y="5195"/>
                    <a:pt x="4912" y="4810"/>
                  </a:cubicBezTo>
                  <a:cubicBezTo>
                    <a:pt x="3685" y="2496"/>
                    <a:pt x="2335" y="945"/>
                    <a:pt x="128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841;p71">
              <a:extLst>
                <a:ext uri="{FF2B5EF4-FFF2-40B4-BE49-F238E27FC236}">
                  <a16:creationId xmlns:a16="http://schemas.microsoft.com/office/drawing/2014/main" id="{A83861DF-6B32-4EDE-8BED-9CB3C19CDCFA}"/>
                </a:ext>
              </a:extLst>
            </p:cNvPr>
            <p:cNvSpPr/>
            <p:nvPr/>
          </p:nvSpPr>
          <p:spPr>
            <a:xfrm>
              <a:off x="6458375" y="1406300"/>
              <a:ext cx="122800" cy="122800"/>
            </a:xfrm>
            <a:custGeom>
              <a:avLst/>
              <a:gdLst/>
              <a:ahLst/>
              <a:cxnLst/>
              <a:rect l="l" t="t" r="r" b="b"/>
              <a:pathLst>
                <a:path w="4912" h="4912" extrusionOk="0">
                  <a:moveTo>
                    <a:pt x="2456" y="1"/>
                  </a:moveTo>
                  <a:cubicBezTo>
                    <a:pt x="1106" y="1"/>
                    <a:pt x="0" y="1087"/>
                    <a:pt x="0" y="2456"/>
                  </a:cubicBezTo>
                  <a:cubicBezTo>
                    <a:pt x="0" y="3806"/>
                    <a:pt x="1106" y="4912"/>
                    <a:pt x="2456" y="4912"/>
                  </a:cubicBezTo>
                  <a:cubicBezTo>
                    <a:pt x="3804" y="4912"/>
                    <a:pt x="4911" y="3806"/>
                    <a:pt x="4911" y="2456"/>
                  </a:cubicBezTo>
                  <a:cubicBezTo>
                    <a:pt x="4911" y="1087"/>
                    <a:pt x="3804" y="1"/>
                    <a:pt x="245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842;p71">
              <a:extLst>
                <a:ext uri="{FF2B5EF4-FFF2-40B4-BE49-F238E27FC236}">
                  <a16:creationId xmlns:a16="http://schemas.microsoft.com/office/drawing/2014/main" id="{02809E40-87BB-4812-9FBB-46D9AB423C46}"/>
                </a:ext>
              </a:extLst>
            </p:cNvPr>
            <p:cNvSpPr/>
            <p:nvPr/>
          </p:nvSpPr>
          <p:spPr>
            <a:xfrm>
              <a:off x="6585175" y="996625"/>
              <a:ext cx="108725" cy="146550"/>
            </a:xfrm>
            <a:custGeom>
              <a:avLst/>
              <a:gdLst/>
              <a:ahLst/>
              <a:cxnLst/>
              <a:rect l="l" t="t" r="r" b="b"/>
              <a:pathLst>
                <a:path w="4349" h="5862" extrusionOk="0">
                  <a:moveTo>
                    <a:pt x="3401" y="1"/>
                  </a:moveTo>
                  <a:cubicBezTo>
                    <a:pt x="3004" y="1"/>
                    <a:pt x="1541" y="2029"/>
                    <a:pt x="0" y="3707"/>
                  </a:cubicBezTo>
                  <a:cubicBezTo>
                    <a:pt x="141" y="3747"/>
                    <a:pt x="261" y="3827"/>
                    <a:pt x="342" y="4109"/>
                  </a:cubicBezTo>
                  <a:cubicBezTo>
                    <a:pt x="443" y="4512"/>
                    <a:pt x="221" y="4935"/>
                    <a:pt x="41" y="5277"/>
                  </a:cubicBezTo>
                  <a:cubicBezTo>
                    <a:pt x="199" y="5183"/>
                    <a:pt x="379" y="5138"/>
                    <a:pt x="559" y="5138"/>
                  </a:cubicBezTo>
                  <a:cubicBezTo>
                    <a:pt x="767" y="5138"/>
                    <a:pt x="974" y="5199"/>
                    <a:pt x="1147" y="5317"/>
                  </a:cubicBezTo>
                  <a:cubicBezTo>
                    <a:pt x="1348" y="5459"/>
                    <a:pt x="1490" y="5639"/>
                    <a:pt x="1570" y="5861"/>
                  </a:cubicBezTo>
                  <a:cubicBezTo>
                    <a:pt x="3181" y="4230"/>
                    <a:pt x="4348" y="2439"/>
                    <a:pt x="3744" y="2318"/>
                  </a:cubicBezTo>
                  <a:cubicBezTo>
                    <a:pt x="3721" y="2315"/>
                    <a:pt x="3696" y="2313"/>
                    <a:pt x="3670" y="2313"/>
                  </a:cubicBezTo>
                  <a:cubicBezTo>
                    <a:pt x="3023" y="2313"/>
                    <a:pt x="1802" y="3517"/>
                    <a:pt x="1066" y="4310"/>
                  </a:cubicBezTo>
                  <a:cubicBezTo>
                    <a:pt x="2738" y="2318"/>
                    <a:pt x="3844" y="104"/>
                    <a:pt x="3422" y="3"/>
                  </a:cubicBezTo>
                  <a:cubicBezTo>
                    <a:pt x="3415" y="1"/>
                    <a:pt x="3408" y="1"/>
                    <a:pt x="340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843;p71">
              <a:extLst>
                <a:ext uri="{FF2B5EF4-FFF2-40B4-BE49-F238E27FC236}">
                  <a16:creationId xmlns:a16="http://schemas.microsoft.com/office/drawing/2014/main" id="{A1FEEC49-49F0-4C48-9230-F80DEDA20491}"/>
                </a:ext>
              </a:extLst>
            </p:cNvPr>
            <p:cNvSpPr/>
            <p:nvPr/>
          </p:nvSpPr>
          <p:spPr>
            <a:xfrm>
              <a:off x="6380350" y="1339875"/>
              <a:ext cx="105200" cy="105225"/>
            </a:xfrm>
            <a:custGeom>
              <a:avLst/>
              <a:gdLst/>
              <a:ahLst/>
              <a:cxnLst/>
              <a:rect l="l" t="t" r="r" b="b"/>
              <a:pathLst>
                <a:path w="4208" h="4209" extrusionOk="0">
                  <a:moveTo>
                    <a:pt x="2115" y="1"/>
                  </a:moveTo>
                  <a:cubicBezTo>
                    <a:pt x="947" y="1"/>
                    <a:pt x="0" y="926"/>
                    <a:pt x="0" y="2094"/>
                  </a:cubicBezTo>
                  <a:cubicBezTo>
                    <a:pt x="0" y="3261"/>
                    <a:pt x="947" y="4208"/>
                    <a:pt x="2115" y="4208"/>
                  </a:cubicBezTo>
                  <a:cubicBezTo>
                    <a:pt x="3282" y="4208"/>
                    <a:pt x="4208" y="3261"/>
                    <a:pt x="4208" y="2094"/>
                  </a:cubicBezTo>
                  <a:cubicBezTo>
                    <a:pt x="4208" y="926"/>
                    <a:pt x="3282" y="1"/>
                    <a:pt x="211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844;p71">
              <a:extLst>
                <a:ext uri="{FF2B5EF4-FFF2-40B4-BE49-F238E27FC236}">
                  <a16:creationId xmlns:a16="http://schemas.microsoft.com/office/drawing/2014/main" id="{3FB8B93F-00F2-444F-9A22-8B3C6B2882D5}"/>
                </a:ext>
              </a:extLst>
            </p:cNvPr>
            <p:cNvSpPr/>
            <p:nvPr/>
          </p:nvSpPr>
          <p:spPr>
            <a:xfrm>
              <a:off x="6390925" y="1349450"/>
              <a:ext cx="85050" cy="85050"/>
            </a:xfrm>
            <a:custGeom>
              <a:avLst/>
              <a:gdLst/>
              <a:ahLst/>
              <a:cxnLst/>
              <a:rect l="l" t="t" r="r" b="b"/>
              <a:pathLst>
                <a:path w="3402" h="3402" extrusionOk="0">
                  <a:moveTo>
                    <a:pt x="1692" y="1"/>
                  </a:moveTo>
                  <a:cubicBezTo>
                    <a:pt x="766" y="1"/>
                    <a:pt x="1" y="766"/>
                    <a:pt x="1" y="1711"/>
                  </a:cubicBezTo>
                  <a:cubicBezTo>
                    <a:pt x="1" y="2637"/>
                    <a:pt x="766" y="3402"/>
                    <a:pt x="1692" y="3402"/>
                  </a:cubicBezTo>
                  <a:cubicBezTo>
                    <a:pt x="2637" y="3402"/>
                    <a:pt x="3402" y="2637"/>
                    <a:pt x="3402" y="1711"/>
                  </a:cubicBezTo>
                  <a:cubicBezTo>
                    <a:pt x="3402" y="766"/>
                    <a:pt x="2637" y="1"/>
                    <a:pt x="169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845;p71">
              <a:extLst>
                <a:ext uri="{FF2B5EF4-FFF2-40B4-BE49-F238E27FC236}">
                  <a16:creationId xmlns:a16="http://schemas.microsoft.com/office/drawing/2014/main" id="{C5ECC741-91B8-4F31-B3E4-AC22BB52FA9E}"/>
                </a:ext>
              </a:extLst>
            </p:cNvPr>
            <p:cNvSpPr/>
            <p:nvPr/>
          </p:nvSpPr>
          <p:spPr>
            <a:xfrm>
              <a:off x="6249025" y="1371350"/>
              <a:ext cx="137375" cy="172375"/>
            </a:xfrm>
            <a:custGeom>
              <a:avLst/>
              <a:gdLst/>
              <a:ahLst/>
              <a:cxnLst/>
              <a:rect l="l" t="t" r="r" b="b"/>
              <a:pathLst>
                <a:path w="5495" h="6895" extrusionOk="0">
                  <a:moveTo>
                    <a:pt x="1910" y="0"/>
                  </a:moveTo>
                  <a:cubicBezTo>
                    <a:pt x="1651" y="0"/>
                    <a:pt x="1369" y="151"/>
                    <a:pt x="1128" y="373"/>
                  </a:cubicBezTo>
                  <a:cubicBezTo>
                    <a:pt x="543" y="915"/>
                    <a:pt x="202" y="1701"/>
                    <a:pt x="100" y="2506"/>
                  </a:cubicBezTo>
                  <a:cubicBezTo>
                    <a:pt x="1" y="3291"/>
                    <a:pt x="100" y="4096"/>
                    <a:pt x="323" y="4882"/>
                  </a:cubicBezTo>
                  <a:cubicBezTo>
                    <a:pt x="524" y="5687"/>
                    <a:pt x="926" y="6551"/>
                    <a:pt x="1691" y="6854"/>
                  </a:cubicBezTo>
                  <a:cubicBezTo>
                    <a:pt x="1751" y="6873"/>
                    <a:pt x="1812" y="6894"/>
                    <a:pt x="1872" y="6894"/>
                  </a:cubicBezTo>
                  <a:cubicBezTo>
                    <a:pt x="2113" y="6894"/>
                    <a:pt x="2234" y="6632"/>
                    <a:pt x="2315" y="6411"/>
                  </a:cubicBezTo>
                  <a:cubicBezTo>
                    <a:pt x="2376" y="6189"/>
                    <a:pt x="2476" y="5928"/>
                    <a:pt x="2698" y="5888"/>
                  </a:cubicBezTo>
                  <a:cubicBezTo>
                    <a:pt x="2716" y="5886"/>
                    <a:pt x="2733" y="5885"/>
                    <a:pt x="2750" y="5885"/>
                  </a:cubicBezTo>
                  <a:cubicBezTo>
                    <a:pt x="2890" y="5885"/>
                    <a:pt x="3012" y="5954"/>
                    <a:pt x="3120" y="6009"/>
                  </a:cubicBezTo>
                  <a:cubicBezTo>
                    <a:pt x="3503" y="6210"/>
                    <a:pt x="3885" y="6350"/>
                    <a:pt x="4308" y="6452"/>
                  </a:cubicBezTo>
                  <a:cubicBezTo>
                    <a:pt x="4355" y="6463"/>
                    <a:pt x="4408" y="6475"/>
                    <a:pt x="4460" y="6475"/>
                  </a:cubicBezTo>
                  <a:cubicBezTo>
                    <a:pt x="4498" y="6475"/>
                    <a:pt x="4535" y="6468"/>
                    <a:pt x="4569" y="6452"/>
                  </a:cubicBezTo>
                  <a:cubicBezTo>
                    <a:pt x="4711" y="6411"/>
                    <a:pt x="4791" y="6291"/>
                    <a:pt x="4872" y="6149"/>
                  </a:cubicBezTo>
                  <a:cubicBezTo>
                    <a:pt x="5355" y="5183"/>
                    <a:pt x="5495" y="4055"/>
                    <a:pt x="5253" y="2989"/>
                  </a:cubicBezTo>
                  <a:cubicBezTo>
                    <a:pt x="5194" y="2748"/>
                    <a:pt x="5092" y="2485"/>
                    <a:pt x="4891" y="2324"/>
                  </a:cubicBezTo>
                  <a:cubicBezTo>
                    <a:pt x="4730" y="2204"/>
                    <a:pt x="4529" y="2144"/>
                    <a:pt x="4348" y="2083"/>
                  </a:cubicBezTo>
                  <a:cubicBezTo>
                    <a:pt x="4026" y="2002"/>
                    <a:pt x="3704" y="1903"/>
                    <a:pt x="3401" y="1782"/>
                  </a:cubicBezTo>
                  <a:cubicBezTo>
                    <a:pt x="3181" y="1680"/>
                    <a:pt x="2939" y="1580"/>
                    <a:pt x="2798" y="1379"/>
                  </a:cubicBezTo>
                  <a:cubicBezTo>
                    <a:pt x="2637" y="1138"/>
                    <a:pt x="2658" y="816"/>
                    <a:pt x="2556" y="534"/>
                  </a:cubicBezTo>
                  <a:cubicBezTo>
                    <a:pt x="2406" y="151"/>
                    <a:pt x="2169" y="0"/>
                    <a:pt x="191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846;p71">
              <a:extLst>
                <a:ext uri="{FF2B5EF4-FFF2-40B4-BE49-F238E27FC236}">
                  <a16:creationId xmlns:a16="http://schemas.microsoft.com/office/drawing/2014/main" id="{5C0DEEBC-58AB-4521-819B-26B90996B03C}"/>
                </a:ext>
              </a:extLst>
            </p:cNvPr>
            <p:cNvSpPr/>
            <p:nvPr/>
          </p:nvSpPr>
          <p:spPr>
            <a:xfrm>
              <a:off x="6307400" y="1436500"/>
              <a:ext cx="67950" cy="96625"/>
            </a:xfrm>
            <a:custGeom>
              <a:avLst/>
              <a:gdLst/>
              <a:ahLst/>
              <a:cxnLst/>
              <a:rect l="l" t="t" r="r" b="b"/>
              <a:pathLst>
                <a:path w="2718" h="3865" extrusionOk="0">
                  <a:moveTo>
                    <a:pt x="2677" y="0"/>
                  </a:moveTo>
                  <a:cubicBezTo>
                    <a:pt x="2657" y="0"/>
                    <a:pt x="2637" y="0"/>
                    <a:pt x="2637" y="21"/>
                  </a:cubicBezTo>
                  <a:cubicBezTo>
                    <a:pt x="2617" y="564"/>
                    <a:pt x="2314" y="1068"/>
                    <a:pt x="1852" y="1329"/>
                  </a:cubicBezTo>
                  <a:cubicBezTo>
                    <a:pt x="1711" y="1430"/>
                    <a:pt x="1550" y="1490"/>
                    <a:pt x="1409" y="1551"/>
                  </a:cubicBezTo>
                  <a:cubicBezTo>
                    <a:pt x="1168" y="1651"/>
                    <a:pt x="926" y="1752"/>
                    <a:pt x="725" y="1933"/>
                  </a:cubicBezTo>
                  <a:cubicBezTo>
                    <a:pt x="422" y="2235"/>
                    <a:pt x="323" y="2678"/>
                    <a:pt x="221" y="3121"/>
                  </a:cubicBezTo>
                  <a:cubicBezTo>
                    <a:pt x="162" y="3362"/>
                    <a:pt x="100" y="3604"/>
                    <a:pt x="0" y="3805"/>
                  </a:cubicBezTo>
                  <a:cubicBezTo>
                    <a:pt x="0" y="3825"/>
                    <a:pt x="0" y="3846"/>
                    <a:pt x="20" y="3865"/>
                  </a:cubicBezTo>
                  <a:lnTo>
                    <a:pt x="41" y="3865"/>
                  </a:lnTo>
                  <a:cubicBezTo>
                    <a:pt x="60" y="3865"/>
                    <a:pt x="81" y="3846"/>
                    <a:pt x="81" y="3846"/>
                  </a:cubicBezTo>
                  <a:cubicBezTo>
                    <a:pt x="181" y="3644"/>
                    <a:pt x="242" y="3382"/>
                    <a:pt x="302" y="3121"/>
                  </a:cubicBezTo>
                  <a:cubicBezTo>
                    <a:pt x="382" y="2718"/>
                    <a:pt x="484" y="2276"/>
                    <a:pt x="785" y="1994"/>
                  </a:cubicBezTo>
                  <a:cubicBezTo>
                    <a:pt x="967" y="1812"/>
                    <a:pt x="1187" y="1712"/>
                    <a:pt x="1429" y="1611"/>
                  </a:cubicBezTo>
                  <a:cubicBezTo>
                    <a:pt x="1590" y="1551"/>
                    <a:pt x="1751" y="1490"/>
                    <a:pt x="1893" y="1409"/>
                  </a:cubicBezTo>
                  <a:cubicBezTo>
                    <a:pt x="2376" y="1127"/>
                    <a:pt x="2677" y="585"/>
                    <a:pt x="2717" y="40"/>
                  </a:cubicBezTo>
                  <a:cubicBezTo>
                    <a:pt x="2717" y="21"/>
                    <a:pt x="2698" y="0"/>
                    <a:pt x="2677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847;p71">
              <a:extLst>
                <a:ext uri="{FF2B5EF4-FFF2-40B4-BE49-F238E27FC236}">
                  <a16:creationId xmlns:a16="http://schemas.microsoft.com/office/drawing/2014/main" id="{97809748-F40F-4A4D-AEA6-EBEBE6F44D0C}"/>
                </a:ext>
              </a:extLst>
            </p:cNvPr>
            <p:cNvSpPr/>
            <p:nvPr/>
          </p:nvSpPr>
          <p:spPr>
            <a:xfrm>
              <a:off x="6071375" y="2169700"/>
              <a:ext cx="45825" cy="190225"/>
            </a:xfrm>
            <a:custGeom>
              <a:avLst/>
              <a:gdLst/>
              <a:ahLst/>
              <a:cxnLst/>
              <a:rect l="l" t="t" r="r" b="b"/>
              <a:pathLst>
                <a:path w="1833" h="7609" extrusionOk="0">
                  <a:moveTo>
                    <a:pt x="1793" y="0"/>
                  </a:moveTo>
                  <a:cubicBezTo>
                    <a:pt x="1772" y="0"/>
                    <a:pt x="1752" y="0"/>
                    <a:pt x="1752" y="41"/>
                  </a:cubicBezTo>
                  <a:cubicBezTo>
                    <a:pt x="1269" y="2556"/>
                    <a:pt x="685" y="5113"/>
                    <a:pt x="0" y="7609"/>
                  </a:cubicBezTo>
                  <a:cubicBezTo>
                    <a:pt x="41" y="7588"/>
                    <a:pt x="62" y="7588"/>
                    <a:pt x="102" y="7569"/>
                  </a:cubicBezTo>
                  <a:cubicBezTo>
                    <a:pt x="765" y="5092"/>
                    <a:pt x="1350" y="2556"/>
                    <a:pt x="1812" y="41"/>
                  </a:cubicBezTo>
                  <a:cubicBezTo>
                    <a:pt x="1833" y="20"/>
                    <a:pt x="1812" y="0"/>
                    <a:pt x="1793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848;p71">
              <a:extLst>
                <a:ext uri="{FF2B5EF4-FFF2-40B4-BE49-F238E27FC236}">
                  <a16:creationId xmlns:a16="http://schemas.microsoft.com/office/drawing/2014/main" id="{D173E0C8-D651-43DB-8EC2-042988B9774F}"/>
                </a:ext>
              </a:extLst>
            </p:cNvPr>
            <p:cNvSpPr/>
            <p:nvPr/>
          </p:nvSpPr>
          <p:spPr>
            <a:xfrm>
              <a:off x="6093525" y="2132750"/>
              <a:ext cx="63950" cy="217125"/>
            </a:xfrm>
            <a:custGeom>
              <a:avLst/>
              <a:gdLst/>
              <a:ahLst/>
              <a:cxnLst/>
              <a:rect l="l" t="t" r="r" b="b"/>
              <a:pathLst>
                <a:path w="2558" h="8685" extrusionOk="0">
                  <a:moveTo>
                    <a:pt x="2500" y="0"/>
                  </a:moveTo>
                  <a:cubicBezTo>
                    <a:pt x="2486" y="0"/>
                    <a:pt x="2477" y="14"/>
                    <a:pt x="2477" y="29"/>
                  </a:cubicBezTo>
                  <a:cubicBezTo>
                    <a:pt x="1833" y="2928"/>
                    <a:pt x="1167" y="5907"/>
                    <a:pt x="0" y="8684"/>
                  </a:cubicBezTo>
                  <a:cubicBezTo>
                    <a:pt x="21" y="8663"/>
                    <a:pt x="61" y="8644"/>
                    <a:pt x="101" y="8623"/>
                  </a:cubicBezTo>
                  <a:cubicBezTo>
                    <a:pt x="1248" y="5866"/>
                    <a:pt x="1913" y="2907"/>
                    <a:pt x="2536" y="48"/>
                  </a:cubicBezTo>
                  <a:cubicBezTo>
                    <a:pt x="2557" y="29"/>
                    <a:pt x="2536" y="8"/>
                    <a:pt x="2517" y="8"/>
                  </a:cubicBezTo>
                  <a:cubicBezTo>
                    <a:pt x="2511" y="3"/>
                    <a:pt x="2505" y="0"/>
                    <a:pt x="250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849;p71">
              <a:extLst>
                <a:ext uri="{FF2B5EF4-FFF2-40B4-BE49-F238E27FC236}">
                  <a16:creationId xmlns:a16="http://schemas.microsoft.com/office/drawing/2014/main" id="{21A0E9FC-463A-419D-B9CD-EEB34A011FB8}"/>
                </a:ext>
              </a:extLst>
            </p:cNvPr>
            <p:cNvSpPr/>
            <p:nvPr/>
          </p:nvSpPr>
          <p:spPr>
            <a:xfrm>
              <a:off x="6125225" y="2159625"/>
              <a:ext cx="52850" cy="173125"/>
            </a:xfrm>
            <a:custGeom>
              <a:avLst/>
              <a:gdLst/>
              <a:ahLst/>
              <a:cxnLst/>
              <a:rect l="l" t="t" r="r" b="b"/>
              <a:pathLst>
                <a:path w="2114" h="6925" extrusionOk="0">
                  <a:moveTo>
                    <a:pt x="2073" y="1"/>
                  </a:moveTo>
                  <a:cubicBezTo>
                    <a:pt x="2054" y="1"/>
                    <a:pt x="2033" y="20"/>
                    <a:pt x="2033" y="41"/>
                  </a:cubicBezTo>
                  <a:cubicBezTo>
                    <a:pt x="1651" y="2416"/>
                    <a:pt x="967" y="4730"/>
                    <a:pt x="1" y="6925"/>
                  </a:cubicBezTo>
                  <a:lnTo>
                    <a:pt x="122" y="6864"/>
                  </a:lnTo>
                  <a:cubicBezTo>
                    <a:pt x="1067" y="4690"/>
                    <a:pt x="1732" y="2395"/>
                    <a:pt x="2094" y="60"/>
                  </a:cubicBezTo>
                  <a:cubicBezTo>
                    <a:pt x="2114" y="20"/>
                    <a:pt x="2094" y="20"/>
                    <a:pt x="207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850;p71">
              <a:extLst>
                <a:ext uri="{FF2B5EF4-FFF2-40B4-BE49-F238E27FC236}">
                  <a16:creationId xmlns:a16="http://schemas.microsoft.com/office/drawing/2014/main" id="{3955AEB7-6615-432B-9999-26668324BA34}"/>
                </a:ext>
              </a:extLst>
            </p:cNvPr>
            <p:cNvSpPr/>
            <p:nvPr/>
          </p:nvSpPr>
          <p:spPr>
            <a:xfrm>
              <a:off x="6162475" y="2139500"/>
              <a:ext cx="48325" cy="172600"/>
            </a:xfrm>
            <a:custGeom>
              <a:avLst/>
              <a:gdLst/>
              <a:ahLst/>
              <a:cxnLst/>
              <a:rect l="l" t="t" r="r" b="b"/>
              <a:pathLst>
                <a:path w="1933" h="6904" extrusionOk="0">
                  <a:moveTo>
                    <a:pt x="1893" y="1"/>
                  </a:moveTo>
                  <a:cubicBezTo>
                    <a:pt x="1872" y="1"/>
                    <a:pt x="1852" y="20"/>
                    <a:pt x="1852" y="41"/>
                  </a:cubicBezTo>
                  <a:cubicBezTo>
                    <a:pt x="1590" y="2416"/>
                    <a:pt x="967" y="4711"/>
                    <a:pt x="0" y="6904"/>
                  </a:cubicBezTo>
                  <a:cubicBezTo>
                    <a:pt x="41" y="6885"/>
                    <a:pt x="60" y="6844"/>
                    <a:pt x="100" y="6823"/>
                  </a:cubicBezTo>
                  <a:cubicBezTo>
                    <a:pt x="1047" y="4670"/>
                    <a:pt x="1670" y="2395"/>
                    <a:pt x="1933" y="41"/>
                  </a:cubicBezTo>
                  <a:cubicBezTo>
                    <a:pt x="1933" y="20"/>
                    <a:pt x="1912" y="1"/>
                    <a:pt x="189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851;p71">
              <a:extLst>
                <a:ext uri="{FF2B5EF4-FFF2-40B4-BE49-F238E27FC236}">
                  <a16:creationId xmlns:a16="http://schemas.microsoft.com/office/drawing/2014/main" id="{8A14AE0F-5CCD-4977-A612-2A8AA76DA12F}"/>
                </a:ext>
              </a:extLst>
            </p:cNvPr>
            <p:cNvSpPr/>
            <p:nvPr/>
          </p:nvSpPr>
          <p:spPr>
            <a:xfrm>
              <a:off x="6200200" y="2113125"/>
              <a:ext cx="44825" cy="171325"/>
            </a:xfrm>
            <a:custGeom>
              <a:avLst/>
              <a:gdLst/>
              <a:ahLst/>
              <a:cxnLst/>
              <a:rect l="l" t="t" r="r" b="b"/>
              <a:pathLst>
                <a:path w="1793" h="6853" extrusionOk="0">
                  <a:moveTo>
                    <a:pt x="1735" y="0"/>
                  </a:moveTo>
                  <a:cubicBezTo>
                    <a:pt x="1722" y="0"/>
                    <a:pt x="1712" y="15"/>
                    <a:pt x="1712" y="28"/>
                  </a:cubicBezTo>
                  <a:cubicBezTo>
                    <a:pt x="1409" y="2363"/>
                    <a:pt x="826" y="4658"/>
                    <a:pt x="0" y="6853"/>
                  </a:cubicBezTo>
                  <a:lnTo>
                    <a:pt x="102" y="6751"/>
                  </a:lnTo>
                  <a:lnTo>
                    <a:pt x="121" y="6751"/>
                  </a:lnTo>
                  <a:cubicBezTo>
                    <a:pt x="926" y="4598"/>
                    <a:pt x="1490" y="2344"/>
                    <a:pt x="1793" y="49"/>
                  </a:cubicBezTo>
                  <a:cubicBezTo>
                    <a:pt x="1793" y="28"/>
                    <a:pt x="1772" y="9"/>
                    <a:pt x="1752" y="9"/>
                  </a:cubicBezTo>
                  <a:cubicBezTo>
                    <a:pt x="1746" y="3"/>
                    <a:pt x="1740" y="0"/>
                    <a:pt x="173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852;p71">
              <a:extLst>
                <a:ext uri="{FF2B5EF4-FFF2-40B4-BE49-F238E27FC236}">
                  <a16:creationId xmlns:a16="http://schemas.microsoft.com/office/drawing/2014/main" id="{57DDE103-49B8-4AFD-8034-FDFC67817212}"/>
                </a:ext>
              </a:extLst>
            </p:cNvPr>
            <p:cNvSpPr/>
            <p:nvPr/>
          </p:nvSpPr>
          <p:spPr>
            <a:xfrm>
              <a:off x="6246000" y="2135475"/>
              <a:ext cx="20650" cy="105700"/>
            </a:xfrm>
            <a:custGeom>
              <a:avLst/>
              <a:gdLst/>
              <a:ahLst/>
              <a:cxnLst/>
              <a:rect l="l" t="t" r="r" b="b"/>
              <a:pathLst>
                <a:path w="826" h="4228" extrusionOk="0">
                  <a:moveTo>
                    <a:pt x="785" y="1"/>
                  </a:moveTo>
                  <a:cubicBezTo>
                    <a:pt x="766" y="1"/>
                    <a:pt x="745" y="20"/>
                    <a:pt x="745" y="41"/>
                  </a:cubicBezTo>
                  <a:cubicBezTo>
                    <a:pt x="704" y="1450"/>
                    <a:pt x="444" y="2878"/>
                    <a:pt x="1" y="4228"/>
                  </a:cubicBezTo>
                  <a:cubicBezTo>
                    <a:pt x="41" y="4187"/>
                    <a:pt x="60" y="4147"/>
                    <a:pt x="122" y="4086"/>
                  </a:cubicBezTo>
                  <a:cubicBezTo>
                    <a:pt x="524" y="2778"/>
                    <a:pt x="785" y="1410"/>
                    <a:pt x="825" y="41"/>
                  </a:cubicBezTo>
                  <a:cubicBezTo>
                    <a:pt x="825" y="20"/>
                    <a:pt x="806" y="1"/>
                    <a:pt x="78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853;p71">
              <a:extLst>
                <a:ext uri="{FF2B5EF4-FFF2-40B4-BE49-F238E27FC236}">
                  <a16:creationId xmlns:a16="http://schemas.microsoft.com/office/drawing/2014/main" id="{C73DECE4-0035-421F-8424-582DB99A5B60}"/>
                </a:ext>
              </a:extLst>
            </p:cNvPr>
            <p:cNvSpPr/>
            <p:nvPr/>
          </p:nvSpPr>
          <p:spPr>
            <a:xfrm>
              <a:off x="6276675" y="2135475"/>
              <a:ext cx="17675" cy="69950"/>
            </a:xfrm>
            <a:custGeom>
              <a:avLst/>
              <a:gdLst/>
              <a:ahLst/>
              <a:cxnLst/>
              <a:rect l="l" t="t" r="r" b="b"/>
              <a:pathLst>
                <a:path w="707" h="2798" extrusionOk="0">
                  <a:moveTo>
                    <a:pt x="666" y="1"/>
                  </a:moveTo>
                  <a:cubicBezTo>
                    <a:pt x="645" y="1"/>
                    <a:pt x="626" y="20"/>
                    <a:pt x="626" y="20"/>
                  </a:cubicBezTo>
                  <a:cubicBezTo>
                    <a:pt x="505" y="967"/>
                    <a:pt x="283" y="1893"/>
                    <a:pt x="1" y="2798"/>
                  </a:cubicBezTo>
                  <a:cubicBezTo>
                    <a:pt x="41" y="2738"/>
                    <a:pt x="81" y="2677"/>
                    <a:pt x="122" y="2637"/>
                  </a:cubicBezTo>
                  <a:lnTo>
                    <a:pt x="122" y="2617"/>
                  </a:lnTo>
                  <a:cubicBezTo>
                    <a:pt x="384" y="1772"/>
                    <a:pt x="585" y="926"/>
                    <a:pt x="706" y="41"/>
                  </a:cubicBezTo>
                  <a:cubicBezTo>
                    <a:pt x="706" y="20"/>
                    <a:pt x="706" y="1"/>
                    <a:pt x="66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854;p71">
              <a:extLst>
                <a:ext uri="{FF2B5EF4-FFF2-40B4-BE49-F238E27FC236}">
                  <a16:creationId xmlns:a16="http://schemas.microsoft.com/office/drawing/2014/main" id="{F282A29F-EC72-4A65-8E86-B4C307DC0958}"/>
                </a:ext>
              </a:extLst>
            </p:cNvPr>
            <p:cNvSpPr/>
            <p:nvPr/>
          </p:nvSpPr>
          <p:spPr>
            <a:xfrm>
              <a:off x="6280700" y="1787600"/>
              <a:ext cx="142950" cy="411300"/>
            </a:xfrm>
            <a:custGeom>
              <a:avLst/>
              <a:gdLst/>
              <a:ahLst/>
              <a:cxnLst/>
              <a:rect l="l" t="t" r="r" b="b"/>
              <a:pathLst>
                <a:path w="5718" h="16452" extrusionOk="0">
                  <a:moveTo>
                    <a:pt x="5616" y="1"/>
                  </a:moveTo>
                  <a:cubicBezTo>
                    <a:pt x="5584" y="1"/>
                    <a:pt x="5556" y="34"/>
                    <a:pt x="5556" y="67"/>
                  </a:cubicBezTo>
                  <a:cubicBezTo>
                    <a:pt x="5556" y="127"/>
                    <a:pt x="5054" y="6004"/>
                    <a:pt x="3444" y="10070"/>
                  </a:cubicBezTo>
                  <a:cubicBezTo>
                    <a:pt x="1833" y="14117"/>
                    <a:pt x="41" y="16310"/>
                    <a:pt x="41" y="16331"/>
                  </a:cubicBezTo>
                  <a:cubicBezTo>
                    <a:pt x="1" y="16371"/>
                    <a:pt x="1" y="16412"/>
                    <a:pt x="41" y="16431"/>
                  </a:cubicBezTo>
                  <a:cubicBezTo>
                    <a:pt x="62" y="16452"/>
                    <a:pt x="81" y="16452"/>
                    <a:pt x="102" y="16452"/>
                  </a:cubicBezTo>
                  <a:cubicBezTo>
                    <a:pt x="122" y="16452"/>
                    <a:pt x="143" y="16452"/>
                    <a:pt x="143" y="16431"/>
                  </a:cubicBezTo>
                  <a:cubicBezTo>
                    <a:pt x="162" y="16412"/>
                    <a:pt x="1973" y="14217"/>
                    <a:pt x="3584" y="10131"/>
                  </a:cubicBezTo>
                  <a:cubicBezTo>
                    <a:pt x="5215" y="6045"/>
                    <a:pt x="5698" y="148"/>
                    <a:pt x="5717" y="86"/>
                  </a:cubicBezTo>
                  <a:cubicBezTo>
                    <a:pt x="5717" y="46"/>
                    <a:pt x="5677" y="6"/>
                    <a:pt x="5637" y="6"/>
                  </a:cubicBezTo>
                  <a:cubicBezTo>
                    <a:pt x="5630" y="3"/>
                    <a:pt x="5623" y="1"/>
                    <a:pt x="561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855;p71">
              <a:extLst>
                <a:ext uri="{FF2B5EF4-FFF2-40B4-BE49-F238E27FC236}">
                  <a16:creationId xmlns:a16="http://schemas.microsoft.com/office/drawing/2014/main" id="{C5101925-E56B-4F9B-80B5-0F2EED9F5D01}"/>
                </a:ext>
              </a:extLst>
            </p:cNvPr>
            <p:cNvSpPr/>
            <p:nvPr/>
          </p:nvSpPr>
          <p:spPr>
            <a:xfrm>
              <a:off x="6098075" y="1847125"/>
              <a:ext cx="316525" cy="334175"/>
            </a:xfrm>
            <a:custGeom>
              <a:avLst/>
              <a:gdLst/>
              <a:ahLst/>
              <a:cxnLst/>
              <a:rect l="l" t="t" r="r" b="b"/>
              <a:pathLst>
                <a:path w="12661" h="13367" extrusionOk="0">
                  <a:moveTo>
                    <a:pt x="12660" y="0"/>
                  </a:moveTo>
                  <a:lnTo>
                    <a:pt x="12660" y="0"/>
                  </a:lnTo>
                  <a:cubicBezTo>
                    <a:pt x="12459" y="585"/>
                    <a:pt x="12198" y="1168"/>
                    <a:pt x="11734" y="1570"/>
                  </a:cubicBezTo>
                  <a:cubicBezTo>
                    <a:pt x="11460" y="1798"/>
                    <a:pt x="11093" y="1911"/>
                    <a:pt x="10734" y="1911"/>
                  </a:cubicBezTo>
                  <a:cubicBezTo>
                    <a:pt x="10489" y="1911"/>
                    <a:pt x="10248" y="1858"/>
                    <a:pt x="10043" y="1752"/>
                  </a:cubicBezTo>
                  <a:cubicBezTo>
                    <a:pt x="9742" y="1591"/>
                    <a:pt x="9601" y="1329"/>
                    <a:pt x="9399" y="966"/>
                  </a:cubicBezTo>
                  <a:cubicBezTo>
                    <a:pt x="9299" y="1892"/>
                    <a:pt x="8876" y="2839"/>
                    <a:pt x="8092" y="3322"/>
                  </a:cubicBezTo>
                  <a:cubicBezTo>
                    <a:pt x="7865" y="3468"/>
                    <a:pt x="7594" y="3562"/>
                    <a:pt x="7331" y="3562"/>
                  </a:cubicBezTo>
                  <a:cubicBezTo>
                    <a:pt x="7198" y="3562"/>
                    <a:pt x="7066" y="3538"/>
                    <a:pt x="6944" y="3483"/>
                  </a:cubicBezTo>
                  <a:cubicBezTo>
                    <a:pt x="6642" y="3341"/>
                    <a:pt x="6420" y="3060"/>
                    <a:pt x="6320" y="2738"/>
                  </a:cubicBezTo>
                  <a:cubicBezTo>
                    <a:pt x="6219" y="2416"/>
                    <a:pt x="6179" y="2155"/>
                    <a:pt x="6200" y="1812"/>
                  </a:cubicBezTo>
                  <a:lnTo>
                    <a:pt x="6200" y="1812"/>
                  </a:lnTo>
                  <a:cubicBezTo>
                    <a:pt x="6039" y="2335"/>
                    <a:pt x="5837" y="2818"/>
                    <a:pt x="5575" y="3301"/>
                  </a:cubicBezTo>
                  <a:cubicBezTo>
                    <a:pt x="5314" y="3805"/>
                    <a:pt x="4971" y="4308"/>
                    <a:pt x="4469" y="4589"/>
                  </a:cubicBezTo>
                  <a:cubicBezTo>
                    <a:pt x="4259" y="4704"/>
                    <a:pt x="4018" y="4764"/>
                    <a:pt x="3782" y="4764"/>
                  </a:cubicBezTo>
                  <a:cubicBezTo>
                    <a:pt x="3519" y="4764"/>
                    <a:pt x="3261" y="4689"/>
                    <a:pt x="3060" y="4530"/>
                  </a:cubicBezTo>
                  <a:cubicBezTo>
                    <a:pt x="1651" y="7407"/>
                    <a:pt x="663" y="10547"/>
                    <a:pt x="0" y="13285"/>
                  </a:cubicBezTo>
                  <a:cubicBezTo>
                    <a:pt x="135" y="13339"/>
                    <a:pt x="278" y="13366"/>
                    <a:pt x="425" y="13366"/>
                  </a:cubicBezTo>
                  <a:cubicBezTo>
                    <a:pt x="497" y="13366"/>
                    <a:pt x="571" y="13359"/>
                    <a:pt x="644" y="13346"/>
                  </a:cubicBezTo>
                  <a:cubicBezTo>
                    <a:pt x="945" y="13285"/>
                    <a:pt x="1227" y="13084"/>
                    <a:pt x="1469" y="12863"/>
                  </a:cubicBezTo>
                  <a:cubicBezTo>
                    <a:pt x="1852" y="12520"/>
                    <a:pt x="2153" y="12098"/>
                    <a:pt x="2274" y="11615"/>
                  </a:cubicBezTo>
                  <a:lnTo>
                    <a:pt x="2274" y="11615"/>
                  </a:lnTo>
                  <a:cubicBezTo>
                    <a:pt x="2233" y="11937"/>
                    <a:pt x="2354" y="12259"/>
                    <a:pt x="2496" y="12560"/>
                  </a:cubicBezTo>
                  <a:cubicBezTo>
                    <a:pt x="2576" y="12742"/>
                    <a:pt x="2757" y="12903"/>
                    <a:pt x="2939" y="13024"/>
                  </a:cubicBezTo>
                  <a:cubicBezTo>
                    <a:pt x="3131" y="13160"/>
                    <a:pt x="3357" y="13219"/>
                    <a:pt x="3591" y="13219"/>
                  </a:cubicBezTo>
                  <a:cubicBezTo>
                    <a:pt x="3946" y="13219"/>
                    <a:pt x="4317" y="13082"/>
                    <a:pt x="4609" y="12863"/>
                  </a:cubicBezTo>
                  <a:cubicBezTo>
                    <a:pt x="5072" y="12480"/>
                    <a:pt x="5374" y="11937"/>
                    <a:pt x="5636" y="11393"/>
                  </a:cubicBezTo>
                  <a:cubicBezTo>
                    <a:pt x="5676" y="11293"/>
                    <a:pt x="5736" y="11192"/>
                    <a:pt x="5797" y="11092"/>
                  </a:cubicBezTo>
                  <a:cubicBezTo>
                    <a:pt x="5797" y="11554"/>
                    <a:pt x="5958" y="11977"/>
                    <a:pt x="6280" y="12299"/>
                  </a:cubicBezTo>
                  <a:cubicBezTo>
                    <a:pt x="6517" y="12523"/>
                    <a:pt x="6839" y="12626"/>
                    <a:pt x="7169" y="12626"/>
                  </a:cubicBezTo>
                  <a:cubicBezTo>
                    <a:pt x="7345" y="12626"/>
                    <a:pt x="7522" y="12597"/>
                    <a:pt x="7689" y="12541"/>
                  </a:cubicBezTo>
                  <a:cubicBezTo>
                    <a:pt x="8111" y="12399"/>
                    <a:pt x="8454" y="12117"/>
                    <a:pt x="8776" y="11795"/>
                  </a:cubicBezTo>
                  <a:cubicBezTo>
                    <a:pt x="11130" y="8314"/>
                    <a:pt x="12158" y="4168"/>
                    <a:pt x="1266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856;p71">
              <a:extLst>
                <a:ext uri="{FF2B5EF4-FFF2-40B4-BE49-F238E27FC236}">
                  <a16:creationId xmlns:a16="http://schemas.microsoft.com/office/drawing/2014/main" id="{C8B1AA8F-0E8F-4B8A-94B9-F86A59AD5D68}"/>
                </a:ext>
              </a:extLst>
            </p:cNvPr>
            <p:cNvSpPr/>
            <p:nvPr/>
          </p:nvSpPr>
          <p:spPr>
            <a:xfrm>
              <a:off x="6448775" y="1690125"/>
              <a:ext cx="191775" cy="62925"/>
            </a:xfrm>
            <a:custGeom>
              <a:avLst/>
              <a:gdLst/>
              <a:ahLst/>
              <a:cxnLst/>
              <a:rect l="l" t="t" r="r" b="b"/>
              <a:pathLst>
                <a:path w="7671" h="2517" extrusionOk="0">
                  <a:moveTo>
                    <a:pt x="7590" y="0"/>
                  </a:moveTo>
                  <a:cubicBezTo>
                    <a:pt x="7550" y="0"/>
                    <a:pt x="7510" y="21"/>
                    <a:pt x="7510" y="61"/>
                  </a:cubicBezTo>
                  <a:cubicBezTo>
                    <a:pt x="7529" y="625"/>
                    <a:pt x="7026" y="1167"/>
                    <a:pt x="6482" y="1229"/>
                  </a:cubicBezTo>
                  <a:cubicBezTo>
                    <a:pt x="6460" y="1230"/>
                    <a:pt x="6437" y="1231"/>
                    <a:pt x="6413" y="1231"/>
                  </a:cubicBezTo>
                  <a:cubicBezTo>
                    <a:pt x="6135" y="1231"/>
                    <a:pt x="5770" y="1126"/>
                    <a:pt x="5677" y="866"/>
                  </a:cubicBezTo>
                  <a:cubicBezTo>
                    <a:pt x="5658" y="845"/>
                    <a:pt x="5617" y="826"/>
                    <a:pt x="5577" y="826"/>
                  </a:cubicBezTo>
                  <a:cubicBezTo>
                    <a:pt x="5537" y="845"/>
                    <a:pt x="5516" y="866"/>
                    <a:pt x="5516" y="907"/>
                  </a:cubicBezTo>
                  <a:cubicBezTo>
                    <a:pt x="5577" y="1288"/>
                    <a:pt x="5395" y="1712"/>
                    <a:pt x="5094" y="1994"/>
                  </a:cubicBezTo>
                  <a:cubicBezTo>
                    <a:pt x="4812" y="2236"/>
                    <a:pt x="4427" y="2358"/>
                    <a:pt x="4034" y="2358"/>
                  </a:cubicBezTo>
                  <a:cubicBezTo>
                    <a:pt x="4004" y="2358"/>
                    <a:pt x="3975" y="2357"/>
                    <a:pt x="3946" y="2356"/>
                  </a:cubicBezTo>
                  <a:cubicBezTo>
                    <a:pt x="3725" y="2335"/>
                    <a:pt x="3444" y="2275"/>
                    <a:pt x="3221" y="2053"/>
                  </a:cubicBezTo>
                  <a:cubicBezTo>
                    <a:pt x="3020" y="1852"/>
                    <a:pt x="2940" y="1551"/>
                    <a:pt x="2880" y="1248"/>
                  </a:cubicBezTo>
                  <a:lnTo>
                    <a:pt x="2880" y="1167"/>
                  </a:lnTo>
                  <a:cubicBezTo>
                    <a:pt x="2859" y="1127"/>
                    <a:pt x="2840" y="1108"/>
                    <a:pt x="2799" y="1108"/>
                  </a:cubicBezTo>
                  <a:cubicBezTo>
                    <a:pt x="2759" y="1108"/>
                    <a:pt x="2738" y="1127"/>
                    <a:pt x="2719" y="1167"/>
                  </a:cubicBezTo>
                  <a:cubicBezTo>
                    <a:pt x="2577" y="1671"/>
                    <a:pt x="2115" y="2074"/>
                    <a:pt x="1592" y="2114"/>
                  </a:cubicBezTo>
                  <a:cubicBezTo>
                    <a:pt x="1545" y="2120"/>
                    <a:pt x="1498" y="2122"/>
                    <a:pt x="1452" y="2122"/>
                  </a:cubicBezTo>
                  <a:cubicBezTo>
                    <a:pt x="977" y="2122"/>
                    <a:pt x="524" y="1851"/>
                    <a:pt x="304" y="1430"/>
                  </a:cubicBezTo>
                  <a:cubicBezTo>
                    <a:pt x="202" y="1248"/>
                    <a:pt x="143" y="1047"/>
                    <a:pt x="162" y="866"/>
                  </a:cubicBezTo>
                  <a:cubicBezTo>
                    <a:pt x="162" y="826"/>
                    <a:pt x="122" y="786"/>
                    <a:pt x="81" y="786"/>
                  </a:cubicBezTo>
                  <a:cubicBezTo>
                    <a:pt x="41" y="786"/>
                    <a:pt x="1" y="805"/>
                    <a:pt x="1" y="866"/>
                  </a:cubicBezTo>
                  <a:cubicBezTo>
                    <a:pt x="1" y="1068"/>
                    <a:pt x="41" y="1288"/>
                    <a:pt x="162" y="1490"/>
                  </a:cubicBezTo>
                  <a:cubicBezTo>
                    <a:pt x="403" y="1971"/>
                    <a:pt x="934" y="2282"/>
                    <a:pt x="1472" y="2282"/>
                  </a:cubicBezTo>
                  <a:cubicBezTo>
                    <a:pt x="1518" y="2282"/>
                    <a:pt x="1565" y="2280"/>
                    <a:pt x="1611" y="2275"/>
                  </a:cubicBezTo>
                  <a:cubicBezTo>
                    <a:pt x="2115" y="2214"/>
                    <a:pt x="2558" y="1892"/>
                    <a:pt x="2779" y="1470"/>
                  </a:cubicBezTo>
                  <a:cubicBezTo>
                    <a:pt x="2840" y="1712"/>
                    <a:pt x="2920" y="1994"/>
                    <a:pt x="3101" y="2174"/>
                  </a:cubicBezTo>
                  <a:cubicBezTo>
                    <a:pt x="3363" y="2415"/>
                    <a:pt x="3704" y="2477"/>
                    <a:pt x="3927" y="2496"/>
                  </a:cubicBezTo>
                  <a:cubicBezTo>
                    <a:pt x="3986" y="2496"/>
                    <a:pt x="4027" y="2517"/>
                    <a:pt x="4067" y="2517"/>
                  </a:cubicBezTo>
                  <a:cubicBezTo>
                    <a:pt x="4490" y="2517"/>
                    <a:pt x="4893" y="2356"/>
                    <a:pt x="5194" y="2114"/>
                  </a:cubicBezTo>
                  <a:cubicBezTo>
                    <a:pt x="5476" y="1852"/>
                    <a:pt x="5658" y="1510"/>
                    <a:pt x="5677" y="1148"/>
                  </a:cubicBezTo>
                  <a:cubicBezTo>
                    <a:pt x="5872" y="1306"/>
                    <a:pt x="6158" y="1373"/>
                    <a:pt x="6388" y="1373"/>
                  </a:cubicBezTo>
                  <a:cubicBezTo>
                    <a:pt x="6421" y="1373"/>
                    <a:pt x="6452" y="1371"/>
                    <a:pt x="6482" y="1369"/>
                  </a:cubicBezTo>
                  <a:cubicBezTo>
                    <a:pt x="7147" y="1328"/>
                    <a:pt x="7671" y="725"/>
                    <a:pt x="7671" y="61"/>
                  </a:cubicBezTo>
                  <a:cubicBezTo>
                    <a:pt x="7671" y="21"/>
                    <a:pt x="7630" y="0"/>
                    <a:pt x="759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857;p71">
              <a:extLst>
                <a:ext uri="{FF2B5EF4-FFF2-40B4-BE49-F238E27FC236}">
                  <a16:creationId xmlns:a16="http://schemas.microsoft.com/office/drawing/2014/main" id="{C2C77FBE-386D-4AC1-A295-AB4934B2B705}"/>
                </a:ext>
              </a:extLst>
            </p:cNvPr>
            <p:cNvSpPr/>
            <p:nvPr/>
          </p:nvSpPr>
          <p:spPr>
            <a:xfrm>
              <a:off x="6490575" y="1783700"/>
              <a:ext cx="122275" cy="43825"/>
            </a:xfrm>
            <a:custGeom>
              <a:avLst/>
              <a:gdLst/>
              <a:ahLst/>
              <a:cxnLst/>
              <a:rect l="l" t="t" r="r" b="b"/>
              <a:pathLst>
                <a:path w="4891" h="1753" extrusionOk="0">
                  <a:moveTo>
                    <a:pt x="4689" y="1"/>
                  </a:moveTo>
                  <a:cubicBezTo>
                    <a:pt x="4649" y="22"/>
                    <a:pt x="4630" y="62"/>
                    <a:pt x="4630" y="102"/>
                  </a:cubicBezTo>
                  <a:cubicBezTo>
                    <a:pt x="4730" y="585"/>
                    <a:pt x="4488" y="1128"/>
                    <a:pt x="4086" y="1350"/>
                  </a:cubicBezTo>
                  <a:cubicBezTo>
                    <a:pt x="3927" y="1449"/>
                    <a:pt x="3742" y="1496"/>
                    <a:pt x="3558" y="1496"/>
                  </a:cubicBezTo>
                  <a:cubicBezTo>
                    <a:pt x="3254" y="1496"/>
                    <a:pt x="2954" y="1367"/>
                    <a:pt x="2778" y="1128"/>
                  </a:cubicBezTo>
                  <a:cubicBezTo>
                    <a:pt x="2677" y="1007"/>
                    <a:pt x="2577" y="787"/>
                    <a:pt x="2596" y="626"/>
                  </a:cubicBezTo>
                  <a:lnTo>
                    <a:pt x="2596" y="605"/>
                  </a:lnTo>
                  <a:cubicBezTo>
                    <a:pt x="2596" y="565"/>
                    <a:pt x="2577" y="524"/>
                    <a:pt x="2536" y="524"/>
                  </a:cubicBezTo>
                  <a:cubicBezTo>
                    <a:pt x="2496" y="524"/>
                    <a:pt x="2456" y="545"/>
                    <a:pt x="2456" y="585"/>
                  </a:cubicBezTo>
                  <a:cubicBezTo>
                    <a:pt x="2456" y="605"/>
                    <a:pt x="2435" y="605"/>
                    <a:pt x="2435" y="605"/>
                  </a:cubicBezTo>
                  <a:cubicBezTo>
                    <a:pt x="2395" y="1007"/>
                    <a:pt x="2113" y="1391"/>
                    <a:pt x="1751" y="1531"/>
                  </a:cubicBezTo>
                  <a:cubicBezTo>
                    <a:pt x="1620" y="1577"/>
                    <a:pt x="1486" y="1599"/>
                    <a:pt x="1352" y="1599"/>
                  </a:cubicBezTo>
                  <a:cubicBezTo>
                    <a:pt x="1074" y="1599"/>
                    <a:pt x="801" y="1501"/>
                    <a:pt x="583" y="1310"/>
                  </a:cubicBezTo>
                  <a:cubicBezTo>
                    <a:pt x="282" y="1028"/>
                    <a:pt x="161" y="585"/>
                    <a:pt x="261" y="183"/>
                  </a:cubicBezTo>
                  <a:cubicBezTo>
                    <a:pt x="282" y="143"/>
                    <a:pt x="261" y="102"/>
                    <a:pt x="221" y="102"/>
                  </a:cubicBezTo>
                  <a:cubicBezTo>
                    <a:pt x="210" y="97"/>
                    <a:pt x="198" y="94"/>
                    <a:pt x="186" y="94"/>
                  </a:cubicBezTo>
                  <a:cubicBezTo>
                    <a:pt x="153" y="94"/>
                    <a:pt x="121" y="113"/>
                    <a:pt x="121" y="143"/>
                  </a:cubicBezTo>
                  <a:cubicBezTo>
                    <a:pt x="0" y="605"/>
                    <a:pt x="140" y="1109"/>
                    <a:pt x="483" y="1431"/>
                  </a:cubicBezTo>
                  <a:cubicBezTo>
                    <a:pt x="725" y="1632"/>
                    <a:pt x="1026" y="1753"/>
                    <a:pt x="1348" y="1753"/>
                  </a:cubicBezTo>
                  <a:cubicBezTo>
                    <a:pt x="1509" y="1753"/>
                    <a:pt x="1651" y="1732"/>
                    <a:pt x="1791" y="1672"/>
                  </a:cubicBezTo>
                  <a:cubicBezTo>
                    <a:pt x="2113" y="1552"/>
                    <a:pt x="2375" y="1289"/>
                    <a:pt x="2516" y="967"/>
                  </a:cubicBezTo>
                  <a:cubicBezTo>
                    <a:pt x="2556" y="1069"/>
                    <a:pt x="2596" y="1149"/>
                    <a:pt x="2657" y="1230"/>
                  </a:cubicBezTo>
                  <a:cubicBezTo>
                    <a:pt x="2871" y="1507"/>
                    <a:pt x="3211" y="1658"/>
                    <a:pt x="3559" y="1658"/>
                  </a:cubicBezTo>
                  <a:cubicBezTo>
                    <a:pt x="3767" y="1658"/>
                    <a:pt x="3978" y="1604"/>
                    <a:pt x="4166" y="1490"/>
                  </a:cubicBezTo>
                  <a:cubicBezTo>
                    <a:pt x="4630" y="1230"/>
                    <a:pt x="4891" y="626"/>
                    <a:pt x="4791" y="62"/>
                  </a:cubicBezTo>
                  <a:cubicBezTo>
                    <a:pt x="4791" y="22"/>
                    <a:pt x="4730" y="1"/>
                    <a:pt x="4689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858;p71">
              <a:extLst>
                <a:ext uri="{FF2B5EF4-FFF2-40B4-BE49-F238E27FC236}">
                  <a16:creationId xmlns:a16="http://schemas.microsoft.com/office/drawing/2014/main" id="{C96443FA-282C-4237-9E36-17A17BF4AB4E}"/>
                </a:ext>
              </a:extLst>
            </p:cNvPr>
            <p:cNvSpPr/>
            <p:nvPr/>
          </p:nvSpPr>
          <p:spPr>
            <a:xfrm>
              <a:off x="6266625" y="1789750"/>
              <a:ext cx="109225" cy="54900"/>
            </a:xfrm>
            <a:custGeom>
              <a:avLst/>
              <a:gdLst/>
              <a:ahLst/>
              <a:cxnLst/>
              <a:rect l="l" t="t" r="r" b="b"/>
              <a:pathLst>
                <a:path w="4369" h="2196" extrusionOk="0">
                  <a:moveTo>
                    <a:pt x="4288" y="0"/>
                  </a:moveTo>
                  <a:cubicBezTo>
                    <a:pt x="4248" y="0"/>
                    <a:pt x="4208" y="21"/>
                    <a:pt x="4208" y="81"/>
                  </a:cubicBezTo>
                  <a:cubicBezTo>
                    <a:pt x="4147" y="403"/>
                    <a:pt x="4066" y="746"/>
                    <a:pt x="3945" y="1047"/>
                  </a:cubicBezTo>
                  <a:cubicBezTo>
                    <a:pt x="3784" y="1390"/>
                    <a:pt x="3564" y="1651"/>
                    <a:pt x="3301" y="1772"/>
                  </a:cubicBezTo>
                  <a:cubicBezTo>
                    <a:pt x="3170" y="1830"/>
                    <a:pt x="3032" y="1857"/>
                    <a:pt x="2900" y="1857"/>
                  </a:cubicBezTo>
                  <a:cubicBezTo>
                    <a:pt x="2707" y="1857"/>
                    <a:pt x="2527" y="1799"/>
                    <a:pt x="2396" y="1691"/>
                  </a:cubicBezTo>
                  <a:cubicBezTo>
                    <a:pt x="2115" y="1450"/>
                    <a:pt x="2094" y="1068"/>
                    <a:pt x="2094" y="645"/>
                  </a:cubicBezTo>
                  <a:cubicBezTo>
                    <a:pt x="2094" y="604"/>
                    <a:pt x="2074" y="564"/>
                    <a:pt x="2034" y="564"/>
                  </a:cubicBezTo>
                  <a:cubicBezTo>
                    <a:pt x="1994" y="564"/>
                    <a:pt x="1954" y="585"/>
                    <a:pt x="1933" y="625"/>
                  </a:cubicBezTo>
                  <a:cubicBezTo>
                    <a:pt x="1772" y="1310"/>
                    <a:pt x="1470" y="1752"/>
                    <a:pt x="1068" y="1954"/>
                  </a:cubicBezTo>
                  <a:cubicBezTo>
                    <a:pt x="946" y="2002"/>
                    <a:pt x="824" y="2029"/>
                    <a:pt x="716" y="2029"/>
                  </a:cubicBezTo>
                  <a:cubicBezTo>
                    <a:pt x="645" y="2029"/>
                    <a:pt x="580" y="2018"/>
                    <a:pt x="524" y="1994"/>
                  </a:cubicBezTo>
                  <a:cubicBezTo>
                    <a:pt x="322" y="1913"/>
                    <a:pt x="222" y="1691"/>
                    <a:pt x="182" y="1511"/>
                  </a:cubicBezTo>
                  <a:cubicBezTo>
                    <a:pt x="161" y="1289"/>
                    <a:pt x="182" y="1068"/>
                    <a:pt x="222" y="846"/>
                  </a:cubicBezTo>
                  <a:cubicBezTo>
                    <a:pt x="242" y="806"/>
                    <a:pt x="202" y="765"/>
                    <a:pt x="161" y="765"/>
                  </a:cubicBezTo>
                  <a:cubicBezTo>
                    <a:pt x="154" y="762"/>
                    <a:pt x="147" y="760"/>
                    <a:pt x="140" y="760"/>
                  </a:cubicBezTo>
                  <a:cubicBezTo>
                    <a:pt x="108" y="760"/>
                    <a:pt x="81" y="793"/>
                    <a:pt x="81" y="827"/>
                  </a:cubicBezTo>
                  <a:cubicBezTo>
                    <a:pt x="41" y="1047"/>
                    <a:pt x="0" y="1289"/>
                    <a:pt x="41" y="1530"/>
                  </a:cubicBezTo>
                  <a:cubicBezTo>
                    <a:pt x="81" y="1812"/>
                    <a:pt x="242" y="2034"/>
                    <a:pt x="464" y="2134"/>
                  </a:cubicBezTo>
                  <a:cubicBezTo>
                    <a:pt x="545" y="2174"/>
                    <a:pt x="625" y="2195"/>
                    <a:pt x="725" y="2195"/>
                  </a:cubicBezTo>
                  <a:cubicBezTo>
                    <a:pt x="846" y="2195"/>
                    <a:pt x="987" y="2155"/>
                    <a:pt x="1127" y="2094"/>
                  </a:cubicBezTo>
                  <a:cubicBezTo>
                    <a:pt x="1490" y="1913"/>
                    <a:pt x="1772" y="1570"/>
                    <a:pt x="1954" y="1068"/>
                  </a:cubicBezTo>
                  <a:cubicBezTo>
                    <a:pt x="1994" y="1329"/>
                    <a:pt x="2074" y="1611"/>
                    <a:pt x="2295" y="1812"/>
                  </a:cubicBezTo>
                  <a:cubicBezTo>
                    <a:pt x="2463" y="1945"/>
                    <a:pt x="2683" y="2020"/>
                    <a:pt x="2909" y="2020"/>
                  </a:cubicBezTo>
                  <a:cubicBezTo>
                    <a:pt x="3061" y="2020"/>
                    <a:pt x="3217" y="1986"/>
                    <a:pt x="3363" y="1913"/>
                  </a:cubicBezTo>
                  <a:cubicBezTo>
                    <a:pt x="3664" y="1772"/>
                    <a:pt x="3905" y="1490"/>
                    <a:pt x="4087" y="1128"/>
                  </a:cubicBezTo>
                  <a:cubicBezTo>
                    <a:pt x="4227" y="786"/>
                    <a:pt x="4288" y="443"/>
                    <a:pt x="4369" y="102"/>
                  </a:cubicBezTo>
                  <a:cubicBezTo>
                    <a:pt x="4369" y="62"/>
                    <a:pt x="4348" y="21"/>
                    <a:pt x="428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859;p71">
              <a:extLst>
                <a:ext uri="{FF2B5EF4-FFF2-40B4-BE49-F238E27FC236}">
                  <a16:creationId xmlns:a16="http://schemas.microsoft.com/office/drawing/2014/main" id="{180C9D81-A988-4713-A719-2C2436BC77DA}"/>
                </a:ext>
              </a:extLst>
            </p:cNvPr>
            <p:cNvSpPr/>
            <p:nvPr/>
          </p:nvSpPr>
          <p:spPr>
            <a:xfrm>
              <a:off x="6175550" y="1967875"/>
              <a:ext cx="187700" cy="78050"/>
            </a:xfrm>
            <a:custGeom>
              <a:avLst/>
              <a:gdLst/>
              <a:ahLst/>
              <a:cxnLst/>
              <a:rect l="l" t="t" r="r" b="b"/>
              <a:pathLst>
                <a:path w="7508" h="3122" extrusionOk="0">
                  <a:moveTo>
                    <a:pt x="7448" y="1"/>
                  </a:moveTo>
                  <a:cubicBezTo>
                    <a:pt x="7408" y="1"/>
                    <a:pt x="7368" y="22"/>
                    <a:pt x="7347" y="62"/>
                  </a:cubicBezTo>
                  <a:cubicBezTo>
                    <a:pt x="7247" y="404"/>
                    <a:pt x="7126" y="787"/>
                    <a:pt x="6885" y="1109"/>
                  </a:cubicBezTo>
                  <a:cubicBezTo>
                    <a:pt x="6622" y="1431"/>
                    <a:pt x="6281" y="1632"/>
                    <a:pt x="5938" y="1632"/>
                  </a:cubicBezTo>
                  <a:cubicBezTo>
                    <a:pt x="5576" y="1632"/>
                    <a:pt x="5133" y="1450"/>
                    <a:pt x="5073" y="1128"/>
                  </a:cubicBezTo>
                  <a:cubicBezTo>
                    <a:pt x="5073" y="1088"/>
                    <a:pt x="5033" y="1069"/>
                    <a:pt x="4993" y="1069"/>
                  </a:cubicBezTo>
                  <a:cubicBezTo>
                    <a:pt x="4952" y="1069"/>
                    <a:pt x="4931" y="1088"/>
                    <a:pt x="4931" y="1128"/>
                  </a:cubicBezTo>
                  <a:cubicBezTo>
                    <a:pt x="4851" y="1692"/>
                    <a:pt x="4469" y="2196"/>
                    <a:pt x="3965" y="2437"/>
                  </a:cubicBezTo>
                  <a:cubicBezTo>
                    <a:pt x="3788" y="2526"/>
                    <a:pt x="3611" y="2571"/>
                    <a:pt x="3451" y="2571"/>
                  </a:cubicBezTo>
                  <a:cubicBezTo>
                    <a:pt x="3320" y="2571"/>
                    <a:pt x="3200" y="2541"/>
                    <a:pt x="3101" y="2478"/>
                  </a:cubicBezTo>
                  <a:cubicBezTo>
                    <a:pt x="2798" y="2317"/>
                    <a:pt x="2618" y="1954"/>
                    <a:pt x="2597" y="1571"/>
                  </a:cubicBezTo>
                  <a:cubicBezTo>
                    <a:pt x="2597" y="1552"/>
                    <a:pt x="2577" y="1511"/>
                    <a:pt x="2537" y="1511"/>
                  </a:cubicBezTo>
                  <a:cubicBezTo>
                    <a:pt x="2529" y="1507"/>
                    <a:pt x="2522" y="1506"/>
                    <a:pt x="2514" y="1506"/>
                  </a:cubicBezTo>
                  <a:cubicBezTo>
                    <a:pt x="2483" y="1506"/>
                    <a:pt x="2456" y="1538"/>
                    <a:pt x="2456" y="1571"/>
                  </a:cubicBezTo>
                  <a:cubicBezTo>
                    <a:pt x="2315" y="2075"/>
                    <a:pt x="2154" y="2577"/>
                    <a:pt x="1751" y="2819"/>
                  </a:cubicBezTo>
                  <a:cubicBezTo>
                    <a:pt x="1584" y="2926"/>
                    <a:pt x="1382" y="2975"/>
                    <a:pt x="1153" y="2975"/>
                  </a:cubicBezTo>
                  <a:cubicBezTo>
                    <a:pt x="1080" y="2975"/>
                    <a:pt x="1005" y="2970"/>
                    <a:pt x="927" y="2961"/>
                  </a:cubicBezTo>
                  <a:cubicBezTo>
                    <a:pt x="725" y="2920"/>
                    <a:pt x="543" y="2840"/>
                    <a:pt x="423" y="2738"/>
                  </a:cubicBezTo>
                  <a:cubicBezTo>
                    <a:pt x="283" y="2598"/>
                    <a:pt x="202" y="2397"/>
                    <a:pt x="181" y="2135"/>
                  </a:cubicBezTo>
                  <a:cubicBezTo>
                    <a:pt x="162" y="1914"/>
                    <a:pt x="202" y="1672"/>
                    <a:pt x="242" y="1450"/>
                  </a:cubicBezTo>
                  <a:cubicBezTo>
                    <a:pt x="242" y="1410"/>
                    <a:pt x="221" y="1370"/>
                    <a:pt x="181" y="1370"/>
                  </a:cubicBezTo>
                  <a:cubicBezTo>
                    <a:pt x="174" y="1366"/>
                    <a:pt x="167" y="1365"/>
                    <a:pt x="160" y="1365"/>
                  </a:cubicBezTo>
                  <a:cubicBezTo>
                    <a:pt x="127" y="1365"/>
                    <a:pt x="97" y="1398"/>
                    <a:pt x="81" y="1431"/>
                  </a:cubicBezTo>
                  <a:cubicBezTo>
                    <a:pt x="41" y="1672"/>
                    <a:pt x="1" y="1914"/>
                    <a:pt x="20" y="2156"/>
                  </a:cubicBezTo>
                  <a:cubicBezTo>
                    <a:pt x="41" y="2437"/>
                    <a:pt x="162" y="2679"/>
                    <a:pt x="323" y="2840"/>
                  </a:cubicBezTo>
                  <a:cubicBezTo>
                    <a:pt x="463" y="2980"/>
                    <a:pt x="664" y="3061"/>
                    <a:pt x="906" y="3101"/>
                  </a:cubicBezTo>
                  <a:cubicBezTo>
                    <a:pt x="986" y="3122"/>
                    <a:pt x="1088" y="3122"/>
                    <a:pt x="1168" y="3122"/>
                  </a:cubicBezTo>
                  <a:cubicBezTo>
                    <a:pt x="1429" y="3122"/>
                    <a:pt x="1651" y="3061"/>
                    <a:pt x="1832" y="2961"/>
                  </a:cubicBezTo>
                  <a:cubicBezTo>
                    <a:pt x="2194" y="2738"/>
                    <a:pt x="2376" y="2357"/>
                    <a:pt x="2497" y="1933"/>
                  </a:cubicBezTo>
                  <a:cubicBezTo>
                    <a:pt x="2597" y="2236"/>
                    <a:pt x="2779" y="2478"/>
                    <a:pt x="3020" y="2618"/>
                  </a:cubicBezTo>
                  <a:cubicBezTo>
                    <a:pt x="3149" y="2691"/>
                    <a:pt x="3294" y="2727"/>
                    <a:pt x="3451" y="2727"/>
                  </a:cubicBezTo>
                  <a:cubicBezTo>
                    <a:pt x="3637" y="2727"/>
                    <a:pt x="3838" y="2676"/>
                    <a:pt x="4046" y="2577"/>
                  </a:cubicBezTo>
                  <a:cubicBezTo>
                    <a:pt x="4510" y="2357"/>
                    <a:pt x="4891" y="1914"/>
                    <a:pt x="5033" y="1391"/>
                  </a:cubicBezTo>
                  <a:cubicBezTo>
                    <a:pt x="5213" y="1652"/>
                    <a:pt x="5597" y="1793"/>
                    <a:pt x="5959" y="1793"/>
                  </a:cubicBezTo>
                  <a:cubicBezTo>
                    <a:pt x="6340" y="1772"/>
                    <a:pt x="6724" y="1552"/>
                    <a:pt x="7006" y="1189"/>
                  </a:cubicBezTo>
                  <a:cubicBezTo>
                    <a:pt x="7266" y="867"/>
                    <a:pt x="7387" y="465"/>
                    <a:pt x="7489" y="102"/>
                  </a:cubicBezTo>
                  <a:cubicBezTo>
                    <a:pt x="7508" y="62"/>
                    <a:pt x="7489" y="22"/>
                    <a:pt x="744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860;p71">
              <a:extLst>
                <a:ext uri="{FF2B5EF4-FFF2-40B4-BE49-F238E27FC236}">
                  <a16:creationId xmlns:a16="http://schemas.microsoft.com/office/drawing/2014/main" id="{CEB2F38A-80E3-463A-BA40-04C365857600}"/>
                </a:ext>
              </a:extLst>
            </p:cNvPr>
            <p:cNvSpPr/>
            <p:nvPr/>
          </p:nvSpPr>
          <p:spPr>
            <a:xfrm>
              <a:off x="6144350" y="2071875"/>
              <a:ext cx="121800" cy="40475"/>
            </a:xfrm>
            <a:custGeom>
              <a:avLst/>
              <a:gdLst/>
              <a:ahLst/>
              <a:cxnLst/>
              <a:rect l="l" t="t" r="r" b="b"/>
              <a:pathLst>
                <a:path w="4872" h="1619" extrusionOk="0">
                  <a:moveTo>
                    <a:pt x="4779" y="0"/>
                  </a:moveTo>
                  <a:cubicBezTo>
                    <a:pt x="4750" y="0"/>
                    <a:pt x="4725" y="19"/>
                    <a:pt x="4711" y="49"/>
                  </a:cubicBezTo>
                  <a:cubicBezTo>
                    <a:pt x="4569" y="371"/>
                    <a:pt x="4349" y="793"/>
                    <a:pt x="4027" y="1074"/>
                  </a:cubicBezTo>
                  <a:cubicBezTo>
                    <a:pt x="3764" y="1307"/>
                    <a:pt x="3442" y="1432"/>
                    <a:pt x="3152" y="1432"/>
                  </a:cubicBezTo>
                  <a:cubicBezTo>
                    <a:pt x="3064" y="1432"/>
                    <a:pt x="2979" y="1420"/>
                    <a:pt x="2899" y="1396"/>
                  </a:cubicBezTo>
                  <a:cubicBezTo>
                    <a:pt x="2537" y="1276"/>
                    <a:pt x="2215" y="894"/>
                    <a:pt x="2315" y="511"/>
                  </a:cubicBezTo>
                  <a:cubicBezTo>
                    <a:pt x="2336" y="471"/>
                    <a:pt x="2315" y="430"/>
                    <a:pt x="2275" y="430"/>
                  </a:cubicBezTo>
                  <a:cubicBezTo>
                    <a:pt x="2264" y="425"/>
                    <a:pt x="2253" y="423"/>
                    <a:pt x="2243" y="423"/>
                  </a:cubicBezTo>
                  <a:cubicBezTo>
                    <a:pt x="2214" y="423"/>
                    <a:pt x="2189" y="441"/>
                    <a:pt x="2175" y="471"/>
                  </a:cubicBezTo>
                  <a:cubicBezTo>
                    <a:pt x="2073" y="773"/>
                    <a:pt x="1812" y="1276"/>
                    <a:pt x="1349" y="1437"/>
                  </a:cubicBezTo>
                  <a:cubicBezTo>
                    <a:pt x="1282" y="1453"/>
                    <a:pt x="1212" y="1461"/>
                    <a:pt x="1141" y="1461"/>
                  </a:cubicBezTo>
                  <a:cubicBezTo>
                    <a:pt x="869" y="1461"/>
                    <a:pt x="582" y="1343"/>
                    <a:pt x="423" y="1136"/>
                  </a:cubicBezTo>
                  <a:cubicBezTo>
                    <a:pt x="202" y="873"/>
                    <a:pt x="181" y="471"/>
                    <a:pt x="342" y="169"/>
                  </a:cubicBezTo>
                  <a:cubicBezTo>
                    <a:pt x="363" y="129"/>
                    <a:pt x="363" y="89"/>
                    <a:pt x="323" y="68"/>
                  </a:cubicBezTo>
                  <a:cubicBezTo>
                    <a:pt x="306" y="60"/>
                    <a:pt x="290" y="55"/>
                    <a:pt x="275" y="55"/>
                  </a:cubicBezTo>
                  <a:cubicBezTo>
                    <a:pt x="253" y="55"/>
                    <a:pt x="234" y="65"/>
                    <a:pt x="221" y="89"/>
                  </a:cubicBezTo>
                  <a:cubicBezTo>
                    <a:pt x="1" y="451"/>
                    <a:pt x="41" y="913"/>
                    <a:pt x="302" y="1235"/>
                  </a:cubicBezTo>
                  <a:cubicBezTo>
                    <a:pt x="484" y="1477"/>
                    <a:pt x="806" y="1619"/>
                    <a:pt x="1107" y="1619"/>
                  </a:cubicBezTo>
                  <a:cubicBezTo>
                    <a:pt x="1209" y="1619"/>
                    <a:pt x="1289" y="1598"/>
                    <a:pt x="1389" y="1578"/>
                  </a:cubicBezTo>
                  <a:cubicBezTo>
                    <a:pt x="1751" y="1458"/>
                    <a:pt x="2014" y="1155"/>
                    <a:pt x="2175" y="854"/>
                  </a:cubicBezTo>
                  <a:cubicBezTo>
                    <a:pt x="2255" y="1176"/>
                    <a:pt x="2537" y="1437"/>
                    <a:pt x="2859" y="1538"/>
                  </a:cubicBezTo>
                  <a:cubicBezTo>
                    <a:pt x="2955" y="1567"/>
                    <a:pt x="3056" y="1581"/>
                    <a:pt x="3159" y="1581"/>
                  </a:cubicBezTo>
                  <a:cubicBezTo>
                    <a:pt x="3487" y="1581"/>
                    <a:pt x="3836" y="1440"/>
                    <a:pt x="4126" y="1195"/>
                  </a:cubicBezTo>
                  <a:cubicBezTo>
                    <a:pt x="4489" y="894"/>
                    <a:pt x="4690" y="451"/>
                    <a:pt x="4851" y="108"/>
                  </a:cubicBezTo>
                  <a:cubicBezTo>
                    <a:pt x="4872" y="68"/>
                    <a:pt x="4851" y="28"/>
                    <a:pt x="4811" y="8"/>
                  </a:cubicBezTo>
                  <a:cubicBezTo>
                    <a:pt x="4800" y="3"/>
                    <a:pt x="4789" y="0"/>
                    <a:pt x="477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861;p71">
              <a:extLst>
                <a:ext uri="{FF2B5EF4-FFF2-40B4-BE49-F238E27FC236}">
                  <a16:creationId xmlns:a16="http://schemas.microsoft.com/office/drawing/2014/main" id="{5E7A8F30-1F4C-4F5C-B044-560D12DD32D5}"/>
                </a:ext>
              </a:extLst>
            </p:cNvPr>
            <p:cNvSpPr/>
            <p:nvPr/>
          </p:nvSpPr>
          <p:spPr>
            <a:xfrm>
              <a:off x="6430675" y="1770225"/>
              <a:ext cx="343725" cy="489075"/>
            </a:xfrm>
            <a:custGeom>
              <a:avLst/>
              <a:gdLst/>
              <a:ahLst/>
              <a:cxnLst/>
              <a:rect l="l" t="t" r="r" b="b"/>
              <a:pathLst>
                <a:path w="13749" h="19563" extrusionOk="0">
                  <a:moveTo>
                    <a:pt x="11220" y="0"/>
                  </a:moveTo>
                  <a:cubicBezTo>
                    <a:pt x="10190" y="0"/>
                    <a:pt x="9135" y="415"/>
                    <a:pt x="8274" y="1004"/>
                  </a:cubicBezTo>
                  <a:cubicBezTo>
                    <a:pt x="6301" y="2372"/>
                    <a:pt x="5053" y="4546"/>
                    <a:pt x="4248" y="6801"/>
                  </a:cubicBezTo>
                  <a:cubicBezTo>
                    <a:pt x="3422" y="9034"/>
                    <a:pt x="2979" y="11409"/>
                    <a:pt x="2214" y="13664"/>
                  </a:cubicBezTo>
                  <a:cubicBezTo>
                    <a:pt x="1812" y="14871"/>
                    <a:pt x="1329" y="16060"/>
                    <a:pt x="867" y="17247"/>
                  </a:cubicBezTo>
                  <a:cubicBezTo>
                    <a:pt x="604" y="17931"/>
                    <a:pt x="0" y="18878"/>
                    <a:pt x="222" y="19562"/>
                  </a:cubicBezTo>
                  <a:cubicBezTo>
                    <a:pt x="585" y="19461"/>
                    <a:pt x="1812" y="19098"/>
                    <a:pt x="3422" y="18717"/>
                  </a:cubicBezTo>
                  <a:cubicBezTo>
                    <a:pt x="5375" y="18234"/>
                    <a:pt x="7871" y="16602"/>
                    <a:pt x="9179" y="15234"/>
                  </a:cubicBezTo>
                  <a:cubicBezTo>
                    <a:pt x="10327" y="14026"/>
                    <a:pt x="13728" y="10263"/>
                    <a:pt x="13749" y="1165"/>
                  </a:cubicBezTo>
                  <a:cubicBezTo>
                    <a:pt x="13386" y="762"/>
                    <a:pt x="12944" y="440"/>
                    <a:pt x="12440" y="218"/>
                  </a:cubicBezTo>
                  <a:cubicBezTo>
                    <a:pt x="12047" y="68"/>
                    <a:pt x="11635" y="0"/>
                    <a:pt x="11220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862;p71">
              <a:extLst>
                <a:ext uri="{FF2B5EF4-FFF2-40B4-BE49-F238E27FC236}">
                  <a16:creationId xmlns:a16="http://schemas.microsoft.com/office/drawing/2014/main" id="{3D62B287-A2F9-4599-A48F-9520FBD5F6AC}"/>
                </a:ext>
              </a:extLst>
            </p:cNvPr>
            <p:cNvSpPr/>
            <p:nvPr/>
          </p:nvSpPr>
          <p:spPr>
            <a:xfrm>
              <a:off x="712462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9" y="275"/>
                    <a:pt x="685" y="879"/>
                    <a:pt x="363" y="1343"/>
                  </a:cubicBezTo>
                  <a:cubicBezTo>
                    <a:pt x="161" y="1644"/>
                    <a:pt x="0" y="2047"/>
                    <a:pt x="181" y="2349"/>
                  </a:cubicBezTo>
                  <a:cubicBezTo>
                    <a:pt x="301" y="2551"/>
                    <a:pt x="564" y="2631"/>
                    <a:pt x="785" y="2631"/>
                  </a:cubicBezTo>
                  <a:cubicBezTo>
                    <a:pt x="1026" y="2631"/>
                    <a:pt x="1248" y="2530"/>
                    <a:pt x="1450" y="2409"/>
                  </a:cubicBezTo>
                  <a:cubicBezTo>
                    <a:pt x="2013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863;p71">
              <a:extLst>
                <a:ext uri="{FF2B5EF4-FFF2-40B4-BE49-F238E27FC236}">
                  <a16:creationId xmlns:a16="http://schemas.microsoft.com/office/drawing/2014/main" id="{BD30EC1A-D877-4DA5-97AF-971600D30B2C}"/>
                </a:ext>
              </a:extLst>
            </p:cNvPr>
            <p:cNvSpPr/>
            <p:nvPr/>
          </p:nvSpPr>
          <p:spPr>
            <a:xfrm>
              <a:off x="7234325" y="1089675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3" y="21"/>
                    <a:pt x="1852" y="65"/>
                  </a:cubicBezTo>
                  <a:cubicBezTo>
                    <a:pt x="1289" y="287"/>
                    <a:pt x="704" y="891"/>
                    <a:pt x="363" y="1353"/>
                  </a:cubicBezTo>
                  <a:cubicBezTo>
                    <a:pt x="161" y="1656"/>
                    <a:pt x="0" y="2059"/>
                    <a:pt x="202" y="2360"/>
                  </a:cubicBezTo>
                  <a:cubicBezTo>
                    <a:pt x="322" y="2561"/>
                    <a:pt x="564" y="2642"/>
                    <a:pt x="805" y="2642"/>
                  </a:cubicBezTo>
                  <a:cubicBezTo>
                    <a:pt x="1026" y="2642"/>
                    <a:pt x="1248" y="2542"/>
                    <a:pt x="1450" y="2421"/>
                  </a:cubicBezTo>
                  <a:cubicBezTo>
                    <a:pt x="2032" y="2099"/>
                    <a:pt x="2496" y="1575"/>
                    <a:pt x="2778" y="972"/>
                  </a:cubicBezTo>
                  <a:cubicBezTo>
                    <a:pt x="3041" y="412"/>
                    <a:pt x="2699" y="0"/>
                    <a:pt x="220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864;p71">
              <a:extLst>
                <a:ext uri="{FF2B5EF4-FFF2-40B4-BE49-F238E27FC236}">
                  <a16:creationId xmlns:a16="http://schemas.microsoft.com/office/drawing/2014/main" id="{BCF0A67E-92D0-4BA5-9DFD-8859478ED665}"/>
                </a:ext>
              </a:extLst>
            </p:cNvPr>
            <p:cNvSpPr/>
            <p:nvPr/>
          </p:nvSpPr>
          <p:spPr>
            <a:xfrm>
              <a:off x="712812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196" y="0"/>
                  </a:moveTo>
                  <a:cubicBezTo>
                    <a:pt x="2086" y="0"/>
                    <a:pt x="1970" y="21"/>
                    <a:pt x="1852" y="65"/>
                  </a:cubicBezTo>
                  <a:cubicBezTo>
                    <a:pt x="1289" y="287"/>
                    <a:pt x="685" y="870"/>
                    <a:pt x="363" y="1353"/>
                  </a:cubicBezTo>
                  <a:cubicBezTo>
                    <a:pt x="161" y="1656"/>
                    <a:pt x="0" y="2037"/>
                    <a:pt x="182" y="2340"/>
                  </a:cubicBezTo>
                  <a:cubicBezTo>
                    <a:pt x="303" y="2541"/>
                    <a:pt x="564" y="2641"/>
                    <a:pt x="786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13" y="2078"/>
                    <a:pt x="2496" y="1575"/>
                    <a:pt x="2778" y="971"/>
                  </a:cubicBezTo>
                  <a:cubicBezTo>
                    <a:pt x="3041" y="412"/>
                    <a:pt x="2686" y="0"/>
                    <a:pt x="2196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865;p71">
              <a:extLst>
                <a:ext uri="{FF2B5EF4-FFF2-40B4-BE49-F238E27FC236}">
                  <a16:creationId xmlns:a16="http://schemas.microsoft.com/office/drawing/2014/main" id="{AA9BD75E-DEAC-4865-AB90-C3980D213EAC}"/>
                </a:ext>
              </a:extLst>
            </p:cNvPr>
            <p:cNvSpPr/>
            <p:nvPr/>
          </p:nvSpPr>
          <p:spPr>
            <a:xfrm>
              <a:off x="5603375" y="1208725"/>
              <a:ext cx="75975" cy="65825"/>
            </a:xfrm>
            <a:custGeom>
              <a:avLst/>
              <a:gdLst/>
              <a:ahLst/>
              <a:cxnLst/>
              <a:rect l="l" t="t" r="r" b="b"/>
              <a:pathLst>
                <a:path w="3039" h="2633" extrusionOk="0">
                  <a:moveTo>
                    <a:pt x="2223" y="0"/>
                  </a:moveTo>
                  <a:cubicBezTo>
                    <a:pt x="2107" y="0"/>
                    <a:pt x="1981" y="24"/>
                    <a:pt x="1853" y="74"/>
                  </a:cubicBezTo>
                  <a:cubicBezTo>
                    <a:pt x="1289" y="276"/>
                    <a:pt x="706" y="879"/>
                    <a:pt x="363" y="1363"/>
                  </a:cubicBezTo>
                  <a:cubicBezTo>
                    <a:pt x="162" y="1644"/>
                    <a:pt x="1" y="2047"/>
                    <a:pt x="183" y="2348"/>
                  </a:cubicBezTo>
                  <a:cubicBezTo>
                    <a:pt x="311" y="2532"/>
                    <a:pt x="524" y="2633"/>
                    <a:pt x="729" y="2633"/>
                  </a:cubicBezTo>
                  <a:cubicBezTo>
                    <a:pt x="748" y="2633"/>
                    <a:pt x="767" y="2632"/>
                    <a:pt x="787" y="2630"/>
                  </a:cubicBezTo>
                  <a:cubicBezTo>
                    <a:pt x="1028" y="2630"/>
                    <a:pt x="1249" y="2530"/>
                    <a:pt x="1450" y="2409"/>
                  </a:cubicBezTo>
                  <a:cubicBezTo>
                    <a:pt x="2035" y="2087"/>
                    <a:pt x="2497" y="1564"/>
                    <a:pt x="2779" y="979"/>
                  </a:cubicBezTo>
                  <a:cubicBezTo>
                    <a:pt x="3038" y="412"/>
                    <a:pt x="2709" y="0"/>
                    <a:pt x="222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866;p71">
              <a:extLst>
                <a:ext uri="{FF2B5EF4-FFF2-40B4-BE49-F238E27FC236}">
                  <a16:creationId xmlns:a16="http://schemas.microsoft.com/office/drawing/2014/main" id="{8DB2C04C-4172-474D-A488-EBE418630C85}"/>
                </a:ext>
              </a:extLst>
            </p:cNvPr>
            <p:cNvSpPr/>
            <p:nvPr/>
          </p:nvSpPr>
          <p:spPr>
            <a:xfrm>
              <a:off x="5713075" y="1229325"/>
              <a:ext cx="75975" cy="65875"/>
            </a:xfrm>
            <a:custGeom>
              <a:avLst/>
              <a:gdLst/>
              <a:ahLst/>
              <a:cxnLst/>
              <a:rect l="l" t="t" r="r" b="b"/>
              <a:pathLst>
                <a:path w="3039" h="2635" extrusionOk="0">
                  <a:moveTo>
                    <a:pt x="2223" y="1"/>
                  </a:moveTo>
                  <a:cubicBezTo>
                    <a:pt x="2107" y="1"/>
                    <a:pt x="1981" y="24"/>
                    <a:pt x="1853" y="75"/>
                  </a:cubicBezTo>
                  <a:cubicBezTo>
                    <a:pt x="1289" y="276"/>
                    <a:pt x="706" y="880"/>
                    <a:pt x="363" y="1344"/>
                  </a:cubicBezTo>
                  <a:cubicBezTo>
                    <a:pt x="162" y="1645"/>
                    <a:pt x="1" y="2047"/>
                    <a:pt x="202" y="2350"/>
                  </a:cubicBezTo>
                  <a:cubicBezTo>
                    <a:pt x="313" y="2535"/>
                    <a:pt x="526" y="2634"/>
                    <a:pt x="747" y="2634"/>
                  </a:cubicBezTo>
                  <a:cubicBezTo>
                    <a:pt x="767" y="2634"/>
                    <a:pt x="786" y="2633"/>
                    <a:pt x="806" y="2632"/>
                  </a:cubicBezTo>
                  <a:cubicBezTo>
                    <a:pt x="1028" y="2632"/>
                    <a:pt x="1249" y="2530"/>
                    <a:pt x="1450" y="2410"/>
                  </a:cubicBezTo>
                  <a:cubicBezTo>
                    <a:pt x="2035" y="2088"/>
                    <a:pt x="2497" y="1564"/>
                    <a:pt x="2779" y="960"/>
                  </a:cubicBezTo>
                  <a:cubicBezTo>
                    <a:pt x="3038" y="408"/>
                    <a:pt x="2709" y="1"/>
                    <a:pt x="2223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867;p71">
              <a:extLst>
                <a:ext uri="{FF2B5EF4-FFF2-40B4-BE49-F238E27FC236}">
                  <a16:creationId xmlns:a16="http://schemas.microsoft.com/office/drawing/2014/main" id="{7B3BFE2F-D27F-486E-B54B-E13082BC5C4D}"/>
                </a:ext>
              </a:extLst>
            </p:cNvPr>
            <p:cNvSpPr/>
            <p:nvPr/>
          </p:nvSpPr>
          <p:spPr>
            <a:xfrm>
              <a:off x="5606925" y="13257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4" y="0"/>
                  </a:moveTo>
                  <a:cubicBezTo>
                    <a:pt x="2093" y="0"/>
                    <a:pt x="1974" y="21"/>
                    <a:pt x="1852" y="65"/>
                  </a:cubicBezTo>
                  <a:cubicBezTo>
                    <a:pt x="1289" y="286"/>
                    <a:pt x="704" y="870"/>
                    <a:pt x="363" y="1353"/>
                  </a:cubicBezTo>
                  <a:cubicBezTo>
                    <a:pt x="162" y="1654"/>
                    <a:pt x="1" y="2038"/>
                    <a:pt x="181" y="2360"/>
                  </a:cubicBezTo>
                  <a:cubicBezTo>
                    <a:pt x="323" y="2540"/>
                    <a:pt x="564" y="2642"/>
                    <a:pt x="785" y="2642"/>
                  </a:cubicBezTo>
                  <a:cubicBezTo>
                    <a:pt x="1026" y="2621"/>
                    <a:pt x="1248" y="2540"/>
                    <a:pt x="1450" y="2419"/>
                  </a:cubicBezTo>
                  <a:cubicBezTo>
                    <a:pt x="2033" y="2078"/>
                    <a:pt x="2496" y="1574"/>
                    <a:pt x="2778" y="970"/>
                  </a:cubicBezTo>
                  <a:cubicBezTo>
                    <a:pt x="3041" y="411"/>
                    <a:pt x="2699" y="0"/>
                    <a:pt x="2204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3A8F3F55-E357-4ACA-A720-4F7D3C81BDF2}"/>
              </a:ext>
            </a:extLst>
          </p:cNvPr>
          <p:cNvSpPr/>
          <p:nvPr/>
        </p:nvSpPr>
        <p:spPr>
          <a:xfrm>
            <a:off x="139525" y="-104972"/>
            <a:ext cx="8498007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3.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Hãy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tìm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những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câu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thơ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nói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về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tiếng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hót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của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con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chiền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chiện</a:t>
            </a:r>
            <a:r>
              <a:rPr lang="en-US" sz="3200" b="1" kern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?</a:t>
            </a:r>
          </a:p>
        </p:txBody>
      </p:sp>
      <p:sp>
        <p:nvSpPr>
          <p:cNvPr id="70" name="Rectangle 102">
            <a:extLst>
              <a:ext uri="{FF2B5EF4-FFF2-40B4-BE49-F238E27FC236}">
                <a16:creationId xmlns:a16="http://schemas.microsoft.com/office/drawing/2014/main" id="{093717A9-F228-4CB5-9BED-16B87289B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2611" y="1744305"/>
            <a:ext cx="578136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Khúc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hát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ngọt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ngào</a:t>
            </a:r>
            <a:endParaRPr lang="en-US" sz="3200" b="1" i="1" kern="1200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Tiếng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hót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long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lanh</a:t>
            </a:r>
            <a:endParaRPr lang="en-US" sz="3200" b="1" i="1" kern="1200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Như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cành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sương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chói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ơi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nói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</a:t>
            </a: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Chuyện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chi,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chuyện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chi?</a:t>
            </a:r>
          </a:p>
        </p:txBody>
      </p:sp>
      <p:sp>
        <p:nvSpPr>
          <p:cNvPr id="71" name="Rectangle 102">
            <a:extLst>
              <a:ext uri="{FF2B5EF4-FFF2-40B4-BE49-F238E27FC236}">
                <a16:creationId xmlns:a16="http://schemas.microsoft.com/office/drawing/2014/main" id="{EE6C5882-B410-4416-BC0E-34438FFB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532" y="1565711"/>
            <a:ext cx="5728836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Tiếng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ngọc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trong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veo</a:t>
            </a:r>
            <a:endParaRPr lang="en-US" sz="3200" b="1" i="1" kern="1200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gieo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từng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chuỗi</a:t>
            </a:r>
            <a:endParaRPr lang="en-US" sz="3200" b="1" i="1" kern="1200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Đồng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quê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chan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chứa</a:t>
            </a:r>
            <a:endParaRPr lang="en-US" sz="3200" b="1" i="1" kern="1200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Những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lời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ca</a:t>
            </a:r>
            <a:endParaRPr lang="en-US" sz="3200" b="1" i="1" kern="1200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Chỉ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còn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tiếng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hót</a:t>
            </a:r>
            <a:endParaRPr lang="en-US" sz="3200" b="1" i="1" kern="1200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Làm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xanh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da </a:t>
            </a:r>
            <a:r>
              <a:rPr lang="en-US" sz="32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trời</a:t>
            </a:r>
            <a:r>
              <a:rPr lang="en-US" sz="32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2303839-5062-4FD3-B93B-FB37CE36AAC2}"/>
              </a:ext>
            </a:extLst>
          </p:cNvPr>
          <p:cNvSpPr/>
          <p:nvPr/>
        </p:nvSpPr>
        <p:spPr>
          <a:xfrm>
            <a:off x="0" y="121551"/>
            <a:ext cx="7441829" cy="10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chiện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Rectangle 20">
            <a:extLst>
              <a:ext uri="{FF2B5EF4-FFF2-40B4-BE49-F238E27FC236}">
                <a16:creationId xmlns:a16="http://schemas.microsoft.com/office/drawing/2014/main" id="{4841C4E6-76CF-4BEA-AA48-E2747F281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25" y="1198588"/>
            <a:ext cx="8205829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000" b="1" i="1" u="sng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Trả</a:t>
            </a:r>
            <a:r>
              <a:rPr lang="en-US" sz="2000" b="1" i="1" u="sng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i="1" u="sng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lời</a:t>
            </a:r>
            <a:r>
              <a:rPr lang="en-US" sz="2000" b="1" i="1" u="sng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:</a:t>
            </a:r>
          </a:p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000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	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-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Tiếng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hót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của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chiền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chiện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gợi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cho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em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thấy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một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cuộc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sống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yên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bình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hạnh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phúc</a:t>
            </a:r>
            <a:endParaRPr lang="en-US" sz="2000" b="1" kern="1200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	-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Gợi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cho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em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thấy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một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vùng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quê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trù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phú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bình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yên</a:t>
            </a:r>
            <a:endParaRPr lang="en-US" sz="2000" b="1" kern="1200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	-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Gợi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cho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em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thấy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cuộc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sống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tự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do,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hạnh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phúc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Nó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làm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cho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ta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thêm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yêu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đời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yêu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thiên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nhiên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yêu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cuộc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sống</a:t>
            </a:r>
            <a:r>
              <a:rPr lang="en-US" sz="2000" b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</a:p>
        </p:txBody>
      </p:sp>
      <p:grpSp>
        <p:nvGrpSpPr>
          <p:cNvPr id="57" name="Google Shape;2070;p44">
            <a:extLst>
              <a:ext uri="{FF2B5EF4-FFF2-40B4-BE49-F238E27FC236}">
                <a16:creationId xmlns:a16="http://schemas.microsoft.com/office/drawing/2014/main" id="{CD29B495-A60F-4759-BE05-F50845C249FD}"/>
              </a:ext>
            </a:extLst>
          </p:cNvPr>
          <p:cNvGrpSpPr/>
          <p:nvPr/>
        </p:nvGrpSpPr>
        <p:grpSpPr>
          <a:xfrm>
            <a:off x="1311930" y="3842514"/>
            <a:ext cx="1673631" cy="1345241"/>
            <a:chOff x="1813625" y="3362280"/>
            <a:chExt cx="450740" cy="450740"/>
          </a:xfrm>
        </p:grpSpPr>
        <p:sp>
          <p:nvSpPr>
            <p:cNvPr id="58" name="Google Shape;2071;p44">
              <a:extLst>
                <a:ext uri="{FF2B5EF4-FFF2-40B4-BE49-F238E27FC236}">
                  <a16:creationId xmlns:a16="http://schemas.microsoft.com/office/drawing/2014/main" id="{8BA1F842-F830-4B63-8DA8-5CDA283E614D}"/>
                </a:ext>
              </a:extLst>
            </p:cNvPr>
            <p:cNvSpPr/>
            <p:nvPr/>
          </p:nvSpPr>
          <p:spPr>
            <a:xfrm>
              <a:off x="1813625" y="3362280"/>
              <a:ext cx="450740" cy="450740"/>
            </a:xfrm>
            <a:custGeom>
              <a:avLst/>
              <a:gdLst/>
              <a:ahLst/>
              <a:cxnLst/>
              <a:rect l="l" t="t" r="r" b="b"/>
              <a:pathLst>
                <a:path w="18490" h="18490" extrusionOk="0">
                  <a:moveTo>
                    <a:pt x="9246" y="1"/>
                  </a:moveTo>
                  <a:cubicBezTo>
                    <a:pt x="4144" y="1"/>
                    <a:pt x="1" y="4144"/>
                    <a:pt x="1" y="9245"/>
                  </a:cubicBezTo>
                  <a:cubicBezTo>
                    <a:pt x="1" y="14346"/>
                    <a:pt x="4144" y="18489"/>
                    <a:pt x="9246" y="18489"/>
                  </a:cubicBezTo>
                  <a:cubicBezTo>
                    <a:pt x="14346" y="18489"/>
                    <a:pt x="18490" y="14346"/>
                    <a:pt x="18490" y="9245"/>
                  </a:cubicBezTo>
                  <a:cubicBezTo>
                    <a:pt x="18490" y="4144"/>
                    <a:pt x="14346" y="1"/>
                    <a:pt x="924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2072;p44">
              <a:extLst>
                <a:ext uri="{FF2B5EF4-FFF2-40B4-BE49-F238E27FC236}">
                  <a16:creationId xmlns:a16="http://schemas.microsoft.com/office/drawing/2014/main" id="{FB462766-9DE3-4AFB-9CAA-83986EB58F3D}"/>
                </a:ext>
              </a:extLst>
            </p:cNvPr>
            <p:cNvSpPr/>
            <p:nvPr/>
          </p:nvSpPr>
          <p:spPr>
            <a:xfrm>
              <a:off x="2049325" y="3648856"/>
              <a:ext cx="14943" cy="75010"/>
            </a:xfrm>
            <a:custGeom>
              <a:avLst/>
              <a:gdLst/>
              <a:ahLst/>
              <a:cxnLst/>
              <a:rect l="l" t="t" r="r" b="b"/>
              <a:pathLst>
                <a:path w="613" h="3077" extrusionOk="0">
                  <a:moveTo>
                    <a:pt x="0" y="1"/>
                  </a:moveTo>
                  <a:lnTo>
                    <a:pt x="0" y="3077"/>
                  </a:lnTo>
                  <a:lnTo>
                    <a:pt x="613" y="307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73;p44">
              <a:extLst>
                <a:ext uri="{FF2B5EF4-FFF2-40B4-BE49-F238E27FC236}">
                  <a16:creationId xmlns:a16="http://schemas.microsoft.com/office/drawing/2014/main" id="{5397DCD6-CCE5-4C6E-BDC7-872129B65E3D}"/>
                </a:ext>
              </a:extLst>
            </p:cNvPr>
            <p:cNvSpPr/>
            <p:nvPr/>
          </p:nvSpPr>
          <p:spPr>
            <a:xfrm>
              <a:off x="1904331" y="3684836"/>
              <a:ext cx="70792" cy="81884"/>
            </a:xfrm>
            <a:custGeom>
              <a:avLst/>
              <a:gdLst/>
              <a:ahLst/>
              <a:cxnLst/>
              <a:rect l="l" t="t" r="r" b="b"/>
              <a:pathLst>
                <a:path w="2904" h="3359" extrusionOk="0">
                  <a:moveTo>
                    <a:pt x="2150" y="0"/>
                  </a:moveTo>
                  <a:lnTo>
                    <a:pt x="1459" y="612"/>
                  </a:lnTo>
                  <a:lnTo>
                    <a:pt x="0" y="2794"/>
                  </a:lnTo>
                  <a:lnTo>
                    <a:pt x="879" y="3359"/>
                  </a:lnTo>
                  <a:lnTo>
                    <a:pt x="2903" y="283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74;p44">
              <a:extLst>
                <a:ext uri="{FF2B5EF4-FFF2-40B4-BE49-F238E27FC236}">
                  <a16:creationId xmlns:a16="http://schemas.microsoft.com/office/drawing/2014/main" id="{8F0E49BD-F152-472F-9585-A61C5DECA58E}"/>
                </a:ext>
              </a:extLst>
            </p:cNvPr>
            <p:cNvSpPr/>
            <p:nvPr/>
          </p:nvSpPr>
          <p:spPr>
            <a:xfrm>
              <a:off x="1915813" y="3620554"/>
              <a:ext cx="133540" cy="83030"/>
            </a:xfrm>
            <a:custGeom>
              <a:avLst/>
              <a:gdLst/>
              <a:ahLst/>
              <a:cxnLst/>
              <a:rect l="l" t="t" r="r" b="b"/>
              <a:pathLst>
                <a:path w="5478" h="3406" extrusionOk="0">
                  <a:moveTo>
                    <a:pt x="5054" y="0"/>
                  </a:moveTo>
                  <a:cubicBezTo>
                    <a:pt x="3547" y="831"/>
                    <a:pt x="1993" y="1538"/>
                    <a:pt x="754" y="2229"/>
                  </a:cubicBezTo>
                  <a:cubicBezTo>
                    <a:pt x="471" y="2621"/>
                    <a:pt x="220" y="3014"/>
                    <a:pt x="0" y="3405"/>
                  </a:cubicBezTo>
                  <a:cubicBezTo>
                    <a:pt x="0" y="3405"/>
                    <a:pt x="2763" y="3076"/>
                    <a:pt x="5054" y="2009"/>
                  </a:cubicBezTo>
                  <a:lnTo>
                    <a:pt x="5477" y="691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75;p44">
              <a:extLst>
                <a:ext uri="{FF2B5EF4-FFF2-40B4-BE49-F238E27FC236}">
                  <a16:creationId xmlns:a16="http://schemas.microsoft.com/office/drawing/2014/main" id="{1041A001-0E7D-4788-BC2B-046DFD1023CA}"/>
                </a:ext>
              </a:extLst>
            </p:cNvPr>
            <p:cNvSpPr/>
            <p:nvPr/>
          </p:nvSpPr>
          <p:spPr>
            <a:xfrm>
              <a:off x="2038990" y="3574628"/>
              <a:ext cx="77691" cy="94926"/>
            </a:xfrm>
            <a:custGeom>
              <a:avLst/>
              <a:gdLst/>
              <a:ahLst/>
              <a:cxnLst/>
              <a:rect l="l" t="t" r="r" b="b"/>
              <a:pathLst>
                <a:path w="3187" h="3894" extrusionOk="0">
                  <a:moveTo>
                    <a:pt x="2841" y="1"/>
                  </a:moveTo>
                  <a:cubicBezTo>
                    <a:pt x="1979" y="707"/>
                    <a:pt x="1005" y="1319"/>
                    <a:pt x="1" y="1884"/>
                  </a:cubicBezTo>
                  <a:lnTo>
                    <a:pt x="1" y="3893"/>
                  </a:lnTo>
                  <a:cubicBezTo>
                    <a:pt x="1052" y="3391"/>
                    <a:pt x="2010" y="2747"/>
                    <a:pt x="2527" y="1884"/>
                  </a:cubicBezTo>
                  <a:cubicBezTo>
                    <a:pt x="2841" y="1382"/>
                    <a:pt x="3046" y="943"/>
                    <a:pt x="3186" y="550"/>
                  </a:cubicBezTo>
                  <a:lnTo>
                    <a:pt x="2841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76;p44">
              <a:extLst>
                <a:ext uri="{FF2B5EF4-FFF2-40B4-BE49-F238E27FC236}">
                  <a16:creationId xmlns:a16="http://schemas.microsoft.com/office/drawing/2014/main" id="{ACE3AF6B-E2D3-4D2C-8A28-C1343BE7B8D0}"/>
                </a:ext>
              </a:extLst>
            </p:cNvPr>
            <p:cNvSpPr/>
            <p:nvPr/>
          </p:nvSpPr>
          <p:spPr>
            <a:xfrm>
              <a:off x="2008006" y="3668357"/>
              <a:ext cx="14943" cy="55508"/>
            </a:xfrm>
            <a:custGeom>
              <a:avLst/>
              <a:gdLst/>
              <a:ahLst/>
              <a:cxnLst/>
              <a:rect l="l" t="t" r="r" b="b"/>
              <a:pathLst>
                <a:path w="613" h="2277" extrusionOk="0">
                  <a:moveTo>
                    <a:pt x="0" y="1"/>
                  </a:moveTo>
                  <a:lnTo>
                    <a:pt x="0" y="2277"/>
                  </a:lnTo>
                  <a:lnTo>
                    <a:pt x="613" y="227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77;p44">
              <a:extLst>
                <a:ext uri="{FF2B5EF4-FFF2-40B4-BE49-F238E27FC236}">
                  <a16:creationId xmlns:a16="http://schemas.microsoft.com/office/drawing/2014/main" id="{85920335-9B84-4857-B3A1-8D1F0ABBE54D}"/>
                </a:ext>
              </a:extLst>
            </p:cNvPr>
            <p:cNvSpPr/>
            <p:nvPr/>
          </p:nvSpPr>
          <p:spPr>
            <a:xfrm>
              <a:off x="1933413" y="3557808"/>
              <a:ext cx="115159" cy="117085"/>
            </a:xfrm>
            <a:custGeom>
              <a:avLst/>
              <a:gdLst/>
              <a:ahLst/>
              <a:cxnLst/>
              <a:rect l="l" t="t" r="r" b="b"/>
              <a:pathLst>
                <a:path w="4724" h="4803" extrusionOk="0">
                  <a:moveTo>
                    <a:pt x="4301" y="0"/>
                  </a:moveTo>
                  <a:cubicBezTo>
                    <a:pt x="4112" y="110"/>
                    <a:pt x="3939" y="266"/>
                    <a:pt x="3798" y="440"/>
                  </a:cubicBezTo>
                  <a:cubicBezTo>
                    <a:pt x="3076" y="1145"/>
                    <a:pt x="1287" y="2982"/>
                    <a:pt x="0" y="4803"/>
                  </a:cubicBezTo>
                  <a:cubicBezTo>
                    <a:pt x="831" y="4677"/>
                    <a:pt x="2668" y="4332"/>
                    <a:pt x="4301" y="3500"/>
                  </a:cubicBezTo>
                  <a:lnTo>
                    <a:pt x="4724" y="1633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78;p44">
              <a:extLst>
                <a:ext uri="{FF2B5EF4-FFF2-40B4-BE49-F238E27FC236}">
                  <a16:creationId xmlns:a16="http://schemas.microsoft.com/office/drawing/2014/main" id="{825BC0CB-0B1D-4026-8A37-A4B9EA547CF6}"/>
                </a:ext>
              </a:extLst>
            </p:cNvPr>
            <p:cNvSpPr/>
            <p:nvPr/>
          </p:nvSpPr>
          <p:spPr>
            <a:xfrm>
              <a:off x="2038234" y="3552055"/>
              <a:ext cx="69671" cy="91074"/>
            </a:xfrm>
            <a:custGeom>
              <a:avLst/>
              <a:gdLst/>
              <a:ahLst/>
              <a:cxnLst/>
              <a:rect l="l" t="t" r="r" b="b"/>
              <a:pathLst>
                <a:path w="2858" h="3736" extrusionOk="0">
                  <a:moveTo>
                    <a:pt x="880" y="0"/>
                  </a:moveTo>
                  <a:cubicBezTo>
                    <a:pt x="566" y="0"/>
                    <a:pt x="267" y="79"/>
                    <a:pt x="1" y="236"/>
                  </a:cubicBezTo>
                  <a:lnTo>
                    <a:pt x="1" y="3736"/>
                  </a:lnTo>
                  <a:cubicBezTo>
                    <a:pt x="1225" y="3108"/>
                    <a:pt x="2339" y="2214"/>
                    <a:pt x="2857" y="927"/>
                  </a:cubicBezTo>
                  <a:lnTo>
                    <a:pt x="2449" y="283"/>
                  </a:lnTo>
                  <a:lnTo>
                    <a:pt x="1365" y="32"/>
                  </a:lnTo>
                  <a:lnTo>
                    <a:pt x="1288" y="48"/>
                  </a:lnTo>
                  <a:cubicBezTo>
                    <a:pt x="1162" y="17"/>
                    <a:pt x="1020" y="0"/>
                    <a:pt x="88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79;p44">
              <a:extLst>
                <a:ext uri="{FF2B5EF4-FFF2-40B4-BE49-F238E27FC236}">
                  <a16:creationId xmlns:a16="http://schemas.microsoft.com/office/drawing/2014/main" id="{DE9F946C-8DDD-405F-8DD0-5D02D17DA9E6}"/>
                </a:ext>
              </a:extLst>
            </p:cNvPr>
            <p:cNvSpPr/>
            <p:nvPr/>
          </p:nvSpPr>
          <p:spPr>
            <a:xfrm>
              <a:off x="2008006" y="3402478"/>
              <a:ext cx="37517" cy="103312"/>
            </a:xfrm>
            <a:custGeom>
              <a:avLst/>
              <a:gdLst/>
              <a:ahLst/>
              <a:cxnLst/>
              <a:rect l="l" t="t" r="r" b="b"/>
              <a:pathLst>
                <a:path w="1539" h="4238" extrusionOk="0">
                  <a:moveTo>
                    <a:pt x="1099" y="0"/>
                  </a:moveTo>
                  <a:lnTo>
                    <a:pt x="770" y="266"/>
                  </a:lnTo>
                  <a:lnTo>
                    <a:pt x="1272" y="800"/>
                  </a:lnTo>
                  <a:lnTo>
                    <a:pt x="1381" y="580"/>
                  </a:lnTo>
                  <a:lnTo>
                    <a:pt x="1272" y="172"/>
                  </a:lnTo>
                  <a:lnTo>
                    <a:pt x="1099" y="0"/>
                  </a:lnTo>
                  <a:close/>
                  <a:moveTo>
                    <a:pt x="659" y="691"/>
                  </a:moveTo>
                  <a:lnTo>
                    <a:pt x="424" y="1036"/>
                  </a:lnTo>
                  <a:lnTo>
                    <a:pt x="1272" y="1679"/>
                  </a:lnTo>
                  <a:lnTo>
                    <a:pt x="1130" y="1915"/>
                  </a:lnTo>
                  <a:lnTo>
                    <a:pt x="251" y="1428"/>
                  </a:lnTo>
                  <a:lnTo>
                    <a:pt x="31" y="1789"/>
                  </a:lnTo>
                  <a:lnTo>
                    <a:pt x="973" y="2307"/>
                  </a:lnTo>
                  <a:cubicBezTo>
                    <a:pt x="958" y="2338"/>
                    <a:pt x="942" y="2386"/>
                    <a:pt x="927" y="2417"/>
                  </a:cubicBezTo>
                  <a:lnTo>
                    <a:pt x="126" y="2181"/>
                  </a:lnTo>
                  <a:lnTo>
                    <a:pt x="0" y="2574"/>
                  </a:lnTo>
                  <a:lnTo>
                    <a:pt x="848" y="2825"/>
                  </a:lnTo>
                  <a:cubicBezTo>
                    <a:pt x="833" y="2857"/>
                    <a:pt x="833" y="2872"/>
                    <a:pt x="833" y="2903"/>
                  </a:cubicBezTo>
                  <a:lnTo>
                    <a:pt x="0" y="2809"/>
                  </a:lnTo>
                  <a:lnTo>
                    <a:pt x="0" y="3233"/>
                  </a:lnTo>
                  <a:lnTo>
                    <a:pt x="785" y="3327"/>
                  </a:lnTo>
                  <a:lnTo>
                    <a:pt x="785" y="3405"/>
                  </a:lnTo>
                  <a:lnTo>
                    <a:pt x="142" y="3405"/>
                  </a:lnTo>
                  <a:lnTo>
                    <a:pt x="205" y="3830"/>
                  </a:lnTo>
                  <a:lnTo>
                    <a:pt x="785" y="3830"/>
                  </a:lnTo>
                  <a:lnTo>
                    <a:pt x="785" y="3892"/>
                  </a:lnTo>
                  <a:lnTo>
                    <a:pt x="440" y="3892"/>
                  </a:lnTo>
                  <a:cubicBezTo>
                    <a:pt x="487" y="3939"/>
                    <a:pt x="519" y="3987"/>
                    <a:pt x="519" y="4049"/>
                  </a:cubicBezTo>
                  <a:cubicBezTo>
                    <a:pt x="519" y="4112"/>
                    <a:pt x="487" y="4159"/>
                    <a:pt x="456" y="4206"/>
                  </a:cubicBezTo>
                  <a:lnTo>
                    <a:pt x="1272" y="4238"/>
                  </a:lnTo>
                  <a:lnTo>
                    <a:pt x="1538" y="2526"/>
                  </a:lnTo>
                  <a:lnTo>
                    <a:pt x="1272" y="1162"/>
                  </a:lnTo>
                  <a:lnTo>
                    <a:pt x="659" y="69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80;p44">
              <a:extLst>
                <a:ext uri="{FF2B5EF4-FFF2-40B4-BE49-F238E27FC236}">
                  <a16:creationId xmlns:a16="http://schemas.microsoft.com/office/drawing/2014/main" id="{16F133EF-DAB1-47FA-A1E0-04F4798C3B0B}"/>
                </a:ext>
              </a:extLst>
            </p:cNvPr>
            <p:cNvSpPr/>
            <p:nvPr/>
          </p:nvSpPr>
          <p:spPr>
            <a:xfrm>
              <a:off x="2013345" y="3497353"/>
              <a:ext cx="7313" cy="7679"/>
            </a:xfrm>
            <a:custGeom>
              <a:avLst/>
              <a:gdLst/>
              <a:ahLst/>
              <a:cxnLst/>
              <a:rect l="l" t="t" r="r" b="b"/>
              <a:pathLst>
                <a:path w="300" h="315" extrusionOk="0">
                  <a:moveTo>
                    <a:pt x="143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5"/>
                    <a:pt x="64" y="298"/>
                    <a:pt x="143" y="298"/>
                  </a:cubicBezTo>
                  <a:lnTo>
                    <a:pt x="237" y="314"/>
                  </a:lnTo>
                  <a:cubicBezTo>
                    <a:pt x="268" y="267"/>
                    <a:pt x="300" y="220"/>
                    <a:pt x="300" y="157"/>
                  </a:cubicBezTo>
                  <a:cubicBezTo>
                    <a:pt x="300" y="95"/>
                    <a:pt x="268" y="47"/>
                    <a:pt x="22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81;p44">
              <a:extLst>
                <a:ext uri="{FF2B5EF4-FFF2-40B4-BE49-F238E27FC236}">
                  <a16:creationId xmlns:a16="http://schemas.microsoft.com/office/drawing/2014/main" id="{B6656739-8E0C-4252-8D77-481C097737B7}"/>
                </a:ext>
              </a:extLst>
            </p:cNvPr>
            <p:cNvSpPr/>
            <p:nvPr/>
          </p:nvSpPr>
          <p:spPr>
            <a:xfrm>
              <a:off x="1997671" y="3470563"/>
              <a:ext cx="12286" cy="10750"/>
            </a:xfrm>
            <a:custGeom>
              <a:avLst/>
              <a:gdLst/>
              <a:ahLst/>
              <a:cxnLst/>
              <a:rect l="l" t="t" r="r" b="b"/>
              <a:pathLst>
                <a:path w="504" h="441" extrusionOk="0">
                  <a:moveTo>
                    <a:pt x="221" y="1"/>
                  </a:moveTo>
                  <a:cubicBezTo>
                    <a:pt x="95" y="1"/>
                    <a:pt x="1" y="95"/>
                    <a:pt x="1" y="204"/>
                  </a:cubicBezTo>
                  <a:cubicBezTo>
                    <a:pt x="1" y="330"/>
                    <a:pt x="95" y="424"/>
                    <a:pt x="221" y="424"/>
                  </a:cubicBezTo>
                  <a:lnTo>
                    <a:pt x="424" y="440"/>
                  </a:lnTo>
                  <a:cubicBezTo>
                    <a:pt x="472" y="393"/>
                    <a:pt x="503" y="315"/>
                    <a:pt x="503" y="236"/>
                  </a:cubicBezTo>
                  <a:cubicBezTo>
                    <a:pt x="503" y="158"/>
                    <a:pt x="472" y="79"/>
                    <a:pt x="424" y="16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82;p44">
              <a:extLst>
                <a:ext uri="{FF2B5EF4-FFF2-40B4-BE49-F238E27FC236}">
                  <a16:creationId xmlns:a16="http://schemas.microsoft.com/office/drawing/2014/main" id="{CE796AB2-DA34-496F-87B2-E6C83BCA265D}"/>
                </a:ext>
              </a:extLst>
            </p:cNvPr>
            <p:cNvSpPr/>
            <p:nvPr/>
          </p:nvSpPr>
          <p:spPr>
            <a:xfrm>
              <a:off x="2001498" y="3434192"/>
              <a:ext cx="12652" cy="11921"/>
            </a:xfrm>
            <a:custGeom>
              <a:avLst/>
              <a:gdLst/>
              <a:ahLst/>
              <a:cxnLst/>
              <a:rect l="l" t="t" r="r" b="b"/>
              <a:pathLst>
                <a:path w="519" h="489" extrusionOk="0">
                  <a:moveTo>
                    <a:pt x="226" y="1"/>
                  </a:moveTo>
                  <a:cubicBezTo>
                    <a:pt x="157" y="1"/>
                    <a:pt x="89" y="39"/>
                    <a:pt x="47" y="112"/>
                  </a:cubicBezTo>
                  <a:cubicBezTo>
                    <a:pt x="1" y="206"/>
                    <a:pt x="32" y="346"/>
                    <a:pt x="126" y="394"/>
                  </a:cubicBezTo>
                  <a:lnTo>
                    <a:pt x="298" y="488"/>
                  </a:lnTo>
                  <a:cubicBezTo>
                    <a:pt x="440" y="441"/>
                    <a:pt x="518" y="315"/>
                    <a:pt x="518" y="158"/>
                  </a:cubicBezTo>
                  <a:lnTo>
                    <a:pt x="518" y="127"/>
                  </a:lnTo>
                  <a:lnTo>
                    <a:pt x="330" y="33"/>
                  </a:lnTo>
                  <a:cubicBezTo>
                    <a:pt x="298" y="11"/>
                    <a:pt x="262" y="1"/>
                    <a:pt x="226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83;p44">
              <a:extLst>
                <a:ext uri="{FF2B5EF4-FFF2-40B4-BE49-F238E27FC236}">
                  <a16:creationId xmlns:a16="http://schemas.microsoft.com/office/drawing/2014/main" id="{B05DF6B7-E288-4253-9B06-2DDD6A7C1D09}"/>
                </a:ext>
              </a:extLst>
            </p:cNvPr>
            <p:cNvSpPr/>
            <p:nvPr/>
          </p:nvSpPr>
          <p:spPr>
            <a:xfrm>
              <a:off x="2011054" y="3415324"/>
              <a:ext cx="13042" cy="12408"/>
            </a:xfrm>
            <a:custGeom>
              <a:avLst/>
              <a:gdLst/>
              <a:ahLst/>
              <a:cxnLst/>
              <a:rect l="l" t="t" r="r" b="b"/>
              <a:pathLst>
                <a:path w="535" h="509" extrusionOk="0">
                  <a:moveTo>
                    <a:pt x="249" y="0"/>
                  </a:moveTo>
                  <a:cubicBezTo>
                    <a:pt x="183" y="0"/>
                    <a:pt x="117" y="28"/>
                    <a:pt x="80" y="85"/>
                  </a:cubicBezTo>
                  <a:cubicBezTo>
                    <a:pt x="1" y="179"/>
                    <a:pt x="17" y="304"/>
                    <a:pt x="111" y="383"/>
                  </a:cubicBezTo>
                  <a:lnTo>
                    <a:pt x="299" y="509"/>
                  </a:lnTo>
                  <a:cubicBezTo>
                    <a:pt x="425" y="461"/>
                    <a:pt x="534" y="336"/>
                    <a:pt x="534" y="179"/>
                  </a:cubicBezTo>
                  <a:lnTo>
                    <a:pt x="534" y="164"/>
                  </a:lnTo>
                  <a:lnTo>
                    <a:pt x="377" y="38"/>
                  </a:lnTo>
                  <a:cubicBezTo>
                    <a:pt x="339" y="13"/>
                    <a:pt x="294" y="0"/>
                    <a:pt x="249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84;p44">
              <a:extLst>
                <a:ext uri="{FF2B5EF4-FFF2-40B4-BE49-F238E27FC236}">
                  <a16:creationId xmlns:a16="http://schemas.microsoft.com/office/drawing/2014/main" id="{E674606D-7A75-4564-AF01-4AAF251D80FB}"/>
                </a:ext>
              </a:extLst>
            </p:cNvPr>
            <p:cNvSpPr/>
            <p:nvPr/>
          </p:nvSpPr>
          <p:spPr>
            <a:xfrm>
              <a:off x="1999986" y="3453913"/>
              <a:ext cx="11482" cy="11336"/>
            </a:xfrm>
            <a:custGeom>
              <a:avLst/>
              <a:gdLst/>
              <a:ahLst/>
              <a:cxnLst/>
              <a:rect l="l" t="t" r="r" b="b"/>
              <a:pathLst>
                <a:path w="471" h="465" extrusionOk="0">
                  <a:moveTo>
                    <a:pt x="240" y="0"/>
                  </a:moveTo>
                  <a:cubicBezTo>
                    <a:pt x="148" y="0"/>
                    <a:pt x="57" y="59"/>
                    <a:pt x="31" y="150"/>
                  </a:cubicBezTo>
                  <a:cubicBezTo>
                    <a:pt x="0" y="259"/>
                    <a:pt x="63" y="385"/>
                    <a:pt x="172" y="416"/>
                  </a:cubicBezTo>
                  <a:lnTo>
                    <a:pt x="329" y="464"/>
                  </a:lnTo>
                  <a:cubicBezTo>
                    <a:pt x="423" y="401"/>
                    <a:pt x="471" y="291"/>
                    <a:pt x="471" y="182"/>
                  </a:cubicBezTo>
                  <a:cubicBezTo>
                    <a:pt x="471" y="134"/>
                    <a:pt x="471" y="102"/>
                    <a:pt x="455" y="71"/>
                  </a:cubicBezTo>
                  <a:lnTo>
                    <a:pt x="298" y="8"/>
                  </a:lnTo>
                  <a:cubicBezTo>
                    <a:pt x="279" y="3"/>
                    <a:pt x="259" y="0"/>
                    <a:pt x="24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85;p44">
              <a:extLst>
                <a:ext uri="{FF2B5EF4-FFF2-40B4-BE49-F238E27FC236}">
                  <a16:creationId xmlns:a16="http://schemas.microsoft.com/office/drawing/2014/main" id="{9504422A-372E-4B3F-AE7D-1531868A0639}"/>
                </a:ext>
              </a:extLst>
            </p:cNvPr>
            <p:cNvSpPr/>
            <p:nvPr/>
          </p:nvSpPr>
          <p:spPr>
            <a:xfrm>
              <a:off x="2003814" y="3485481"/>
              <a:ext cx="10336" cy="10360"/>
            </a:xfrm>
            <a:custGeom>
              <a:avLst/>
              <a:gdLst/>
              <a:ahLst/>
              <a:cxnLst/>
              <a:rect l="l" t="t" r="r" b="b"/>
              <a:pathLst>
                <a:path w="424" h="425" extrusionOk="0">
                  <a:moveTo>
                    <a:pt x="203" y="0"/>
                  </a:moveTo>
                  <a:cubicBezTo>
                    <a:pt x="94" y="0"/>
                    <a:pt x="0" y="94"/>
                    <a:pt x="0" y="205"/>
                  </a:cubicBezTo>
                  <a:cubicBezTo>
                    <a:pt x="0" y="331"/>
                    <a:pt x="94" y="425"/>
                    <a:pt x="203" y="425"/>
                  </a:cubicBezTo>
                  <a:lnTo>
                    <a:pt x="377" y="425"/>
                  </a:lnTo>
                  <a:cubicBezTo>
                    <a:pt x="408" y="362"/>
                    <a:pt x="423" y="314"/>
                    <a:pt x="423" y="236"/>
                  </a:cubicBezTo>
                  <a:cubicBezTo>
                    <a:pt x="423" y="142"/>
                    <a:pt x="392" y="48"/>
                    <a:pt x="314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86;p44">
              <a:extLst>
                <a:ext uri="{FF2B5EF4-FFF2-40B4-BE49-F238E27FC236}">
                  <a16:creationId xmlns:a16="http://schemas.microsoft.com/office/drawing/2014/main" id="{82DD1ABF-6DE7-4DFF-A43C-FE987D72B53B}"/>
                </a:ext>
              </a:extLst>
            </p:cNvPr>
            <p:cNvSpPr/>
            <p:nvPr/>
          </p:nvSpPr>
          <p:spPr>
            <a:xfrm>
              <a:off x="2021779" y="3396822"/>
              <a:ext cx="13018" cy="12164"/>
            </a:xfrm>
            <a:custGeom>
              <a:avLst/>
              <a:gdLst/>
              <a:ahLst/>
              <a:cxnLst/>
              <a:rect l="l" t="t" r="r" b="b"/>
              <a:pathLst>
                <a:path w="534" h="499" extrusionOk="0">
                  <a:moveTo>
                    <a:pt x="238" y="0"/>
                  </a:moveTo>
                  <a:cubicBezTo>
                    <a:pt x="185" y="0"/>
                    <a:pt x="134" y="20"/>
                    <a:pt x="94" y="59"/>
                  </a:cubicBezTo>
                  <a:cubicBezTo>
                    <a:pt x="0" y="138"/>
                    <a:pt x="0" y="264"/>
                    <a:pt x="79" y="358"/>
                  </a:cubicBezTo>
                  <a:lnTo>
                    <a:pt x="205" y="498"/>
                  </a:lnTo>
                  <a:cubicBezTo>
                    <a:pt x="362" y="483"/>
                    <a:pt x="502" y="373"/>
                    <a:pt x="534" y="232"/>
                  </a:cubicBezTo>
                  <a:lnTo>
                    <a:pt x="393" y="59"/>
                  </a:lnTo>
                  <a:cubicBezTo>
                    <a:pt x="346" y="20"/>
                    <a:pt x="291" y="0"/>
                    <a:pt x="23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87;p44">
              <a:extLst>
                <a:ext uri="{FF2B5EF4-FFF2-40B4-BE49-F238E27FC236}">
                  <a16:creationId xmlns:a16="http://schemas.microsoft.com/office/drawing/2014/main" id="{80308331-A725-427C-8E95-949FCD22EF62}"/>
                </a:ext>
              </a:extLst>
            </p:cNvPr>
            <p:cNvSpPr/>
            <p:nvPr/>
          </p:nvSpPr>
          <p:spPr>
            <a:xfrm>
              <a:off x="2071508" y="3480118"/>
              <a:ext cx="54752" cy="107919"/>
            </a:xfrm>
            <a:custGeom>
              <a:avLst/>
              <a:gdLst/>
              <a:ahLst/>
              <a:cxnLst/>
              <a:rect l="l" t="t" r="r" b="b"/>
              <a:pathLst>
                <a:path w="2246" h="4427" extrusionOk="0">
                  <a:moveTo>
                    <a:pt x="1119" y="0"/>
                  </a:moveTo>
                  <a:cubicBezTo>
                    <a:pt x="504" y="0"/>
                    <a:pt x="0" y="497"/>
                    <a:pt x="0" y="1116"/>
                  </a:cubicBezTo>
                  <a:lnTo>
                    <a:pt x="0" y="2983"/>
                  </a:lnTo>
                  <a:lnTo>
                    <a:pt x="1852" y="4427"/>
                  </a:lnTo>
                  <a:cubicBezTo>
                    <a:pt x="2151" y="3579"/>
                    <a:pt x="2245" y="1178"/>
                    <a:pt x="2198" y="927"/>
                  </a:cubicBezTo>
                  <a:cubicBezTo>
                    <a:pt x="2104" y="425"/>
                    <a:pt x="1664" y="32"/>
                    <a:pt x="1147" y="1"/>
                  </a:cubicBezTo>
                  <a:cubicBezTo>
                    <a:pt x="1138" y="0"/>
                    <a:pt x="1128" y="0"/>
                    <a:pt x="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88;p44">
              <a:extLst>
                <a:ext uri="{FF2B5EF4-FFF2-40B4-BE49-F238E27FC236}">
                  <a16:creationId xmlns:a16="http://schemas.microsoft.com/office/drawing/2014/main" id="{D623299B-E311-4361-8E84-1E8470320B56}"/>
                </a:ext>
              </a:extLst>
            </p:cNvPr>
            <p:cNvSpPr/>
            <p:nvPr/>
          </p:nvSpPr>
          <p:spPr>
            <a:xfrm>
              <a:off x="2117825" y="3501180"/>
              <a:ext cx="78447" cy="24499"/>
            </a:xfrm>
            <a:custGeom>
              <a:avLst/>
              <a:gdLst/>
              <a:ahLst/>
              <a:cxnLst/>
              <a:rect l="l" t="t" r="r" b="b"/>
              <a:pathLst>
                <a:path w="3218" h="1005" extrusionOk="0">
                  <a:moveTo>
                    <a:pt x="283" y="0"/>
                  </a:moveTo>
                  <a:lnTo>
                    <a:pt x="0" y="267"/>
                  </a:lnTo>
                  <a:lnTo>
                    <a:pt x="283" y="471"/>
                  </a:lnTo>
                  <a:cubicBezTo>
                    <a:pt x="283" y="471"/>
                    <a:pt x="446" y="459"/>
                    <a:pt x="701" y="459"/>
                  </a:cubicBezTo>
                  <a:cubicBezTo>
                    <a:pt x="1306" y="459"/>
                    <a:pt x="2428" y="529"/>
                    <a:pt x="3091" y="1005"/>
                  </a:cubicBezTo>
                  <a:lnTo>
                    <a:pt x="3217" y="926"/>
                  </a:lnTo>
                  <a:cubicBezTo>
                    <a:pt x="3217" y="926"/>
                    <a:pt x="2024" y="15"/>
                    <a:pt x="28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89;p44">
              <a:extLst>
                <a:ext uri="{FF2B5EF4-FFF2-40B4-BE49-F238E27FC236}">
                  <a16:creationId xmlns:a16="http://schemas.microsoft.com/office/drawing/2014/main" id="{0D37977F-6FEC-4906-AC91-49A231022BC4}"/>
                </a:ext>
              </a:extLst>
            </p:cNvPr>
            <p:cNvSpPr/>
            <p:nvPr/>
          </p:nvSpPr>
          <p:spPr>
            <a:xfrm>
              <a:off x="2038990" y="3391752"/>
              <a:ext cx="104482" cy="126275"/>
            </a:xfrm>
            <a:custGeom>
              <a:avLst/>
              <a:gdLst/>
              <a:ahLst/>
              <a:cxnLst/>
              <a:rect l="l" t="t" r="r" b="b"/>
              <a:pathLst>
                <a:path w="4286" h="5180" extrusionOk="0">
                  <a:moveTo>
                    <a:pt x="1727" y="1"/>
                  </a:moveTo>
                  <a:lnTo>
                    <a:pt x="1319" y="126"/>
                  </a:lnTo>
                  <a:lnTo>
                    <a:pt x="1790" y="1413"/>
                  </a:lnTo>
                  <a:cubicBezTo>
                    <a:pt x="1696" y="1397"/>
                    <a:pt x="1586" y="1397"/>
                    <a:pt x="1476" y="1397"/>
                  </a:cubicBezTo>
                  <a:lnTo>
                    <a:pt x="849" y="95"/>
                  </a:lnTo>
                  <a:lnTo>
                    <a:pt x="472" y="267"/>
                  </a:lnTo>
                  <a:lnTo>
                    <a:pt x="1037" y="1428"/>
                  </a:lnTo>
                  <a:cubicBezTo>
                    <a:pt x="958" y="1445"/>
                    <a:pt x="895" y="1460"/>
                    <a:pt x="817" y="1491"/>
                  </a:cubicBezTo>
                  <a:lnTo>
                    <a:pt x="1" y="612"/>
                  </a:lnTo>
                  <a:lnTo>
                    <a:pt x="1" y="1240"/>
                  </a:lnTo>
                  <a:lnTo>
                    <a:pt x="424" y="1696"/>
                  </a:lnTo>
                  <a:cubicBezTo>
                    <a:pt x="378" y="1727"/>
                    <a:pt x="330" y="1758"/>
                    <a:pt x="284" y="1805"/>
                  </a:cubicBezTo>
                  <a:lnTo>
                    <a:pt x="1" y="1602"/>
                  </a:lnTo>
                  <a:lnTo>
                    <a:pt x="1" y="4678"/>
                  </a:lnTo>
                  <a:lnTo>
                    <a:pt x="472" y="4693"/>
                  </a:lnTo>
                  <a:lnTo>
                    <a:pt x="1005" y="4975"/>
                  </a:lnTo>
                  <a:lnTo>
                    <a:pt x="1303" y="5164"/>
                  </a:lnTo>
                  <a:cubicBezTo>
                    <a:pt x="1334" y="5180"/>
                    <a:pt x="1366" y="5180"/>
                    <a:pt x="1382" y="5180"/>
                  </a:cubicBezTo>
                  <a:cubicBezTo>
                    <a:pt x="1445" y="5180"/>
                    <a:pt x="1491" y="5149"/>
                    <a:pt x="1523" y="5101"/>
                  </a:cubicBezTo>
                  <a:cubicBezTo>
                    <a:pt x="1539" y="5086"/>
                    <a:pt x="1539" y="5054"/>
                    <a:pt x="1539" y="5023"/>
                  </a:cubicBezTo>
                  <a:lnTo>
                    <a:pt x="3124" y="4207"/>
                  </a:lnTo>
                  <a:lnTo>
                    <a:pt x="3140" y="4207"/>
                  </a:lnTo>
                  <a:cubicBezTo>
                    <a:pt x="3186" y="4207"/>
                    <a:pt x="3234" y="4176"/>
                    <a:pt x="3281" y="4144"/>
                  </a:cubicBezTo>
                  <a:lnTo>
                    <a:pt x="4239" y="3186"/>
                  </a:lnTo>
                  <a:lnTo>
                    <a:pt x="4003" y="2826"/>
                  </a:lnTo>
                  <a:lnTo>
                    <a:pt x="3862" y="2951"/>
                  </a:lnTo>
                  <a:cubicBezTo>
                    <a:pt x="3862" y="2935"/>
                    <a:pt x="3862" y="2920"/>
                    <a:pt x="3846" y="2904"/>
                  </a:cubicBezTo>
                  <a:lnTo>
                    <a:pt x="4285" y="1978"/>
                  </a:lnTo>
                  <a:lnTo>
                    <a:pt x="3925" y="1758"/>
                  </a:lnTo>
                  <a:lnTo>
                    <a:pt x="3674" y="2276"/>
                  </a:lnTo>
                  <a:lnTo>
                    <a:pt x="3751" y="738"/>
                  </a:lnTo>
                  <a:lnTo>
                    <a:pt x="3548" y="769"/>
                  </a:lnTo>
                  <a:lnTo>
                    <a:pt x="3328" y="723"/>
                  </a:lnTo>
                  <a:lnTo>
                    <a:pt x="3266" y="2041"/>
                  </a:lnTo>
                  <a:cubicBezTo>
                    <a:pt x="3186" y="1962"/>
                    <a:pt x="3109" y="1899"/>
                    <a:pt x="3014" y="1836"/>
                  </a:cubicBezTo>
                  <a:lnTo>
                    <a:pt x="2857" y="63"/>
                  </a:lnTo>
                  <a:lnTo>
                    <a:pt x="2433" y="79"/>
                  </a:lnTo>
                  <a:lnTo>
                    <a:pt x="2575" y="1585"/>
                  </a:lnTo>
                  <a:cubicBezTo>
                    <a:pt x="2481" y="1554"/>
                    <a:pt x="2387" y="1522"/>
                    <a:pt x="2276" y="1491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90;p44">
              <a:extLst>
                <a:ext uri="{FF2B5EF4-FFF2-40B4-BE49-F238E27FC236}">
                  <a16:creationId xmlns:a16="http://schemas.microsoft.com/office/drawing/2014/main" id="{B57249CE-FDF9-424C-836F-E715D9871692}"/>
                </a:ext>
              </a:extLst>
            </p:cNvPr>
            <p:cNvSpPr/>
            <p:nvPr/>
          </p:nvSpPr>
          <p:spPr>
            <a:xfrm>
              <a:off x="2047010" y="3383707"/>
              <a:ext cx="98753" cy="85736"/>
            </a:xfrm>
            <a:custGeom>
              <a:avLst/>
              <a:gdLst/>
              <a:ahLst/>
              <a:cxnLst/>
              <a:rect l="l" t="t" r="r" b="b"/>
              <a:pathLst>
                <a:path w="4051" h="3517" extrusionOk="0">
                  <a:moveTo>
                    <a:pt x="1130" y="1"/>
                  </a:moveTo>
                  <a:cubicBezTo>
                    <a:pt x="1105" y="1"/>
                    <a:pt x="1078" y="6"/>
                    <a:pt x="1053" y="17"/>
                  </a:cubicBezTo>
                  <a:cubicBezTo>
                    <a:pt x="943" y="48"/>
                    <a:pt x="896" y="174"/>
                    <a:pt x="928" y="283"/>
                  </a:cubicBezTo>
                  <a:lnTo>
                    <a:pt x="990" y="456"/>
                  </a:lnTo>
                  <a:cubicBezTo>
                    <a:pt x="1037" y="471"/>
                    <a:pt x="1068" y="471"/>
                    <a:pt x="1116" y="471"/>
                  </a:cubicBezTo>
                  <a:cubicBezTo>
                    <a:pt x="1225" y="471"/>
                    <a:pt x="1336" y="409"/>
                    <a:pt x="1398" y="331"/>
                  </a:cubicBezTo>
                  <a:lnTo>
                    <a:pt x="1336" y="142"/>
                  </a:lnTo>
                  <a:cubicBezTo>
                    <a:pt x="1299" y="57"/>
                    <a:pt x="1216" y="1"/>
                    <a:pt x="1130" y="1"/>
                  </a:cubicBezTo>
                  <a:close/>
                  <a:moveTo>
                    <a:pt x="2292" y="0"/>
                  </a:moveTo>
                  <a:cubicBezTo>
                    <a:pt x="2167" y="17"/>
                    <a:pt x="2089" y="111"/>
                    <a:pt x="2104" y="236"/>
                  </a:cubicBezTo>
                  <a:lnTo>
                    <a:pt x="2104" y="409"/>
                  </a:lnTo>
                  <a:cubicBezTo>
                    <a:pt x="2167" y="456"/>
                    <a:pt x="2246" y="471"/>
                    <a:pt x="2309" y="471"/>
                  </a:cubicBezTo>
                  <a:cubicBezTo>
                    <a:pt x="2403" y="471"/>
                    <a:pt x="2481" y="440"/>
                    <a:pt x="2528" y="393"/>
                  </a:cubicBezTo>
                  <a:lnTo>
                    <a:pt x="2512" y="189"/>
                  </a:lnTo>
                  <a:cubicBezTo>
                    <a:pt x="2512" y="80"/>
                    <a:pt x="2403" y="0"/>
                    <a:pt x="2292" y="0"/>
                  </a:cubicBezTo>
                  <a:close/>
                  <a:moveTo>
                    <a:pt x="239" y="124"/>
                  </a:moveTo>
                  <a:cubicBezTo>
                    <a:pt x="211" y="124"/>
                    <a:pt x="183" y="130"/>
                    <a:pt x="158" y="142"/>
                  </a:cubicBezTo>
                  <a:cubicBezTo>
                    <a:pt x="49" y="189"/>
                    <a:pt x="1" y="314"/>
                    <a:pt x="64" y="425"/>
                  </a:cubicBezTo>
                  <a:lnTo>
                    <a:pt x="143" y="597"/>
                  </a:lnTo>
                  <a:cubicBezTo>
                    <a:pt x="158" y="613"/>
                    <a:pt x="189" y="613"/>
                    <a:pt x="206" y="613"/>
                  </a:cubicBezTo>
                  <a:cubicBezTo>
                    <a:pt x="346" y="613"/>
                    <a:pt x="472" y="534"/>
                    <a:pt x="520" y="425"/>
                  </a:cubicBezTo>
                  <a:lnTo>
                    <a:pt x="440" y="236"/>
                  </a:lnTo>
                  <a:cubicBezTo>
                    <a:pt x="395" y="168"/>
                    <a:pt x="315" y="124"/>
                    <a:pt x="239" y="124"/>
                  </a:cubicBezTo>
                  <a:close/>
                  <a:moveTo>
                    <a:pt x="3208" y="721"/>
                  </a:moveTo>
                  <a:cubicBezTo>
                    <a:pt x="3096" y="721"/>
                    <a:pt x="3013" y="809"/>
                    <a:pt x="2999" y="911"/>
                  </a:cubicBezTo>
                  <a:lnTo>
                    <a:pt x="2999" y="1053"/>
                  </a:lnTo>
                  <a:cubicBezTo>
                    <a:pt x="3062" y="1099"/>
                    <a:pt x="3140" y="1130"/>
                    <a:pt x="3219" y="1130"/>
                  </a:cubicBezTo>
                  <a:cubicBezTo>
                    <a:pt x="3297" y="1130"/>
                    <a:pt x="3360" y="1099"/>
                    <a:pt x="3422" y="1068"/>
                  </a:cubicBezTo>
                  <a:lnTo>
                    <a:pt x="3422" y="942"/>
                  </a:lnTo>
                  <a:cubicBezTo>
                    <a:pt x="3439" y="817"/>
                    <a:pt x="3345" y="722"/>
                    <a:pt x="3234" y="722"/>
                  </a:cubicBezTo>
                  <a:cubicBezTo>
                    <a:pt x="3225" y="721"/>
                    <a:pt x="3216" y="721"/>
                    <a:pt x="3208" y="721"/>
                  </a:cubicBezTo>
                  <a:close/>
                  <a:moveTo>
                    <a:pt x="3809" y="1894"/>
                  </a:moveTo>
                  <a:cubicBezTo>
                    <a:pt x="3731" y="1894"/>
                    <a:pt x="3660" y="1933"/>
                    <a:pt x="3627" y="2009"/>
                  </a:cubicBezTo>
                  <a:lnTo>
                    <a:pt x="3596" y="2088"/>
                  </a:lnTo>
                  <a:cubicBezTo>
                    <a:pt x="3642" y="2214"/>
                    <a:pt x="3768" y="2308"/>
                    <a:pt x="3910" y="2308"/>
                  </a:cubicBezTo>
                  <a:lnTo>
                    <a:pt x="3956" y="2308"/>
                  </a:lnTo>
                  <a:lnTo>
                    <a:pt x="4004" y="2198"/>
                  </a:lnTo>
                  <a:cubicBezTo>
                    <a:pt x="4050" y="2088"/>
                    <a:pt x="4004" y="1963"/>
                    <a:pt x="3910" y="1915"/>
                  </a:cubicBezTo>
                  <a:cubicBezTo>
                    <a:pt x="3877" y="1901"/>
                    <a:pt x="3842" y="1894"/>
                    <a:pt x="3809" y="1894"/>
                  </a:cubicBezTo>
                  <a:close/>
                  <a:moveTo>
                    <a:pt x="3821" y="3096"/>
                  </a:moveTo>
                  <a:cubicBezTo>
                    <a:pt x="3772" y="3096"/>
                    <a:pt x="3721" y="3116"/>
                    <a:pt x="3674" y="3156"/>
                  </a:cubicBezTo>
                  <a:lnTo>
                    <a:pt x="3674" y="3187"/>
                  </a:lnTo>
                  <a:cubicBezTo>
                    <a:pt x="3674" y="3328"/>
                    <a:pt x="3768" y="3470"/>
                    <a:pt x="3910" y="3516"/>
                  </a:cubicBezTo>
                  <a:lnTo>
                    <a:pt x="3956" y="3453"/>
                  </a:lnTo>
                  <a:cubicBezTo>
                    <a:pt x="4050" y="3375"/>
                    <a:pt x="4050" y="3234"/>
                    <a:pt x="3956" y="3156"/>
                  </a:cubicBezTo>
                  <a:cubicBezTo>
                    <a:pt x="3917" y="3116"/>
                    <a:pt x="3870" y="3096"/>
                    <a:pt x="3821" y="3096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91;p44">
              <a:extLst>
                <a:ext uri="{FF2B5EF4-FFF2-40B4-BE49-F238E27FC236}">
                  <a16:creationId xmlns:a16="http://schemas.microsoft.com/office/drawing/2014/main" id="{5A4F48C8-12D7-4511-85A8-2E7063F5BA31}"/>
                </a:ext>
              </a:extLst>
            </p:cNvPr>
            <p:cNvSpPr/>
            <p:nvPr/>
          </p:nvSpPr>
          <p:spPr>
            <a:xfrm>
              <a:off x="2090644" y="3495427"/>
              <a:ext cx="19136" cy="19161"/>
            </a:xfrm>
            <a:custGeom>
              <a:avLst/>
              <a:gdLst/>
              <a:ahLst/>
              <a:cxnLst/>
              <a:rect l="l" t="t" r="r" b="b"/>
              <a:pathLst>
                <a:path w="785" h="786" extrusionOk="0">
                  <a:moveTo>
                    <a:pt x="393" y="0"/>
                  </a:moveTo>
                  <a:cubicBezTo>
                    <a:pt x="173" y="0"/>
                    <a:pt x="0" y="174"/>
                    <a:pt x="0" y="393"/>
                  </a:cubicBezTo>
                  <a:cubicBezTo>
                    <a:pt x="0" y="597"/>
                    <a:pt x="173" y="785"/>
                    <a:pt x="393" y="785"/>
                  </a:cubicBezTo>
                  <a:cubicBezTo>
                    <a:pt x="613" y="785"/>
                    <a:pt x="785" y="597"/>
                    <a:pt x="785" y="393"/>
                  </a:cubicBezTo>
                  <a:cubicBezTo>
                    <a:pt x="785" y="174"/>
                    <a:pt x="613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92;p44">
              <a:extLst>
                <a:ext uri="{FF2B5EF4-FFF2-40B4-BE49-F238E27FC236}">
                  <a16:creationId xmlns:a16="http://schemas.microsoft.com/office/drawing/2014/main" id="{2DF6B1BD-D575-4D91-A415-DA77A2B053CC}"/>
                </a:ext>
              </a:extLst>
            </p:cNvPr>
            <p:cNvSpPr/>
            <p:nvPr/>
          </p:nvSpPr>
          <p:spPr>
            <a:xfrm>
              <a:off x="2094472" y="3498889"/>
              <a:ext cx="11896" cy="11872"/>
            </a:xfrm>
            <a:custGeom>
              <a:avLst/>
              <a:gdLst/>
              <a:ahLst/>
              <a:cxnLst/>
              <a:rect l="l" t="t" r="r" b="b"/>
              <a:pathLst>
                <a:path w="488" h="487" extrusionOk="0">
                  <a:moveTo>
                    <a:pt x="236" y="0"/>
                  </a:moveTo>
                  <a:cubicBezTo>
                    <a:pt x="111" y="0"/>
                    <a:pt x="0" y="109"/>
                    <a:pt x="0" y="251"/>
                  </a:cubicBezTo>
                  <a:cubicBezTo>
                    <a:pt x="0" y="377"/>
                    <a:pt x="111" y="486"/>
                    <a:pt x="236" y="486"/>
                  </a:cubicBezTo>
                  <a:cubicBezTo>
                    <a:pt x="377" y="486"/>
                    <a:pt x="487" y="377"/>
                    <a:pt x="487" y="251"/>
                  </a:cubicBezTo>
                  <a:cubicBezTo>
                    <a:pt x="487" y="109"/>
                    <a:pt x="377" y="0"/>
                    <a:pt x="236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105;p44">
            <a:extLst>
              <a:ext uri="{FF2B5EF4-FFF2-40B4-BE49-F238E27FC236}">
                <a16:creationId xmlns:a16="http://schemas.microsoft.com/office/drawing/2014/main" id="{88BE0CB9-ACCC-4B57-BBA7-EDBFEF8E4DE7}"/>
              </a:ext>
            </a:extLst>
          </p:cNvPr>
          <p:cNvGrpSpPr/>
          <p:nvPr/>
        </p:nvGrpSpPr>
        <p:grpSpPr>
          <a:xfrm>
            <a:off x="5518091" y="3610060"/>
            <a:ext cx="1486167" cy="1632021"/>
            <a:chOff x="1089775" y="2033540"/>
            <a:chExt cx="450716" cy="450740"/>
          </a:xfrm>
        </p:grpSpPr>
        <p:sp>
          <p:nvSpPr>
            <p:cNvPr id="81" name="Google Shape;2106;p44">
              <a:extLst>
                <a:ext uri="{FF2B5EF4-FFF2-40B4-BE49-F238E27FC236}">
                  <a16:creationId xmlns:a16="http://schemas.microsoft.com/office/drawing/2014/main" id="{EB0EADD3-7160-4F91-A4AD-5211F4269333}"/>
                </a:ext>
              </a:extLst>
            </p:cNvPr>
            <p:cNvSpPr/>
            <p:nvPr/>
          </p:nvSpPr>
          <p:spPr>
            <a:xfrm>
              <a:off x="1089775" y="2033540"/>
              <a:ext cx="450716" cy="450740"/>
            </a:xfrm>
            <a:custGeom>
              <a:avLst/>
              <a:gdLst/>
              <a:ahLst/>
              <a:cxnLst/>
              <a:rect l="l" t="t" r="r" b="b"/>
              <a:pathLst>
                <a:path w="18489" h="18490" extrusionOk="0">
                  <a:moveTo>
                    <a:pt x="9245" y="0"/>
                  </a:moveTo>
                  <a:cubicBezTo>
                    <a:pt x="4143" y="0"/>
                    <a:pt x="0" y="4128"/>
                    <a:pt x="0" y="9244"/>
                  </a:cubicBezTo>
                  <a:cubicBezTo>
                    <a:pt x="0" y="14346"/>
                    <a:pt x="4143" y="18489"/>
                    <a:pt x="9245" y="18489"/>
                  </a:cubicBezTo>
                  <a:cubicBezTo>
                    <a:pt x="14362" y="18489"/>
                    <a:pt x="18489" y="14346"/>
                    <a:pt x="18489" y="9244"/>
                  </a:cubicBezTo>
                  <a:cubicBezTo>
                    <a:pt x="18489" y="4128"/>
                    <a:pt x="14362" y="0"/>
                    <a:pt x="924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2107;p44">
              <a:extLst>
                <a:ext uri="{FF2B5EF4-FFF2-40B4-BE49-F238E27FC236}">
                  <a16:creationId xmlns:a16="http://schemas.microsoft.com/office/drawing/2014/main" id="{CC996257-BBA7-482E-817A-7B9F077635E8}"/>
                </a:ext>
              </a:extLst>
            </p:cNvPr>
            <p:cNvSpPr/>
            <p:nvPr/>
          </p:nvSpPr>
          <p:spPr>
            <a:xfrm>
              <a:off x="1274187" y="2344565"/>
              <a:ext cx="21062" cy="109845"/>
            </a:xfrm>
            <a:custGeom>
              <a:avLst/>
              <a:gdLst/>
              <a:ahLst/>
              <a:cxnLst/>
              <a:rect l="l" t="t" r="r" b="b"/>
              <a:pathLst>
                <a:path w="864" h="4506" extrusionOk="0">
                  <a:moveTo>
                    <a:pt x="188" y="1"/>
                  </a:moveTo>
                  <a:lnTo>
                    <a:pt x="188" y="1916"/>
                  </a:lnTo>
                  <a:cubicBezTo>
                    <a:pt x="63" y="1995"/>
                    <a:pt x="0" y="2135"/>
                    <a:pt x="0" y="2292"/>
                  </a:cubicBezTo>
                  <a:cubicBezTo>
                    <a:pt x="0" y="2434"/>
                    <a:pt x="63" y="2575"/>
                    <a:pt x="188" y="2654"/>
                  </a:cubicBezTo>
                  <a:lnTo>
                    <a:pt x="188" y="4506"/>
                  </a:lnTo>
                  <a:lnTo>
                    <a:pt x="676" y="4506"/>
                  </a:lnTo>
                  <a:lnTo>
                    <a:pt x="676" y="2654"/>
                  </a:lnTo>
                  <a:cubicBezTo>
                    <a:pt x="785" y="2575"/>
                    <a:pt x="864" y="2434"/>
                    <a:pt x="864" y="2292"/>
                  </a:cubicBezTo>
                  <a:cubicBezTo>
                    <a:pt x="864" y="2135"/>
                    <a:pt x="785" y="1995"/>
                    <a:pt x="676" y="191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08;p44">
              <a:extLst>
                <a:ext uri="{FF2B5EF4-FFF2-40B4-BE49-F238E27FC236}">
                  <a16:creationId xmlns:a16="http://schemas.microsoft.com/office/drawing/2014/main" id="{5722127B-FE42-4BE1-BA3D-1F68F121C319}"/>
                </a:ext>
              </a:extLst>
            </p:cNvPr>
            <p:cNvSpPr/>
            <p:nvPr/>
          </p:nvSpPr>
          <p:spPr>
            <a:xfrm>
              <a:off x="1304414" y="2344565"/>
              <a:ext cx="13798" cy="109845"/>
            </a:xfrm>
            <a:custGeom>
              <a:avLst/>
              <a:gdLst/>
              <a:ahLst/>
              <a:cxnLst/>
              <a:rect l="l" t="t" r="r" b="b"/>
              <a:pathLst>
                <a:path w="566" h="4506" extrusionOk="0">
                  <a:moveTo>
                    <a:pt x="204" y="1"/>
                  </a:moveTo>
                  <a:lnTo>
                    <a:pt x="204" y="1916"/>
                  </a:lnTo>
                  <a:cubicBezTo>
                    <a:pt x="78" y="1995"/>
                    <a:pt x="1" y="2135"/>
                    <a:pt x="1" y="2292"/>
                  </a:cubicBezTo>
                  <a:cubicBezTo>
                    <a:pt x="1" y="2434"/>
                    <a:pt x="78" y="2575"/>
                    <a:pt x="204" y="2654"/>
                  </a:cubicBezTo>
                  <a:lnTo>
                    <a:pt x="204" y="4506"/>
                  </a:lnTo>
                  <a:lnTo>
                    <a:pt x="440" y="4506"/>
                  </a:lnTo>
                  <a:lnTo>
                    <a:pt x="566" y="227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09;p44">
              <a:extLst>
                <a:ext uri="{FF2B5EF4-FFF2-40B4-BE49-F238E27FC236}">
                  <a16:creationId xmlns:a16="http://schemas.microsoft.com/office/drawing/2014/main" id="{1896DC5D-4779-4E1B-9731-FA23140CFF64}"/>
                </a:ext>
              </a:extLst>
            </p:cNvPr>
            <p:cNvSpPr/>
            <p:nvPr/>
          </p:nvSpPr>
          <p:spPr>
            <a:xfrm>
              <a:off x="1315140" y="2344565"/>
              <a:ext cx="10726" cy="109845"/>
            </a:xfrm>
            <a:custGeom>
              <a:avLst/>
              <a:gdLst/>
              <a:ahLst/>
              <a:cxnLst/>
              <a:rect l="l" t="t" r="r" b="b"/>
              <a:pathLst>
                <a:path w="440" h="4506" extrusionOk="0">
                  <a:moveTo>
                    <a:pt x="0" y="1"/>
                  </a:moveTo>
                  <a:lnTo>
                    <a:pt x="0" y="4506"/>
                  </a:lnTo>
                  <a:lnTo>
                    <a:pt x="251" y="4506"/>
                  </a:lnTo>
                  <a:lnTo>
                    <a:pt x="251" y="2654"/>
                  </a:lnTo>
                  <a:cubicBezTo>
                    <a:pt x="360" y="2575"/>
                    <a:pt x="439" y="2434"/>
                    <a:pt x="439" y="2292"/>
                  </a:cubicBezTo>
                  <a:cubicBezTo>
                    <a:pt x="439" y="2135"/>
                    <a:pt x="360" y="1995"/>
                    <a:pt x="251" y="1916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10;p44">
              <a:extLst>
                <a:ext uri="{FF2B5EF4-FFF2-40B4-BE49-F238E27FC236}">
                  <a16:creationId xmlns:a16="http://schemas.microsoft.com/office/drawing/2014/main" id="{7E4B5CFF-1324-4C81-BF60-5D0A9FED3923}"/>
                </a:ext>
              </a:extLst>
            </p:cNvPr>
            <p:cNvSpPr/>
            <p:nvPr/>
          </p:nvSpPr>
          <p:spPr>
            <a:xfrm>
              <a:off x="1187697" y="2208371"/>
              <a:ext cx="139707" cy="184440"/>
            </a:xfrm>
            <a:custGeom>
              <a:avLst/>
              <a:gdLst/>
              <a:ahLst/>
              <a:cxnLst/>
              <a:rect l="l" t="t" r="r" b="b"/>
              <a:pathLst>
                <a:path w="5731" h="7566" extrusionOk="0">
                  <a:moveTo>
                    <a:pt x="3847" y="0"/>
                  </a:moveTo>
                  <a:cubicBezTo>
                    <a:pt x="1838" y="0"/>
                    <a:pt x="189" y="1555"/>
                    <a:pt x="17" y="3516"/>
                  </a:cubicBezTo>
                  <a:lnTo>
                    <a:pt x="1" y="3516"/>
                  </a:lnTo>
                  <a:lnTo>
                    <a:pt x="1" y="7565"/>
                  </a:lnTo>
                  <a:cubicBezTo>
                    <a:pt x="1" y="7565"/>
                    <a:pt x="1351" y="7174"/>
                    <a:pt x="1712" y="5745"/>
                  </a:cubicBezTo>
                  <a:lnTo>
                    <a:pt x="5228" y="5745"/>
                  </a:lnTo>
                  <a:lnTo>
                    <a:pt x="5730" y="2999"/>
                  </a:lnTo>
                  <a:lnTo>
                    <a:pt x="5228" y="268"/>
                  </a:lnTo>
                  <a:cubicBezTo>
                    <a:pt x="4804" y="95"/>
                    <a:pt x="4333" y="0"/>
                    <a:pt x="3847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11;p44">
              <a:extLst>
                <a:ext uri="{FF2B5EF4-FFF2-40B4-BE49-F238E27FC236}">
                  <a16:creationId xmlns:a16="http://schemas.microsoft.com/office/drawing/2014/main" id="{2FDA8B71-4A0E-45CD-A98B-558B1A62D3CB}"/>
                </a:ext>
              </a:extLst>
            </p:cNvPr>
            <p:cNvSpPr/>
            <p:nvPr/>
          </p:nvSpPr>
          <p:spPr>
            <a:xfrm>
              <a:off x="1315140" y="2092459"/>
              <a:ext cx="137343" cy="255964"/>
            </a:xfrm>
            <a:custGeom>
              <a:avLst/>
              <a:gdLst/>
              <a:ahLst/>
              <a:cxnLst/>
              <a:rect l="l" t="t" r="r" b="b"/>
              <a:pathLst>
                <a:path w="5634" h="10500" extrusionOk="0">
                  <a:moveTo>
                    <a:pt x="4332" y="0"/>
                  </a:moveTo>
                  <a:cubicBezTo>
                    <a:pt x="4096" y="0"/>
                    <a:pt x="3861" y="63"/>
                    <a:pt x="3673" y="172"/>
                  </a:cubicBezTo>
                  <a:cubicBezTo>
                    <a:pt x="3531" y="134"/>
                    <a:pt x="3217" y="59"/>
                    <a:pt x="2831" y="59"/>
                  </a:cubicBezTo>
                  <a:cubicBezTo>
                    <a:pt x="2444" y="59"/>
                    <a:pt x="1985" y="134"/>
                    <a:pt x="1553" y="392"/>
                  </a:cubicBezTo>
                  <a:cubicBezTo>
                    <a:pt x="1145" y="628"/>
                    <a:pt x="611" y="1130"/>
                    <a:pt x="423" y="2150"/>
                  </a:cubicBezTo>
                  <a:cubicBezTo>
                    <a:pt x="78" y="3908"/>
                    <a:pt x="1193" y="4724"/>
                    <a:pt x="2072" y="5383"/>
                  </a:cubicBezTo>
                  <a:cubicBezTo>
                    <a:pt x="2777" y="5902"/>
                    <a:pt x="3374" y="6341"/>
                    <a:pt x="3499" y="7204"/>
                  </a:cubicBezTo>
                  <a:cubicBezTo>
                    <a:pt x="3578" y="7737"/>
                    <a:pt x="3484" y="8130"/>
                    <a:pt x="3233" y="8428"/>
                  </a:cubicBezTo>
                  <a:cubicBezTo>
                    <a:pt x="3060" y="8616"/>
                    <a:pt x="2809" y="8758"/>
                    <a:pt x="2543" y="8852"/>
                  </a:cubicBezTo>
                  <a:cubicBezTo>
                    <a:pt x="2543" y="8773"/>
                    <a:pt x="2558" y="8695"/>
                    <a:pt x="2558" y="8601"/>
                  </a:cubicBezTo>
                  <a:cubicBezTo>
                    <a:pt x="2558" y="6969"/>
                    <a:pt x="1444" y="5572"/>
                    <a:pt x="0" y="5023"/>
                  </a:cubicBezTo>
                  <a:lnTo>
                    <a:pt x="0" y="10500"/>
                  </a:lnTo>
                  <a:lnTo>
                    <a:pt x="1193" y="10500"/>
                  </a:lnTo>
                  <a:cubicBezTo>
                    <a:pt x="1193" y="10500"/>
                    <a:pt x="3405" y="10468"/>
                    <a:pt x="4300" y="9386"/>
                  </a:cubicBezTo>
                  <a:cubicBezTo>
                    <a:pt x="4677" y="8947"/>
                    <a:pt x="5100" y="8193"/>
                    <a:pt x="4928" y="7000"/>
                  </a:cubicBezTo>
                  <a:cubicBezTo>
                    <a:pt x="4724" y="5540"/>
                    <a:pt x="3735" y="4803"/>
                    <a:pt x="2934" y="4222"/>
                  </a:cubicBezTo>
                  <a:cubicBezTo>
                    <a:pt x="2055" y="3579"/>
                    <a:pt x="1679" y="3249"/>
                    <a:pt x="1836" y="2417"/>
                  </a:cubicBezTo>
                  <a:cubicBezTo>
                    <a:pt x="1915" y="2024"/>
                    <a:pt x="2055" y="1758"/>
                    <a:pt x="2291" y="1633"/>
                  </a:cubicBezTo>
                  <a:cubicBezTo>
                    <a:pt x="2441" y="1536"/>
                    <a:pt x="2634" y="1505"/>
                    <a:pt x="2811" y="1505"/>
                  </a:cubicBezTo>
                  <a:cubicBezTo>
                    <a:pt x="2895" y="1505"/>
                    <a:pt x="2975" y="1512"/>
                    <a:pt x="3045" y="1522"/>
                  </a:cubicBezTo>
                  <a:cubicBezTo>
                    <a:pt x="3139" y="2135"/>
                    <a:pt x="3673" y="2621"/>
                    <a:pt x="4332" y="2621"/>
                  </a:cubicBezTo>
                  <a:cubicBezTo>
                    <a:pt x="5054" y="2621"/>
                    <a:pt x="5634" y="2024"/>
                    <a:pt x="5634" y="1303"/>
                  </a:cubicBezTo>
                  <a:cubicBezTo>
                    <a:pt x="5634" y="581"/>
                    <a:pt x="5054" y="0"/>
                    <a:pt x="433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12;p44">
              <a:extLst>
                <a:ext uri="{FF2B5EF4-FFF2-40B4-BE49-F238E27FC236}">
                  <a16:creationId xmlns:a16="http://schemas.microsoft.com/office/drawing/2014/main" id="{DE4F91B2-1295-4B39-AD59-C7CCA3D607B0}"/>
                </a:ext>
              </a:extLst>
            </p:cNvPr>
            <p:cNvSpPr/>
            <p:nvPr/>
          </p:nvSpPr>
          <p:spPr>
            <a:xfrm>
              <a:off x="1408089" y="2117006"/>
              <a:ext cx="76935" cy="121619"/>
            </a:xfrm>
            <a:custGeom>
              <a:avLst/>
              <a:gdLst/>
              <a:ahLst/>
              <a:cxnLst/>
              <a:rect l="l" t="t" r="r" b="b"/>
              <a:pathLst>
                <a:path w="3156" h="4989" extrusionOk="0">
                  <a:moveTo>
                    <a:pt x="637" y="1"/>
                  </a:moveTo>
                  <a:cubicBezTo>
                    <a:pt x="532" y="1"/>
                    <a:pt x="425" y="30"/>
                    <a:pt x="330" y="92"/>
                  </a:cubicBezTo>
                  <a:cubicBezTo>
                    <a:pt x="79" y="249"/>
                    <a:pt x="0" y="594"/>
                    <a:pt x="157" y="861"/>
                  </a:cubicBezTo>
                  <a:lnTo>
                    <a:pt x="377" y="1237"/>
                  </a:lnTo>
                  <a:cubicBezTo>
                    <a:pt x="456" y="1363"/>
                    <a:pt x="408" y="1520"/>
                    <a:pt x="299" y="1599"/>
                  </a:cubicBezTo>
                  <a:lnTo>
                    <a:pt x="1601" y="3843"/>
                  </a:lnTo>
                  <a:cubicBezTo>
                    <a:pt x="1821" y="4204"/>
                    <a:pt x="1837" y="4627"/>
                    <a:pt x="1680" y="4989"/>
                  </a:cubicBezTo>
                  <a:cubicBezTo>
                    <a:pt x="1821" y="4926"/>
                    <a:pt x="1963" y="4863"/>
                    <a:pt x="2088" y="4784"/>
                  </a:cubicBezTo>
                  <a:cubicBezTo>
                    <a:pt x="2920" y="4251"/>
                    <a:pt x="3156" y="3137"/>
                    <a:pt x="2653" y="2289"/>
                  </a:cubicBezTo>
                  <a:lnTo>
                    <a:pt x="1743" y="735"/>
                  </a:lnTo>
                  <a:lnTo>
                    <a:pt x="1695" y="766"/>
                  </a:lnTo>
                  <a:cubicBezTo>
                    <a:pt x="1653" y="793"/>
                    <a:pt x="1608" y="805"/>
                    <a:pt x="1564" y="805"/>
                  </a:cubicBezTo>
                  <a:cubicBezTo>
                    <a:pt x="1476" y="805"/>
                    <a:pt x="1392" y="756"/>
                    <a:pt x="1350" y="672"/>
                  </a:cubicBezTo>
                  <a:lnTo>
                    <a:pt x="1115" y="280"/>
                  </a:lnTo>
                  <a:cubicBezTo>
                    <a:pt x="1014" y="98"/>
                    <a:pt x="828" y="1"/>
                    <a:pt x="637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3;p44">
              <a:extLst>
                <a:ext uri="{FF2B5EF4-FFF2-40B4-BE49-F238E27FC236}">
                  <a16:creationId xmlns:a16="http://schemas.microsoft.com/office/drawing/2014/main" id="{4A920799-E098-4092-BF28-ADF391E2D969}"/>
                </a:ext>
              </a:extLst>
            </p:cNvPr>
            <p:cNvSpPr/>
            <p:nvPr/>
          </p:nvSpPr>
          <p:spPr>
            <a:xfrm>
              <a:off x="1415744" y="2123442"/>
              <a:ext cx="15309" cy="15309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4" y="0"/>
                  </a:moveTo>
                  <a:cubicBezTo>
                    <a:pt x="142" y="0"/>
                    <a:pt x="0" y="142"/>
                    <a:pt x="0" y="314"/>
                  </a:cubicBezTo>
                  <a:cubicBezTo>
                    <a:pt x="0" y="487"/>
                    <a:pt x="142" y="628"/>
                    <a:pt x="314" y="628"/>
                  </a:cubicBezTo>
                  <a:cubicBezTo>
                    <a:pt x="487" y="628"/>
                    <a:pt x="628" y="487"/>
                    <a:pt x="628" y="314"/>
                  </a:cubicBezTo>
                  <a:cubicBezTo>
                    <a:pt x="628" y="142"/>
                    <a:pt x="487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14;p44">
              <a:extLst>
                <a:ext uri="{FF2B5EF4-FFF2-40B4-BE49-F238E27FC236}">
                  <a16:creationId xmlns:a16="http://schemas.microsoft.com/office/drawing/2014/main" id="{3971F2BF-9342-42CC-B23C-65485B59861C}"/>
                </a:ext>
              </a:extLst>
            </p:cNvPr>
            <p:cNvSpPr/>
            <p:nvPr/>
          </p:nvSpPr>
          <p:spPr>
            <a:xfrm>
              <a:off x="1418035" y="2125733"/>
              <a:ext cx="10726" cy="10726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0"/>
                  </a:moveTo>
                  <a:cubicBezTo>
                    <a:pt x="95" y="0"/>
                    <a:pt x="0" y="94"/>
                    <a:pt x="0" y="220"/>
                  </a:cubicBezTo>
                  <a:cubicBezTo>
                    <a:pt x="0" y="346"/>
                    <a:pt x="95" y="440"/>
                    <a:pt x="220" y="440"/>
                  </a:cubicBezTo>
                  <a:cubicBezTo>
                    <a:pt x="346" y="440"/>
                    <a:pt x="440" y="346"/>
                    <a:pt x="440" y="220"/>
                  </a:cubicBezTo>
                  <a:cubicBezTo>
                    <a:pt x="440" y="94"/>
                    <a:pt x="346" y="0"/>
                    <a:pt x="22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2105;p44">
            <a:extLst>
              <a:ext uri="{FF2B5EF4-FFF2-40B4-BE49-F238E27FC236}">
                <a16:creationId xmlns:a16="http://schemas.microsoft.com/office/drawing/2014/main" id="{274C1403-9B1D-4475-8414-E28B7F4F3862}"/>
              </a:ext>
            </a:extLst>
          </p:cNvPr>
          <p:cNvGrpSpPr/>
          <p:nvPr/>
        </p:nvGrpSpPr>
        <p:grpSpPr>
          <a:xfrm flipH="1">
            <a:off x="6680776" y="3614814"/>
            <a:ext cx="1486167" cy="1632021"/>
            <a:chOff x="1089775" y="2033540"/>
            <a:chExt cx="450716" cy="450740"/>
          </a:xfrm>
        </p:grpSpPr>
        <p:sp>
          <p:nvSpPr>
            <p:cNvPr id="91" name="Google Shape;2106;p44">
              <a:extLst>
                <a:ext uri="{FF2B5EF4-FFF2-40B4-BE49-F238E27FC236}">
                  <a16:creationId xmlns:a16="http://schemas.microsoft.com/office/drawing/2014/main" id="{A9CF2E31-FAB5-441A-AE95-A076D95C486B}"/>
                </a:ext>
              </a:extLst>
            </p:cNvPr>
            <p:cNvSpPr/>
            <p:nvPr/>
          </p:nvSpPr>
          <p:spPr>
            <a:xfrm>
              <a:off x="1089775" y="2033540"/>
              <a:ext cx="450716" cy="450740"/>
            </a:xfrm>
            <a:custGeom>
              <a:avLst/>
              <a:gdLst/>
              <a:ahLst/>
              <a:cxnLst/>
              <a:rect l="l" t="t" r="r" b="b"/>
              <a:pathLst>
                <a:path w="18489" h="18490" extrusionOk="0">
                  <a:moveTo>
                    <a:pt x="9245" y="0"/>
                  </a:moveTo>
                  <a:cubicBezTo>
                    <a:pt x="4143" y="0"/>
                    <a:pt x="0" y="4128"/>
                    <a:pt x="0" y="9244"/>
                  </a:cubicBezTo>
                  <a:cubicBezTo>
                    <a:pt x="0" y="14346"/>
                    <a:pt x="4143" y="18489"/>
                    <a:pt x="9245" y="18489"/>
                  </a:cubicBezTo>
                  <a:cubicBezTo>
                    <a:pt x="14362" y="18489"/>
                    <a:pt x="18489" y="14346"/>
                    <a:pt x="18489" y="9244"/>
                  </a:cubicBezTo>
                  <a:cubicBezTo>
                    <a:pt x="18489" y="4128"/>
                    <a:pt x="14362" y="0"/>
                    <a:pt x="924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2107;p44">
              <a:extLst>
                <a:ext uri="{FF2B5EF4-FFF2-40B4-BE49-F238E27FC236}">
                  <a16:creationId xmlns:a16="http://schemas.microsoft.com/office/drawing/2014/main" id="{797AFC22-4E9D-4096-880B-60E0F59C265A}"/>
                </a:ext>
              </a:extLst>
            </p:cNvPr>
            <p:cNvSpPr/>
            <p:nvPr/>
          </p:nvSpPr>
          <p:spPr>
            <a:xfrm>
              <a:off x="1274187" y="2344565"/>
              <a:ext cx="21062" cy="109845"/>
            </a:xfrm>
            <a:custGeom>
              <a:avLst/>
              <a:gdLst/>
              <a:ahLst/>
              <a:cxnLst/>
              <a:rect l="l" t="t" r="r" b="b"/>
              <a:pathLst>
                <a:path w="864" h="4506" extrusionOk="0">
                  <a:moveTo>
                    <a:pt x="188" y="1"/>
                  </a:moveTo>
                  <a:lnTo>
                    <a:pt x="188" y="1916"/>
                  </a:lnTo>
                  <a:cubicBezTo>
                    <a:pt x="63" y="1995"/>
                    <a:pt x="0" y="2135"/>
                    <a:pt x="0" y="2292"/>
                  </a:cubicBezTo>
                  <a:cubicBezTo>
                    <a:pt x="0" y="2434"/>
                    <a:pt x="63" y="2575"/>
                    <a:pt x="188" y="2654"/>
                  </a:cubicBezTo>
                  <a:lnTo>
                    <a:pt x="188" y="4506"/>
                  </a:lnTo>
                  <a:lnTo>
                    <a:pt x="676" y="4506"/>
                  </a:lnTo>
                  <a:lnTo>
                    <a:pt x="676" y="2654"/>
                  </a:lnTo>
                  <a:cubicBezTo>
                    <a:pt x="785" y="2575"/>
                    <a:pt x="864" y="2434"/>
                    <a:pt x="864" y="2292"/>
                  </a:cubicBezTo>
                  <a:cubicBezTo>
                    <a:pt x="864" y="2135"/>
                    <a:pt x="785" y="1995"/>
                    <a:pt x="676" y="191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08;p44">
              <a:extLst>
                <a:ext uri="{FF2B5EF4-FFF2-40B4-BE49-F238E27FC236}">
                  <a16:creationId xmlns:a16="http://schemas.microsoft.com/office/drawing/2014/main" id="{D6D68039-87A7-41C6-A010-72FA44487563}"/>
                </a:ext>
              </a:extLst>
            </p:cNvPr>
            <p:cNvSpPr/>
            <p:nvPr/>
          </p:nvSpPr>
          <p:spPr>
            <a:xfrm>
              <a:off x="1304414" y="2344565"/>
              <a:ext cx="13798" cy="109845"/>
            </a:xfrm>
            <a:custGeom>
              <a:avLst/>
              <a:gdLst/>
              <a:ahLst/>
              <a:cxnLst/>
              <a:rect l="l" t="t" r="r" b="b"/>
              <a:pathLst>
                <a:path w="566" h="4506" extrusionOk="0">
                  <a:moveTo>
                    <a:pt x="204" y="1"/>
                  </a:moveTo>
                  <a:lnTo>
                    <a:pt x="204" y="1916"/>
                  </a:lnTo>
                  <a:cubicBezTo>
                    <a:pt x="78" y="1995"/>
                    <a:pt x="1" y="2135"/>
                    <a:pt x="1" y="2292"/>
                  </a:cubicBezTo>
                  <a:cubicBezTo>
                    <a:pt x="1" y="2434"/>
                    <a:pt x="78" y="2575"/>
                    <a:pt x="204" y="2654"/>
                  </a:cubicBezTo>
                  <a:lnTo>
                    <a:pt x="204" y="4506"/>
                  </a:lnTo>
                  <a:lnTo>
                    <a:pt x="440" y="4506"/>
                  </a:lnTo>
                  <a:lnTo>
                    <a:pt x="566" y="227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09;p44">
              <a:extLst>
                <a:ext uri="{FF2B5EF4-FFF2-40B4-BE49-F238E27FC236}">
                  <a16:creationId xmlns:a16="http://schemas.microsoft.com/office/drawing/2014/main" id="{BD738D3D-D69F-44B4-97EB-BE4BA2D26054}"/>
                </a:ext>
              </a:extLst>
            </p:cNvPr>
            <p:cNvSpPr/>
            <p:nvPr/>
          </p:nvSpPr>
          <p:spPr>
            <a:xfrm>
              <a:off x="1315140" y="2344565"/>
              <a:ext cx="10726" cy="109845"/>
            </a:xfrm>
            <a:custGeom>
              <a:avLst/>
              <a:gdLst/>
              <a:ahLst/>
              <a:cxnLst/>
              <a:rect l="l" t="t" r="r" b="b"/>
              <a:pathLst>
                <a:path w="440" h="4506" extrusionOk="0">
                  <a:moveTo>
                    <a:pt x="0" y="1"/>
                  </a:moveTo>
                  <a:lnTo>
                    <a:pt x="0" y="4506"/>
                  </a:lnTo>
                  <a:lnTo>
                    <a:pt x="251" y="4506"/>
                  </a:lnTo>
                  <a:lnTo>
                    <a:pt x="251" y="2654"/>
                  </a:lnTo>
                  <a:cubicBezTo>
                    <a:pt x="360" y="2575"/>
                    <a:pt x="439" y="2434"/>
                    <a:pt x="439" y="2292"/>
                  </a:cubicBezTo>
                  <a:cubicBezTo>
                    <a:pt x="439" y="2135"/>
                    <a:pt x="360" y="1995"/>
                    <a:pt x="251" y="1916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10;p44">
              <a:extLst>
                <a:ext uri="{FF2B5EF4-FFF2-40B4-BE49-F238E27FC236}">
                  <a16:creationId xmlns:a16="http://schemas.microsoft.com/office/drawing/2014/main" id="{D4E90DDD-CA56-41BB-B520-BCC16DB28B11}"/>
                </a:ext>
              </a:extLst>
            </p:cNvPr>
            <p:cNvSpPr/>
            <p:nvPr/>
          </p:nvSpPr>
          <p:spPr>
            <a:xfrm>
              <a:off x="1187697" y="2208371"/>
              <a:ext cx="139707" cy="184440"/>
            </a:xfrm>
            <a:custGeom>
              <a:avLst/>
              <a:gdLst/>
              <a:ahLst/>
              <a:cxnLst/>
              <a:rect l="l" t="t" r="r" b="b"/>
              <a:pathLst>
                <a:path w="5731" h="7566" extrusionOk="0">
                  <a:moveTo>
                    <a:pt x="3847" y="0"/>
                  </a:moveTo>
                  <a:cubicBezTo>
                    <a:pt x="1838" y="0"/>
                    <a:pt x="189" y="1555"/>
                    <a:pt x="17" y="3516"/>
                  </a:cubicBezTo>
                  <a:lnTo>
                    <a:pt x="1" y="3516"/>
                  </a:lnTo>
                  <a:lnTo>
                    <a:pt x="1" y="7565"/>
                  </a:lnTo>
                  <a:cubicBezTo>
                    <a:pt x="1" y="7565"/>
                    <a:pt x="1351" y="7174"/>
                    <a:pt x="1712" y="5745"/>
                  </a:cubicBezTo>
                  <a:lnTo>
                    <a:pt x="5228" y="5745"/>
                  </a:lnTo>
                  <a:lnTo>
                    <a:pt x="5730" y="2999"/>
                  </a:lnTo>
                  <a:lnTo>
                    <a:pt x="5228" y="268"/>
                  </a:lnTo>
                  <a:cubicBezTo>
                    <a:pt x="4804" y="95"/>
                    <a:pt x="4333" y="0"/>
                    <a:pt x="3847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11;p44">
              <a:extLst>
                <a:ext uri="{FF2B5EF4-FFF2-40B4-BE49-F238E27FC236}">
                  <a16:creationId xmlns:a16="http://schemas.microsoft.com/office/drawing/2014/main" id="{DD1BEA57-7A55-49F9-BD10-E20DD5B27FDE}"/>
                </a:ext>
              </a:extLst>
            </p:cNvPr>
            <p:cNvSpPr/>
            <p:nvPr/>
          </p:nvSpPr>
          <p:spPr>
            <a:xfrm>
              <a:off x="1315140" y="2092459"/>
              <a:ext cx="137343" cy="255964"/>
            </a:xfrm>
            <a:custGeom>
              <a:avLst/>
              <a:gdLst/>
              <a:ahLst/>
              <a:cxnLst/>
              <a:rect l="l" t="t" r="r" b="b"/>
              <a:pathLst>
                <a:path w="5634" h="10500" extrusionOk="0">
                  <a:moveTo>
                    <a:pt x="4332" y="0"/>
                  </a:moveTo>
                  <a:cubicBezTo>
                    <a:pt x="4096" y="0"/>
                    <a:pt x="3861" y="63"/>
                    <a:pt x="3673" y="172"/>
                  </a:cubicBezTo>
                  <a:cubicBezTo>
                    <a:pt x="3531" y="134"/>
                    <a:pt x="3217" y="59"/>
                    <a:pt x="2831" y="59"/>
                  </a:cubicBezTo>
                  <a:cubicBezTo>
                    <a:pt x="2444" y="59"/>
                    <a:pt x="1985" y="134"/>
                    <a:pt x="1553" y="392"/>
                  </a:cubicBezTo>
                  <a:cubicBezTo>
                    <a:pt x="1145" y="628"/>
                    <a:pt x="611" y="1130"/>
                    <a:pt x="423" y="2150"/>
                  </a:cubicBezTo>
                  <a:cubicBezTo>
                    <a:pt x="78" y="3908"/>
                    <a:pt x="1193" y="4724"/>
                    <a:pt x="2072" y="5383"/>
                  </a:cubicBezTo>
                  <a:cubicBezTo>
                    <a:pt x="2777" y="5902"/>
                    <a:pt x="3374" y="6341"/>
                    <a:pt x="3499" y="7204"/>
                  </a:cubicBezTo>
                  <a:cubicBezTo>
                    <a:pt x="3578" y="7737"/>
                    <a:pt x="3484" y="8130"/>
                    <a:pt x="3233" y="8428"/>
                  </a:cubicBezTo>
                  <a:cubicBezTo>
                    <a:pt x="3060" y="8616"/>
                    <a:pt x="2809" y="8758"/>
                    <a:pt x="2543" y="8852"/>
                  </a:cubicBezTo>
                  <a:cubicBezTo>
                    <a:pt x="2543" y="8773"/>
                    <a:pt x="2558" y="8695"/>
                    <a:pt x="2558" y="8601"/>
                  </a:cubicBezTo>
                  <a:cubicBezTo>
                    <a:pt x="2558" y="6969"/>
                    <a:pt x="1444" y="5572"/>
                    <a:pt x="0" y="5023"/>
                  </a:cubicBezTo>
                  <a:lnTo>
                    <a:pt x="0" y="10500"/>
                  </a:lnTo>
                  <a:lnTo>
                    <a:pt x="1193" y="10500"/>
                  </a:lnTo>
                  <a:cubicBezTo>
                    <a:pt x="1193" y="10500"/>
                    <a:pt x="3405" y="10468"/>
                    <a:pt x="4300" y="9386"/>
                  </a:cubicBezTo>
                  <a:cubicBezTo>
                    <a:pt x="4677" y="8947"/>
                    <a:pt x="5100" y="8193"/>
                    <a:pt x="4928" y="7000"/>
                  </a:cubicBezTo>
                  <a:cubicBezTo>
                    <a:pt x="4724" y="5540"/>
                    <a:pt x="3735" y="4803"/>
                    <a:pt x="2934" y="4222"/>
                  </a:cubicBezTo>
                  <a:cubicBezTo>
                    <a:pt x="2055" y="3579"/>
                    <a:pt x="1679" y="3249"/>
                    <a:pt x="1836" y="2417"/>
                  </a:cubicBezTo>
                  <a:cubicBezTo>
                    <a:pt x="1915" y="2024"/>
                    <a:pt x="2055" y="1758"/>
                    <a:pt x="2291" y="1633"/>
                  </a:cubicBezTo>
                  <a:cubicBezTo>
                    <a:pt x="2441" y="1536"/>
                    <a:pt x="2634" y="1505"/>
                    <a:pt x="2811" y="1505"/>
                  </a:cubicBezTo>
                  <a:cubicBezTo>
                    <a:pt x="2895" y="1505"/>
                    <a:pt x="2975" y="1512"/>
                    <a:pt x="3045" y="1522"/>
                  </a:cubicBezTo>
                  <a:cubicBezTo>
                    <a:pt x="3139" y="2135"/>
                    <a:pt x="3673" y="2621"/>
                    <a:pt x="4332" y="2621"/>
                  </a:cubicBezTo>
                  <a:cubicBezTo>
                    <a:pt x="5054" y="2621"/>
                    <a:pt x="5634" y="2024"/>
                    <a:pt x="5634" y="1303"/>
                  </a:cubicBezTo>
                  <a:cubicBezTo>
                    <a:pt x="5634" y="581"/>
                    <a:pt x="5054" y="0"/>
                    <a:pt x="433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12;p44">
              <a:extLst>
                <a:ext uri="{FF2B5EF4-FFF2-40B4-BE49-F238E27FC236}">
                  <a16:creationId xmlns:a16="http://schemas.microsoft.com/office/drawing/2014/main" id="{323D3896-2E38-491F-9939-EE6F970C46EF}"/>
                </a:ext>
              </a:extLst>
            </p:cNvPr>
            <p:cNvSpPr/>
            <p:nvPr/>
          </p:nvSpPr>
          <p:spPr>
            <a:xfrm>
              <a:off x="1408089" y="2117006"/>
              <a:ext cx="76935" cy="121619"/>
            </a:xfrm>
            <a:custGeom>
              <a:avLst/>
              <a:gdLst/>
              <a:ahLst/>
              <a:cxnLst/>
              <a:rect l="l" t="t" r="r" b="b"/>
              <a:pathLst>
                <a:path w="3156" h="4989" extrusionOk="0">
                  <a:moveTo>
                    <a:pt x="637" y="1"/>
                  </a:moveTo>
                  <a:cubicBezTo>
                    <a:pt x="532" y="1"/>
                    <a:pt x="425" y="30"/>
                    <a:pt x="330" y="92"/>
                  </a:cubicBezTo>
                  <a:cubicBezTo>
                    <a:pt x="79" y="249"/>
                    <a:pt x="0" y="594"/>
                    <a:pt x="157" y="861"/>
                  </a:cubicBezTo>
                  <a:lnTo>
                    <a:pt x="377" y="1237"/>
                  </a:lnTo>
                  <a:cubicBezTo>
                    <a:pt x="456" y="1363"/>
                    <a:pt x="408" y="1520"/>
                    <a:pt x="299" y="1599"/>
                  </a:cubicBezTo>
                  <a:lnTo>
                    <a:pt x="1601" y="3843"/>
                  </a:lnTo>
                  <a:cubicBezTo>
                    <a:pt x="1821" y="4204"/>
                    <a:pt x="1837" y="4627"/>
                    <a:pt x="1680" y="4989"/>
                  </a:cubicBezTo>
                  <a:cubicBezTo>
                    <a:pt x="1821" y="4926"/>
                    <a:pt x="1963" y="4863"/>
                    <a:pt x="2088" y="4784"/>
                  </a:cubicBezTo>
                  <a:cubicBezTo>
                    <a:pt x="2920" y="4251"/>
                    <a:pt x="3156" y="3137"/>
                    <a:pt x="2653" y="2289"/>
                  </a:cubicBezTo>
                  <a:lnTo>
                    <a:pt x="1743" y="735"/>
                  </a:lnTo>
                  <a:lnTo>
                    <a:pt x="1695" y="766"/>
                  </a:lnTo>
                  <a:cubicBezTo>
                    <a:pt x="1653" y="793"/>
                    <a:pt x="1608" y="805"/>
                    <a:pt x="1564" y="805"/>
                  </a:cubicBezTo>
                  <a:cubicBezTo>
                    <a:pt x="1476" y="805"/>
                    <a:pt x="1392" y="756"/>
                    <a:pt x="1350" y="672"/>
                  </a:cubicBezTo>
                  <a:lnTo>
                    <a:pt x="1115" y="280"/>
                  </a:lnTo>
                  <a:cubicBezTo>
                    <a:pt x="1014" y="98"/>
                    <a:pt x="828" y="1"/>
                    <a:pt x="637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13;p44">
              <a:extLst>
                <a:ext uri="{FF2B5EF4-FFF2-40B4-BE49-F238E27FC236}">
                  <a16:creationId xmlns:a16="http://schemas.microsoft.com/office/drawing/2014/main" id="{62EE3D74-6153-46C8-A1E0-159BE9EC4457}"/>
                </a:ext>
              </a:extLst>
            </p:cNvPr>
            <p:cNvSpPr/>
            <p:nvPr/>
          </p:nvSpPr>
          <p:spPr>
            <a:xfrm>
              <a:off x="1415744" y="2123442"/>
              <a:ext cx="15309" cy="15309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4" y="0"/>
                  </a:moveTo>
                  <a:cubicBezTo>
                    <a:pt x="142" y="0"/>
                    <a:pt x="0" y="142"/>
                    <a:pt x="0" y="314"/>
                  </a:cubicBezTo>
                  <a:cubicBezTo>
                    <a:pt x="0" y="487"/>
                    <a:pt x="142" y="628"/>
                    <a:pt x="314" y="628"/>
                  </a:cubicBezTo>
                  <a:cubicBezTo>
                    <a:pt x="487" y="628"/>
                    <a:pt x="628" y="487"/>
                    <a:pt x="628" y="314"/>
                  </a:cubicBezTo>
                  <a:cubicBezTo>
                    <a:pt x="628" y="142"/>
                    <a:pt x="487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14;p44">
              <a:extLst>
                <a:ext uri="{FF2B5EF4-FFF2-40B4-BE49-F238E27FC236}">
                  <a16:creationId xmlns:a16="http://schemas.microsoft.com/office/drawing/2014/main" id="{F483E228-0528-4C17-A557-04170D1275BB}"/>
                </a:ext>
              </a:extLst>
            </p:cNvPr>
            <p:cNvSpPr/>
            <p:nvPr/>
          </p:nvSpPr>
          <p:spPr>
            <a:xfrm>
              <a:off x="1418035" y="2125733"/>
              <a:ext cx="10726" cy="10726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0"/>
                  </a:moveTo>
                  <a:cubicBezTo>
                    <a:pt x="95" y="0"/>
                    <a:pt x="0" y="94"/>
                    <a:pt x="0" y="220"/>
                  </a:cubicBezTo>
                  <a:cubicBezTo>
                    <a:pt x="0" y="346"/>
                    <a:pt x="95" y="440"/>
                    <a:pt x="220" y="440"/>
                  </a:cubicBezTo>
                  <a:cubicBezTo>
                    <a:pt x="346" y="440"/>
                    <a:pt x="440" y="346"/>
                    <a:pt x="440" y="220"/>
                  </a:cubicBezTo>
                  <a:cubicBezTo>
                    <a:pt x="440" y="94"/>
                    <a:pt x="346" y="0"/>
                    <a:pt x="22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1">
            <a:extLst>
              <a:ext uri="{FF2B5EF4-FFF2-40B4-BE49-F238E27FC236}">
                <a16:creationId xmlns:a16="http://schemas.microsoft.com/office/drawing/2014/main" id="{494699B2-0F83-4491-BCD7-0D512479D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34" y="131584"/>
            <a:ext cx="5314740" cy="127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Qua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bức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tranh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bằng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thơ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của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nhà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thơ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Huy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Cận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đã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giúp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em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hình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dung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ra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được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điều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i="1" kern="1200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gì</a:t>
            </a:r>
            <a:r>
              <a:rPr lang="en-US" altLang="en-US" sz="2400" b="1" i="1" kern="1200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?</a:t>
            </a:r>
          </a:p>
        </p:txBody>
      </p:sp>
      <p:sp>
        <p:nvSpPr>
          <p:cNvPr id="134" name="Text Box 22">
            <a:extLst>
              <a:ext uri="{FF2B5EF4-FFF2-40B4-BE49-F238E27FC236}">
                <a16:creationId xmlns:a16="http://schemas.microsoft.com/office/drawing/2014/main" id="{6D284AD6-4BBA-4B0A-832E-4010E8C84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912" y="1723090"/>
            <a:ext cx="5647174" cy="27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	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Qua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bức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tranh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bằng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thơ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em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thấy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một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chú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chim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chiền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chiện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rất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đáng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yêu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chú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đang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bay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lượn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trên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bầu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trời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hòa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bình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tự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do.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Dưới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tầm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cánh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chú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là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cánh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đồng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phì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nhiêu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là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cuộc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sống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ấm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no,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hạnh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phúc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của</a:t>
            </a:r>
            <a:r>
              <a:rPr lang="en-US" altLang="en-US" sz="2400" b="1" kern="1200" dirty="0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con </a:t>
            </a:r>
            <a:r>
              <a:rPr lang="en-US" altLang="en-US" sz="2400" b="1" kern="1200" dirty="0" err="1">
                <a:solidFill>
                  <a:srgbClr val="7030A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người</a:t>
            </a:r>
            <a:r>
              <a:rPr lang="en-US" altLang="en-US" sz="2400" b="1" kern="1200" dirty="0">
                <a:solidFill>
                  <a:prstClr val="white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endParaRPr lang="en-US" altLang="en-US" sz="1800" b="1" kern="1200" dirty="0">
              <a:solidFill>
                <a:prstClr val="white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grpSp>
        <p:nvGrpSpPr>
          <p:cNvPr id="135" name="Google Shape;3840;p70">
            <a:extLst>
              <a:ext uri="{FF2B5EF4-FFF2-40B4-BE49-F238E27FC236}">
                <a16:creationId xmlns:a16="http://schemas.microsoft.com/office/drawing/2014/main" id="{50AE921C-FEE2-46D4-B190-CB64D8F3348B}"/>
              </a:ext>
            </a:extLst>
          </p:cNvPr>
          <p:cNvGrpSpPr/>
          <p:nvPr/>
        </p:nvGrpSpPr>
        <p:grpSpPr>
          <a:xfrm>
            <a:off x="7889984" y="4261976"/>
            <a:ext cx="1163582" cy="594530"/>
            <a:chOff x="6902170" y="2823988"/>
            <a:chExt cx="394883" cy="182901"/>
          </a:xfrm>
        </p:grpSpPr>
        <p:sp>
          <p:nvSpPr>
            <p:cNvPr id="137" name="Google Shape;3842;p70">
              <a:extLst>
                <a:ext uri="{FF2B5EF4-FFF2-40B4-BE49-F238E27FC236}">
                  <a16:creationId xmlns:a16="http://schemas.microsoft.com/office/drawing/2014/main" id="{E6D170CA-4D7F-4C6B-84C0-151838099EDB}"/>
                </a:ext>
              </a:extLst>
            </p:cNvPr>
            <p:cNvSpPr/>
            <p:nvPr/>
          </p:nvSpPr>
          <p:spPr>
            <a:xfrm>
              <a:off x="7097697" y="2964375"/>
              <a:ext cx="15333" cy="42514"/>
            </a:xfrm>
            <a:custGeom>
              <a:avLst/>
              <a:gdLst/>
              <a:ahLst/>
              <a:cxnLst/>
              <a:rect l="l" t="t" r="r" b="b"/>
              <a:pathLst>
                <a:path w="629" h="1744" extrusionOk="0">
                  <a:moveTo>
                    <a:pt x="1" y="1"/>
                  </a:moveTo>
                  <a:lnTo>
                    <a:pt x="1" y="1743"/>
                  </a:lnTo>
                  <a:lnTo>
                    <a:pt x="628" y="1743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43;p70">
              <a:extLst>
                <a:ext uri="{FF2B5EF4-FFF2-40B4-BE49-F238E27FC236}">
                  <a16:creationId xmlns:a16="http://schemas.microsoft.com/office/drawing/2014/main" id="{4D2B3D55-1596-4AE9-8A19-7C76D0D41013}"/>
                </a:ext>
              </a:extLst>
            </p:cNvPr>
            <p:cNvSpPr/>
            <p:nvPr/>
          </p:nvSpPr>
          <p:spPr>
            <a:xfrm>
              <a:off x="7097697" y="2964375"/>
              <a:ext cx="11506" cy="42514"/>
            </a:xfrm>
            <a:custGeom>
              <a:avLst/>
              <a:gdLst/>
              <a:ahLst/>
              <a:cxnLst/>
              <a:rect l="l" t="t" r="r" b="b"/>
              <a:pathLst>
                <a:path w="472" h="1744" extrusionOk="0">
                  <a:moveTo>
                    <a:pt x="1" y="1"/>
                  </a:moveTo>
                  <a:lnTo>
                    <a:pt x="1" y="1743"/>
                  </a:lnTo>
                  <a:lnTo>
                    <a:pt x="315" y="1743"/>
                  </a:lnTo>
                  <a:lnTo>
                    <a:pt x="472" y="865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44;p70">
              <a:extLst>
                <a:ext uri="{FF2B5EF4-FFF2-40B4-BE49-F238E27FC236}">
                  <a16:creationId xmlns:a16="http://schemas.microsoft.com/office/drawing/2014/main" id="{A7482312-AF9F-4087-8F69-367CD8A66E09}"/>
                </a:ext>
              </a:extLst>
            </p:cNvPr>
            <p:cNvSpPr/>
            <p:nvPr/>
          </p:nvSpPr>
          <p:spPr>
            <a:xfrm>
              <a:off x="7089653" y="2931100"/>
              <a:ext cx="23378" cy="42124"/>
            </a:xfrm>
            <a:custGeom>
              <a:avLst/>
              <a:gdLst/>
              <a:ahLst/>
              <a:cxnLst/>
              <a:rect l="l" t="t" r="r" b="b"/>
              <a:pathLst>
                <a:path w="959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645" y="1727"/>
                  </a:lnTo>
                  <a:lnTo>
                    <a:pt x="958" y="863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45;p70">
              <a:extLst>
                <a:ext uri="{FF2B5EF4-FFF2-40B4-BE49-F238E27FC236}">
                  <a16:creationId xmlns:a16="http://schemas.microsoft.com/office/drawing/2014/main" id="{877D0296-EA38-457E-94F1-3A1FB359C7FC}"/>
                </a:ext>
              </a:extLst>
            </p:cNvPr>
            <p:cNvSpPr/>
            <p:nvPr/>
          </p:nvSpPr>
          <p:spPr>
            <a:xfrm>
              <a:off x="7051795" y="2964375"/>
              <a:ext cx="15333" cy="42514"/>
            </a:xfrm>
            <a:custGeom>
              <a:avLst/>
              <a:gdLst/>
              <a:ahLst/>
              <a:cxnLst/>
              <a:rect l="l" t="t" r="r" b="b"/>
              <a:pathLst>
                <a:path w="629" h="1744" extrusionOk="0">
                  <a:moveTo>
                    <a:pt x="0" y="1"/>
                  </a:moveTo>
                  <a:lnTo>
                    <a:pt x="0" y="1743"/>
                  </a:lnTo>
                  <a:lnTo>
                    <a:pt x="628" y="1743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46;p70">
              <a:extLst>
                <a:ext uri="{FF2B5EF4-FFF2-40B4-BE49-F238E27FC236}">
                  <a16:creationId xmlns:a16="http://schemas.microsoft.com/office/drawing/2014/main" id="{E8FD3BC9-3689-49A8-A6B1-2395D75B4384}"/>
                </a:ext>
              </a:extLst>
            </p:cNvPr>
            <p:cNvSpPr/>
            <p:nvPr/>
          </p:nvSpPr>
          <p:spPr>
            <a:xfrm>
              <a:off x="7043751" y="2931100"/>
              <a:ext cx="31398" cy="42124"/>
            </a:xfrm>
            <a:custGeom>
              <a:avLst/>
              <a:gdLst/>
              <a:ahLst/>
              <a:cxnLst/>
              <a:rect l="l" t="t" r="r" b="b"/>
              <a:pathLst>
                <a:path w="1288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1287" y="1727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47;p70">
              <a:extLst>
                <a:ext uri="{FF2B5EF4-FFF2-40B4-BE49-F238E27FC236}">
                  <a16:creationId xmlns:a16="http://schemas.microsoft.com/office/drawing/2014/main" id="{12BFB8F7-08F4-44CF-A0B6-2E9F7DE90ECD}"/>
                </a:ext>
              </a:extLst>
            </p:cNvPr>
            <p:cNvSpPr/>
            <p:nvPr/>
          </p:nvSpPr>
          <p:spPr>
            <a:xfrm>
              <a:off x="7105352" y="2964375"/>
              <a:ext cx="7679" cy="42514"/>
            </a:xfrm>
            <a:custGeom>
              <a:avLst/>
              <a:gdLst/>
              <a:ahLst/>
              <a:cxnLst/>
              <a:rect l="l" t="t" r="r" b="b"/>
              <a:pathLst>
                <a:path w="315" h="1744" extrusionOk="0">
                  <a:moveTo>
                    <a:pt x="1" y="1"/>
                  </a:moveTo>
                  <a:lnTo>
                    <a:pt x="1" y="1743"/>
                  </a:lnTo>
                  <a:lnTo>
                    <a:pt x="314" y="1743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48;p70">
              <a:extLst>
                <a:ext uri="{FF2B5EF4-FFF2-40B4-BE49-F238E27FC236}">
                  <a16:creationId xmlns:a16="http://schemas.microsoft.com/office/drawing/2014/main" id="{B4B2F1BA-1E2F-44BB-9E27-A42B1466E23C}"/>
                </a:ext>
              </a:extLst>
            </p:cNvPr>
            <p:cNvSpPr/>
            <p:nvPr/>
          </p:nvSpPr>
          <p:spPr>
            <a:xfrm>
              <a:off x="7105352" y="2931100"/>
              <a:ext cx="15699" cy="42124"/>
            </a:xfrm>
            <a:custGeom>
              <a:avLst/>
              <a:gdLst/>
              <a:ahLst/>
              <a:cxnLst/>
              <a:rect l="l" t="t" r="r" b="b"/>
              <a:pathLst>
                <a:path w="644" h="1728" extrusionOk="0">
                  <a:moveTo>
                    <a:pt x="1" y="1"/>
                  </a:moveTo>
                  <a:lnTo>
                    <a:pt x="1" y="1727"/>
                  </a:lnTo>
                  <a:lnTo>
                    <a:pt x="643" y="1727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49;p70">
              <a:extLst>
                <a:ext uri="{FF2B5EF4-FFF2-40B4-BE49-F238E27FC236}">
                  <a16:creationId xmlns:a16="http://schemas.microsoft.com/office/drawing/2014/main" id="{49247630-6EAD-4914-B3B8-4FAA52FF552D}"/>
                </a:ext>
              </a:extLst>
            </p:cNvPr>
            <p:cNvSpPr/>
            <p:nvPr/>
          </p:nvSpPr>
          <p:spPr>
            <a:xfrm>
              <a:off x="6947316" y="2867598"/>
              <a:ext cx="173738" cy="77667"/>
            </a:xfrm>
            <a:custGeom>
              <a:avLst/>
              <a:gdLst/>
              <a:ahLst/>
              <a:cxnLst/>
              <a:rect l="l" t="t" r="r" b="b"/>
              <a:pathLst>
                <a:path w="7127" h="3186" extrusionOk="0">
                  <a:moveTo>
                    <a:pt x="6484" y="1"/>
                  </a:moveTo>
                  <a:lnTo>
                    <a:pt x="4600" y="314"/>
                  </a:lnTo>
                  <a:lnTo>
                    <a:pt x="880" y="1616"/>
                  </a:lnTo>
                  <a:cubicBezTo>
                    <a:pt x="283" y="2495"/>
                    <a:pt x="1" y="3186"/>
                    <a:pt x="1" y="3186"/>
                  </a:cubicBezTo>
                  <a:lnTo>
                    <a:pt x="6484" y="3186"/>
                  </a:lnTo>
                  <a:lnTo>
                    <a:pt x="7126" y="2370"/>
                  </a:lnTo>
                  <a:lnTo>
                    <a:pt x="6484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50;p70">
              <a:extLst>
                <a:ext uri="{FF2B5EF4-FFF2-40B4-BE49-F238E27FC236}">
                  <a16:creationId xmlns:a16="http://schemas.microsoft.com/office/drawing/2014/main" id="{E4981BB1-704C-4A8D-95E4-25422A113029}"/>
                </a:ext>
              </a:extLst>
            </p:cNvPr>
            <p:cNvSpPr/>
            <p:nvPr/>
          </p:nvSpPr>
          <p:spPr>
            <a:xfrm>
              <a:off x="7105352" y="2859188"/>
              <a:ext cx="58189" cy="86077"/>
            </a:xfrm>
            <a:custGeom>
              <a:avLst/>
              <a:gdLst/>
              <a:ahLst/>
              <a:cxnLst/>
              <a:rect l="l" t="t" r="r" b="b"/>
              <a:pathLst>
                <a:path w="2387" h="3531" extrusionOk="0">
                  <a:moveTo>
                    <a:pt x="2150" y="0"/>
                  </a:moveTo>
                  <a:lnTo>
                    <a:pt x="1" y="346"/>
                  </a:lnTo>
                  <a:lnTo>
                    <a:pt x="1" y="3531"/>
                  </a:lnTo>
                  <a:cubicBezTo>
                    <a:pt x="1319" y="3485"/>
                    <a:pt x="2386" y="2386"/>
                    <a:pt x="2386" y="1051"/>
                  </a:cubicBezTo>
                  <a:cubicBezTo>
                    <a:pt x="2386" y="674"/>
                    <a:pt x="2307" y="314"/>
                    <a:pt x="215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51;p70">
              <a:extLst>
                <a:ext uri="{FF2B5EF4-FFF2-40B4-BE49-F238E27FC236}">
                  <a16:creationId xmlns:a16="http://schemas.microsoft.com/office/drawing/2014/main" id="{7E0E07BA-3B8F-4565-AD7A-3514386716A7}"/>
                </a:ext>
              </a:extLst>
            </p:cNvPr>
            <p:cNvSpPr/>
            <p:nvPr/>
          </p:nvSpPr>
          <p:spPr>
            <a:xfrm>
              <a:off x="6902170" y="2906991"/>
              <a:ext cx="129761" cy="91854"/>
            </a:xfrm>
            <a:custGeom>
              <a:avLst/>
              <a:gdLst/>
              <a:ahLst/>
              <a:cxnLst/>
              <a:rect l="l" t="t" r="r" b="b"/>
              <a:pathLst>
                <a:path w="5323" h="3768" extrusionOk="0">
                  <a:moveTo>
                    <a:pt x="2732" y="0"/>
                  </a:moveTo>
                  <a:lnTo>
                    <a:pt x="472" y="2340"/>
                  </a:lnTo>
                  <a:lnTo>
                    <a:pt x="1853" y="1570"/>
                  </a:lnTo>
                  <a:lnTo>
                    <a:pt x="1" y="3767"/>
                  </a:lnTo>
                  <a:lnTo>
                    <a:pt x="5322" y="9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852;p70">
              <a:extLst>
                <a:ext uri="{FF2B5EF4-FFF2-40B4-BE49-F238E27FC236}">
                  <a16:creationId xmlns:a16="http://schemas.microsoft.com/office/drawing/2014/main" id="{51F6499C-2841-4761-8687-CD52018D6F0B}"/>
                </a:ext>
              </a:extLst>
            </p:cNvPr>
            <p:cNvSpPr/>
            <p:nvPr/>
          </p:nvSpPr>
          <p:spPr>
            <a:xfrm>
              <a:off x="6968743" y="2823988"/>
              <a:ext cx="148118" cy="107042"/>
            </a:xfrm>
            <a:custGeom>
              <a:avLst/>
              <a:gdLst/>
              <a:ahLst/>
              <a:cxnLst/>
              <a:rect l="l" t="t" r="r" b="b"/>
              <a:pathLst>
                <a:path w="6076" h="4391" extrusionOk="0">
                  <a:moveTo>
                    <a:pt x="5494" y="0"/>
                  </a:moveTo>
                  <a:cubicBezTo>
                    <a:pt x="2795" y="0"/>
                    <a:pt x="974" y="1946"/>
                    <a:pt x="1" y="3405"/>
                  </a:cubicBezTo>
                  <a:cubicBezTo>
                    <a:pt x="1370" y="4141"/>
                    <a:pt x="2527" y="4391"/>
                    <a:pt x="3467" y="4391"/>
                  </a:cubicBezTo>
                  <a:cubicBezTo>
                    <a:pt x="4392" y="4391"/>
                    <a:pt x="5106" y="4149"/>
                    <a:pt x="5605" y="3893"/>
                  </a:cubicBezTo>
                  <a:lnTo>
                    <a:pt x="6075" y="1946"/>
                  </a:lnTo>
                  <a:lnTo>
                    <a:pt x="5605" y="0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853;p70">
              <a:extLst>
                <a:ext uri="{FF2B5EF4-FFF2-40B4-BE49-F238E27FC236}">
                  <a16:creationId xmlns:a16="http://schemas.microsoft.com/office/drawing/2014/main" id="{7F48329E-6675-4BE7-945D-8577EBFCBD94}"/>
                </a:ext>
              </a:extLst>
            </p:cNvPr>
            <p:cNvSpPr/>
            <p:nvPr/>
          </p:nvSpPr>
          <p:spPr>
            <a:xfrm>
              <a:off x="7105352" y="2823988"/>
              <a:ext cx="52436" cy="94902"/>
            </a:xfrm>
            <a:custGeom>
              <a:avLst/>
              <a:gdLst/>
              <a:ahLst/>
              <a:cxnLst/>
              <a:rect l="l" t="t" r="r" b="b"/>
              <a:pathLst>
                <a:path w="2151" h="3893" extrusionOk="0">
                  <a:moveTo>
                    <a:pt x="1" y="0"/>
                  </a:moveTo>
                  <a:lnTo>
                    <a:pt x="1" y="3893"/>
                  </a:lnTo>
                  <a:cubicBezTo>
                    <a:pt x="534" y="3625"/>
                    <a:pt x="817" y="3343"/>
                    <a:pt x="817" y="3343"/>
                  </a:cubicBezTo>
                  <a:lnTo>
                    <a:pt x="2150" y="1444"/>
                  </a:lnTo>
                  <a:cubicBezTo>
                    <a:pt x="1774" y="612"/>
                    <a:pt x="957" y="47"/>
                    <a:pt x="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854;p70">
              <a:extLst>
                <a:ext uri="{FF2B5EF4-FFF2-40B4-BE49-F238E27FC236}">
                  <a16:creationId xmlns:a16="http://schemas.microsoft.com/office/drawing/2014/main" id="{9AC932AD-5A94-4860-A1CF-739F0234266E}"/>
                </a:ext>
              </a:extLst>
            </p:cNvPr>
            <p:cNvSpPr/>
            <p:nvPr/>
          </p:nvSpPr>
          <p:spPr>
            <a:xfrm>
              <a:off x="7105352" y="2841588"/>
              <a:ext cx="79617" cy="79958"/>
            </a:xfrm>
            <a:custGeom>
              <a:avLst/>
              <a:gdLst/>
              <a:ahLst/>
              <a:cxnLst/>
              <a:rect l="l" t="t" r="r" b="b"/>
              <a:pathLst>
                <a:path w="3266" h="3280" extrusionOk="0">
                  <a:moveTo>
                    <a:pt x="1633" y="0"/>
                  </a:moveTo>
                  <a:cubicBezTo>
                    <a:pt x="723" y="0"/>
                    <a:pt x="1" y="737"/>
                    <a:pt x="1" y="1648"/>
                  </a:cubicBezTo>
                  <a:cubicBezTo>
                    <a:pt x="1" y="2543"/>
                    <a:pt x="723" y="3280"/>
                    <a:pt x="1633" y="3280"/>
                  </a:cubicBezTo>
                  <a:cubicBezTo>
                    <a:pt x="2527" y="3280"/>
                    <a:pt x="3265" y="2543"/>
                    <a:pt x="3265" y="1648"/>
                  </a:cubicBezTo>
                  <a:cubicBezTo>
                    <a:pt x="3265" y="737"/>
                    <a:pt x="2527" y="0"/>
                    <a:pt x="1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855;p70">
              <a:extLst>
                <a:ext uri="{FF2B5EF4-FFF2-40B4-BE49-F238E27FC236}">
                  <a16:creationId xmlns:a16="http://schemas.microsoft.com/office/drawing/2014/main" id="{EDC97AB7-AA7A-4F2C-8726-409745552490}"/>
                </a:ext>
              </a:extLst>
            </p:cNvPr>
            <p:cNvSpPr/>
            <p:nvPr/>
          </p:nvSpPr>
          <p:spPr>
            <a:xfrm>
              <a:off x="7140162" y="2857506"/>
              <a:ext cx="129737" cy="80885"/>
            </a:xfrm>
            <a:custGeom>
              <a:avLst/>
              <a:gdLst/>
              <a:ahLst/>
              <a:cxnLst/>
              <a:rect l="l" t="t" r="r" b="b"/>
              <a:pathLst>
                <a:path w="5322" h="3318" extrusionOk="0">
                  <a:moveTo>
                    <a:pt x="4296" y="1"/>
                  </a:moveTo>
                  <a:cubicBezTo>
                    <a:pt x="3885" y="1"/>
                    <a:pt x="3477" y="80"/>
                    <a:pt x="3344" y="241"/>
                  </a:cubicBezTo>
                  <a:cubicBezTo>
                    <a:pt x="3265" y="320"/>
                    <a:pt x="3202" y="430"/>
                    <a:pt x="3171" y="555"/>
                  </a:cubicBezTo>
                  <a:cubicBezTo>
                    <a:pt x="3171" y="571"/>
                    <a:pt x="2794" y="2172"/>
                    <a:pt x="1946" y="2172"/>
                  </a:cubicBezTo>
                  <a:cubicBezTo>
                    <a:pt x="1712" y="2172"/>
                    <a:pt x="1460" y="2110"/>
                    <a:pt x="1304" y="1717"/>
                  </a:cubicBezTo>
                  <a:cubicBezTo>
                    <a:pt x="1162" y="1403"/>
                    <a:pt x="1162" y="1074"/>
                    <a:pt x="1162" y="1074"/>
                  </a:cubicBezTo>
                  <a:cubicBezTo>
                    <a:pt x="1162" y="743"/>
                    <a:pt x="895" y="492"/>
                    <a:pt x="582" y="492"/>
                  </a:cubicBezTo>
                  <a:cubicBezTo>
                    <a:pt x="268" y="492"/>
                    <a:pt x="0" y="743"/>
                    <a:pt x="0" y="1074"/>
                  </a:cubicBezTo>
                  <a:cubicBezTo>
                    <a:pt x="0" y="1120"/>
                    <a:pt x="17" y="1622"/>
                    <a:pt x="220" y="2125"/>
                  </a:cubicBezTo>
                  <a:cubicBezTo>
                    <a:pt x="534" y="2894"/>
                    <a:pt x="1147" y="3317"/>
                    <a:pt x="1946" y="3317"/>
                  </a:cubicBezTo>
                  <a:cubicBezTo>
                    <a:pt x="3312" y="3317"/>
                    <a:pt x="3940" y="1936"/>
                    <a:pt x="4175" y="1214"/>
                  </a:cubicBezTo>
                  <a:lnTo>
                    <a:pt x="4317" y="1214"/>
                  </a:lnTo>
                  <a:cubicBezTo>
                    <a:pt x="4866" y="1214"/>
                    <a:pt x="5321" y="838"/>
                    <a:pt x="5321" y="367"/>
                  </a:cubicBezTo>
                  <a:cubicBezTo>
                    <a:pt x="5321" y="123"/>
                    <a:pt x="4806" y="1"/>
                    <a:pt x="4296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856;p70">
              <a:extLst>
                <a:ext uri="{FF2B5EF4-FFF2-40B4-BE49-F238E27FC236}">
                  <a16:creationId xmlns:a16="http://schemas.microsoft.com/office/drawing/2014/main" id="{8978A712-3FF6-4321-B335-E32EDAD18490}"/>
                </a:ext>
              </a:extLst>
            </p:cNvPr>
            <p:cNvSpPr/>
            <p:nvPr/>
          </p:nvSpPr>
          <p:spPr>
            <a:xfrm>
              <a:off x="7260682" y="2864526"/>
              <a:ext cx="36371" cy="18771"/>
            </a:xfrm>
            <a:custGeom>
              <a:avLst/>
              <a:gdLst/>
              <a:ahLst/>
              <a:cxnLst/>
              <a:rect l="l" t="t" r="r" b="b"/>
              <a:pathLst>
                <a:path w="1492" h="770" extrusionOk="0">
                  <a:moveTo>
                    <a:pt x="361" y="1"/>
                  </a:moveTo>
                  <a:lnTo>
                    <a:pt x="1" y="252"/>
                  </a:lnTo>
                  <a:lnTo>
                    <a:pt x="189" y="566"/>
                  </a:lnTo>
                  <a:lnTo>
                    <a:pt x="1083" y="566"/>
                  </a:lnTo>
                  <a:cubicBezTo>
                    <a:pt x="1191" y="566"/>
                    <a:pt x="1283" y="656"/>
                    <a:pt x="1288" y="762"/>
                  </a:cubicBezTo>
                  <a:lnTo>
                    <a:pt x="1288" y="762"/>
                  </a:lnTo>
                  <a:cubicBezTo>
                    <a:pt x="1419" y="696"/>
                    <a:pt x="1491" y="560"/>
                    <a:pt x="1491" y="409"/>
                  </a:cubicBezTo>
                  <a:cubicBezTo>
                    <a:pt x="1491" y="189"/>
                    <a:pt x="1303" y="1"/>
                    <a:pt x="1083" y="1"/>
                  </a:cubicBezTo>
                  <a:close/>
                  <a:moveTo>
                    <a:pt x="1288" y="762"/>
                  </a:moveTo>
                  <a:cubicBezTo>
                    <a:pt x="1282" y="764"/>
                    <a:pt x="1277" y="767"/>
                    <a:pt x="1271" y="769"/>
                  </a:cubicBezTo>
                  <a:lnTo>
                    <a:pt x="1288" y="769"/>
                  </a:lnTo>
                  <a:cubicBezTo>
                    <a:pt x="1288" y="767"/>
                    <a:pt x="1288" y="764"/>
                    <a:pt x="1288" y="762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857;p70">
              <a:extLst>
                <a:ext uri="{FF2B5EF4-FFF2-40B4-BE49-F238E27FC236}">
                  <a16:creationId xmlns:a16="http://schemas.microsoft.com/office/drawing/2014/main" id="{EAC71F59-4C51-4DE9-A0A9-B3B8C4DDA803}"/>
                </a:ext>
              </a:extLst>
            </p:cNvPr>
            <p:cNvSpPr/>
            <p:nvPr/>
          </p:nvSpPr>
          <p:spPr>
            <a:xfrm>
              <a:off x="7238499" y="2863381"/>
              <a:ext cx="14163" cy="14188"/>
            </a:xfrm>
            <a:custGeom>
              <a:avLst/>
              <a:gdLst/>
              <a:ahLst/>
              <a:cxnLst/>
              <a:rect l="l" t="t" r="r" b="b"/>
              <a:pathLst>
                <a:path w="581" h="582" extrusionOk="0">
                  <a:moveTo>
                    <a:pt x="283" y="0"/>
                  </a:moveTo>
                  <a:cubicBezTo>
                    <a:pt x="126" y="0"/>
                    <a:pt x="0" y="126"/>
                    <a:pt x="0" y="283"/>
                  </a:cubicBezTo>
                  <a:cubicBezTo>
                    <a:pt x="0" y="456"/>
                    <a:pt x="126" y="582"/>
                    <a:pt x="283" y="582"/>
                  </a:cubicBezTo>
                  <a:cubicBezTo>
                    <a:pt x="440" y="582"/>
                    <a:pt x="581" y="456"/>
                    <a:pt x="581" y="283"/>
                  </a:cubicBezTo>
                  <a:cubicBezTo>
                    <a:pt x="581" y="126"/>
                    <a:pt x="440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858;p70">
              <a:extLst>
                <a:ext uri="{FF2B5EF4-FFF2-40B4-BE49-F238E27FC236}">
                  <a16:creationId xmlns:a16="http://schemas.microsoft.com/office/drawing/2014/main" id="{1F13DA43-0126-41CC-839A-C35A475B2407}"/>
                </a:ext>
              </a:extLst>
            </p:cNvPr>
            <p:cNvSpPr/>
            <p:nvPr/>
          </p:nvSpPr>
          <p:spPr>
            <a:xfrm>
              <a:off x="7241156" y="2866062"/>
              <a:ext cx="8849" cy="8825"/>
            </a:xfrm>
            <a:custGeom>
              <a:avLst/>
              <a:gdLst/>
              <a:ahLst/>
              <a:cxnLst/>
              <a:rect l="l" t="t" r="r" b="b"/>
              <a:pathLst>
                <a:path w="363" h="362" extrusionOk="0">
                  <a:moveTo>
                    <a:pt x="174" y="1"/>
                  </a:moveTo>
                  <a:cubicBezTo>
                    <a:pt x="80" y="1"/>
                    <a:pt x="1" y="79"/>
                    <a:pt x="1" y="173"/>
                  </a:cubicBezTo>
                  <a:cubicBezTo>
                    <a:pt x="1" y="283"/>
                    <a:pt x="80" y="361"/>
                    <a:pt x="174" y="361"/>
                  </a:cubicBezTo>
                  <a:cubicBezTo>
                    <a:pt x="283" y="361"/>
                    <a:pt x="362" y="283"/>
                    <a:pt x="362" y="173"/>
                  </a:cubicBezTo>
                  <a:cubicBezTo>
                    <a:pt x="362" y="79"/>
                    <a:pt x="283" y="1"/>
                    <a:pt x="174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4077;p70">
            <a:extLst>
              <a:ext uri="{FF2B5EF4-FFF2-40B4-BE49-F238E27FC236}">
                <a16:creationId xmlns:a16="http://schemas.microsoft.com/office/drawing/2014/main" id="{1F84CB1A-7F99-4BA4-B2BC-2905D27EC74B}"/>
              </a:ext>
            </a:extLst>
          </p:cNvPr>
          <p:cNvGrpSpPr/>
          <p:nvPr/>
        </p:nvGrpSpPr>
        <p:grpSpPr>
          <a:xfrm>
            <a:off x="574956" y="1848922"/>
            <a:ext cx="1877198" cy="1874300"/>
            <a:chOff x="1813625" y="2033540"/>
            <a:chExt cx="450740" cy="450740"/>
          </a:xfrm>
        </p:grpSpPr>
        <p:sp>
          <p:nvSpPr>
            <p:cNvPr id="155" name="Google Shape;4078;p70">
              <a:extLst>
                <a:ext uri="{FF2B5EF4-FFF2-40B4-BE49-F238E27FC236}">
                  <a16:creationId xmlns:a16="http://schemas.microsoft.com/office/drawing/2014/main" id="{988E8568-45C0-4308-BE07-297576FFF3ED}"/>
                </a:ext>
              </a:extLst>
            </p:cNvPr>
            <p:cNvSpPr/>
            <p:nvPr/>
          </p:nvSpPr>
          <p:spPr>
            <a:xfrm>
              <a:off x="1813625" y="2033540"/>
              <a:ext cx="450740" cy="450740"/>
            </a:xfrm>
            <a:custGeom>
              <a:avLst/>
              <a:gdLst/>
              <a:ahLst/>
              <a:cxnLst/>
              <a:rect l="l" t="t" r="r" b="b"/>
              <a:pathLst>
                <a:path w="18490" h="18490" extrusionOk="0">
                  <a:moveTo>
                    <a:pt x="9246" y="0"/>
                  </a:moveTo>
                  <a:cubicBezTo>
                    <a:pt x="4144" y="0"/>
                    <a:pt x="1" y="4128"/>
                    <a:pt x="1" y="9244"/>
                  </a:cubicBezTo>
                  <a:cubicBezTo>
                    <a:pt x="1" y="14346"/>
                    <a:pt x="4144" y="18489"/>
                    <a:pt x="9246" y="18489"/>
                  </a:cubicBezTo>
                  <a:cubicBezTo>
                    <a:pt x="14346" y="18489"/>
                    <a:pt x="18490" y="14346"/>
                    <a:pt x="18490" y="9244"/>
                  </a:cubicBezTo>
                  <a:cubicBezTo>
                    <a:pt x="18490" y="4128"/>
                    <a:pt x="14346" y="0"/>
                    <a:pt x="924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079;p70">
              <a:extLst>
                <a:ext uri="{FF2B5EF4-FFF2-40B4-BE49-F238E27FC236}">
                  <a16:creationId xmlns:a16="http://schemas.microsoft.com/office/drawing/2014/main" id="{E9257350-779C-49CD-A199-23587E145FFC}"/>
                </a:ext>
              </a:extLst>
            </p:cNvPr>
            <p:cNvSpPr/>
            <p:nvPr/>
          </p:nvSpPr>
          <p:spPr>
            <a:xfrm>
              <a:off x="1889388" y="2163981"/>
              <a:ext cx="136246" cy="153725"/>
            </a:xfrm>
            <a:custGeom>
              <a:avLst/>
              <a:gdLst/>
              <a:ahLst/>
              <a:cxnLst/>
              <a:rect l="l" t="t" r="r" b="b"/>
              <a:pathLst>
                <a:path w="5589" h="6306" extrusionOk="0">
                  <a:moveTo>
                    <a:pt x="2344" y="1"/>
                  </a:moveTo>
                  <a:cubicBezTo>
                    <a:pt x="2279" y="1"/>
                    <a:pt x="2215" y="6"/>
                    <a:pt x="2151" y="17"/>
                  </a:cubicBezTo>
                  <a:cubicBezTo>
                    <a:pt x="864" y="237"/>
                    <a:pt x="1" y="2717"/>
                    <a:pt x="268" y="4223"/>
                  </a:cubicBezTo>
                  <a:cubicBezTo>
                    <a:pt x="503" y="5551"/>
                    <a:pt x="1530" y="6305"/>
                    <a:pt x="2727" y="6305"/>
                  </a:cubicBezTo>
                  <a:cubicBezTo>
                    <a:pt x="2888" y="6305"/>
                    <a:pt x="3053" y="6292"/>
                    <a:pt x="3219" y="6264"/>
                  </a:cubicBezTo>
                  <a:cubicBezTo>
                    <a:pt x="4615" y="6013"/>
                    <a:pt x="5588" y="4851"/>
                    <a:pt x="5322" y="3360"/>
                  </a:cubicBezTo>
                  <a:cubicBezTo>
                    <a:pt x="5083" y="1928"/>
                    <a:pt x="3583" y="1"/>
                    <a:pt x="2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080;p70">
              <a:extLst>
                <a:ext uri="{FF2B5EF4-FFF2-40B4-BE49-F238E27FC236}">
                  <a16:creationId xmlns:a16="http://schemas.microsoft.com/office/drawing/2014/main" id="{2F1D74E9-12ED-4358-BEB0-1E600F4CEE40}"/>
                </a:ext>
              </a:extLst>
            </p:cNvPr>
            <p:cNvSpPr/>
            <p:nvPr/>
          </p:nvSpPr>
          <p:spPr>
            <a:xfrm>
              <a:off x="2048545" y="2143431"/>
              <a:ext cx="138172" cy="153066"/>
            </a:xfrm>
            <a:custGeom>
              <a:avLst/>
              <a:gdLst/>
              <a:ahLst/>
              <a:cxnLst/>
              <a:rect l="l" t="t" r="r" b="b"/>
              <a:pathLst>
                <a:path w="5668" h="6279" extrusionOk="0">
                  <a:moveTo>
                    <a:pt x="3391" y="1"/>
                  </a:moveTo>
                  <a:cubicBezTo>
                    <a:pt x="2154" y="1"/>
                    <a:pt x="625" y="1835"/>
                    <a:pt x="331" y="3229"/>
                  </a:cubicBezTo>
                  <a:cubicBezTo>
                    <a:pt x="1" y="4721"/>
                    <a:pt x="927" y="5914"/>
                    <a:pt x="2309" y="6211"/>
                  </a:cubicBezTo>
                  <a:cubicBezTo>
                    <a:pt x="2517" y="6257"/>
                    <a:pt x="2725" y="6279"/>
                    <a:pt x="2928" y="6279"/>
                  </a:cubicBezTo>
                  <a:cubicBezTo>
                    <a:pt x="4070" y="6279"/>
                    <a:pt x="5073" y="5578"/>
                    <a:pt x="5353" y="4313"/>
                  </a:cubicBezTo>
                  <a:cubicBezTo>
                    <a:pt x="5667" y="2821"/>
                    <a:pt x="4914" y="295"/>
                    <a:pt x="3642" y="28"/>
                  </a:cubicBezTo>
                  <a:cubicBezTo>
                    <a:pt x="3560" y="9"/>
                    <a:pt x="3476" y="1"/>
                    <a:pt x="3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081;p70">
              <a:extLst>
                <a:ext uri="{FF2B5EF4-FFF2-40B4-BE49-F238E27FC236}">
                  <a16:creationId xmlns:a16="http://schemas.microsoft.com/office/drawing/2014/main" id="{568065F7-7E4D-4499-9FB6-9B1DF9BD3B95}"/>
                </a:ext>
              </a:extLst>
            </p:cNvPr>
            <p:cNvSpPr/>
            <p:nvPr/>
          </p:nvSpPr>
          <p:spPr>
            <a:xfrm>
              <a:off x="1977779" y="2135313"/>
              <a:ext cx="85736" cy="154602"/>
            </a:xfrm>
            <a:custGeom>
              <a:avLst/>
              <a:gdLst/>
              <a:ahLst/>
              <a:cxnLst/>
              <a:rect l="l" t="t" r="r" b="b"/>
              <a:pathLst>
                <a:path w="3517" h="6342" extrusionOk="0">
                  <a:moveTo>
                    <a:pt x="2575" y="0"/>
                  </a:moveTo>
                  <a:cubicBezTo>
                    <a:pt x="1271" y="0"/>
                    <a:pt x="1" y="2307"/>
                    <a:pt x="1" y="3830"/>
                  </a:cubicBezTo>
                  <a:cubicBezTo>
                    <a:pt x="1" y="5368"/>
                    <a:pt x="1146" y="6341"/>
                    <a:pt x="2575" y="6341"/>
                  </a:cubicBezTo>
                  <a:lnTo>
                    <a:pt x="3516" y="3830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082;p70">
              <a:extLst>
                <a:ext uri="{FF2B5EF4-FFF2-40B4-BE49-F238E27FC236}">
                  <a16:creationId xmlns:a16="http://schemas.microsoft.com/office/drawing/2014/main" id="{B378B157-0EC0-4508-A2BB-B04D6A509101}"/>
                </a:ext>
              </a:extLst>
            </p:cNvPr>
            <p:cNvSpPr/>
            <p:nvPr/>
          </p:nvSpPr>
          <p:spPr>
            <a:xfrm>
              <a:off x="2040525" y="2135313"/>
              <a:ext cx="62382" cy="154602"/>
            </a:xfrm>
            <a:custGeom>
              <a:avLst/>
              <a:gdLst/>
              <a:ahLst/>
              <a:cxnLst/>
              <a:rect l="l" t="t" r="r" b="b"/>
              <a:pathLst>
                <a:path w="2559" h="6342" extrusionOk="0">
                  <a:moveTo>
                    <a:pt x="1" y="0"/>
                  </a:moveTo>
                  <a:lnTo>
                    <a:pt x="1" y="6341"/>
                  </a:lnTo>
                  <a:cubicBezTo>
                    <a:pt x="1413" y="6341"/>
                    <a:pt x="2558" y="5368"/>
                    <a:pt x="2558" y="3830"/>
                  </a:cubicBezTo>
                  <a:cubicBezTo>
                    <a:pt x="2558" y="2307"/>
                    <a:pt x="1303" y="0"/>
                    <a:pt x="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083;p70">
              <a:extLst>
                <a:ext uri="{FF2B5EF4-FFF2-40B4-BE49-F238E27FC236}">
                  <a16:creationId xmlns:a16="http://schemas.microsoft.com/office/drawing/2014/main" id="{510E7A51-B5AC-456D-8923-5FAD4676C953}"/>
                </a:ext>
              </a:extLst>
            </p:cNvPr>
            <p:cNvSpPr/>
            <p:nvPr/>
          </p:nvSpPr>
          <p:spPr>
            <a:xfrm>
              <a:off x="1869131" y="2245863"/>
              <a:ext cx="186732" cy="130517"/>
            </a:xfrm>
            <a:custGeom>
              <a:avLst/>
              <a:gdLst/>
              <a:ahLst/>
              <a:cxnLst/>
              <a:rect l="l" t="t" r="r" b="b"/>
              <a:pathLst>
                <a:path w="7660" h="5354" extrusionOk="0">
                  <a:moveTo>
                    <a:pt x="0" y="1"/>
                  </a:moveTo>
                  <a:lnTo>
                    <a:pt x="110" y="722"/>
                  </a:lnTo>
                  <a:cubicBezTo>
                    <a:pt x="549" y="3391"/>
                    <a:pt x="2857" y="5353"/>
                    <a:pt x="5556" y="5353"/>
                  </a:cubicBezTo>
                  <a:lnTo>
                    <a:pt x="7032" y="5353"/>
                  </a:lnTo>
                  <a:lnTo>
                    <a:pt x="7660" y="2292"/>
                  </a:lnTo>
                  <a:lnTo>
                    <a:pt x="7032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084;p70">
              <a:extLst>
                <a:ext uri="{FF2B5EF4-FFF2-40B4-BE49-F238E27FC236}">
                  <a16:creationId xmlns:a16="http://schemas.microsoft.com/office/drawing/2014/main" id="{39C175F2-7610-4C77-B388-3E9ECFA6F4C5}"/>
                </a:ext>
              </a:extLst>
            </p:cNvPr>
            <p:cNvSpPr/>
            <p:nvPr/>
          </p:nvSpPr>
          <p:spPr>
            <a:xfrm>
              <a:off x="2040525" y="2245863"/>
              <a:ext cx="171447" cy="130517"/>
            </a:xfrm>
            <a:custGeom>
              <a:avLst/>
              <a:gdLst/>
              <a:ahLst/>
              <a:cxnLst/>
              <a:rect l="l" t="t" r="r" b="b"/>
              <a:pathLst>
                <a:path w="7033" h="5354" extrusionOk="0">
                  <a:moveTo>
                    <a:pt x="1" y="1"/>
                  </a:moveTo>
                  <a:lnTo>
                    <a:pt x="1" y="5353"/>
                  </a:lnTo>
                  <a:lnTo>
                    <a:pt x="1476" y="5353"/>
                  </a:lnTo>
                  <a:cubicBezTo>
                    <a:pt x="4191" y="5353"/>
                    <a:pt x="6482" y="3391"/>
                    <a:pt x="6922" y="722"/>
                  </a:cubicBezTo>
                  <a:lnTo>
                    <a:pt x="7032" y="1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085;p70">
              <a:extLst>
                <a:ext uri="{FF2B5EF4-FFF2-40B4-BE49-F238E27FC236}">
                  <a16:creationId xmlns:a16="http://schemas.microsoft.com/office/drawing/2014/main" id="{D282D579-FC66-4974-A4E0-7CEC1287639F}"/>
                </a:ext>
              </a:extLst>
            </p:cNvPr>
            <p:cNvSpPr/>
            <p:nvPr/>
          </p:nvSpPr>
          <p:spPr>
            <a:xfrm>
              <a:off x="2050081" y="2255053"/>
              <a:ext cx="141585" cy="24499"/>
            </a:xfrm>
            <a:custGeom>
              <a:avLst/>
              <a:gdLst/>
              <a:ahLst/>
              <a:cxnLst/>
              <a:rect l="l" t="t" r="r" b="b"/>
              <a:pathLst>
                <a:path w="5808" h="1005" extrusionOk="0">
                  <a:moveTo>
                    <a:pt x="5776" y="0"/>
                  </a:moveTo>
                  <a:lnTo>
                    <a:pt x="1" y="251"/>
                  </a:lnTo>
                  <a:lnTo>
                    <a:pt x="32" y="1005"/>
                  </a:lnTo>
                  <a:lnTo>
                    <a:pt x="5808" y="754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086;p70">
              <a:extLst>
                <a:ext uri="{FF2B5EF4-FFF2-40B4-BE49-F238E27FC236}">
                  <a16:creationId xmlns:a16="http://schemas.microsoft.com/office/drawing/2014/main" id="{3964DC8E-ABE9-4D25-86F5-8E3543112811}"/>
                </a:ext>
              </a:extLst>
            </p:cNvPr>
            <p:cNvSpPr/>
            <p:nvPr/>
          </p:nvSpPr>
          <p:spPr>
            <a:xfrm>
              <a:off x="2098299" y="2280698"/>
              <a:ext cx="110601" cy="25279"/>
            </a:xfrm>
            <a:custGeom>
              <a:avLst/>
              <a:gdLst/>
              <a:ahLst/>
              <a:cxnLst/>
              <a:rect l="l" t="t" r="r" b="b"/>
              <a:pathLst>
                <a:path w="4537" h="1037" extrusionOk="0">
                  <a:moveTo>
                    <a:pt x="48" y="0"/>
                  </a:moveTo>
                  <a:lnTo>
                    <a:pt x="0" y="754"/>
                  </a:lnTo>
                  <a:lnTo>
                    <a:pt x="4489" y="1036"/>
                  </a:lnTo>
                  <a:lnTo>
                    <a:pt x="4537" y="28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087;p70">
              <a:extLst>
                <a:ext uri="{FF2B5EF4-FFF2-40B4-BE49-F238E27FC236}">
                  <a16:creationId xmlns:a16="http://schemas.microsoft.com/office/drawing/2014/main" id="{F5B27B73-9EF5-4EC9-AEAF-5AED0BCEDFCB}"/>
                </a:ext>
              </a:extLst>
            </p:cNvPr>
            <p:cNvSpPr/>
            <p:nvPr/>
          </p:nvSpPr>
          <p:spPr>
            <a:xfrm>
              <a:off x="1904697" y="2256565"/>
              <a:ext cx="110211" cy="24158"/>
            </a:xfrm>
            <a:custGeom>
              <a:avLst/>
              <a:gdLst/>
              <a:ahLst/>
              <a:cxnLst/>
              <a:rect l="l" t="t" r="r" b="b"/>
              <a:pathLst>
                <a:path w="4521" h="991" extrusionOk="0">
                  <a:moveTo>
                    <a:pt x="4474" y="1"/>
                  </a:moveTo>
                  <a:lnTo>
                    <a:pt x="0" y="252"/>
                  </a:lnTo>
                  <a:lnTo>
                    <a:pt x="48" y="990"/>
                  </a:lnTo>
                  <a:lnTo>
                    <a:pt x="4521" y="739"/>
                  </a:lnTo>
                  <a:lnTo>
                    <a:pt x="4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088;p70">
              <a:extLst>
                <a:ext uri="{FF2B5EF4-FFF2-40B4-BE49-F238E27FC236}">
                  <a16:creationId xmlns:a16="http://schemas.microsoft.com/office/drawing/2014/main" id="{908D98B6-D817-4CD1-B940-5CCE6A9C4DDD}"/>
                </a:ext>
              </a:extLst>
            </p:cNvPr>
            <p:cNvSpPr/>
            <p:nvPr/>
          </p:nvSpPr>
          <p:spPr>
            <a:xfrm>
              <a:off x="1861477" y="2282234"/>
              <a:ext cx="183270" cy="35591"/>
            </a:xfrm>
            <a:custGeom>
              <a:avLst/>
              <a:gdLst/>
              <a:ahLst/>
              <a:cxnLst/>
              <a:rect l="l" t="t" r="r" b="b"/>
              <a:pathLst>
                <a:path w="7518" h="1460" extrusionOk="0">
                  <a:moveTo>
                    <a:pt x="78" y="0"/>
                  </a:moveTo>
                  <a:lnTo>
                    <a:pt x="1" y="737"/>
                  </a:lnTo>
                  <a:lnTo>
                    <a:pt x="7346" y="1459"/>
                  </a:lnTo>
                  <a:lnTo>
                    <a:pt x="7518" y="1162"/>
                  </a:lnTo>
                  <a:lnTo>
                    <a:pt x="7346" y="7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089;p70">
              <a:extLst>
                <a:ext uri="{FF2B5EF4-FFF2-40B4-BE49-F238E27FC236}">
                  <a16:creationId xmlns:a16="http://schemas.microsoft.com/office/drawing/2014/main" id="{763889BD-2773-485C-803C-CB27970F3B99}"/>
                </a:ext>
              </a:extLst>
            </p:cNvPr>
            <p:cNvSpPr/>
            <p:nvPr/>
          </p:nvSpPr>
          <p:spPr>
            <a:xfrm>
              <a:off x="2040525" y="2299834"/>
              <a:ext cx="37517" cy="21452"/>
            </a:xfrm>
            <a:custGeom>
              <a:avLst/>
              <a:gdLst/>
              <a:ahLst/>
              <a:cxnLst/>
              <a:rect l="l" t="t" r="r" b="b"/>
              <a:pathLst>
                <a:path w="1539" h="880" extrusionOk="0">
                  <a:moveTo>
                    <a:pt x="1" y="0"/>
                  </a:moveTo>
                  <a:lnTo>
                    <a:pt x="1" y="737"/>
                  </a:lnTo>
                  <a:lnTo>
                    <a:pt x="1460" y="879"/>
                  </a:lnTo>
                  <a:lnTo>
                    <a:pt x="1539" y="1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090;p70">
              <a:extLst>
                <a:ext uri="{FF2B5EF4-FFF2-40B4-BE49-F238E27FC236}">
                  <a16:creationId xmlns:a16="http://schemas.microsoft.com/office/drawing/2014/main" id="{922DD77A-AB0A-44E7-B1CB-D460D2F31F0D}"/>
                </a:ext>
              </a:extLst>
            </p:cNvPr>
            <p:cNvSpPr/>
            <p:nvPr/>
          </p:nvSpPr>
          <p:spPr>
            <a:xfrm>
              <a:off x="1959789" y="2331207"/>
              <a:ext cx="84956" cy="29472"/>
            </a:xfrm>
            <a:custGeom>
              <a:avLst/>
              <a:gdLst/>
              <a:ahLst/>
              <a:cxnLst/>
              <a:rect l="l" t="t" r="r" b="b"/>
              <a:pathLst>
                <a:path w="3485" h="1209" extrusionOk="0">
                  <a:moveTo>
                    <a:pt x="3313" y="0"/>
                  </a:moveTo>
                  <a:lnTo>
                    <a:pt x="1" y="471"/>
                  </a:lnTo>
                  <a:lnTo>
                    <a:pt x="111" y="1208"/>
                  </a:lnTo>
                  <a:lnTo>
                    <a:pt x="3313" y="753"/>
                  </a:lnTo>
                  <a:lnTo>
                    <a:pt x="3485" y="329"/>
                  </a:lnTo>
                  <a:lnTo>
                    <a:pt x="33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091;p70">
              <a:extLst>
                <a:ext uri="{FF2B5EF4-FFF2-40B4-BE49-F238E27FC236}">
                  <a16:creationId xmlns:a16="http://schemas.microsoft.com/office/drawing/2014/main" id="{0758768A-6D02-4FE9-B210-36AF662EC858}"/>
                </a:ext>
              </a:extLst>
            </p:cNvPr>
            <p:cNvSpPr/>
            <p:nvPr/>
          </p:nvSpPr>
          <p:spPr>
            <a:xfrm>
              <a:off x="2040525" y="2312071"/>
              <a:ext cx="135466" cy="37517"/>
            </a:xfrm>
            <a:custGeom>
              <a:avLst/>
              <a:gdLst/>
              <a:ahLst/>
              <a:cxnLst/>
              <a:rect l="l" t="t" r="r" b="b"/>
              <a:pathLst>
                <a:path w="5557" h="1539" extrusionOk="0">
                  <a:moveTo>
                    <a:pt x="5446" y="0"/>
                  </a:moveTo>
                  <a:lnTo>
                    <a:pt x="1" y="785"/>
                  </a:lnTo>
                  <a:lnTo>
                    <a:pt x="1" y="1538"/>
                  </a:lnTo>
                  <a:lnTo>
                    <a:pt x="5557" y="737"/>
                  </a:lnTo>
                  <a:lnTo>
                    <a:pt x="54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092;p70">
              <a:extLst>
                <a:ext uri="{FF2B5EF4-FFF2-40B4-BE49-F238E27FC236}">
                  <a16:creationId xmlns:a16="http://schemas.microsoft.com/office/drawing/2014/main" id="{313C607A-E389-476D-8BDA-B0307B5E9BE0}"/>
                </a:ext>
              </a:extLst>
            </p:cNvPr>
            <p:cNvSpPr/>
            <p:nvPr/>
          </p:nvSpPr>
          <p:spPr>
            <a:xfrm>
              <a:off x="1849605" y="2299102"/>
              <a:ext cx="38687" cy="31179"/>
            </a:xfrm>
            <a:custGeom>
              <a:avLst/>
              <a:gdLst/>
              <a:ahLst/>
              <a:cxnLst/>
              <a:rect l="l" t="t" r="r" b="b"/>
              <a:pathLst>
                <a:path w="1587" h="1279" extrusionOk="0">
                  <a:moveTo>
                    <a:pt x="1372" y="1"/>
                  </a:moveTo>
                  <a:cubicBezTo>
                    <a:pt x="1158" y="1"/>
                    <a:pt x="827" y="37"/>
                    <a:pt x="582" y="234"/>
                  </a:cubicBezTo>
                  <a:cubicBezTo>
                    <a:pt x="189" y="564"/>
                    <a:pt x="0" y="987"/>
                    <a:pt x="157" y="1175"/>
                  </a:cubicBezTo>
                  <a:cubicBezTo>
                    <a:pt x="211" y="1245"/>
                    <a:pt x="300" y="1279"/>
                    <a:pt x="409" y="1279"/>
                  </a:cubicBezTo>
                  <a:cubicBezTo>
                    <a:pt x="619" y="1279"/>
                    <a:pt x="904" y="1157"/>
                    <a:pt x="1162" y="940"/>
                  </a:cubicBezTo>
                  <a:cubicBezTo>
                    <a:pt x="1555" y="627"/>
                    <a:pt x="1586" y="14"/>
                    <a:pt x="1586" y="14"/>
                  </a:cubicBezTo>
                  <a:cubicBezTo>
                    <a:pt x="1586" y="14"/>
                    <a:pt x="1500" y="1"/>
                    <a:pt x="1372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093;p70">
              <a:extLst>
                <a:ext uri="{FF2B5EF4-FFF2-40B4-BE49-F238E27FC236}">
                  <a16:creationId xmlns:a16="http://schemas.microsoft.com/office/drawing/2014/main" id="{F0CD7861-66F5-4C09-AC61-A2C7754FC619}"/>
                </a:ext>
              </a:extLst>
            </p:cNvPr>
            <p:cNvSpPr/>
            <p:nvPr/>
          </p:nvSpPr>
          <p:spPr>
            <a:xfrm>
              <a:off x="2174038" y="2224582"/>
              <a:ext cx="36761" cy="33568"/>
            </a:xfrm>
            <a:custGeom>
              <a:avLst/>
              <a:gdLst/>
              <a:ahLst/>
              <a:cxnLst/>
              <a:rect l="l" t="t" r="r" b="b"/>
              <a:pathLst>
                <a:path w="1508" h="1377" extrusionOk="0">
                  <a:moveTo>
                    <a:pt x="1121" y="0"/>
                  </a:moveTo>
                  <a:cubicBezTo>
                    <a:pt x="908" y="0"/>
                    <a:pt x="619" y="146"/>
                    <a:pt x="362" y="403"/>
                  </a:cubicBezTo>
                  <a:cubicBezTo>
                    <a:pt x="1" y="764"/>
                    <a:pt x="32" y="1376"/>
                    <a:pt x="32" y="1376"/>
                  </a:cubicBezTo>
                  <a:cubicBezTo>
                    <a:pt x="32" y="1376"/>
                    <a:pt x="46" y="1376"/>
                    <a:pt x="70" y="1376"/>
                  </a:cubicBezTo>
                  <a:cubicBezTo>
                    <a:pt x="208" y="1376"/>
                    <a:pt x="698" y="1354"/>
                    <a:pt x="1005" y="1047"/>
                  </a:cubicBezTo>
                  <a:cubicBezTo>
                    <a:pt x="1367" y="685"/>
                    <a:pt x="1507" y="246"/>
                    <a:pt x="1335" y="74"/>
                  </a:cubicBezTo>
                  <a:cubicBezTo>
                    <a:pt x="1281" y="24"/>
                    <a:pt x="1208" y="0"/>
                    <a:pt x="112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4104;p70">
            <a:extLst>
              <a:ext uri="{FF2B5EF4-FFF2-40B4-BE49-F238E27FC236}">
                <a16:creationId xmlns:a16="http://schemas.microsoft.com/office/drawing/2014/main" id="{AB29750D-B049-4E13-A9A8-215F8F744162}"/>
              </a:ext>
            </a:extLst>
          </p:cNvPr>
          <p:cNvGrpSpPr/>
          <p:nvPr/>
        </p:nvGrpSpPr>
        <p:grpSpPr>
          <a:xfrm>
            <a:off x="351753" y="3595759"/>
            <a:ext cx="1184568" cy="1465156"/>
            <a:chOff x="1813625" y="1368950"/>
            <a:chExt cx="450740" cy="450740"/>
          </a:xfrm>
        </p:grpSpPr>
        <p:sp>
          <p:nvSpPr>
            <p:cNvPr id="172" name="Google Shape;4105;p70">
              <a:extLst>
                <a:ext uri="{FF2B5EF4-FFF2-40B4-BE49-F238E27FC236}">
                  <a16:creationId xmlns:a16="http://schemas.microsoft.com/office/drawing/2014/main" id="{99461C8D-EF14-4BDE-975A-BD1AC8C55A5F}"/>
                </a:ext>
              </a:extLst>
            </p:cNvPr>
            <p:cNvSpPr/>
            <p:nvPr/>
          </p:nvSpPr>
          <p:spPr>
            <a:xfrm>
              <a:off x="1813625" y="1368950"/>
              <a:ext cx="450740" cy="450740"/>
            </a:xfrm>
            <a:custGeom>
              <a:avLst/>
              <a:gdLst/>
              <a:ahLst/>
              <a:cxnLst/>
              <a:rect l="l" t="t" r="r" b="b"/>
              <a:pathLst>
                <a:path w="18490" h="18490" extrusionOk="0">
                  <a:moveTo>
                    <a:pt x="9246" y="1"/>
                  </a:moveTo>
                  <a:cubicBezTo>
                    <a:pt x="4144" y="1"/>
                    <a:pt x="1" y="4129"/>
                    <a:pt x="1" y="9246"/>
                  </a:cubicBezTo>
                  <a:cubicBezTo>
                    <a:pt x="1" y="14017"/>
                    <a:pt x="3611" y="17941"/>
                    <a:pt x="8257" y="18443"/>
                  </a:cubicBezTo>
                  <a:lnTo>
                    <a:pt x="8555" y="18254"/>
                  </a:lnTo>
                  <a:lnTo>
                    <a:pt x="8869" y="18474"/>
                  </a:lnTo>
                  <a:cubicBezTo>
                    <a:pt x="8995" y="18489"/>
                    <a:pt x="9120" y="18489"/>
                    <a:pt x="9246" y="18489"/>
                  </a:cubicBezTo>
                  <a:lnTo>
                    <a:pt x="9544" y="18489"/>
                  </a:lnTo>
                  <a:lnTo>
                    <a:pt x="9842" y="18254"/>
                  </a:lnTo>
                  <a:lnTo>
                    <a:pt x="10156" y="18443"/>
                  </a:lnTo>
                  <a:cubicBezTo>
                    <a:pt x="14833" y="17987"/>
                    <a:pt x="18490" y="14048"/>
                    <a:pt x="18490" y="9246"/>
                  </a:cubicBezTo>
                  <a:cubicBezTo>
                    <a:pt x="18490" y="4129"/>
                    <a:pt x="14346" y="1"/>
                    <a:pt x="924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106;p70">
              <a:extLst>
                <a:ext uri="{FF2B5EF4-FFF2-40B4-BE49-F238E27FC236}">
                  <a16:creationId xmlns:a16="http://schemas.microsoft.com/office/drawing/2014/main" id="{47FF824A-C470-4A01-9A8F-D494AA76B14D}"/>
                </a:ext>
              </a:extLst>
            </p:cNvPr>
            <p:cNvSpPr/>
            <p:nvPr/>
          </p:nvSpPr>
          <p:spPr>
            <a:xfrm>
              <a:off x="2014881" y="1649773"/>
              <a:ext cx="14968" cy="169546"/>
            </a:xfrm>
            <a:custGeom>
              <a:avLst/>
              <a:gdLst/>
              <a:ahLst/>
              <a:cxnLst/>
              <a:rect l="l" t="t" r="r" b="b"/>
              <a:pathLst>
                <a:path w="614" h="6955" extrusionOk="0">
                  <a:moveTo>
                    <a:pt x="1" y="1"/>
                  </a:moveTo>
                  <a:lnTo>
                    <a:pt x="1" y="6923"/>
                  </a:lnTo>
                  <a:cubicBezTo>
                    <a:pt x="205" y="6938"/>
                    <a:pt x="409" y="6954"/>
                    <a:pt x="613" y="6954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107;p70">
              <a:extLst>
                <a:ext uri="{FF2B5EF4-FFF2-40B4-BE49-F238E27FC236}">
                  <a16:creationId xmlns:a16="http://schemas.microsoft.com/office/drawing/2014/main" id="{25E80DD9-2DA0-451E-94F9-F6347FED659D}"/>
                </a:ext>
              </a:extLst>
            </p:cNvPr>
            <p:cNvSpPr/>
            <p:nvPr/>
          </p:nvSpPr>
          <p:spPr>
            <a:xfrm>
              <a:off x="2046254" y="1649773"/>
              <a:ext cx="14968" cy="169911"/>
            </a:xfrm>
            <a:custGeom>
              <a:avLst/>
              <a:gdLst/>
              <a:ahLst/>
              <a:cxnLst/>
              <a:rect l="l" t="t" r="r" b="b"/>
              <a:pathLst>
                <a:path w="614" h="6970" extrusionOk="0">
                  <a:moveTo>
                    <a:pt x="1" y="1"/>
                  </a:moveTo>
                  <a:lnTo>
                    <a:pt x="1" y="6969"/>
                  </a:lnTo>
                  <a:lnTo>
                    <a:pt x="613" y="6923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108;p70">
              <a:extLst>
                <a:ext uri="{FF2B5EF4-FFF2-40B4-BE49-F238E27FC236}">
                  <a16:creationId xmlns:a16="http://schemas.microsoft.com/office/drawing/2014/main" id="{1C379C30-EBF2-46C6-B213-C2BB06CCB5ED}"/>
                </a:ext>
              </a:extLst>
            </p:cNvPr>
            <p:cNvSpPr/>
            <p:nvPr/>
          </p:nvSpPr>
          <p:spPr>
            <a:xfrm>
              <a:off x="2121237" y="1427504"/>
              <a:ext cx="52460" cy="12628"/>
            </a:xfrm>
            <a:custGeom>
              <a:avLst/>
              <a:gdLst/>
              <a:ahLst/>
              <a:cxnLst/>
              <a:rect l="l" t="t" r="r" b="b"/>
              <a:pathLst>
                <a:path w="2152" h="518" extrusionOk="0">
                  <a:moveTo>
                    <a:pt x="1" y="1"/>
                  </a:moveTo>
                  <a:lnTo>
                    <a:pt x="1" y="518"/>
                  </a:lnTo>
                  <a:lnTo>
                    <a:pt x="1916" y="346"/>
                  </a:lnTo>
                  <a:lnTo>
                    <a:pt x="2152" y="1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109;p70">
              <a:extLst>
                <a:ext uri="{FF2B5EF4-FFF2-40B4-BE49-F238E27FC236}">
                  <a16:creationId xmlns:a16="http://schemas.microsoft.com/office/drawing/2014/main" id="{250EA83B-F6EC-4E69-8A07-B8F2F2440830}"/>
                </a:ext>
              </a:extLst>
            </p:cNvPr>
            <p:cNvSpPr/>
            <p:nvPr/>
          </p:nvSpPr>
          <p:spPr>
            <a:xfrm>
              <a:off x="1934924" y="1586661"/>
              <a:ext cx="117890" cy="182904"/>
            </a:xfrm>
            <a:custGeom>
              <a:avLst/>
              <a:gdLst/>
              <a:ahLst/>
              <a:cxnLst/>
              <a:rect l="l" t="t" r="r" b="b"/>
              <a:pathLst>
                <a:path w="4836" h="7503" extrusionOk="0">
                  <a:moveTo>
                    <a:pt x="3877" y="1"/>
                  </a:moveTo>
                  <a:cubicBezTo>
                    <a:pt x="2857" y="1"/>
                    <a:pt x="1994" y="706"/>
                    <a:pt x="1759" y="1648"/>
                  </a:cubicBezTo>
                  <a:lnTo>
                    <a:pt x="1" y="7503"/>
                  </a:lnTo>
                  <a:cubicBezTo>
                    <a:pt x="1" y="7503"/>
                    <a:pt x="2449" y="7204"/>
                    <a:pt x="4222" y="5776"/>
                  </a:cubicBezTo>
                  <a:lnTo>
                    <a:pt x="4835" y="2590"/>
                  </a:lnTo>
                  <a:lnTo>
                    <a:pt x="4222" y="32"/>
                  </a:lnTo>
                  <a:cubicBezTo>
                    <a:pt x="4113" y="16"/>
                    <a:pt x="4003" y="1"/>
                    <a:pt x="3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110;p70">
              <a:extLst>
                <a:ext uri="{FF2B5EF4-FFF2-40B4-BE49-F238E27FC236}">
                  <a16:creationId xmlns:a16="http://schemas.microsoft.com/office/drawing/2014/main" id="{601C723D-A17B-48A5-A462-CF9900424DE4}"/>
                </a:ext>
              </a:extLst>
            </p:cNvPr>
            <p:cNvSpPr/>
            <p:nvPr/>
          </p:nvSpPr>
          <p:spPr>
            <a:xfrm>
              <a:off x="2037844" y="1413438"/>
              <a:ext cx="95682" cy="314055"/>
            </a:xfrm>
            <a:custGeom>
              <a:avLst/>
              <a:gdLst/>
              <a:ahLst/>
              <a:cxnLst/>
              <a:rect l="l" t="t" r="r" b="b"/>
              <a:pathLst>
                <a:path w="3925" h="12883" extrusionOk="0">
                  <a:moveTo>
                    <a:pt x="2888" y="0"/>
                  </a:moveTo>
                  <a:cubicBezTo>
                    <a:pt x="2641" y="0"/>
                    <a:pt x="2210" y="57"/>
                    <a:pt x="1821" y="389"/>
                  </a:cubicBezTo>
                  <a:cubicBezTo>
                    <a:pt x="1649" y="530"/>
                    <a:pt x="1507" y="703"/>
                    <a:pt x="1398" y="907"/>
                  </a:cubicBezTo>
                  <a:cubicBezTo>
                    <a:pt x="1366" y="938"/>
                    <a:pt x="1350" y="986"/>
                    <a:pt x="1335" y="1032"/>
                  </a:cubicBezTo>
                  <a:lnTo>
                    <a:pt x="17" y="3606"/>
                  </a:lnTo>
                  <a:lnTo>
                    <a:pt x="142" y="3717"/>
                  </a:lnTo>
                  <a:lnTo>
                    <a:pt x="1084" y="2524"/>
                  </a:lnTo>
                  <a:cubicBezTo>
                    <a:pt x="1130" y="2932"/>
                    <a:pt x="1256" y="3355"/>
                    <a:pt x="1381" y="3811"/>
                  </a:cubicBezTo>
                  <a:cubicBezTo>
                    <a:pt x="1727" y="5004"/>
                    <a:pt x="2120" y="6322"/>
                    <a:pt x="1272" y="7829"/>
                  </a:cubicBezTo>
                  <a:cubicBezTo>
                    <a:pt x="958" y="7467"/>
                    <a:pt x="503" y="7216"/>
                    <a:pt x="0" y="7138"/>
                  </a:cubicBezTo>
                  <a:lnTo>
                    <a:pt x="0" y="12882"/>
                  </a:lnTo>
                  <a:cubicBezTo>
                    <a:pt x="927" y="12144"/>
                    <a:pt x="1664" y="11108"/>
                    <a:pt x="1806" y="9664"/>
                  </a:cubicBezTo>
                  <a:cubicBezTo>
                    <a:pt x="3924" y="7185"/>
                    <a:pt x="3265" y="4924"/>
                    <a:pt x="2825" y="3386"/>
                  </a:cubicBezTo>
                  <a:cubicBezTo>
                    <a:pt x="2685" y="2915"/>
                    <a:pt x="2559" y="2476"/>
                    <a:pt x="2559" y="2193"/>
                  </a:cubicBezTo>
                  <a:cubicBezTo>
                    <a:pt x="2591" y="1739"/>
                    <a:pt x="2716" y="1582"/>
                    <a:pt x="2763" y="1534"/>
                  </a:cubicBezTo>
                  <a:cubicBezTo>
                    <a:pt x="2825" y="1503"/>
                    <a:pt x="2888" y="1488"/>
                    <a:pt x="2888" y="1488"/>
                  </a:cubicBezTo>
                  <a:cubicBezTo>
                    <a:pt x="2918" y="1491"/>
                    <a:pt x="2947" y="1493"/>
                    <a:pt x="2976" y="1493"/>
                  </a:cubicBezTo>
                  <a:cubicBezTo>
                    <a:pt x="3349" y="1493"/>
                    <a:pt x="3676" y="1222"/>
                    <a:pt x="3721" y="844"/>
                  </a:cubicBezTo>
                  <a:cubicBezTo>
                    <a:pt x="3767" y="436"/>
                    <a:pt x="3485" y="59"/>
                    <a:pt x="3077" y="13"/>
                  </a:cubicBezTo>
                  <a:cubicBezTo>
                    <a:pt x="3047" y="8"/>
                    <a:pt x="2980" y="0"/>
                    <a:pt x="2888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111;p70">
              <a:extLst>
                <a:ext uri="{FF2B5EF4-FFF2-40B4-BE49-F238E27FC236}">
                  <a16:creationId xmlns:a16="http://schemas.microsoft.com/office/drawing/2014/main" id="{D24BA511-028D-4633-B919-423E13EE36CC}"/>
                </a:ext>
              </a:extLst>
            </p:cNvPr>
            <p:cNvSpPr/>
            <p:nvPr/>
          </p:nvSpPr>
          <p:spPr>
            <a:xfrm>
              <a:off x="1920006" y="1597606"/>
              <a:ext cx="120986" cy="104653"/>
            </a:xfrm>
            <a:custGeom>
              <a:avLst/>
              <a:gdLst/>
              <a:ahLst/>
              <a:cxnLst/>
              <a:rect l="l" t="t" r="r" b="b"/>
              <a:pathLst>
                <a:path w="4963" h="4293" extrusionOk="0">
                  <a:moveTo>
                    <a:pt x="3240" y="1"/>
                  </a:moveTo>
                  <a:cubicBezTo>
                    <a:pt x="3073" y="1"/>
                    <a:pt x="2907" y="28"/>
                    <a:pt x="2747" y="85"/>
                  </a:cubicBezTo>
                  <a:cubicBezTo>
                    <a:pt x="770" y="791"/>
                    <a:pt x="0" y="4292"/>
                    <a:pt x="0" y="4292"/>
                  </a:cubicBezTo>
                  <a:cubicBezTo>
                    <a:pt x="0" y="4292"/>
                    <a:pt x="44" y="4293"/>
                    <a:pt x="122" y="4293"/>
                  </a:cubicBezTo>
                  <a:cubicBezTo>
                    <a:pt x="886" y="4293"/>
                    <a:pt x="4963" y="4164"/>
                    <a:pt x="4834" y="1404"/>
                  </a:cubicBezTo>
                  <a:cubicBezTo>
                    <a:pt x="4808" y="601"/>
                    <a:pt x="4024" y="1"/>
                    <a:pt x="324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112;p70">
              <a:extLst>
                <a:ext uri="{FF2B5EF4-FFF2-40B4-BE49-F238E27FC236}">
                  <a16:creationId xmlns:a16="http://schemas.microsoft.com/office/drawing/2014/main" id="{1ACCD65B-88CE-4F33-9530-A5A41D5BF6E6}"/>
                </a:ext>
              </a:extLst>
            </p:cNvPr>
            <p:cNvSpPr/>
            <p:nvPr/>
          </p:nvSpPr>
          <p:spPr>
            <a:xfrm>
              <a:off x="2105953" y="1426748"/>
              <a:ext cx="8069" cy="7679"/>
            </a:xfrm>
            <a:custGeom>
              <a:avLst/>
              <a:gdLst/>
              <a:ahLst/>
              <a:cxnLst/>
              <a:rect l="l" t="t" r="r" b="b"/>
              <a:pathLst>
                <a:path w="331" h="315" extrusionOk="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7" name="Google Shape;2137;p45"/>
          <p:cNvGrpSpPr/>
          <p:nvPr/>
        </p:nvGrpSpPr>
        <p:grpSpPr>
          <a:xfrm rot="-3062856">
            <a:off x="4309532" y="1046618"/>
            <a:ext cx="531105" cy="594550"/>
            <a:chOff x="7463054" y="3308849"/>
            <a:chExt cx="531084" cy="594526"/>
          </a:xfrm>
        </p:grpSpPr>
        <p:sp>
          <p:nvSpPr>
            <p:cNvPr id="2138" name="Google Shape;2138;p45"/>
            <p:cNvSpPr/>
            <p:nvPr/>
          </p:nvSpPr>
          <p:spPr>
            <a:xfrm>
              <a:off x="7507597" y="3308849"/>
              <a:ext cx="467759" cy="594526"/>
            </a:xfrm>
            <a:custGeom>
              <a:avLst/>
              <a:gdLst/>
              <a:ahLst/>
              <a:cxnLst/>
              <a:rect l="l" t="t" r="r" b="b"/>
              <a:pathLst>
                <a:path w="8044" h="10224" extrusionOk="0">
                  <a:moveTo>
                    <a:pt x="7911" y="1"/>
                  </a:moveTo>
                  <a:cubicBezTo>
                    <a:pt x="7871" y="1"/>
                    <a:pt x="7835" y="18"/>
                    <a:pt x="7823" y="44"/>
                  </a:cubicBezTo>
                  <a:cubicBezTo>
                    <a:pt x="7802" y="63"/>
                    <a:pt x="6713" y="1635"/>
                    <a:pt x="5544" y="3652"/>
                  </a:cubicBezTo>
                  <a:cubicBezTo>
                    <a:pt x="4576" y="5285"/>
                    <a:pt x="3347" y="7543"/>
                    <a:pt x="2721" y="9398"/>
                  </a:cubicBezTo>
                  <a:cubicBezTo>
                    <a:pt x="2702" y="8772"/>
                    <a:pt x="2600" y="7826"/>
                    <a:pt x="2420" y="6716"/>
                  </a:cubicBezTo>
                  <a:cubicBezTo>
                    <a:pt x="2237" y="5608"/>
                    <a:pt x="1976" y="4560"/>
                    <a:pt x="1673" y="3592"/>
                  </a:cubicBezTo>
                  <a:cubicBezTo>
                    <a:pt x="1291" y="2402"/>
                    <a:pt x="807" y="1334"/>
                    <a:pt x="242" y="466"/>
                  </a:cubicBezTo>
                  <a:cubicBezTo>
                    <a:pt x="216" y="427"/>
                    <a:pt x="173" y="405"/>
                    <a:pt x="135" y="405"/>
                  </a:cubicBezTo>
                  <a:cubicBezTo>
                    <a:pt x="114" y="405"/>
                    <a:pt x="95" y="412"/>
                    <a:pt x="81" y="426"/>
                  </a:cubicBezTo>
                  <a:cubicBezTo>
                    <a:pt x="20" y="466"/>
                    <a:pt x="0" y="547"/>
                    <a:pt x="41" y="587"/>
                  </a:cubicBezTo>
                  <a:cubicBezTo>
                    <a:pt x="726" y="1676"/>
                    <a:pt x="1654" y="3611"/>
                    <a:pt x="2178" y="6756"/>
                  </a:cubicBezTo>
                  <a:cubicBezTo>
                    <a:pt x="2500" y="8651"/>
                    <a:pt x="2520" y="10084"/>
                    <a:pt x="2520" y="10103"/>
                  </a:cubicBezTo>
                  <a:cubicBezTo>
                    <a:pt x="2520" y="10164"/>
                    <a:pt x="2560" y="10224"/>
                    <a:pt x="2621" y="10224"/>
                  </a:cubicBezTo>
                  <a:lnTo>
                    <a:pt x="2641" y="10224"/>
                  </a:lnTo>
                  <a:cubicBezTo>
                    <a:pt x="2702" y="10224"/>
                    <a:pt x="2742" y="10184"/>
                    <a:pt x="2762" y="10124"/>
                  </a:cubicBezTo>
                  <a:cubicBezTo>
                    <a:pt x="3710" y="6455"/>
                    <a:pt x="7963" y="245"/>
                    <a:pt x="8003" y="184"/>
                  </a:cubicBezTo>
                  <a:cubicBezTo>
                    <a:pt x="8044" y="124"/>
                    <a:pt x="8044" y="63"/>
                    <a:pt x="7984" y="23"/>
                  </a:cubicBezTo>
                  <a:cubicBezTo>
                    <a:pt x="7961" y="7"/>
                    <a:pt x="7935" y="1"/>
                    <a:pt x="791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7824107" y="3331237"/>
              <a:ext cx="170031" cy="170089"/>
            </a:xfrm>
            <a:custGeom>
              <a:avLst/>
              <a:gdLst/>
              <a:ahLst/>
              <a:cxnLst/>
              <a:rect l="l" t="t" r="r" b="b"/>
              <a:pathLst>
                <a:path w="2924" h="2925" extrusionOk="0">
                  <a:moveTo>
                    <a:pt x="1472" y="0"/>
                  </a:moveTo>
                  <a:cubicBezTo>
                    <a:pt x="665" y="0"/>
                    <a:pt x="1" y="646"/>
                    <a:pt x="1" y="1452"/>
                  </a:cubicBezTo>
                  <a:cubicBezTo>
                    <a:pt x="1" y="2258"/>
                    <a:pt x="665" y="2925"/>
                    <a:pt x="1472" y="2925"/>
                  </a:cubicBezTo>
                  <a:cubicBezTo>
                    <a:pt x="2278" y="2925"/>
                    <a:pt x="2923" y="2258"/>
                    <a:pt x="2923" y="1452"/>
                  </a:cubicBezTo>
                  <a:cubicBezTo>
                    <a:pt x="2923" y="646"/>
                    <a:pt x="2278" y="0"/>
                    <a:pt x="147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7463054" y="3352752"/>
              <a:ext cx="192302" cy="170031"/>
            </a:xfrm>
            <a:custGeom>
              <a:avLst/>
              <a:gdLst/>
              <a:ahLst/>
              <a:cxnLst/>
              <a:rect l="l" t="t" r="r" b="b"/>
              <a:pathLst>
                <a:path w="3307" h="2924" extrusionOk="0">
                  <a:moveTo>
                    <a:pt x="1667" y="1"/>
                  </a:moveTo>
                  <a:cubicBezTo>
                    <a:pt x="1361" y="1"/>
                    <a:pt x="1051" y="98"/>
                    <a:pt x="786" y="297"/>
                  </a:cubicBezTo>
                  <a:cubicBezTo>
                    <a:pt x="141" y="780"/>
                    <a:pt x="0" y="1687"/>
                    <a:pt x="484" y="2332"/>
                  </a:cubicBezTo>
                  <a:cubicBezTo>
                    <a:pt x="773" y="2718"/>
                    <a:pt x="1213" y="2923"/>
                    <a:pt x="1658" y="2923"/>
                  </a:cubicBezTo>
                  <a:cubicBezTo>
                    <a:pt x="1958" y="2923"/>
                    <a:pt x="2260" y="2830"/>
                    <a:pt x="2520" y="2635"/>
                  </a:cubicBezTo>
                  <a:cubicBezTo>
                    <a:pt x="3165" y="2151"/>
                    <a:pt x="3307" y="1243"/>
                    <a:pt x="2823" y="579"/>
                  </a:cubicBezTo>
                  <a:cubicBezTo>
                    <a:pt x="2538" y="199"/>
                    <a:pt x="2106" y="1"/>
                    <a:pt x="1667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45"/>
          <p:cNvGrpSpPr/>
          <p:nvPr/>
        </p:nvGrpSpPr>
        <p:grpSpPr>
          <a:xfrm>
            <a:off x="4435519" y="3701847"/>
            <a:ext cx="537710" cy="739781"/>
            <a:chOff x="1521350" y="1648150"/>
            <a:chExt cx="241950" cy="332875"/>
          </a:xfrm>
        </p:grpSpPr>
        <p:sp>
          <p:nvSpPr>
            <p:cNvPr id="2142" name="Google Shape;2142;p45"/>
            <p:cNvSpPr/>
            <p:nvPr/>
          </p:nvSpPr>
          <p:spPr>
            <a:xfrm>
              <a:off x="1521350" y="1648150"/>
              <a:ext cx="128050" cy="332350"/>
            </a:xfrm>
            <a:custGeom>
              <a:avLst/>
              <a:gdLst/>
              <a:ahLst/>
              <a:cxnLst/>
              <a:rect l="l" t="t" r="r" b="b"/>
              <a:pathLst>
                <a:path w="5122" h="13294" extrusionOk="0">
                  <a:moveTo>
                    <a:pt x="4987" y="1"/>
                  </a:moveTo>
                  <a:cubicBezTo>
                    <a:pt x="4933" y="1"/>
                    <a:pt x="4891" y="28"/>
                    <a:pt x="4860" y="89"/>
                  </a:cubicBezTo>
                  <a:cubicBezTo>
                    <a:pt x="4839" y="149"/>
                    <a:pt x="1855" y="7065"/>
                    <a:pt x="21" y="13132"/>
                  </a:cubicBezTo>
                  <a:cubicBezTo>
                    <a:pt x="0" y="13213"/>
                    <a:pt x="41" y="13274"/>
                    <a:pt x="121" y="13294"/>
                  </a:cubicBezTo>
                  <a:lnTo>
                    <a:pt x="142" y="13294"/>
                  </a:lnTo>
                  <a:cubicBezTo>
                    <a:pt x="202" y="13294"/>
                    <a:pt x="263" y="13274"/>
                    <a:pt x="283" y="13213"/>
                  </a:cubicBezTo>
                  <a:cubicBezTo>
                    <a:pt x="2078" y="7145"/>
                    <a:pt x="5062" y="250"/>
                    <a:pt x="5102" y="189"/>
                  </a:cubicBezTo>
                  <a:cubicBezTo>
                    <a:pt x="5121" y="129"/>
                    <a:pt x="5102" y="49"/>
                    <a:pt x="5041" y="8"/>
                  </a:cubicBezTo>
                  <a:cubicBezTo>
                    <a:pt x="5022" y="3"/>
                    <a:pt x="5003" y="1"/>
                    <a:pt x="4987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1522350" y="1714125"/>
              <a:ext cx="237450" cy="266900"/>
            </a:xfrm>
            <a:custGeom>
              <a:avLst/>
              <a:gdLst/>
              <a:ahLst/>
              <a:cxnLst/>
              <a:rect l="l" t="t" r="r" b="b"/>
              <a:pathLst>
                <a:path w="9498" h="10676" extrusionOk="0">
                  <a:moveTo>
                    <a:pt x="9358" y="0"/>
                  </a:moveTo>
                  <a:cubicBezTo>
                    <a:pt x="9325" y="0"/>
                    <a:pt x="9295" y="11"/>
                    <a:pt x="9275" y="31"/>
                  </a:cubicBezTo>
                  <a:cubicBezTo>
                    <a:pt x="9215" y="90"/>
                    <a:pt x="3933" y="5453"/>
                    <a:pt x="41" y="10474"/>
                  </a:cubicBezTo>
                  <a:cubicBezTo>
                    <a:pt x="1" y="10534"/>
                    <a:pt x="22" y="10614"/>
                    <a:pt x="62" y="10655"/>
                  </a:cubicBezTo>
                  <a:cubicBezTo>
                    <a:pt x="81" y="10676"/>
                    <a:pt x="122" y="10676"/>
                    <a:pt x="143" y="10676"/>
                  </a:cubicBezTo>
                  <a:cubicBezTo>
                    <a:pt x="183" y="10676"/>
                    <a:pt x="223" y="10655"/>
                    <a:pt x="243" y="10635"/>
                  </a:cubicBezTo>
                  <a:cubicBezTo>
                    <a:pt x="4135" y="5635"/>
                    <a:pt x="9396" y="273"/>
                    <a:pt x="9457" y="211"/>
                  </a:cubicBezTo>
                  <a:cubicBezTo>
                    <a:pt x="9497" y="171"/>
                    <a:pt x="9497" y="90"/>
                    <a:pt x="9457" y="31"/>
                  </a:cubicBezTo>
                  <a:cubicBezTo>
                    <a:pt x="9426" y="11"/>
                    <a:pt x="9391" y="0"/>
                    <a:pt x="935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1572750" y="1662500"/>
              <a:ext cx="97325" cy="91650"/>
            </a:xfrm>
            <a:custGeom>
              <a:avLst/>
              <a:gdLst/>
              <a:ahLst/>
              <a:cxnLst/>
              <a:rect l="l" t="t" r="r" b="b"/>
              <a:pathLst>
                <a:path w="3893" h="3666" extrusionOk="0">
                  <a:moveTo>
                    <a:pt x="1948" y="1"/>
                  </a:moveTo>
                  <a:cubicBezTo>
                    <a:pt x="1058" y="1"/>
                    <a:pt x="271" y="667"/>
                    <a:pt x="143" y="1572"/>
                  </a:cubicBezTo>
                  <a:cubicBezTo>
                    <a:pt x="1" y="2580"/>
                    <a:pt x="686" y="3507"/>
                    <a:pt x="1694" y="3647"/>
                  </a:cubicBezTo>
                  <a:cubicBezTo>
                    <a:pt x="1780" y="3659"/>
                    <a:pt x="1864" y="3665"/>
                    <a:pt x="1948" y="3665"/>
                  </a:cubicBezTo>
                  <a:cubicBezTo>
                    <a:pt x="2837" y="3665"/>
                    <a:pt x="3623" y="2998"/>
                    <a:pt x="3751" y="2096"/>
                  </a:cubicBezTo>
                  <a:cubicBezTo>
                    <a:pt x="3893" y="1088"/>
                    <a:pt x="3207" y="160"/>
                    <a:pt x="2199" y="18"/>
                  </a:cubicBezTo>
                  <a:cubicBezTo>
                    <a:pt x="2115" y="6"/>
                    <a:pt x="2031" y="1"/>
                    <a:pt x="1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1662475" y="1716325"/>
              <a:ext cx="100825" cy="94275"/>
            </a:xfrm>
            <a:custGeom>
              <a:avLst/>
              <a:gdLst/>
              <a:ahLst/>
              <a:cxnLst/>
              <a:rect l="l" t="t" r="r" b="b"/>
              <a:pathLst>
                <a:path w="4033" h="3771" extrusionOk="0">
                  <a:moveTo>
                    <a:pt x="1992" y="1"/>
                  </a:moveTo>
                  <a:cubicBezTo>
                    <a:pt x="1076" y="1"/>
                    <a:pt x="270" y="684"/>
                    <a:pt x="142" y="1615"/>
                  </a:cubicBezTo>
                  <a:cubicBezTo>
                    <a:pt x="1" y="2664"/>
                    <a:pt x="707" y="3612"/>
                    <a:pt x="1755" y="3752"/>
                  </a:cubicBezTo>
                  <a:cubicBezTo>
                    <a:pt x="1844" y="3764"/>
                    <a:pt x="1931" y="3770"/>
                    <a:pt x="2018" y="3770"/>
                  </a:cubicBezTo>
                  <a:cubicBezTo>
                    <a:pt x="2940" y="3770"/>
                    <a:pt x="3745" y="3099"/>
                    <a:pt x="3892" y="2160"/>
                  </a:cubicBezTo>
                  <a:cubicBezTo>
                    <a:pt x="4033" y="1112"/>
                    <a:pt x="3307" y="164"/>
                    <a:pt x="2280" y="23"/>
                  </a:cubicBezTo>
                  <a:cubicBezTo>
                    <a:pt x="2183" y="8"/>
                    <a:pt x="2087" y="1"/>
                    <a:pt x="1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FD9B81E-ECCC-43EC-8D2D-4280CF2C66A9}"/>
              </a:ext>
            </a:extLst>
          </p:cNvPr>
          <p:cNvSpPr txBox="1"/>
          <p:nvPr/>
        </p:nvSpPr>
        <p:spPr>
          <a:xfrm>
            <a:off x="2450595" y="1746910"/>
            <a:ext cx="45971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ảnh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chim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chiền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chiện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do bay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lượn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thiên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nhiên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thanh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ấm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no,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hạnh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phúc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tràn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đầy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cuộc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p49"/>
          <p:cNvSpPr txBox="1">
            <a:spLocks noGrp="1"/>
          </p:cNvSpPr>
          <p:nvPr>
            <p:ph type="title"/>
          </p:nvPr>
        </p:nvSpPr>
        <p:spPr>
          <a:xfrm>
            <a:off x="426020" y="2690764"/>
            <a:ext cx="55476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diễn</a:t>
            </a:r>
            <a:r>
              <a:rPr lang="vi-VN" dirty="0"/>
              <a:t> </a:t>
            </a:r>
            <a:r>
              <a:rPr lang="vi-VN" dirty="0" err="1"/>
              <a:t>cảm</a:t>
            </a:r>
            <a:endParaRPr dirty="0"/>
          </a:p>
        </p:txBody>
      </p:sp>
      <p:grpSp>
        <p:nvGrpSpPr>
          <p:cNvPr id="2331" name="Google Shape;2331;p49"/>
          <p:cNvGrpSpPr/>
          <p:nvPr/>
        </p:nvGrpSpPr>
        <p:grpSpPr>
          <a:xfrm>
            <a:off x="5904859" y="377846"/>
            <a:ext cx="3238822" cy="4152324"/>
            <a:chOff x="5887438" y="770301"/>
            <a:chExt cx="2810257" cy="3602884"/>
          </a:xfrm>
        </p:grpSpPr>
        <p:sp>
          <p:nvSpPr>
            <p:cNvPr id="2332" name="Google Shape;2332;p49"/>
            <p:cNvSpPr/>
            <p:nvPr/>
          </p:nvSpPr>
          <p:spPr>
            <a:xfrm rot="-1083917">
              <a:off x="5915175" y="2604840"/>
              <a:ext cx="522756" cy="261995"/>
            </a:xfrm>
            <a:custGeom>
              <a:avLst/>
              <a:gdLst/>
              <a:ahLst/>
              <a:cxnLst/>
              <a:rect l="l" t="t" r="r" b="b"/>
              <a:pathLst>
                <a:path w="14837" h="7436" extrusionOk="0">
                  <a:moveTo>
                    <a:pt x="1232" y="1"/>
                  </a:moveTo>
                  <a:cubicBezTo>
                    <a:pt x="933" y="1"/>
                    <a:pt x="667" y="8"/>
                    <a:pt x="444" y="17"/>
                  </a:cubicBezTo>
                  <a:cubicBezTo>
                    <a:pt x="142" y="17"/>
                    <a:pt x="1" y="380"/>
                    <a:pt x="202" y="621"/>
                  </a:cubicBezTo>
                  <a:cubicBezTo>
                    <a:pt x="967" y="1406"/>
                    <a:pt x="2638" y="3016"/>
                    <a:pt x="5497" y="5050"/>
                  </a:cubicBezTo>
                  <a:cubicBezTo>
                    <a:pt x="8449" y="7132"/>
                    <a:pt x="11908" y="7436"/>
                    <a:pt x="13672" y="7436"/>
                  </a:cubicBezTo>
                  <a:cubicBezTo>
                    <a:pt x="14397" y="7436"/>
                    <a:pt x="14836" y="7385"/>
                    <a:pt x="14836" y="7385"/>
                  </a:cubicBezTo>
                  <a:cubicBezTo>
                    <a:pt x="14836" y="7385"/>
                    <a:pt x="10427" y="3137"/>
                    <a:pt x="7368" y="1346"/>
                  </a:cubicBezTo>
                  <a:cubicBezTo>
                    <a:pt x="5415" y="207"/>
                    <a:pt x="2846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 rot="-1083917">
              <a:off x="5985015" y="2654430"/>
              <a:ext cx="57465" cy="102141"/>
            </a:xfrm>
            <a:custGeom>
              <a:avLst/>
              <a:gdLst/>
              <a:ahLst/>
              <a:cxnLst/>
              <a:rect l="l" t="t" r="r" b="b"/>
              <a:pathLst>
                <a:path w="1631" h="2899" extrusionOk="0">
                  <a:moveTo>
                    <a:pt x="846" y="0"/>
                  </a:moveTo>
                  <a:cubicBezTo>
                    <a:pt x="806" y="20"/>
                    <a:pt x="785" y="60"/>
                    <a:pt x="806" y="100"/>
                  </a:cubicBezTo>
                  <a:lnTo>
                    <a:pt x="1450" y="2054"/>
                  </a:lnTo>
                  <a:lnTo>
                    <a:pt x="41" y="2757"/>
                  </a:lnTo>
                  <a:cubicBezTo>
                    <a:pt x="0" y="2778"/>
                    <a:pt x="0" y="2818"/>
                    <a:pt x="20" y="2859"/>
                  </a:cubicBezTo>
                  <a:cubicBezTo>
                    <a:pt x="20" y="2899"/>
                    <a:pt x="60" y="2899"/>
                    <a:pt x="81" y="2899"/>
                  </a:cubicBezTo>
                  <a:lnTo>
                    <a:pt x="121" y="2899"/>
                  </a:lnTo>
                  <a:lnTo>
                    <a:pt x="1570" y="2153"/>
                  </a:lnTo>
                  <a:cubicBezTo>
                    <a:pt x="1611" y="2134"/>
                    <a:pt x="1630" y="2094"/>
                    <a:pt x="1611" y="2054"/>
                  </a:cubicBezTo>
                  <a:lnTo>
                    <a:pt x="946" y="60"/>
                  </a:lnTo>
                  <a:cubicBezTo>
                    <a:pt x="926" y="20"/>
                    <a:pt x="886" y="0"/>
                    <a:pt x="84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9"/>
            <p:cNvSpPr/>
            <p:nvPr/>
          </p:nvSpPr>
          <p:spPr>
            <a:xfrm rot="-1083917">
              <a:off x="6094085" y="2646176"/>
              <a:ext cx="69551" cy="149918"/>
            </a:xfrm>
            <a:custGeom>
              <a:avLst/>
              <a:gdLst/>
              <a:ahLst/>
              <a:cxnLst/>
              <a:rect l="l" t="t" r="r" b="b"/>
              <a:pathLst>
                <a:path w="1974" h="4255" extrusionOk="0">
                  <a:moveTo>
                    <a:pt x="1079" y="0"/>
                  </a:moveTo>
                  <a:cubicBezTo>
                    <a:pt x="1069" y="0"/>
                    <a:pt x="1058" y="3"/>
                    <a:pt x="1047" y="8"/>
                  </a:cubicBezTo>
                  <a:cubicBezTo>
                    <a:pt x="1007" y="8"/>
                    <a:pt x="967" y="49"/>
                    <a:pt x="988" y="89"/>
                  </a:cubicBezTo>
                  <a:lnTo>
                    <a:pt x="1793" y="2805"/>
                  </a:lnTo>
                  <a:lnTo>
                    <a:pt x="41" y="4115"/>
                  </a:lnTo>
                  <a:cubicBezTo>
                    <a:pt x="0" y="4155"/>
                    <a:pt x="0" y="4195"/>
                    <a:pt x="21" y="4235"/>
                  </a:cubicBezTo>
                  <a:cubicBezTo>
                    <a:pt x="41" y="4255"/>
                    <a:pt x="62" y="4255"/>
                    <a:pt x="81" y="4255"/>
                  </a:cubicBezTo>
                  <a:cubicBezTo>
                    <a:pt x="102" y="4255"/>
                    <a:pt x="121" y="4255"/>
                    <a:pt x="142" y="4235"/>
                  </a:cubicBezTo>
                  <a:lnTo>
                    <a:pt x="1933" y="2907"/>
                  </a:lnTo>
                  <a:cubicBezTo>
                    <a:pt x="1954" y="2886"/>
                    <a:pt x="1973" y="2846"/>
                    <a:pt x="1973" y="2826"/>
                  </a:cubicBezTo>
                  <a:lnTo>
                    <a:pt x="1128" y="49"/>
                  </a:lnTo>
                  <a:cubicBezTo>
                    <a:pt x="1128" y="19"/>
                    <a:pt x="1106" y="0"/>
                    <a:pt x="107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9"/>
            <p:cNvSpPr/>
            <p:nvPr/>
          </p:nvSpPr>
          <p:spPr>
            <a:xfrm rot="-1083917">
              <a:off x="6446052" y="2195183"/>
              <a:ext cx="2004210" cy="1914436"/>
            </a:xfrm>
            <a:custGeom>
              <a:avLst/>
              <a:gdLst/>
              <a:ahLst/>
              <a:cxnLst/>
              <a:rect l="l" t="t" r="r" b="b"/>
              <a:pathLst>
                <a:path w="56884" h="54336" extrusionOk="0">
                  <a:moveTo>
                    <a:pt x="468" y="0"/>
                  </a:moveTo>
                  <a:cubicBezTo>
                    <a:pt x="391" y="0"/>
                    <a:pt x="312" y="23"/>
                    <a:pt x="242" y="69"/>
                  </a:cubicBezTo>
                  <a:cubicBezTo>
                    <a:pt x="61" y="190"/>
                    <a:pt x="0" y="451"/>
                    <a:pt x="121" y="633"/>
                  </a:cubicBezTo>
                  <a:cubicBezTo>
                    <a:pt x="2034" y="3451"/>
                    <a:pt x="3403" y="6712"/>
                    <a:pt x="5838" y="9348"/>
                  </a:cubicBezTo>
                  <a:cubicBezTo>
                    <a:pt x="6441" y="10013"/>
                    <a:pt x="7086" y="10636"/>
                    <a:pt x="7831" y="11140"/>
                  </a:cubicBezTo>
                  <a:cubicBezTo>
                    <a:pt x="8011" y="11280"/>
                    <a:pt x="8213" y="11401"/>
                    <a:pt x="8395" y="11522"/>
                  </a:cubicBezTo>
                  <a:cubicBezTo>
                    <a:pt x="8596" y="11623"/>
                    <a:pt x="8797" y="11763"/>
                    <a:pt x="8978" y="11865"/>
                  </a:cubicBezTo>
                  <a:cubicBezTo>
                    <a:pt x="9380" y="12066"/>
                    <a:pt x="9763" y="12287"/>
                    <a:pt x="10145" y="12469"/>
                  </a:cubicBezTo>
                  <a:cubicBezTo>
                    <a:pt x="11715" y="13253"/>
                    <a:pt x="13346" y="13897"/>
                    <a:pt x="14976" y="14522"/>
                  </a:cubicBezTo>
                  <a:cubicBezTo>
                    <a:pt x="16586" y="15125"/>
                    <a:pt x="18217" y="15708"/>
                    <a:pt x="19807" y="16353"/>
                  </a:cubicBezTo>
                  <a:cubicBezTo>
                    <a:pt x="21398" y="16997"/>
                    <a:pt x="22947" y="17702"/>
                    <a:pt x="24457" y="18507"/>
                  </a:cubicBezTo>
                  <a:cubicBezTo>
                    <a:pt x="27496" y="20096"/>
                    <a:pt x="30415" y="21948"/>
                    <a:pt x="33636" y="23418"/>
                  </a:cubicBezTo>
                  <a:cubicBezTo>
                    <a:pt x="35225" y="24143"/>
                    <a:pt x="36916" y="24766"/>
                    <a:pt x="38607" y="25190"/>
                  </a:cubicBezTo>
                  <a:cubicBezTo>
                    <a:pt x="40298" y="25633"/>
                    <a:pt x="41988" y="25974"/>
                    <a:pt x="43539" y="26558"/>
                  </a:cubicBezTo>
                  <a:cubicBezTo>
                    <a:pt x="44304" y="26860"/>
                    <a:pt x="45029" y="27222"/>
                    <a:pt x="45692" y="27665"/>
                  </a:cubicBezTo>
                  <a:cubicBezTo>
                    <a:pt x="46336" y="28108"/>
                    <a:pt x="46880" y="28671"/>
                    <a:pt x="47323" y="29296"/>
                  </a:cubicBezTo>
                  <a:cubicBezTo>
                    <a:pt x="48188" y="30563"/>
                    <a:pt x="48571" y="32275"/>
                    <a:pt x="49095" y="33926"/>
                  </a:cubicBezTo>
                  <a:lnTo>
                    <a:pt x="55173" y="53751"/>
                  </a:lnTo>
                  <a:lnTo>
                    <a:pt x="55173" y="53772"/>
                  </a:lnTo>
                  <a:cubicBezTo>
                    <a:pt x="55286" y="54113"/>
                    <a:pt x="55610" y="54336"/>
                    <a:pt x="55963" y="54336"/>
                  </a:cubicBezTo>
                  <a:cubicBezTo>
                    <a:pt x="56048" y="54336"/>
                    <a:pt x="56135" y="54323"/>
                    <a:pt x="56220" y="54296"/>
                  </a:cubicBezTo>
                  <a:cubicBezTo>
                    <a:pt x="56642" y="54175"/>
                    <a:pt x="56884" y="53711"/>
                    <a:pt x="56763" y="53268"/>
                  </a:cubicBezTo>
                  <a:lnTo>
                    <a:pt x="50504" y="33483"/>
                  </a:lnTo>
                  <a:cubicBezTo>
                    <a:pt x="50241" y="32657"/>
                    <a:pt x="50000" y="31851"/>
                    <a:pt x="49698" y="30987"/>
                  </a:cubicBezTo>
                  <a:cubicBezTo>
                    <a:pt x="49417" y="30161"/>
                    <a:pt x="49054" y="29296"/>
                    <a:pt x="48510" y="28491"/>
                  </a:cubicBezTo>
                  <a:cubicBezTo>
                    <a:pt x="47967" y="27705"/>
                    <a:pt x="47262" y="27021"/>
                    <a:pt x="46478" y="26497"/>
                  </a:cubicBezTo>
                  <a:cubicBezTo>
                    <a:pt x="45713" y="25974"/>
                    <a:pt x="44868" y="25571"/>
                    <a:pt x="44022" y="25270"/>
                  </a:cubicBezTo>
                  <a:cubicBezTo>
                    <a:pt x="42331" y="24645"/>
                    <a:pt x="40600" y="24304"/>
                    <a:pt x="38950" y="23881"/>
                  </a:cubicBezTo>
                  <a:cubicBezTo>
                    <a:pt x="37299" y="23478"/>
                    <a:pt x="35708" y="22935"/>
                    <a:pt x="34159" y="22230"/>
                  </a:cubicBezTo>
                  <a:cubicBezTo>
                    <a:pt x="31059" y="20842"/>
                    <a:pt x="28121" y="19030"/>
                    <a:pt x="25021" y="17420"/>
                  </a:cubicBezTo>
                  <a:cubicBezTo>
                    <a:pt x="23470" y="16615"/>
                    <a:pt x="21860" y="15910"/>
                    <a:pt x="20230" y="15287"/>
                  </a:cubicBezTo>
                  <a:cubicBezTo>
                    <a:pt x="18599" y="14662"/>
                    <a:pt x="16969" y="14098"/>
                    <a:pt x="15338" y="13494"/>
                  </a:cubicBezTo>
                  <a:cubicBezTo>
                    <a:pt x="13728" y="12911"/>
                    <a:pt x="12139" y="12287"/>
                    <a:pt x="10588" y="11562"/>
                  </a:cubicBezTo>
                  <a:cubicBezTo>
                    <a:pt x="10206" y="11382"/>
                    <a:pt x="9823" y="11180"/>
                    <a:pt x="9461" y="10979"/>
                  </a:cubicBezTo>
                  <a:cubicBezTo>
                    <a:pt x="9259" y="10898"/>
                    <a:pt x="9098" y="10778"/>
                    <a:pt x="8918" y="10676"/>
                  </a:cubicBezTo>
                  <a:cubicBezTo>
                    <a:pt x="8736" y="10576"/>
                    <a:pt x="8556" y="10475"/>
                    <a:pt x="8395" y="10335"/>
                  </a:cubicBezTo>
                  <a:cubicBezTo>
                    <a:pt x="7710" y="9892"/>
                    <a:pt x="7106" y="9308"/>
                    <a:pt x="6522" y="8704"/>
                  </a:cubicBezTo>
                  <a:cubicBezTo>
                    <a:pt x="5375" y="7496"/>
                    <a:pt x="4429" y="6068"/>
                    <a:pt x="3543" y="4597"/>
                  </a:cubicBezTo>
                  <a:cubicBezTo>
                    <a:pt x="2638" y="3129"/>
                    <a:pt x="1792" y="1618"/>
                    <a:pt x="786" y="169"/>
                  </a:cubicBezTo>
                  <a:cubicBezTo>
                    <a:pt x="712" y="58"/>
                    <a:pt x="592" y="0"/>
                    <a:pt x="46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 rot="-1083917">
              <a:off x="8081034" y="2493288"/>
              <a:ext cx="147557" cy="596922"/>
            </a:xfrm>
            <a:custGeom>
              <a:avLst/>
              <a:gdLst/>
              <a:ahLst/>
              <a:cxnLst/>
              <a:rect l="l" t="t" r="r" b="b"/>
              <a:pathLst>
                <a:path w="4188" h="16942" extrusionOk="0">
                  <a:moveTo>
                    <a:pt x="3826" y="1"/>
                  </a:moveTo>
                  <a:cubicBezTo>
                    <a:pt x="3689" y="1"/>
                    <a:pt x="3566" y="81"/>
                    <a:pt x="3503" y="222"/>
                  </a:cubicBezTo>
                  <a:cubicBezTo>
                    <a:pt x="2477" y="2799"/>
                    <a:pt x="1471" y="5395"/>
                    <a:pt x="786" y="8132"/>
                  </a:cubicBezTo>
                  <a:cubicBezTo>
                    <a:pt x="443" y="9481"/>
                    <a:pt x="202" y="10890"/>
                    <a:pt x="102" y="12299"/>
                  </a:cubicBezTo>
                  <a:cubicBezTo>
                    <a:pt x="1" y="13708"/>
                    <a:pt x="62" y="15137"/>
                    <a:pt x="323" y="16546"/>
                  </a:cubicBezTo>
                  <a:lnTo>
                    <a:pt x="323" y="16567"/>
                  </a:lnTo>
                  <a:cubicBezTo>
                    <a:pt x="357" y="16791"/>
                    <a:pt x="556" y="16941"/>
                    <a:pt x="765" y="16941"/>
                  </a:cubicBezTo>
                  <a:cubicBezTo>
                    <a:pt x="799" y="16941"/>
                    <a:pt x="833" y="16937"/>
                    <a:pt x="867" y="16929"/>
                  </a:cubicBezTo>
                  <a:cubicBezTo>
                    <a:pt x="1128" y="16889"/>
                    <a:pt x="1289" y="16626"/>
                    <a:pt x="1249" y="16385"/>
                  </a:cubicBezTo>
                  <a:cubicBezTo>
                    <a:pt x="725" y="13728"/>
                    <a:pt x="967" y="10971"/>
                    <a:pt x="1571" y="8314"/>
                  </a:cubicBezTo>
                  <a:cubicBezTo>
                    <a:pt x="2175" y="5636"/>
                    <a:pt x="3141" y="3040"/>
                    <a:pt x="4128" y="464"/>
                  </a:cubicBezTo>
                  <a:cubicBezTo>
                    <a:pt x="4187" y="282"/>
                    <a:pt x="4107" y="102"/>
                    <a:pt x="3946" y="21"/>
                  </a:cubicBezTo>
                  <a:cubicBezTo>
                    <a:pt x="3906" y="7"/>
                    <a:pt x="3865" y="1"/>
                    <a:pt x="3826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9"/>
            <p:cNvSpPr/>
            <p:nvPr/>
          </p:nvSpPr>
          <p:spPr>
            <a:xfrm rot="-1083917">
              <a:off x="8086085" y="2653400"/>
              <a:ext cx="248994" cy="218376"/>
            </a:xfrm>
            <a:custGeom>
              <a:avLst/>
              <a:gdLst/>
              <a:ahLst/>
              <a:cxnLst/>
              <a:rect l="l" t="t" r="r" b="b"/>
              <a:pathLst>
                <a:path w="7067" h="6198" extrusionOk="0">
                  <a:moveTo>
                    <a:pt x="6892" y="1"/>
                  </a:moveTo>
                  <a:cubicBezTo>
                    <a:pt x="6856" y="1"/>
                    <a:pt x="6819" y="12"/>
                    <a:pt x="6785" y="37"/>
                  </a:cubicBezTo>
                  <a:cubicBezTo>
                    <a:pt x="5617" y="882"/>
                    <a:pt x="4208" y="1386"/>
                    <a:pt x="2880" y="2170"/>
                  </a:cubicBezTo>
                  <a:cubicBezTo>
                    <a:pt x="2236" y="2554"/>
                    <a:pt x="1611" y="3037"/>
                    <a:pt x="1088" y="3620"/>
                  </a:cubicBezTo>
                  <a:cubicBezTo>
                    <a:pt x="564" y="4204"/>
                    <a:pt x="162" y="4948"/>
                    <a:pt x="41" y="5774"/>
                  </a:cubicBezTo>
                  <a:cubicBezTo>
                    <a:pt x="41" y="5774"/>
                    <a:pt x="41" y="5793"/>
                    <a:pt x="22" y="5793"/>
                  </a:cubicBezTo>
                  <a:cubicBezTo>
                    <a:pt x="1" y="5995"/>
                    <a:pt x="162" y="6177"/>
                    <a:pt x="363" y="6196"/>
                  </a:cubicBezTo>
                  <a:cubicBezTo>
                    <a:pt x="374" y="6197"/>
                    <a:pt x="384" y="6198"/>
                    <a:pt x="395" y="6198"/>
                  </a:cubicBezTo>
                  <a:cubicBezTo>
                    <a:pt x="566" y="6198"/>
                    <a:pt x="727" y="6045"/>
                    <a:pt x="746" y="5874"/>
                  </a:cubicBezTo>
                  <a:cubicBezTo>
                    <a:pt x="827" y="5211"/>
                    <a:pt x="1128" y="4566"/>
                    <a:pt x="1571" y="4022"/>
                  </a:cubicBezTo>
                  <a:cubicBezTo>
                    <a:pt x="2014" y="3479"/>
                    <a:pt x="2558" y="3016"/>
                    <a:pt x="3162" y="2613"/>
                  </a:cubicBezTo>
                  <a:cubicBezTo>
                    <a:pt x="4389" y="1808"/>
                    <a:pt x="5798" y="1244"/>
                    <a:pt x="6986" y="299"/>
                  </a:cubicBezTo>
                  <a:cubicBezTo>
                    <a:pt x="7067" y="238"/>
                    <a:pt x="7067" y="138"/>
                    <a:pt x="7026" y="58"/>
                  </a:cubicBezTo>
                  <a:cubicBezTo>
                    <a:pt x="6991" y="22"/>
                    <a:pt x="6942" y="1"/>
                    <a:pt x="689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9"/>
            <p:cNvSpPr/>
            <p:nvPr/>
          </p:nvSpPr>
          <p:spPr>
            <a:xfrm rot="-1083917">
              <a:off x="7986724" y="1864766"/>
              <a:ext cx="352509" cy="657524"/>
            </a:xfrm>
            <a:custGeom>
              <a:avLst/>
              <a:gdLst/>
              <a:ahLst/>
              <a:cxnLst/>
              <a:rect l="l" t="t" r="r" b="b"/>
              <a:pathLst>
                <a:path w="10005" h="18662" extrusionOk="0">
                  <a:moveTo>
                    <a:pt x="9449" y="0"/>
                  </a:moveTo>
                  <a:cubicBezTo>
                    <a:pt x="9340" y="0"/>
                    <a:pt x="9230" y="38"/>
                    <a:pt x="9138" y="124"/>
                  </a:cubicBezTo>
                  <a:cubicBezTo>
                    <a:pt x="8153" y="1090"/>
                    <a:pt x="6140" y="3223"/>
                    <a:pt x="3644" y="6866"/>
                  </a:cubicBezTo>
                  <a:cubicBezTo>
                    <a:pt x="0" y="12139"/>
                    <a:pt x="826" y="18661"/>
                    <a:pt x="826" y="18661"/>
                  </a:cubicBezTo>
                  <a:cubicBezTo>
                    <a:pt x="826" y="18661"/>
                    <a:pt x="6119" y="13046"/>
                    <a:pt x="8333" y="9160"/>
                  </a:cubicBezTo>
                  <a:cubicBezTo>
                    <a:pt x="9984" y="6222"/>
                    <a:pt x="10005" y="2217"/>
                    <a:pt x="9903" y="425"/>
                  </a:cubicBezTo>
                  <a:cubicBezTo>
                    <a:pt x="9890" y="167"/>
                    <a:pt x="9674" y="0"/>
                    <a:pt x="9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9"/>
            <p:cNvSpPr/>
            <p:nvPr/>
          </p:nvSpPr>
          <p:spPr>
            <a:xfrm rot="-1083917">
              <a:off x="8012132" y="1860574"/>
              <a:ext cx="317769" cy="662703"/>
            </a:xfrm>
            <a:custGeom>
              <a:avLst/>
              <a:gdLst/>
              <a:ahLst/>
              <a:cxnLst/>
              <a:rect l="l" t="t" r="r" b="b"/>
              <a:pathLst>
                <a:path w="9019" h="18809" extrusionOk="0">
                  <a:moveTo>
                    <a:pt x="8905" y="1"/>
                  </a:moveTo>
                  <a:cubicBezTo>
                    <a:pt x="8870" y="1"/>
                    <a:pt x="8833" y="24"/>
                    <a:pt x="8817" y="68"/>
                  </a:cubicBezTo>
                  <a:lnTo>
                    <a:pt x="22" y="18667"/>
                  </a:lnTo>
                  <a:cubicBezTo>
                    <a:pt x="1" y="18728"/>
                    <a:pt x="22" y="18768"/>
                    <a:pt x="62" y="18809"/>
                  </a:cubicBezTo>
                  <a:lnTo>
                    <a:pt x="102" y="18809"/>
                  </a:lnTo>
                  <a:cubicBezTo>
                    <a:pt x="142" y="18809"/>
                    <a:pt x="183" y="18788"/>
                    <a:pt x="202" y="18747"/>
                  </a:cubicBezTo>
                  <a:lnTo>
                    <a:pt x="8999" y="149"/>
                  </a:lnTo>
                  <a:cubicBezTo>
                    <a:pt x="9018" y="89"/>
                    <a:pt x="8999" y="28"/>
                    <a:pt x="8938" y="8"/>
                  </a:cubicBezTo>
                  <a:cubicBezTo>
                    <a:pt x="8928" y="3"/>
                    <a:pt x="8916" y="1"/>
                    <a:pt x="890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9"/>
            <p:cNvSpPr/>
            <p:nvPr/>
          </p:nvSpPr>
          <p:spPr>
            <a:xfrm rot="-1083917">
              <a:off x="8144118" y="1946832"/>
              <a:ext cx="130539" cy="71242"/>
            </a:xfrm>
            <a:custGeom>
              <a:avLst/>
              <a:gdLst/>
              <a:ahLst/>
              <a:cxnLst/>
              <a:rect l="l" t="t" r="r" b="b"/>
              <a:pathLst>
                <a:path w="3705" h="2022" extrusionOk="0">
                  <a:moveTo>
                    <a:pt x="96" y="1"/>
                  </a:moveTo>
                  <a:cubicBezTo>
                    <a:pt x="83" y="1"/>
                    <a:pt x="71" y="3"/>
                    <a:pt x="60" y="8"/>
                  </a:cubicBezTo>
                  <a:cubicBezTo>
                    <a:pt x="20" y="29"/>
                    <a:pt x="1" y="89"/>
                    <a:pt x="20" y="129"/>
                  </a:cubicBezTo>
                  <a:lnTo>
                    <a:pt x="986" y="1962"/>
                  </a:lnTo>
                  <a:cubicBezTo>
                    <a:pt x="1007" y="2002"/>
                    <a:pt x="1027" y="2021"/>
                    <a:pt x="1067" y="2021"/>
                  </a:cubicBezTo>
                  <a:cubicBezTo>
                    <a:pt x="1088" y="2021"/>
                    <a:pt x="1088" y="2021"/>
                    <a:pt x="1107" y="2002"/>
                  </a:cubicBezTo>
                  <a:lnTo>
                    <a:pt x="3624" y="1136"/>
                  </a:lnTo>
                  <a:cubicBezTo>
                    <a:pt x="3664" y="1116"/>
                    <a:pt x="3705" y="1076"/>
                    <a:pt x="3684" y="1015"/>
                  </a:cubicBezTo>
                  <a:cubicBezTo>
                    <a:pt x="3668" y="982"/>
                    <a:pt x="3625" y="949"/>
                    <a:pt x="3587" y="949"/>
                  </a:cubicBezTo>
                  <a:cubicBezTo>
                    <a:pt x="3579" y="949"/>
                    <a:pt x="3570" y="951"/>
                    <a:pt x="3563" y="955"/>
                  </a:cubicBezTo>
                  <a:lnTo>
                    <a:pt x="1128" y="1801"/>
                  </a:lnTo>
                  <a:lnTo>
                    <a:pt x="202" y="49"/>
                  </a:lnTo>
                  <a:cubicBezTo>
                    <a:pt x="173" y="19"/>
                    <a:pt x="132" y="1"/>
                    <a:pt x="9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9"/>
            <p:cNvSpPr/>
            <p:nvPr/>
          </p:nvSpPr>
          <p:spPr>
            <a:xfrm rot="-1083917">
              <a:off x="8096230" y="2084990"/>
              <a:ext cx="190753" cy="86181"/>
            </a:xfrm>
            <a:custGeom>
              <a:avLst/>
              <a:gdLst/>
              <a:ahLst/>
              <a:cxnLst/>
              <a:rect l="l" t="t" r="r" b="b"/>
              <a:pathLst>
                <a:path w="5414" h="2446" extrusionOk="0">
                  <a:moveTo>
                    <a:pt x="128" y="0"/>
                  </a:moveTo>
                  <a:cubicBezTo>
                    <a:pt x="105" y="0"/>
                    <a:pt x="80" y="10"/>
                    <a:pt x="60" y="30"/>
                  </a:cubicBezTo>
                  <a:cubicBezTo>
                    <a:pt x="0" y="51"/>
                    <a:pt x="0" y="111"/>
                    <a:pt x="40" y="151"/>
                  </a:cubicBezTo>
                  <a:lnTo>
                    <a:pt x="1751" y="2405"/>
                  </a:lnTo>
                  <a:cubicBezTo>
                    <a:pt x="1771" y="2426"/>
                    <a:pt x="1791" y="2446"/>
                    <a:pt x="1831" y="2446"/>
                  </a:cubicBezTo>
                  <a:lnTo>
                    <a:pt x="1852" y="2446"/>
                  </a:lnTo>
                  <a:lnTo>
                    <a:pt x="5333" y="1359"/>
                  </a:lnTo>
                  <a:cubicBezTo>
                    <a:pt x="5374" y="1339"/>
                    <a:pt x="5414" y="1278"/>
                    <a:pt x="5395" y="1238"/>
                  </a:cubicBezTo>
                  <a:cubicBezTo>
                    <a:pt x="5374" y="1178"/>
                    <a:pt x="5314" y="1157"/>
                    <a:pt x="5274" y="1157"/>
                  </a:cubicBezTo>
                  <a:lnTo>
                    <a:pt x="1871" y="2225"/>
                  </a:lnTo>
                  <a:lnTo>
                    <a:pt x="181" y="30"/>
                  </a:lnTo>
                  <a:cubicBezTo>
                    <a:pt x="171" y="10"/>
                    <a:pt x="151" y="0"/>
                    <a:pt x="12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9"/>
            <p:cNvSpPr/>
            <p:nvPr/>
          </p:nvSpPr>
          <p:spPr>
            <a:xfrm rot="-1083917">
              <a:off x="8074941" y="2214544"/>
              <a:ext cx="174475" cy="97244"/>
            </a:xfrm>
            <a:custGeom>
              <a:avLst/>
              <a:gdLst/>
              <a:ahLst/>
              <a:cxnLst/>
              <a:rect l="l" t="t" r="r" b="b"/>
              <a:pathLst>
                <a:path w="4952" h="2760" extrusionOk="0">
                  <a:moveTo>
                    <a:pt x="107" y="0"/>
                  </a:moveTo>
                  <a:cubicBezTo>
                    <a:pt x="86" y="0"/>
                    <a:pt x="64" y="7"/>
                    <a:pt x="40" y="22"/>
                  </a:cubicBezTo>
                  <a:cubicBezTo>
                    <a:pt x="0" y="43"/>
                    <a:pt x="0" y="102"/>
                    <a:pt x="21" y="164"/>
                  </a:cubicBezTo>
                  <a:lnTo>
                    <a:pt x="1712" y="2700"/>
                  </a:lnTo>
                  <a:cubicBezTo>
                    <a:pt x="1731" y="2740"/>
                    <a:pt x="1771" y="2759"/>
                    <a:pt x="1792" y="2759"/>
                  </a:cubicBezTo>
                  <a:cubicBezTo>
                    <a:pt x="1812" y="2759"/>
                    <a:pt x="1812" y="2740"/>
                    <a:pt x="1833" y="2740"/>
                  </a:cubicBezTo>
                  <a:lnTo>
                    <a:pt x="4871" y="1833"/>
                  </a:lnTo>
                  <a:cubicBezTo>
                    <a:pt x="4912" y="1833"/>
                    <a:pt x="4952" y="1774"/>
                    <a:pt x="4932" y="1713"/>
                  </a:cubicBezTo>
                  <a:cubicBezTo>
                    <a:pt x="4915" y="1680"/>
                    <a:pt x="4886" y="1647"/>
                    <a:pt x="4843" y="1647"/>
                  </a:cubicBezTo>
                  <a:cubicBezTo>
                    <a:pt x="4834" y="1647"/>
                    <a:pt x="4823" y="1649"/>
                    <a:pt x="4812" y="1653"/>
                  </a:cubicBezTo>
                  <a:lnTo>
                    <a:pt x="1833" y="2539"/>
                  </a:lnTo>
                  <a:lnTo>
                    <a:pt x="182" y="43"/>
                  </a:lnTo>
                  <a:cubicBezTo>
                    <a:pt x="169" y="18"/>
                    <a:pt x="141" y="0"/>
                    <a:pt x="1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9"/>
            <p:cNvSpPr/>
            <p:nvPr/>
          </p:nvSpPr>
          <p:spPr>
            <a:xfrm rot="-1083917">
              <a:off x="8079331" y="2344554"/>
              <a:ext cx="118490" cy="83468"/>
            </a:xfrm>
            <a:custGeom>
              <a:avLst/>
              <a:gdLst/>
              <a:ahLst/>
              <a:cxnLst/>
              <a:rect l="l" t="t" r="r" b="b"/>
              <a:pathLst>
                <a:path w="3363" h="2369" extrusionOk="0">
                  <a:moveTo>
                    <a:pt x="117" y="0"/>
                  </a:moveTo>
                  <a:cubicBezTo>
                    <a:pt x="98" y="0"/>
                    <a:pt x="78" y="5"/>
                    <a:pt x="61" y="13"/>
                  </a:cubicBezTo>
                  <a:cubicBezTo>
                    <a:pt x="0" y="34"/>
                    <a:pt x="0" y="93"/>
                    <a:pt x="21" y="155"/>
                  </a:cubicBezTo>
                  <a:lnTo>
                    <a:pt x="1350" y="2308"/>
                  </a:lnTo>
                  <a:cubicBezTo>
                    <a:pt x="1369" y="2348"/>
                    <a:pt x="1409" y="2369"/>
                    <a:pt x="1430" y="2369"/>
                  </a:cubicBezTo>
                  <a:cubicBezTo>
                    <a:pt x="1450" y="2369"/>
                    <a:pt x="1450" y="2369"/>
                    <a:pt x="1470" y="2348"/>
                  </a:cubicBezTo>
                  <a:lnTo>
                    <a:pt x="3282" y="1744"/>
                  </a:lnTo>
                  <a:cubicBezTo>
                    <a:pt x="3342" y="1725"/>
                    <a:pt x="3363" y="1684"/>
                    <a:pt x="3342" y="1623"/>
                  </a:cubicBezTo>
                  <a:cubicBezTo>
                    <a:pt x="3326" y="1591"/>
                    <a:pt x="3296" y="1558"/>
                    <a:pt x="3253" y="1558"/>
                  </a:cubicBezTo>
                  <a:cubicBezTo>
                    <a:pt x="3243" y="1558"/>
                    <a:pt x="3232" y="1560"/>
                    <a:pt x="3221" y="1564"/>
                  </a:cubicBezTo>
                  <a:lnTo>
                    <a:pt x="1470" y="2147"/>
                  </a:lnTo>
                  <a:lnTo>
                    <a:pt x="182" y="34"/>
                  </a:lnTo>
                  <a:cubicBezTo>
                    <a:pt x="170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9"/>
            <p:cNvSpPr/>
            <p:nvPr/>
          </p:nvSpPr>
          <p:spPr>
            <a:xfrm rot="-1083917">
              <a:off x="8223708" y="2362952"/>
              <a:ext cx="310969" cy="260973"/>
            </a:xfrm>
            <a:custGeom>
              <a:avLst/>
              <a:gdLst/>
              <a:ahLst/>
              <a:cxnLst/>
              <a:rect l="l" t="t" r="r" b="b"/>
              <a:pathLst>
                <a:path w="8826" h="7407" extrusionOk="0">
                  <a:moveTo>
                    <a:pt x="8545" y="1"/>
                  </a:moveTo>
                  <a:cubicBezTo>
                    <a:pt x="8516" y="1"/>
                    <a:pt x="8485" y="6"/>
                    <a:pt x="8454" y="19"/>
                  </a:cubicBezTo>
                  <a:cubicBezTo>
                    <a:pt x="7730" y="281"/>
                    <a:pt x="6240" y="885"/>
                    <a:pt x="4127" y="2133"/>
                  </a:cubicBezTo>
                  <a:cubicBezTo>
                    <a:pt x="1087" y="3924"/>
                    <a:pt x="0" y="7407"/>
                    <a:pt x="0" y="7407"/>
                  </a:cubicBezTo>
                  <a:cubicBezTo>
                    <a:pt x="0" y="7407"/>
                    <a:pt x="3945" y="5797"/>
                    <a:pt x="5958" y="4347"/>
                  </a:cubicBezTo>
                  <a:cubicBezTo>
                    <a:pt x="7469" y="3260"/>
                    <a:pt x="8395" y="1267"/>
                    <a:pt x="8757" y="341"/>
                  </a:cubicBezTo>
                  <a:cubicBezTo>
                    <a:pt x="8825" y="171"/>
                    <a:pt x="8706" y="1"/>
                    <a:pt x="8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9"/>
            <p:cNvSpPr/>
            <p:nvPr/>
          </p:nvSpPr>
          <p:spPr>
            <a:xfrm rot="-1083917">
              <a:off x="8222082" y="2364577"/>
              <a:ext cx="311357" cy="261325"/>
            </a:xfrm>
            <a:custGeom>
              <a:avLst/>
              <a:gdLst/>
              <a:ahLst/>
              <a:cxnLst/>
              <a:rect l="l" t="t" r="r" b="b"/>
              <a:pathLst>
                <a:path w="8837" h="7417" extrusionOk="0">
                  <a:moveTo>
                    <a:pt x="8758" y="0"/>
                  </a:moveTo>
                  <a:cubicBezTo>
                    <a:pt x="8750" y="0"/>
                    <a:pt x="8742" y="3"/>
                    <a:pt x="8736" y="9"/>
                  </a:cubicBezTo>
                  <a:lnTo>
                    <a:pt x="41" y="7336"/>
                  </a:lnTo>
                  <a:cubicBezTo>
                    <a:pt x="1" y="7336"/>
                    <a:pt x="1" y="7376"/>
                    <a:pt x="20" y="7395"/>
                  </a:cubicBezTo>
                  <a:cubicBezTo>
                    <a:pt x="41" y="7416"/>
                    <a:pt x="41" y="7416"/>
                    <a:pt x="60" y="7416"/>
                  </a:cubicBezTo>
                  <a:lnTo>
                    <a:pt x="101" y="7416"/>
                  </a:lnTo>
                  <a:lnTo>
                    <a:pt x="8796" y="89"/>
                  </a:lnTo>
                  <a:cubicBezTo>
                    <a:pt x="8817" y="89"/>
                    <a:pt x="8836" y="49"/>
                    <a:pt x="8817" y="28"/>
                  </a:cubicBezTo>
                  <a:cubicBezTo>
                    <a:pt x="8802" y="14"/>
                    <a:pt x="8778" y="0"/>
                    <a:pt x="875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9"/>
            <p:cNvSpPr/>
            <p:nvPr/>
          </p:nvSpPr>
          <p:spPr>
            <a:xfrm rot="-1083917">
              <a:off x="8417127" y="2366097"/>
              <a:ext cx="58170" cy="49009"/>
            </a:xfrm>
            <a:custGeom>
              <a:avLst/>
              <a:gdLst/>
              <a:ahLst/>
              <a:cxnLst/>
              <a:rect l="l" t="t" r="r" b="b"/>
              <a:pathLst>
                <a:path w="1651" h="1391" extrusionOk="0">
                  <a:moveTo>
                    <a:pt x="60" y="1"/>
                  </a:moveTo>
                  <a:cubicBezTo>
                    <a:pt x="41" y="1"/>
                    <a:pt x="0" y="22"/>
                    <a:pt x="20" y="62"/>
                  </a:cubicBezTo>
                  <a:lnTo>
                    <a:pt x="81" y="1189"/>
                  </a:lnTo>
                  <a:cubicBezTo>
                    <a:pt x="81" y="1230"/>
                    <a:pt x="100" y="1249"/>
                    <a:pt x="121" y="1249"/>
                  </a:cubicBezTo>
                  <a:lnTo>
                    <a:pt x="1590" y="1391"/>
                  </a:lnTo>
                  <a:cubicBezTo>
                    <a:pt x="1611" y="1391"/>
                    <a:pt x="1630" y="1370"/>
                    <a:pt x="1651" y="1350"/>
                  </a:cubicBezTo>
                  <a:cubicBezTo>
                    <a:pt x="1651" y="1310"/>
                    <a:pt x="1630" y="1289"/>
                    <a:pt x="1590" y="1289"/>
                  </a:cubicBezTo>
                  <a:lnTo>
                    <a:pt x="181" y="1149"/>
                  </a:lnTo>
                  <a:lnTo>
                    <a:pt x="121" y="62"/>
                  </a:lnTo>
                  <a:cubicBezTo>
                    <a:pt x="121" y="22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9"/>
            <p:cNvSpPr/>
            <p:nvPr/>
          </p:nvSpPr>
          <p:spPr>
            <a:xfrm rot="-1083917">
              <a:off x="8360679" y="2424401"/>
              <a:ext cx="86568" cy="66697"/>
            </a:xfrm>
            <a:custGeom>
              <a:avLst/>
              <a:gdLst/>
              <a:ahLst/>
              <a:cxnLst/>
              <a:rect l="l" t="t" r="r" b="b"/>
              <a:pathLst>
                <a:path w="2457" h="1893" extrusionOk="0">
                  <a:moveTo>
                    <a:pt x="60" y="0"/>
                  </a:moveTo>
                  <a:cubicBezTo>
                    <a:pt x="20" y="0"/>
                    <a:pt x="1" y="41"/>
                    <a:pt x="20" y="60"/>
                  </a:cubicBezTo>
                  <a:lnTo>
                    <a:pt x="363" y="1590"/>
                  </a:lnTo>
                  <a:cubicBezTo>
                    <a:pt x="363" y="1611"/>
                    <a:pt x="382" y="1630"/>
                    <a:pt x="403" y="1630"/>
                  </a:cubicBezTo>
                  <a:lnTo>
                    <a:pt x="2395" y="1892"/>
                  </a:lnTo>
                  <a:cubicBezTo>
                    <a:pt x="2435" y="1892"/>
                    <a:pt x="2456" y="1872"/>
                    <a:pt x="2456" y="1831"/>
                  </a:cubicBezTo>
                  <a:cubicBezTo>
                    <a:pt x="2456" y="1812"/>
                    <a:pt x="2435" y="1791"/>
                    <a:pt x="2416" y="1772"/>
                  </a:cubicBezTo>
                  <a:lnTo>
                    <a:pt x="443" y="1530"/>
                  </a:lnTo>
                  <a:lnTo>
                    <a:pt x="121" y="41"/>
                  </a:lnTo>
                  <a:cubicBezTo>
                    <a:pt x="101" y="20"/>
                    <a:pt x="81" y="0"/>
                    <a:pt x="6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9"/>
            <p:cNvSpPr/>
            <p:nvPr/>
          </p:nvSpPr>
          <p:spPr>
            <a:xfrm rot="-1083917">
              <a:off x="8320306" y="2484431"/>
              <a:ext cx="74518" cy="71629"/>
            </a:xfrm>
            <a:custGeom>
              <a:avLst/>
              <a:gdLst/>
              <a:ahLst/>
              <a:cxnLst/>
              <a:rect l="l" t="t" r="r" b="b"/>
              <a:pathLst>
                <a:path w="2115" h="2033" extrusionOk="0">
                  <a:moveTo>
                    <a:pt x="62" y="0"/>
                  </a:moveTo>
                  <a:cubicBezTo>
                    <a:pt x="21" y="19"/>
                    <a:pt x="0" y="40"/>
                    <a:pt x="21" y="60"/>
                  </a:cubicBezTo>
                  <a:lnTo>
                    <a:pt x="282" y="1731"/>
                  </a:lnTo>
                  <a:cubicBezTo>
                    <a:pt x="282" y="1771"/>
                    <a:pt x="303" y="1771"/>
                    <a:pt x="323" y="1791"/>
                  </a:cubicBezTo>
                  <a:lnTo>
                    <a:pt x="2054" y="2032"/>
                  </a:lnTo>
                  <a:lnTo>
                    <a:pt x="2074" y="2032"/>
                  </a:lnTo>
                  <a:cubicBezTo>
                    <a:pt x="2094" y="2032"/>
                    <a:pt x="2115" y="2013"/>
                    <a:pt x="2115" y="1992"/>
                  </a:cubicBezTo>
                  <a:cubicBezTo>
                    <a:pt x="2115" y="1952"/>
                    <a:pt x="2094" y="1932"/>
                    <a:pt x="2074" y="1932"/>
                  </a:cubicBezTo>
                  <a:lnTo>
                    <a:pt x="384" y="1691"/>
                  </a:lnTo>
                  <a:lnTo>
                    <a:pt x="121" y="60"/>
                  </a:lnTo>
                  <a:cubicBezTo>
                    <a:pt x="121" y="19"/>
                    <a:pt x="81" y="0"/>
                    <a:pt x="6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9"/>
            <p:cNvSpPr/>
            <p:nvPr/>
          </p:nvSpPr>
          <p:spPr>
            <a:xfrm rot="-1083917">
              <a:off x="8294050" y="2550821"/>
              <a:ext cx="46860" cy="56761"/>
            </a:xfrm>
            <a:custGeom>
              <a:avLst/>
              <a:gdLst/>
              <a:ahLst/>
              <a:cxnLst/>
              <a:rect l="l" t="t" r="r" b="b"/>
              <a:pathLst>
                <a:path w="1330" h="1611" extrusionOk="0">
                  <a:moveTo>
                    <a:pt x="41" y="0"/>
                  </a:moveTo>
                  <a:cubicBezTo>
                    <a:pt x="22" y="0"/>
                    <a:pt x="1" y="41"/>
                    <a:pt x="1" y="60"/>
                  </a:cubicBezTo>
                  <a:lnTo>
                    <a:pt x="162" y="1450"/>
                  </a:lnTo>
                  <a:cubicBezTo>
                    <a:pt x="162" y="1490"/>
                    <a:pt x="183" y="1509"/>
                    <a:pt x="202" y="1509"/>
                  </a:cubicBezTo>
                  <a:lnTo>
                    <a:pt x="1270" y="1611"/>
                  </a:lnTo>
                  <a:cubicBezTo>
                    <a:pt x="1289" y="1611"/>
                    <a:pt x="1329" y="1590"/>
                    <a:pt x="1329" y="1570"/>
                  </a:cubicBezTo>
                  <a:cubicBezTo>
                    <a:pt x="1329" y="1549"/>
                    <a:pt x="1310" y="1509"/>
                    <a:pt x="1270" y="1509"/>
                  </a:cubicBezTo>
                  <a:lnTo>
                    <a:pt x="263" y="1409"/>
                  </a:lnTo>
                  <a:lnTo>
                    <a:pt x="102" y="41"/>
                  </a:lnTo>
                  <a:cubicBezTo>
                    <a:pt x="102" y="20"/>
                    <a:pt x="81" y="0"/>
                    <a:pt x="4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9"/>
            <p:cNvSpPr/>
            <p:nvPr/>
          </p:nvSpPr>
          <p:spPr>
            <a:xfrm rot="-1083917">
              <a:off x="5918168" y="2609090"/>
              <a:ext cx="524130" cy="257767"/>
            </a:xfrm>
            <a:custGeom>
              <a:avLst/>
              <a:gdLst/>
              <a:ahLst/>
              <a:cxnLst/>
              <a:rect l="l" t="t" r="r" b="b"/>
              <a:pathLst>
                <a:path w="14876" h="7316" extrusionOk="0">
                  <a:moveTo>
                    <a:pt x="90" y="0"/>
                  </a:moveTo>
                  <a:cubicBezTo>
                    <a:pt x="61" y="0"/>
                    <a:pt x="36" y="18"/>
                    <a:pt x="20" y="48"/>
                  </a:cubicBezTo>
                  <a:cubicBezTo>
                    <a:pt x="1" y="88"/>
                    <a:pt x="20" y="128"/>
                    <a:pt x="61" y="149"/>
                  </a:cubicBezTo>
                  <a:lnTo>
                    <a:pt x="14754" y="7315"/>
                  </a:lnTo>
                  <a:lnTo>
                    <a:pt x="14775" y="7315"/>
                  </a:lnTo>
                  <a:cubicBezTo>
                    <a:pt x="14816" y="7315"/>
                    <a:pt x="14835" y="7294"/>
                    <a:pt x="14856" y="7275"/>
                  </a:cubicBezTo>
                  <a:cubicBezTo>
                    <a:pt x="14875" y="7235"/>
                    <a:pt x="14856" y="7194"/>
                    <a:pt x="14816" y="7173"/>
                  </a:cubicBezTo>
                  <a:lnTo>
                    <a:pt x="122" y="8"/>
                  </a:lnTo>
                  <a:cubicBezTo>
                    <a:pt x="111" y="2"/>
                    <a:pt x="100" y="0"/>
                    <a:pt x="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9"/>
            <p:cNvSpPr/>
            <p:nvPr/>
          </p:nvSpPr>
          <p:spPr>
            <a:xfrm rot="-1083917">
              <a:off x="6197122" y="2677227"/>
              <a:ext cx="78042" cy="137198"/>
            </a:xfrm>
            <a:custGeom>
              <a:avLst/>
              <a:gdLst/>
              <a:ahLst/>
              <a:cxnLst/>
              <a:rect l="l" t="t" r="r" b="b"/>
              <a:pathLst>
                <a:path w="2215" h="3894" extrusionOk="0">
                  <a:moveTo>
                    <a:pt x="1441" y="0"/>
                  </a:moveTo>
                  <a:cubicBezTo>
                    <a:pt x="1431" y="0"/>
                    <a:pt x="1420" y="3"/>
                    <a:pt x="1410" y="8"/>
                  </a:cubicBezTo>
                  <a:cubicBezTo>
                    <a:pt x="1369" y="8"/>
                    <a:pt x="1348" y="48"/>
                    <a:pt x="1369" y="89"/>
                  </a:cubicBezTo>
                  <a:lnTo>
                    <a:pt x="2033" y="2464"/>
                  </a:lnTo>
                  <a:lnTo>
                    <a:pt x="41" y="3752"/>
                  </a:lnTo>
                  <a:cubicBezTo>
                    <a:pt x="1" y="3773"/>
                    <a:pt x="1" y="3832"/>
                    <a:pt x="20" y="3853"/>
                  </a:cubicBezTo>
                  <a:cubicBezTo>
                    <a:pt x="41" y="3894"/>
                    <a:pt x="60" y="3894"/>
                    <a:pt x="81" y="3894"/>
                  </a:cubicBezTo>
                  <a:lnTo>
                    <a:pt x="121" y="3894"/>
                  </a:lnTo>
                  <a:lnTo>
                    <a:pt x="2174" y="2565"/>
                  </a:lnTo>
                  <a:cubicBezTo>
                    <a:pt x="2194" y="2544"/>
                    <a:pt x="2215" y="2504"/>
                    <a:pt x="2194" y="2485"/>
                  </a:cubicBezTo>
                  <a:lnTo>
                    <a:pt x="1509" y="48"/>
                  </a:lnTo>
                  <a:cubicBezTo>
                    <a:pt x="1495" y="19"/>
                    <a:pt x="1470" y="0"/>
                    <a:pt x="144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9"/>
            <p:cNvSpPr/>
            <p:nvPr/>
          </p:nvSpPr>
          <p:spPr>
            <a:xfrm rot="-1083917">
              <a:off x="6299555" y="2719261"/>
              <a:ext cx="67437" cy="92981"/>
            </a:xfrm>
            <a:custGeom>
              <a:avLst/>
              <a:gdLst/>
              <a:ahLst/>
              <a:cxnLst/>
              <a:rect l="l" t="t" r="r" b="b"/>
              <a:pathLst>
                <a:path w="1914" h="2639" extrusionOk="0">
                  <a:moveTo>
                    <a:pt x="1350" y="1"/>
                  </a:moveTo>
                  <a:cubicBezTo>
                    <a:pt x="1310" y="22"/>
                    <a:pt x="1289" y="62"/>
                    <a:pt x="1289" y="102"/>
                  </a:cubicBezTo>
                  <a:lnTo>
                    <a:pt x="1731" y="1490"/>
                  </a:lnTo>
                  <a:lnTo>
                    <a:pt x="62" y="2497"/>
                  </a:lnTo>
                  <a:cubicBezTo>
                    <a:pt x="21" y="2518"/>
                    <a:pt x="0" y="2577"/>
                    <a:pt x="41" y="2598"/>
                  </a:cubicBezTo>
                  <a:cubicBezTo>
                    <a:pt x="41" y="2639"/>
                    <a:pt x="81" y="2639"/>
                    <a:pt x="102" y="2639"/>
                  </a:cubicBezTo>
                  <a:lnTo>
                    <a:pt x="142" y="2639"/>
                  </a:lnTo>
                  <a:lnTo>
                    <a:pt x="1873" y="1592"/>
                  </a:lnTo>
                  <a:cubicBezTo>
                    <a:pt x="1892" y="1571"/>
                    <a:pt x="1913" y="1552"/>
                    <a:pt x="1913" y="1511"/>
                  </a:cubicBezTo>
                  <a:lnTo>
                    <a:pt x="1450" y="62"/>
                  </a:lnTo>
                  <a:cubicBezTo>
                    <a:pt x="1430" y="22"/>
                    <a:pt x="1390" y="1"/>
                    <a:pt x="135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9"/>
            <p:cNvSpPr/>
            <p:nvPr/>
          </p:nvSpPr>
          <p:spPr>
            <a:xfrm rot="-1083917">
              <a:off x="6663208" y="2450126"/>
              <a:ext cx="215628" cy="454192"/>
            </a:xfrm>
            <a:custGeom>
              <a:avLst/>
              <a:gdLst/>
              <a:ahLst/>
              <a:cxnLst/>
              <a:rect l="l" t="t" r="r" b="b"/>
              <a:pathLst>
                <a:path w="6120" h="12891" extrusionOk="0">
                  <a:moveTo>
                    <a:pt x="206" y="0"/>
                  </a:moveTo>
                  <a:cubicBezTo>
                    <a:pt x="177" y="0"/>
                    <a:pt x="148" y="7"/>
                    <a:pt x="121" y="20"/>
                  </a:cubicBezTo>
                  <a:cubicBezTo>
                    <a:pt x="40" y="61"/>
                    <a:pt x="0" y="161"/>
                    <a:pt x="40" y="241"/>
                  </a:cubicBezTo>
                  <a:cubicBezTo>
                    <a:pt x="564" y="1247"/>
                    <a:pt x="905" y="2334"/>
                    <a:pt x="1168" y="3442"/>
                  </a:cubicBezTo>
                  <a:cubicBezTo>
                    <a:pt x="1429" y="4529"/>
                    <a:pt x="1630" y="5676"/>
                    <a:pt x="1912" y="6784"/>
                  </a:cubicBezTo>
                  <a:cubicBezTo>
                    <a:pt x="2193" y="7911"/>
                    <a:pt x="2556" y="9038"/>
                    <a:pt x="3100" y="10085"/>
                  </a:cubicBezTo>
                  <a:cubicBezTo>
                    <a:pt x="3643" y="11151"/>
                    <a:pt x="4408" y="12138"/>
                    <a:pt x="5435" y="12822"/>
                  </a:cubicBezTo>
                  <a:lnTo>
                    <a:pt x="5454" y="12822"/>
                  </a:lnTo>
                  <a:cubicBezTo>
                    <a:pt x="5522" y="12867"/>
                    <a:pt x="5599" y="12890"/>
                    <a:pt x="5675" y="12890"/>
                  </a:cubicBezTo>
                  <a:cubicBezTo>
                    <a:pt x="5800" y="12890"/>
                    <a:pt x="5923" y="12827"/>
                    <a:pt x="5998" y="12701"/>
                  </a:cubicBezTo>
                  <a:cubicBezTo>
                    <a:pt x="6119" y="12519"/>
                    <a:pt x="6058" y="12278"/>
                    <a:pt x="5878" y="12157"/>
                  </a:cubicBezTo>
                  <a:cubicBezTo>
                    <a:pt x="4971" y="11594"/>
                    <a:pt x="4247" y="10729"/>
                    <a:pt x="3704" y="9763"/>
                  </a:cubicBezTo>
                  <a:cubicBezTo>
                    <a:pt x="3160" y="8796"/>
                    <a:pt x="2778" y="7729"/>
                    <a:pt x="2456" y="6642"/>
                  </a:cubicBezTo>
                  <a:cubicBezTo>
                    <a:pt x="2153" y="5555"/>
                    <a:pt x="1912" y="4428"/>
                    <a:pt x="1590" y="3321"/>
                  </a:cubicBezTo>
                  <a:cubicBezTo>
                    <a:pt x="1288" y="2214"/>
                    <a:pt x="905" y="1107"/>
                    <a:pt x="342" y="80"/>
                  </a:cubicBezTo>
                  <a:cubicBezTo>
                    <a:pt x="315" y="27"/>
                    <a:pt x="262" y="0"/>
                    <a:pt x="20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9"/>
            <p:cNvSpPr/>
            <p:nvPr/>
          </p:nvSpPr>
          <p:spPr>
            <a:xfrm rot="-1083917">
              <a:off x="6395964" y="2141845"/>
              <a:ext cx="187934" cy="433651"/>
            </a:xfrm>
            <a:custGeom>
              <a:avLst/>
              <a:gdLst/>
              <a:ahLst/>
              <a:cxnLst/>
              <a:rect l="l" t="t" r="r" b="b"/>
              <a:pathLst>
                <a:path w="5334" h="12308" extrusionOk="0">
                  <a:moveTo>
                    <a:pt x="295" y="1"/>
                  </a:moveTo>
                  <a:cubicBezTo>
                    <a:pt x="142" y="1"/>
                    <a:pt x="0" y="126"/>
                    <a:pt x="0" y="311"/>
                  </a:cubicBezTo>
                  <a:cubicBezTo>
                    <a:pt x="40" y="1196"/>
                    <a:pt x="201" y="3088"/>
                    <a:pt x="865" y="5866"/>
                  </a:cubicBezTo>
                  <a:cubicBezTo>
                    <a:pt x="1831" y="9892"/>
                    <a:pt x="5333" y="12307"/>
                    <a:pt x="5333" y="12307"/>
                  </a:cubicBezTo>
                  <a:cubicBezTo>
                    <a:pt x="5333" y="12307"/>
                    <a:pt x="4912" y="7336"/>
                    <a:pt x="3986" y="4599"/>
                  </a:cubicBezTo>
                  <a:cubicBezTo>
                    <a:pt x="3301" y="2525"/>
                    <a:pt x="1388" y="794"/>
                    <a:pt x="483" y="69"/>
                  </a:cubicBezTo>
                  <a:cubicBezTo>
                    <a:pt x="425" y="22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9"/>
            <p:cNvSpPr/>
            <p:nvPr/>
          </p:nvSpPr>
          <p:spPr>
            <a:xfrm rot="-1083917">
              <a:off x="6399521" y="2140127"/>
              <a:ext cx="187265" cy="436505"/>
            </a:xfrm>
            <a:custGeom>
              <a:avLst/>
              <a:gdLst/>
              <a:ahLst/>
              <a:cxnLst/>
              <a:rect l="l" t="t" r="r" b="b"/>
              <a:pathLst>
                <a:path w="5315" h="12389" extrusionOk="0">
                  <a:moveTo>
                    <a:pt x="83" y="1"/>
                  </a:moveTo>
                  <a:cubicBezTo>
                    <a:pt x="75" y="1"/>
                    <a:pt x="68" y="3"/>
                    <a:pt x="62" y="9"/>
                  </a:cubicBezTo>
                  <a:cubicBezTo>
                    <a:pt x="22" y="9"/>
                    <a:pt x="1" y="49"/>
                    <a:pt x="22" y="89"/>
                  </a:cubicBezTo>
                  <a:lnTo>
                    <a:pt x="5175" y="12348"/>
                  </a:lnTo>
                  <a:cubicBezTo>
                    <a:pt x="5194" y="12388"/>
                    <a:pt x="5215" y="12388"/>
                    <a:pt x="5234" y="12388"/>
                  </a:cubicBezTo>
                  <a:lnTo>
                    <a:pt x="5255" y="12388"/>
                  </a:lnTo>
                  <a:cubicBezTo>
                    <a:pt x="5296" y="12368"/>
                    <a:pt x="5315" y="12348"/>
                    <a:pt x="5296" y="12308"/>
                  </a:cubicBezTo>
                  <a:lnTo>
                    <a:pt x="143" y="30"/>
                  </a:lnTo>
                  <a:cubicBezTo>
                    <a:pt x="128" y="15"/>
                    <a:pt x="103" y="1"/>
                    <a:pt x="8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9"/>
            <p:cNvSpPr/>
            <p:nvPr/>
          </p:nvSpPr>
          <p:spPr>
            <a:xfrm rot="-1083917">
              <a:off x="6364562" y="2220737"/>
              <a:ext cx="73778" cy="60566"/>
            </a:xfrm>
            <a:custGeom>
              <a:avLst/>
              <a:gdLst/>
              <a:ahLst/>
              <a:cxnLst/>
              <a:rect l="l" t="t" r="r" b="b"/>
              <a:pathLst>
                <a:path w="2094" h="1719" extrusionOk="0">
                  <a:moveTo>
                    <a:pt x="2032" y="0"/>
                  </a:moveTo>
                  <a:cubicBezTo>
                    <a:pt x="2012" y="0"/>
                    <a:pt x="1988" y="14"/>
                    <a:pt x="1973" y="28"/>
                  </a:cubicBezTo>
                  <a:lnTo>
                    <a:pt x="1329" y="1579"/>
                  </a:lnTo>
                  <a:lnTo>
                    <a:pt x="81" y="1257"/>
                  </a:lnTo>
                  <a:cubicBezTo>
                    <a:pt x="41" y="1257"/>
                    <a:pt x="21" y="1276"/>
                    <a:pt x="1" y="1316"/>
                  </a:cubicBezTo>
                  <a:cubicBezTo>
                    <a:pt x="1" y="1337"/>
                    <a:pt x="21" y="1378"/>
                    <a:pt x="62" y="1378"/>
                  </a:cubicBezTo>
                  <a:lnTo>
                    <a:pt x="1350" y="1700"/>
                  </a:lnTo>
                  <a:cubicBezTo>
                    <a:pt x="1350" y="1719"/>
                    <a:pt x="1350" y="1719"/>
                    <a:pt x="1369" y="1719"/>
                  </a:cubicBezTo>
                  <a:cubicBezTo>
                    <a:pt x="1390" y="1719"/>
                    <a:pt x="1410" y="1700"/>
                    <a:pt x="1410" y="1679"/>
                  </a:cubicBezTo>
                  <a:lnTo>
                    <a:pt x="2094" y="89"/>
                  </a:lnTo>
                  <a:cubicBezTo>
                    <a:pt x="2094" y="49"/>
                    <a:pt x="2094" y="9"/>
                    <a:pt x="2054" y="9"/>
                  </a:cubicBezTo>
                  <a:cubicBezTo>
                    <a:pt x="2048" y="3"/>
                    <a:pt x="2040" y="0"/>
                    <a:pt x="203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9"/>
            <p:cNvSpPr/>
            <p:nvPr/>
          </p:nvSpPr>
          <p:spPr>
            <a:xfrm rot="-1083917">
              <a:off x="6408979" y="2278282"/>
              <a:ext cx="103551" cy="80156"/>
            </a:xfrm>
            <a:custGeom>
              <a:avLst/>
              <a:gdLst/>
              <a:ahLst/>
              <a:cxnLst/>
              <a:rect l="l" t="t" r="r" b="b"/>
              <a:pathLst>
                <a:path w="2939" h="2275" extrusionOk="0">
                  <a:moveTo>
                    <a:pt x="2899" y="1"/>
                  </a:moveTo>
                  <a:cubicBezTo>
                    <a:pt x="2858" y="1"/>
                    <a:pt x="2837" y="1"/>
                    <a:pt x="2818" y="41"/>
                  </a:cubicBezTo>
                  <a:lnTo>
                    <a:pt x="1852" y="2135"/>
                  </a:lnTo>
                  <a:lnTo>
                    <a:pt x="81" y="1993"/>
                  </a:lnTo>
                  <a:cubicBezTo>
                    <a:pt x="40" y="1993"/>
                    <a:pt x="19" y="2014"/>
                    <a:pt x="0" y="2054"/>
                  </a:cubicBezTo>
                  <a:cubicBezTo>
                    <a:pt x="0" y="2094"/>
                    <a:pt x="40" y="2114"/>
                    <a:pt x="60" y="2114"/>
                  </a:cubicBezTo>
                  <a:lnTo>
                    <a:pt x="1892" y="2275"/>
                  </a:lnTo>
                  <a:cubicBezTo>
                    <a:pt x="1911" y="2275"/>
                    <a:pt x="1932" y="2255"/>
                    <a:pt x="1952" y="2234"/>
                  </a:cubicBezTo>
                  <a:lnTo>
                    <a:pt x="2918" y="101"/>
                  </a:lnTo>
                  <a:cubicBezTo>
                    <a:pt x="2939" y="60"/>
                    <a:pt x="2939" y="20"/>
                    <a:pt x="289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9"/>
            <p:cNvSpPr/>
            <p:nvPr/>
          </p:nvSpPr>
          <p:spPr>
            <a:xfrm rot="-1083917">
              <a:off x="6463463" y="2358920"/>
              <a:ext cx="104995" cy="69797"/>
            </a:xfrm>
            <a:custGeom>
              <a:avLst/>
              <a:gdLst/>
              <a:ahLst/>
              <a:cxnLst/>
              <a:rect l="l" t="t" r="r" b="b"/>
              <a:pathLst>
                <a:path w="2980" h="1981" extrusionOk="0">
                  <a:moveTo>
                    <a:pt x="2899" y="1"/>
                  </a:moveTo>
                  <a:cubicBezTo>
                    <a:pt x="2879" y="1"/>
                    <a:pt x="2853" y="19"/>
                    <a:pt x="2838" y="48"/>
                  </a:cubicBezTo>
                  <a:lnTo>
                    <a:pt x="1992" y="1860"/>
                  </a:lnTo>
                  <a:lnTo>
                    <a:pt x="60" y="1578"/>
                  </a:lnTo>
                  <a:cubicBezTo>
                    <a:pt x="56" y="1575"/>
                    <a:pt x="52" y="1573"/>
                    <a:pt x="47" y="1573"/>
                  </a:cubicBezTo>
                  <a:cubicBezTo>
                    <a:pt x="27" y="1573"/>
                    <a:pt x="0" y="1603"/>
                    <a:pt x="0" y="1618"/>
                  </a:cubicBezTo>
                  <a:cubicBezTo>
                    <a:pt x="0" y="1659"/>
                    <a:pt x="20" y="1699"/>
                    <a:pt x="40" y="1699"/>
                  </a:cubicBezTo>
                  <a:lnTo>
                    <a:pt x="2013" y="1981"/>
                  </a:lnTo>
                  <a:cubicBezTo>
                    <a:pt x="2053" y="1981"/>
                    <a:pt x="2073" y="1961"/>
                    <a:pt x="2073" y="1941"/>
                  </a:cubicBezTo>
                  <a:lnTo>
                    <a:pt x="2958" y="89"/>
                  </a:lnTo>
                  <a:cubicBezTo>
                    <a:pt x="2979" y="69"/>
                    <a:pt x="2958" y="29"/>
                    <a:pt x="2918" y="8"/>
                  </a:cubicBezTo>
                  <a:cubicBezTo>
                    <a:pt x="2913" y="3"/>
                    <a:pt x="2906" y="1"/>
                    <a:pt x="289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9"/>
            <p:cNvSpPr/>
            <p:nvPr/>
          </p:nvSpPr>
          <p:spPr>
            <a:xfrm rot="-1083917">
              <a:off x="6528386" y="2437795"/>
              <a:ext cx="79486" cy="44676"/>
            </a:xfrm>
            <a:custGeom>
              <a:avLst/>
              <a:gdLst/>
              <a:ahLst/>
              <a:cxnLst/>
              <a:rect l="l" t="t" r="r" b="b"/>
              <a:pathLst>
                <a:path w="2256" h="1268" extrusionOk="0">
                  <a:moveTo>
                    <a:pt x="2196" y="1"/>
                  </a:moveTo>
                  <a:cubicBezTo>
                    <a:pt x="2175" y="1"/>
                    <a:pt x="2135" y="1"/>
                    <a:pt x="2115" y="41"/>
                  </a:cubicBezTo>
                  <a:lnTo>
                    <a:pt x="1652" y="1128"/>
                  </a:lnTo>
                  <a:lnTo>
                    <a:pt x="81" y="846"/>
                  </a:lnTo>
                  <a:cubicBezTo>
                    <a:pt x="74" y="842"/>
                    <a:pt x="66" y="840"/>
                    <a:pt x="58" y="840"/>
                  </a:cubicBezTo>
                  <a:cubicBezTo>
                    <a:pt x="27" y="840"/>
                    <a:pt x="1" y="869"/>
                    <a:pt x="1" y="886"/>
                  </a:cubicBezTo>
                  <a:cubicBezTo>
                    <a:pt x="1" y="926"/>
                    <a:pt x="22" y="967"/>
                    <a:pt x="62" y="967"/>
                  </a:cubicBezTo>
                  <a:lnTo>
                    <a:pt x="1672" y="1268"/>
                  </a:lnTo>
                  <a:cubicBezTo>
                    <a:pt x="1713" y="1268"/>
                    <a:pt x="1732" y="1249"/>
                    <a:pt x="1732" y="1228"/>
                  </a:cubicBezTo>
                  <a:lnTo>
                    <a:pt x="2236" y="81"/>
                  </a:lnTo>
                  <a:cubicBezTo>
                    <a:pt x="2255" y="60"/>
                    <a:pt x="2236" y="20"/>
                    <a:pt x="219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9"/>
            <p:cNvSpPr/>
            <p:nvPr/>
          </p:nvSpPr>
          <p:spPr>
            <a:xfrm rot="-1083917">
              <a:off x="6727151" y="2510195"/>
              <a:ext cx="90831" cy="224683"/>
            </a:xfrm>
            <a:custGeom>
              <a:avLst/>
              <a:gdLst/>
              <a:ahLst/>
              <a:cxnLst/>
              <a:rect l="l" t="t" r="r" b="b"/>
              <a:pathLst>
                <a:path w="2578" h="6377" extrusionOk="0">
                  <a:moveTo>
                    <a:pt x="2408" y="0"/>
                  </a:moveTo>
                  <a:cubicBezTo>
                    <a:pt x="2346" y="0"/>
                    <a:pt x="2285" y="38"/>
                    <a:pt x="2255" y="97"/>
                  </a:cubicBezTo>
                  <a:cubicBezTo>
                    <a:pt x="1751" y="1022"/>
                    <a:pt x="1268" y="1969"/>
                    <a:pt x="846" y="2955"/>
                  </a:cubicBezTo>
                  <a:cubicBezTo>
                    <a:pt x="444" y="3921"/>
                    <a:pt x="141" y="4968"/>
                    <a:pt x="20" y="6055"/>
                  </a:cubicBezTo>
                  <a:lnTo>
                    <a:pt x="20" y="6076"/>
                  </a:lnTo>
                  <a:cubicBezTo>
                    <a:pt x="1" y="6237"/>
                    <a:pt x="141" y="6357"/>
                    <a:pt x="283" y="6377"/>
                  </a:cubicBezTo>
                  <a:cubicBezTo>
                    <a:pt x="444" y="6377"/>
                    <a:pt x="584" y="6256"/>
                    <a:pt x="605" y="6095"/>
                  </a:cubicBezTo>
                  <a:cubicBezTo>
                    <a:pt x="664" y="5088"/>
                    <a:pt x="927" y="4082"/>
                    <a:pt x="1289" y="3116"/>
                  </a:cubicBezTo>
                  <a:cubicBezTo>
                    <a:pt x="1630" y="2130"/>
                    <a:pt x="2094" y="1183"/>
                    <a:pt x="2537" y="238"/>
                  </a:cubicBezTo>
                  <a:cubicBezTo>
                    <a:pt x="2577" y="158"/>
                    <a:pt x="2556" y="56"/>
                    <a:pt x="2476" y="16"/>
                  </a:cubicBezTo>
                  <a:cubicBezTo>
                    <a:pt x="2454" y="5"/>
                    <a:pt x="2431" y="0"/>
                    <a:pt x="240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9"/>
            <p:cNvSpPr/>
            <p:nvPr/>
          </p:nvSpPr>
          <p:spPr>
            <a:xfrm rot="-1083917">
              <a:off x="6694925" y="2237109"/>
              <a:ext cx="157493" cy="324745"/>
            </a:xfrm>
            <a:custGeom>
              <a:avLst/>
              <a:gdLst/>
              <a:ahLst/>
              <a:cxnLst/>
              <a:rect l="l" t="t" r="r" b="b"/>
              <a:pathLst>
                <a:path w="4470" h="9217" extrusionOk="0">
                  <a:moveTo>
                    <a:pt x="3950" y="1"/>
                  </a:moveTo>
                  <a:cubicBezTo>
                    <a:pt x="3890" y="1"/>
                    <a:pt x="3830" y="25"/>
                    <a:pt x="3785" y="78"/>
                  </a:cubicBezTo>
                  <a:cubicBezTo>
                    <a:pt x="3361" y="582"/>
                    <a:pt x="2516" y="1669"/>
                    <a:pt x="1490" y="3500"/>
                  </a:cubicBezTo>
                  <a:cubicBezTo>
                    <a:pt x="1" y="6157"/>
                    <a:pt x="704" y="9216"/>
                    <a:pt x="704" y="9216"/>
                  </a:cubicBezTo>
                  <a:cubicBezTo>
                    <a:pt x="704" y="9216"/>
                    <a:pt x="2939" y="6318"/>
                    <a:pt x="3804" y="4366"/>
                  </a:cubicBezTo>
                  <a:cubicBezTo>
                    <a:pt x="4469" y="2917"/>
                    <a:pt x="4287" y="1025"/>
                    <a:pt x="4166" y="179"/>
                  </a:cubicBezTo>
                  <a:cubicBezTo>
                    <a:pt x="4141" y="66"/>
                    <a:pt x="4047" y="1"/>
                    <a:pt x="3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9"/>
            <p:cNvSpPr/>
            <p:nvPr/>
          </p:nvSpPr>
          <p:spPr>
            <a:xfrm rot="-1083917">
              <a:off x="6717455" y="2234692"/>
              <a:ext cx="120604" cy="327247"/>
            </a:xfrm>
            <a:custGeom>
              <a:avLst/>
              <a:gdLst/>
              <a:ahLst/>
              <a:cxnLst/>
              <a:rect l="l" t="t" r="r" b="b"/>
              <a:pathLst>
                <a:path w="3423" h="9288" extrusionOk="0">
                  <a:moveTo>
                    <a:pt x="3360" y="0"/>
                  </a:moveTo>
                  <a:cubicBezTo>
                    <a:pt x="3341" y="0"/>
                    <a:pt x="3321" y="15"/>
                    <a:pt x="3321" y="28"/>
                  </a:cubicBezTo>
                  <a:lnTo>
                    <a:pt x="20" y="9228"/>
                  </a:lnTo>
                  <a:cubicBezTo>
                    <a:pt x="1" y="9247"/>
                    <a:pt x="20" y="9268"/>
                    <a:pt x="41" y="9288"/>
                  </a:cubicBezTo>
                  <a:lnTo>
                    <a:pt x="60" y="9288"/>
                  </a:lnTo>
                  <a:cubicBezTo>
                    <a:pt x="81" y="9288"/>
                    <a:pt x="100" y="9268"/>
                    <a:pt x="100" y="9268"/>
                  </a:cubicBezTo>
                  <a:lnTo>
                    <a:pt x="3402" y="69"/>
                  </a:lnTo>
                  <a:cubicBezTo>
                    <a:pt x="3422" y="49"/>
                    <a:pt x="3402" y="9"/>
                    <a:pt x="3382" y="9"/>
                  </a:cubicBezTo>
                  <a:cubicBezTo>
                    <a:pt x="3376" y="3"/>
                    <a:pt x="3368" y="0"/>
                    <a:pt x="336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9"/>
            <p:cNvSpPr/>
            <p:nvPr/>
          </p:nvSpPr>
          <p:spPr>
            <a:xfrm rot="-1083917">
              <a:off x="6754596" y="2283511"/>
              <a:ext cx="63173" cy="31992"/>
            </a:xfrm>
            <a:custGeom>
              <a:avLst/>
              <a:gdLst/>
              <a:ahLst/>
              <a:cxnLst/>
              <a:rect l="l" t="t" r="r" b="b"/>
              <a:pathLst>
                <a:path w="1793" h="908" extrusionOk="0">
                  <a:moveTo>
                    <a:pt x="21" y="1"/>
                  </a:moveTo>
                  <a:cubicBezTo>
                    <a:pt x="0" y="21"/>
                    <a:pt x="0" y="62"/>
                    <a:pt x="21" y="81"/>
                  </a:cubicBezTo>
                  <a:lnTo>
                    <a:pt x="544" y="886"/>
                  </a:lnTo>
                  <a:cubicBezTo>
                    <a:pt x="564" y="907"/>
                    <a:pt x="585" y="907"/>
                    <a:pt x="585" y="907"/>
                  </a:cubicBezTo>
                  <a:lnTo>
                    <a:pt x="604" y="907"/>
                  </a:lnTo>
                  <a:lnTo>
                    <a:pt x="1752" y="384"/>
                  </a:lnTo>
                  <a:cubicBezTo>
                    <a:pt x="1792" y="384"/>
                    <a:pt x="1792" y="343"/>
                    <a:pt x="1792" y="323"/>
                  </a:cubicBezTo>
                  <a:cubicBezTo>
                    <a:pt x="1778" y="309"/>
                    <a:pt x="1764" y="295"/>
                    <a:pt x="1749" y="295"/>
                  </a:cubicBezTo>
                  <a:cubicBezTo>
                    <a:pt x="1743" y="295"/>
                    <a:pt x="1737" y="297"/>
                    <a:pt x="1731" y="303"/>
                  </a:cubicBezTo>
                  <a:lnTo>
                    <a:pt x="604" y="806"/>
                  </a:lnTo>
                  <a:lnTo>
                    <a:pt x="101" y="21"/>
                  </a:lnTo>
                  <a:cubicBezTo>
                    <a:pt x="81" y="1"/>
                    <a:pt x="40" y="1"/>
                    <a:pt x="2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9"/>
            <p:cNvSpPr/>
            <p:nvPr/>
          </p:nvSpPr>
          <p:spPr>
            <a:xfrm rot="-1083917">
              <a:off x="6738863" y="2351328"/>
              <a:ext cx="91466" cy="37629"/>
            </a:xfrm>
            <a:custGeom>
              <a:avLst/>
              <a:gdLst/>
              <a:ahLst/>
              <a:cxnLst/>
              <a:rect l="l" t="t" r="r" b="b"/>
              <a:pathLst>
                <a:path w="2596" h="1068" extrusionOk="0">
                  <a:moveTo>
                    <a:pt x="19" y="0"/>
                  </a:moveTo>
                  <a:cubicBezTo>
                    <a:pt x="0" y="21"/>
                    <a:pt x="0" y="61"/>
                    <a:pt x="19" y="81"/>
                  </a:cubicBezTo>
                  <a:lnTo>
                    <a:pt x="926" y="1068"/>
                  </a:lnTo>
                  <a:lnTo>
                    <a:pt x="986" y="1068"/>
                  </a:lnTo>
                  <a:lnTo>
                    <a:pt x="2576" y="403"/>
                  </a:lnTo>
                  <a:cubicBezTo>
                    <a:pt x="2596" y="383"/>
                    <a:pt x="2596" y="362"/>
                    <a:pt x="2596" y="343"/>
                  </a:cubicBezTo>
                  <a:cubicBezTo>
                    <a:pt x="2576" y="322"/>
                    <a:pt x="2556" y="303"/>
                    <a:pt x="2536" y="303"/>
                  </a:cubicBezTo>
                  <a:lnTo>
                    <a:pt x="966" y="966"/>
                  </a:lnTo>
                  <a:lnTo>
                    <a:pt x="81" y="21"/>
                  </a:lnTo>
                  <a:cubicBezTo>
                    <a:pt x="60" y="0"/>
                    <a:pt x="40" y="0"/>
                    <a:pt x="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9"/>
            <p:cNvSpPr/>
            <p:nvPr/>
          </p:nvSpPr>
          <p:spPr>
            <a:xfrm rot="-1083917">
              <a:off x="6734353" y="2413081"/>
              <a:ext cx="85159" cy="43126"/>
            </a:xfrm>
            <a:custGeom>
              <a:avLst/>
              <a:gdLst/>
              <a:ahLst/>
              <a:cxnLst/>
              <a:rect l="l" t="t" r="r" b="b"/>
              <a:pathLst>
                <a:path w="2417" h="1224" extrusionOk="0">
                  <a:moveTo>
                    <a:pt x="51" y="1"/>
                  </a:moveTo>
                  <a:cubicBezTo>
                    <a:pt x="41" y="1"/>
                    <a:pt x="30" y="6"/>
                    <a:pt x="20" y="15"/>
                  </a:cubicBezTo>
                  <a:cubicBezTo>
                    <a:pt x="1" y="36"/>
                    <a:pt x="1" y="56"/>
                    <a:pt x="20" y="77"/>
                  </a:cubicBezTo>
                  <a:lnTo>
                    <a:pt x="927" y="1204"/>
                  </a:lnTo>
                  <a:cubicBezTo>
                    <a:pt x="946" y="1223"/>
                    <a:pt x="946" y="1223"/>
                    <a:pt x="967" y="1223"/>
                  </a:cubicBezTo>
                  <a:lnTo>
                    <a:pt x="986" y="1223"/>
                  </a:lnTo>
                  <a:lnTo>
                    <a:pt x="2376" y="659"/>
                  </a:lnTo>
                  <a:cubicBezTo>
                    <a:pt x="2395" y="659"/>
                    <a:pt x="2416" y="619"/>
                    <a:pt x="2395" y="600"/>
                  </a:cubicBezTo>
                  <a:cubicBezTo>
                    <a:pt x="2395" y="585"/>
                    <a:pt x="2385" y="571"/>
                    <a:pt x="2365" y="571"/>
                  </a:cubicBezTo>
                  <a:cubicBezTo>
                    <a:pt x="2357" y="571"/>
                    <a:pt x="2347" y="573"/>
                    <a:pt x="2336" y="579"/>
                  </a:cubicBezTo>
                  <a:lnTo>
                    <a:pt x="986" y="1123"/>
                  </a:lnTo>
                  <a:lnTo>
                    <a:pt x="81" y="15"/>
                  </a:lnTo>
                  <a:cubicBezTo>
                    <a:pt x="71" y="6"/>
                    <a:pt x="61" y="1"/>
                    <a:pt x="5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9"/>
            <p:cNvSpPr/>
            <p:nvPr/>
          </p:nvSpPr>
          <p:spPr>
            <a:xfrm rot="-1083917">
              <a:off x="6742288" y="2474445"/>
              <a:ext cx="58205" cy="37418"/>
            </a:xfrm>
            <a:custGeom>
              <a:avLst/>
              <a:gdLst/>
              <a:ahLst/>
              <a:cxnLst/>
              <a:rect l="l" t="t" r="r" b="b"/>
              <a:pathLst>
                <a:path w="1652" h="1062" extrusionOk="0">
                  <a:moveTo>
                    <a:pt x="51" y="0"/>
                  </a:moveTo>
                  <a:cubicBezTo>
                    <a:pt x="41" y="0"/>
                    <a:pt x="31" y="5"/>
                    <a:pt x="20" y="15"/>
                  </a:cubicBezTo>
                  <a:cubicBezTo>
                    <a:pt x="1" y="15"/>
                    <a:pt x="1" y="55"/>
                    <a:pt x="1" y="76"/>
                  </a:cubicBezTo>
                  <a:lnTo>
                    <a:pt x="725" y="1042"/>
                  </a:lnTo>
                  <a:cubicBezTo>
                    <a:pt x="745" y="1042"/>
                    <a:pt x="766" y="1061"/>
                    <a:pt x="766" y="1061"/>
                  </a:cubicBezTo>
                  <a:lnTo>
                    <a:pt x="785" y="1061"/>
                  </a:lnTo>
                  <a:lnTo>
                    <a:pt x="1630" y="680"/>
                  </a:lnTo>
                  <a:cubicBezTo>
                    <a:pt x="1651" y="680"/>
                    <a:pt x="1651" y="639"/>
                    <a:pt x="1651" y="619"/>
                  </a:cubicBezTo>
                  <a:cubicBezTo>
                    <a:pt x="1630" y="599"/>
                    <a:pt x="1611" y="599"/>
                    <a:pt x="1590" y="599"/>
                  </a:cubicBezTo>
                  <a:lnTo>
                    <a:pt x="785" y="961"/>
                  </a:lnTo>
                  <a:lnTo>
                    <a:pt x="81" y="15"/>
                  </a:lnTo>
                  <a:cubicBezTo>
                    <a:pt x="71" y="5"/>
                    <a:pt x="61" y="0"/>
                    <a:pt x="5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9"/>
            <p:cNvSpPr/>
            <p:nvPr/>
          </p:nvSpPr>
          <p:spPr>
            <a:xfrm rot="-1083917">
              <a:off x="6646366" y="2931665"/>
              <a:ext cx="522686" cy="153230"/>
            </a:xfrm>
            <a:custGeom>
              <a:avLst/>
              <a:gdLst/>
              <a:ahLst/>
              <a:cxnLst/>
              <a:rect l="l" t="t" r="r" b="b"/>
              <a:pathLst>
                <a:path w="14835" h="4349" extrusionOk="0">
                  <a:moveTo>
                    <a:pt x="12824" y="1"/>
                  </a:moveTo>
                  <a:cubicBezTo>
                    <a:pt x="12089" y="1"/>
                    <a:pt x="11366" y="100"/>
                    <a:pt x="10668" y="227"/>
                  </a:cubicBezTo>
                  <a:cubicBezTo>
                    <a:pt x="9420" y="447"/>
                    <a:pt x="8213" y="729"/>
                    <a:pt x="7005" y="1091"/>
                  </a:cubicBezTo>
                  <a:cubicBezTo>
                    <a:pt x="5797" y="1434"/>
                    <a:pt x="4630" y="1856"/>
                    <a:pt x="3462" y="2360"/>
                  </a:cubicBezTo>
                  <a:cubicBezTo>
                    <a:pt x="2314" y="2843"/>
                    <a:pt x="1208" y="3426"/>
                    <a:pt x="121" y="4030"/>
                  </a:cubicBezTo>
                  <a:cubicBezTo>
                    <a:pt x="41" y="4091"/>
                    <a:pt x="0" y="4172"/>
                    <a:pt x="60" y="4252"/>
                  </a:cubicBezTo>
                  <a:cubicBezTo>
                    <a:pt x="89" y="4311"/>
                    <a:pt x="152" y="4349"/>
                    <a:pt x="214" y="4349"/>
                  </a:cubicBezTo>
                  <a:cubicBezTo>
                    <a:pt x="237" y="4349"/>
                    <a:pt x="261" y="4344"/>
                    <a:pt x="282" y="4333"/>
                  </a:cubicBezTo>
                  <a:cubicBezTo>
                    <a:pt x="1369" y="3748"/>
                    <a:pt x="2496" y="3206"/>
                    <a:pt x="3643" y="2763"/>
                  </a:cubicBezTo>
                  <a:cubicBezTo>
                    <a:pt x="4791" y="2299"/>
                    <a:pt x="5958" y="1918"/>
                    <a:pt x="7145" y="1595"/>
                  </a:cubicBezTo>
                  <a:cubicBezTo>
                    <a:pt x="8334" y="1273"/>
                    <a:pt x="9541" y="1032"/>
                    <a:pt x="10768" y="871"/>
                  </a:cubicBezTo>
                  <a:cubicBezTo>
                    <a:pt x="11385" y="778"/>
                    <a:pt x="12006" y="712"/>
                    <a:pt x="12615" y="712"/>
                  </a:cubicBezTo>
                  <a:cubicBezTo>
                    <a:pt x="13198" y="712"/>
                    <a:pt x="13769" y="773"/>
                    <a:pt x="14311" y="930"/>
                  </a:cubicBezTo>
                  <a:lnTo>
                    <a:pt x="14332" y="930"/>
                  </a:lnTo>
                  <a:cubicBezTo>
                    <a:pt x="14367" y="941"/>
                    <a:pt x="14403" y="946"/>
                    <a:pt x="14438" y="946"/>
                  </a:cubicBezTo>
                  <a:cubicBezTo>
                    <a:pt x="14600" y="946"/>
                    <a:pt x="14745" y="835"/>
                    <a:pt x="14794" y="670"/>
                  </a:cubicBezTo>
                  <a:cubicBezTo>
                    <a:pt x="14834" y="468"/>
                    <a:pt x="14713" y="246"/>
                    <a:pt x="14512" y="206"/>
                  </a:cubicBezTo>
                  <a:cubicBezTo>
                    <a:pt x="13948" y="58"/>
                    <a:pt x="13383" y="1"/>
                    <a:pt x="1282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9"/>
            <p:cNvSpPr/>
            <p:nvPr/>
          </p:nvSpPr>
          <p:spPr>
            <a:xfrm rot="-1083917">
              <a:off x="6448522" y="3123056"/>
              <a:ext cx="354658" cy="281303"/>
            </a:xfrm>
            <a:custGeom>
              <a:avLst/>
              <a:gdLst/>
              <a:ahLst/>
              <a:cxnLst/>
              <a:rect l="l" t="t" r="r" b="b"/>
              <a:pathLst>
                <a:path w="10066" h="7984" extrusionOk="0">
                  <a:moveTo>
                    <a:pt x="7228" y="1"/>
                  </a:moveTo>
                  <a:cubicBezTo>
                    <a:pt x="6888" y="1"/>
                    <a:pt x="6551" y="20"/>
                    <a:pt x="6221" y="67"/>
                  </a:cubicBezTo>
                  <a:cubicBezTo>
                    <a:pt x="5113" y="188"/>
                    <a:pt x="4027" y="510"/>
                    <a:pt x="2960" y="894"/>
                  </a:cubicBezTo>
                  <a:cubicBezTo>
                    <a:pt x="2759" y="953"/>
                    <a:pt x="2577" y="1034"/>
                    <a:pt x="2376" y="1114"/>
                  </a:cubicBezTo>
                  <a:cubicBezTo>
                    <a:pt x="1571" y="1396"/>
                    <a:pt x="725" y="1739"/>
                    <a:pt x="202" y="2423"/>
                  </a:cubicBezTo>
                  <a:cubicBezTo>
                    <a:pt x="81" y="2563"/>
                    <a:pt x="1" y="2786"/>
                    <a:pt x="102" y="2926"/>
                  </a:cubicBezTo>
                  <a:cubicBezTo>
                    <a:pt x="162" y="3006"/>
                    <a:pt x="263" y="3046"/>
                    <a:pt x="363" y="3067"/>
                  </a:cubicBezTo>
                  <a:cubicBezTo>
                    <a:pt x="760" y="3163"/>
                    <a:pt x="1163" y="3209"/>
                    <a:pt x="1565" y="3209"/>
                  </a:cubicBezTo>
                  <a:cubicBezTo>
                    <a:pt x="1837" y="3209"/>
                    <a:pt x="2108" y="3188"/>
                    <a:pt x="2376" y="3148"/>
                  </a:cubicBezTo>
                  <a:lnTo>
                    <a:pt x="2376" y="3148"/>
                  </a:lnTo>
                  <a:cubicBezTo>
                    <a:pt x="1914" y="3328"/>
                    <a:pt x="1490" y="3631"/>
                    <a:pt x="1168" y="3993"/>
                  </a:cubicBezTo>
                  <a:cubicBezTo>
                    <a:pt x="1047" y="4114"/>
                    <a:pt x="927" y="4315"/>
                    <a:pt x="1028" y="4455"/>
                  </a:cubicBezTo>
                  <a:cubicBezTo>
                    <a:pt x="1109" y="4576"/>
                    <a:pt x="1249" y="4597"/>
                    <a:pt x="1390" y="4597"/>
                  </a:cubicBezTo>
                  <a:cubicBezTo>
                    <a:pt x="1914" y="4597"/>
                    <a:pt x="2437" y="4476"/>
                    <a:pt x="2899" y="4235"/>
                  </a:cubicBezTo>
                  <a:lnTo>
                    <a:pt x="2899" y="4235"/>
                  </a:lnTo>
                  <a:lnTo>
                    <a:pt x="2215" y="4919"/>
                  </a:lnTo>
                  <a:cubicBezTo>
                    <a:pt x="2054" y="5080"/>
                    <a:pt x="1893" y="5261"/>
                    <a:pt x="1812" y="5462"/>
                  </a:cubicBezTo>
                  <a:cubicBezTo>
                    <a:pt x="1732" y="5684"/>
                    <a:pt x="1793" y="5966"/>
                    <a:pt x="1994" y="6087"/>
                  </a:cubicBezTo>
                  <a:cubicBezTo>
                    <a:pt x="2065" y="6131"/>
                    <a:pt x="2144" y="6147"/>
                    <a:pt x="2225" y="6147"/>
                  </a:cubicBezTo>
                  <a:cubicBezTo>
                    <a:pt x="2328" y="6147"/>
                    <a:pt x="2436" y="6120"/>
                    <a:pt x="2537" y="6087"/>
                  </a:cubicBezTo>
                  <a:cubicBezTo>
                    <a:pt x="3001" y="5945"/>
                    <a:pt x="3444" y="5744"/>
                    <a:pt x="3846" y="5462"/>
                  </a:cubicBezTo>
                  <a:lnTo>
                    <a:pt x="3846" y="5462"/>
                  </a:lnTo>
                  <a:cubicBezTo>
                    <a:pt x="3503" y="5784"/>
                    <a:pt x="3221" y="6146"/>
                    <a:pt x="3001" y="6530"/>
                  </a:cubicBezTo>
                  <a:cubicBezTo>
                    <a:pt x="2880" y="6731"/>
                    <a:pt x="2799" y="7072"/>
                    <a:pt x="3020" y="7174"/>
                  </a:cubicBezTo>
                  <a:cubicBezTo>
                    <a:pt x="3058" y="7189"/>
                    <a:pt x="3096" y="7195"/>
                    <a:pt x="3133" y="7195"/>
                  </a:cubicBezTo>
                  <a:cubicBezTo>
                    <a:pt x="3194" y="7195"/>
                    <a:pt x="3252" y="7178"/>
                    <a:pt x="3302" y="7153"/>
                  </a:cubicBezTo>
                  <a:cubicBezTo>
                    <a:pt x="3846" y="6992"/>
                    <a:pt x="4268" y="6589"/>
                    <a:pt x="4671" y="6187"/>
                  </a:cubicBezTo>
                  <a:lnTo>
                    <a:pt x="4671" y="6187"/>
                  </a:lnTo>
                  <a:cubicBezTo>
                    <a:pt x="4389" y="6629"/>
                    <a:pt x="4168" y="7093"/>
                    <a:pt x="3986" y="7555"/>
                  </a:cubicBezTo>
                  <a:cubicBezTo>
                    <a:pt x="3927" y="7716"/>
                    <a:pt x="3927" y="7939"/>
                    <a:pt x="4088" y="7979"/>
                  </a:cubicBezTo>
                  <a:cubicBezTo>
                    <a:pt x="4099" y="7982"/>
                    <a:pt x="4111" y="7984"/>
                    <a:pt x="4123" y="7984"/>
                  </a:cubicBezTo>
                  <a:cubicBezTo>
                    <a:pt x="4176" y="7984"/>
                    <a:pt x="4239" y="7954"/>
                    <a:pt x="4289" y="7939"/>
                  </a:cubicBezTo>
                  <a:cubicBezTo>
                    <a:pt x="4711" y="7676"/>
                    <a:pt x="5054" y="7273"/>
                    <a:pt x="5355" y="6871"/>
                  </a:cubicBezTo>
                  <a:cubicBezTo>
                    <a:pt x="5878" y="6167"/>
                    <a:pt x="6321" y="5443"/>
                    <a:pt x="6764" y="4697"/>
                  </a:cubicBezTo>
                  <a:lnTo>
                    <a:pt x="6825" y="4576"/>
                  </a:lnTo>
                  <a:cubicBezTo>
                    <a:pt x="7429" y="3591"/>
                    <a:pt x="8052" y="2684"/>
                    <a:pt x="8777" y="1860"/>
                  </a:cubicBezTo>
                  <a:cubicBezTo>
                    <a:pt x="9059" y="1517"/>
                    <a:pt x="9381" y="1175"/>
                    <a:pt x="9703" y="853"/>
                  </a:cubicBezTo>
                  <a:cubicBezTo>
                    <a:pt x="10065" y="510"/>
                    <a:pt x="9844" y="470"/>
                    <a:pt x="9421" y="330"/>
                  </a:cubicBezTo>
                  <a:cubicBezTo>
                    <a:pt x="9080" y="209"/>
                    <a:pt x="8717" y="129"/>
                    <a:pt x="8374" y="88"/>
                  </a:cubicBezTo>
                  <a:lnTo>
                    <a:pt x="7952" y="27"/>
                  </a:lnTo>
                  <a:cubicBezTo>
                    <a:pt x="7710" y="11"/>
                    <a:pt x="7468" y="1"/>
                    <a:pt x="722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9"/>
            <p:cNvSpPr/>
            <p:nvPr/>
          </p:nvSpPr>
          <p:spPr>
            <a:xfrm rot="-1083917">
              <a:off x="6536509" y="3109069"/>
              <a:ext cx="250368" cy="192726"/>
            </a:xfrm>
            <a:custGeom>
              <a:avLst/>
              <a:gdLst/>
              <a:ahLst/>
              <a:cxnLst/>
              <a:rect l="l" t="t" r="r" b="b"/>
              <a:pathLst>
                <a:path w="7106" h="5470" extrusionOk="0">
                  <a:moveTo>
                    <a:pt x="4268" y="1"/>
                  </a:moveTo>
                  <a:cubicBezTo>
                    <a:pt x="3928" y="1"/>
                    <a:pt x="3591" y="20"/>
                    <a:pt x="3261" y="67"/>
                  </a:cubicBezTo>
                  <a:cubicBezTo>
                    <a:pt x="2153" y="188"/>
                    <a:pt x="1067" y="510"/>
                    <a:pt x="0" y="894"/>
                  </a:cubicBezTo>
                  <a:cubicBezTo>
                    <a:pt x="355" y="1007"/>
                    <a:pt x="741" y="1041"/>
                    <a:pt x="1128" y="1041"/>
                  </a:cubicBezTo>
                  <a:cubicBezTo>
                    <a:pt x="1358" y="1041"/>
                    <a:pt x="1588" y="1029"/>
                    <a:pt x="1812" y="1014"/>
                  </a:cubicBezTo>
                  <a:lnTo>
                    <a:pt x="1812" y="1014"/>
                  </a:lnTo>
                  <a:cubicBezTo>
                    <a:pt x="1308" y="1235"/>
                    <a:pt x="846" y="1538"/>
                    <a:pt x="422" y="1879"/>
                  </a:cubicBezTo>
                  <a:cubicBezTo>
                    <a:pt x="302" y="1980"/>
                    <a:pt x="181" y="2101"/>
                    <a:pt x="121" y="2241"/>
                  </a:cubicBezTo>
                  <a:cubicBezTo>
                    <a:pt x="60" y="2383"/>
                    <a:pt x="81" y="2584"/>
                    <a:pt x="202" y="2684"/>
                  </a:cubicBezTo>
                  <a:cubicBezTo>
                    <a:pt x="261" y="2745"/>
                    <a:pt x="363" y="2765"/>
                    <a:pt x="443" y="2765"/>
                  </a:cubicBezTo>
                  <a:cubicBezTo>
                    <a:pt x="556" y="2783"/>
                    <a:pt x="668" y="2792"/>
                    <a:pt x="780" y="2792"/>
                  </a:cubicBezTo>
                  <a:cubicBezTo>
                    <a:pt x="1391" y="2792"/>
                    <a:pt x="1995" y="2537"/>
                    <a:pt x="2556" y="2282"/>
                  </a:cubicBezTo>
                  <a:lnTo>
                    <a:pt x="2556" y="2282"/>
                  </a:lnTo>
                  <a:cubicBezTo>
                    <a:pt x="2054" y="2563"/>
                    <a:pt x="1611" y="2926"/>
                    <a:pt x="1248" y="3369"/>
                  </a:cubicBezTo>
                  <a:cubicBezTo>
                    <a:pt x="1067" y="3591"/>
                    <a:pt x="886" y="3913"/>
                    <a:pt x="1047" y="4154"/>
                  </a:cubicBezTo>
                  <a:cubicBezTo>
                    <a:pt x="1140" y="4279"/>
                    <a:pt x="1286" y="4323"/>
                    <a:pt x="1442" y="4323"/>
                  </a:cubicBezTo>
                  <a:cubicBezTo>
                    <a:pt x="1589" y="4323"/>
                    <a:pt x="1745" y="4283"/>
                    <a:pt x="1872" y="4235"/>
                  </a:cubicBezTo>
                  <a:cubicBezTo>
                    <a:pt x="2516" y="3993"/>
                    <a:pt x="3120" y="3631"/>
                    <a:pt x="3624" y="3167"/>
                  </a:cubicBezTo>
                  <a:lnTo>
                    <a:pt x="3624" y="3167"/>
                  </a:lnTo>
                  <a:cubicBezTo>
                    <a:pt x="3321" y="3510"/>
                    <a:pt x="3020" y="3873"/>
                    <a:pt x="2738" y="4254"/>
                  </a:cubicBezTo>
                  <a:cubicBezTo>
                    <a:pt x="2537" y="4517"/>
                    <a:pt x="2355" y="4798"/>
                    <a:pt x="2295" y="5121"/>
                  </a:cubicBezTo>
                  <a:cubicBezTo>
                    <a:pt x="2274" y="5201"/>
                    <a:pt x="2274" y="5301"/>
                    <a:pt x="2335" y="5362"/>
                  </a:cubicBezTo>
                  <a:cubicBezTo>
                    <a:pt x="2381" y="5439"/>
                    <a:pt x="2464" y="5469"/>
                    <a:pt x="2546" y="5469"/>
                  </a:cubicBezTo>
                  <a:cubicBezTo>
                    <a:pt x="2570" y="5469"/>
                    <a:pt x="2594" y="5467"/>
                    <a:pt x="2617" y="5462"/>
                  </a:cubicBezTo>
                  <a:cubicBezTo>
                    <a:pt x="2999" y="5443"/>
                    <a:pt x="3302" y="5180"/>
                    <a:pt x="3583" y="4919"/>
                  </a:cubicBezTo>
                  <a:lnTo>
                    <a:pt x="3804" y="4697"/>
                  </a:lnTo>
                  <a:lnTo>
                    <a:pt x="3865" y="4576"/>
                  </a:lnTo>
                  <a:cubicBezTo>
                    <a:pt x="4469" y="3591"/>
                    <a:pt x="5092" y="2684"/>
                    <a:pt x="5817" y="1860"/>
                  </a:cubicBezTo>
                  <a:cubicBezTo>
                    <a:pt x="6099" y="1517"/>
                    <a:pt x="6421" y="1175"/>
                    <a:pt x="6743" y="853"/>
                  </a:cubicBezTo>
                  <a:cubicBezTo>
                    <a:pt x="7105" y="510"/>
                    <a:pt x="6884" y="470"/>
                    <a:pt x="6461" y="330"/>
                  </a:cubicBezTo>
                  <a:cubicBezTo>
                    <a:pt x="6120" y="209"/>
                    <a:pt x="5757" y="129"/>
                    <a:pt x="5414" y="88"/>
                  </a:cubicBezTo>
                  <a:lnTo>
                    <a:pt x="4992" y="27"/>
                  </a:lnTo>
                  <a:cubicBezTo>
                    <a:pt x="4750" y="11"/>
                    <a:pt x="4508" y="1"/>
                    <a:pt x="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9"/>
            <p:cNvSpPr/>
            <p:nvPr/>
          </p:nvSpPr>
          <p:spPr>
            <a:xfrm rot="-1083917">
              <a:off x="6688484" y="3085861"/>
              <a:ext cx="74483" cy="64583"/>
            </a:xfrm>
            <a:custGeom>
              <a:avLst/>
              <a:gdLst/>
              <a:ahLst/>
              <a:cxnLst/>
              <a:rect l="l" t="t" r="r" b="b"/>
              <a:pathLst>
                <a:path w="2114" h="1833" extrusionOk="0">
                  <a:moveTo>
                    <a:pt x="0" y="0"/>
                  </a:moveTo>
                  <a:lnTo>
                    <a:pt x="0" y="40"/>
                  </a:lnTo>
                  <a:cubicBezTo>
                    <a:pt x="20" y="102"/>
                    <a:pt x="81" y="121"/>
                    <a:pt x="121" y="161"/>
                  </a:cubicBezTo>
                  <a:cubicBezTo>
                    <a:pt x="382" y="303"/>
                    <a:pt x="664" y="383"/>
                    <a:pt x="967" y="403"/>
                  </a:cubicBezTo>
                  <a:cubicBezTo>
                    <a:pt x="685" y="443"/>
                    <a:pt x="382" y="504"/>
                    <a:pt x="202" y="725"/>
                  </a:cubicBezTo>
                  <a:cubicBezTo>
                    <a:pt x="161" y="746"/>
                    <a:pt x="140" y="786"/>
                    <a:pt x="140" y="826"/>
                  </a:cubicBezTo>
                  <a:cubicBezTo>
                    <a:pt x="121" y="966"/>
                    <a:pt x="282" y="1007"/>
                    <a:pt x="422" y="1007"/>
                  </a:cubicBezTo>
                  <a:cubicBezTo>
                    <a:pt x="685" y="1007"/>
                    <a:pt x="967" y="947"/>
                    <a:pt x="1227" y="846"/>
                  </a:cubicBezTo>
                  <a:lnTo>
                    <a:pt x="1227" y="846"/>
                  </a:lnTo>
                  <a:cubicBezTo>
                    <a:pt x="1047" y="1007"/>
                    <a:pt x="886" y="1189"/>
                    <a:pt x="725" y="1390"/>
                  </a:cubicBezTo>
                  <a:cubicBezTo>
                    <a:pt x="685" y="1449"/>
                    <a:pt x="644" y="1511"/>
                    <a:pt x="624" y="1591"/>
                  </a:cubicBezTo>
                  <a:cubicBezTo>
                    <a:pt x="604" y="1672"/>
                    <a:pt x="624" y="1752"/>
                    <a:pt x="685" y="1792"/>
                  </a:cubicBezTo>
                  <a:cubicBezTo>
                    <a:pt x="725" y="1833"/>
                    <a:pt x="765" y="1833"/>
                    <a:pt x="825" y="1833"/>
                  </a:cubicBezTo>
                  <a:cubicBezTo>
                    <a:pt x="1107" y="1490"/>
                    <a:pt x="1429" y="1148"/>
                    <a:pt x="1751" y="826"/>
                  </a:cubicBezTo>
                  <a:cubicBezTo>
                    <a:pt x="2113" y="483"/>
                    <a:pt x="1892" y="443"/>
                    <a:pt x="1469" y="303"/>
                  </a:cubicBezTo>
                  <a:cubicBezTo>
                    <a:pt x="1128" y="182"/>
                    <a:pt x="765" y="102"/>
                    <a:pt x="42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1" name="Google Shape;2371;p49"/>
            <p:cNvGrpSpPr/>
            <p:nvPr/>
          </p:nvGrpSpPr>
          <p:grpSpPr>
            <a:xfrm rot="1847803">
              <a:off x="7605437" y="871726"/>
              <a:ext cx="639632" cy="883893"/>
              <a:chOff x="7665226" y="1045622"/>
              <a:chExt cx="738510" cy="1020532"/>
            </a:xfrm>
          </p:grpSpPr>
          <p:sp>
            <p:nvSpPr>
              <p:cNvPr id="2372" name="Google Shape;2372;p49"/>
              <p:cNvSpPr/>
              <p:nvPr/>
            </p:nvSpPr>
            <p:spPr>
              <a:xfrm rot="-1083917">
                <a:off x="7795748" y="1097034"/>
                <a:ext cx="477466" cy="917709"/>
              </a:xfrm>
              <a:custGeom>
                <a:avLst/>
                <a:gdLst/>
                <a:ahLst/>
                <a:cxnLst/>
                <a:rect l="l" t="t" r="r" b="b"/>
                <a:pathLst>
                  <a:path w="11737" h="22559" extrusionOk="0">
                    <a:moveTo>
                      <a:pt x="7485" y="1"/>
                    </a:moveTo>
                    <a:cubicBezTo>
                      <a:pt x="6824" y="1"/>
                      <a:pt x="6204" y="520"/>
                      <a:pt x="5798" y="1102"/>
                    </a:cubicBezTo>
                    <a:cubicBezTo>
                      <a:pt x="5395" y="1665"/>
                      <a:pt x="5114" y="2329"/>
                      <a:pt x="4953" y="3013"/>
                    </a:cubicBezTo>
                    <a:cubicBezTo>
                      <a:pt x="4813" y="3557"/>
                      <a:pt x="4772" y="4100"/>
                      <a:pt x="4732" y="4664"/>
                    </a:cubicBezTo>
                    <a:cubicBezTo>
                      <a:pt x="4671" y="5450"/>
                      <a:pt x="4732" y="6174"/>
                      <a:pt x="4651" y="6979"/>
                    </a:cubicBezTo>
                    <a:cubicBezTo>
                      <a:pt x="4450" y="6153"/>
                      <a:pt x="4107" y="5369"/>
                      <a:pt x="3645" y="4664"/>
                    </a:cubicBezTo>
                    <a:cubicBezTo>
                      <a:pt x="3294" y="4120"/>
                      <a:pt x="2728" y="3560"/>
                      <a:pt x="2108" y="3560"/>
                    </a:cubicBezTo>
                    <a:cubicBezTo>
                      <a:pt x="2017" y="3560"/>
                      <a:pt x="1926" y="3572"/>
                      <a:pt x="1833" y="3598"/>
                    </a:cubicBezTo>
                    <a:cubicBezTo>
                      <a:pt x="1109" y="3778"/>
                      <a:pt x="827" y="4644"/>
                      <a:pt x="706" y="5388"/>
                    </a:cubicBezTo>
                    <a:cubicBezTo>
                      <a:pt x="323" y="8106"/>
                      <a:pt x="747" y="10944"/>
                      <a:pt x="1933" y="13440"/>
                    </a:cubicBezTo>
                    <a:cubicBezTo>
                      <a:pt x="1705" y="13179"/>
                      <a:pt x="1371" y="12984"/>
                      <a:pt x="1028" y="12984"/>
                    </a:cubicBezTo>
                    <a:cubicBezTo>
                      <a:pt x="947" y="12984"/>
                      <a:pt x="867" y="12995"/>
                      <a:pt x="787" y="13018"/>
                    </a:cubicBezTo>
                    <a:cubicBezTo>
                      <a:pt x="384" y="13139"/>
                      <a:pt x="143" y="13541"/>
                      <a:pt x="62" y="13944"/>
                    </a:cubicBezTo>
                    <a:cubicBezTo>
                      <a:pt x="1" y="14346"/>
                      <a:pt x="102" y="14768"/>
                      <a:pt x="202" y="15171"/>
                    </a:cubicBezTo>
                    <a:cubicBezTo>
                      <a:pt x="867" y="17728"/>
                      <a:pt x="1853" y="20224"/>
                      <a:pt x="3122" y="22559"/>
                    </a:cubicBezTo>
                    <a:cubicBezTo>
                      <a:pt x="5798" y="20847"/>
                      <a:pt x="7993" y="18453"/>
                      <a:pt x="9341" y="15594"/>
                    </a:cubicBezTo>
                    <a:cubicBezTo>
                      <a:pt x="9684" y="14849"/>
                      <a:pt x="9985" y="14024"/>
                      <a:pt x="9764" y="13238"/>
                    </a:cubicBezTo>
                    <a:cubicBezTo>
                      <a:pt x="9703" y="13037"/>
                      <a:pt x="9603" y="12857"/>
                      <a:pt x="9421" y="12736"/>
                    </a:cubicBezTo>
                    <a:cubicBezTo>
                      <a:pt x="9309" y="12658"/>
                      <a:pt x="9175" y="12625"/>
                      <a:pt x="9035" y="12625"/>
                    </a:cubicBezTo>
                    <a:cubicBezTo>
                      <a:pt x="8847" y="12625"/>
                      <a:pt x="8648" y="12684"/>
                      <a:pt x="8476" y="12776"/>
                    </a:cubicBezTo>
                    <a:cubicBezTo>
                      <a:pt x="8173" y="12916"/>
                      <a:pt x="7912" y="13077"/>
                      <a:pt x="7590" y="13179"/>
                    </a:cubicBezTo>
                    <a:cubicBezTo>
                      <a:pt x="9059" y="11287"/>
                      <a:pt x="10569" y="9354"/>
                      <a:pt x="11394" y="7100"/>
                    </a:cubicBezTo>
                    <a:cubicBezTo>
                      <a:pt x="11616" y="6475"/>
                      <a:pt x="11737" y="5651"/>
                      <a:pt x="11213" y="5227"/>
                    </a:cubicBezTo>
                    <a:cubicBezTo>
                      <a:pt x="11024" y="5084"/>
                      <a:pt x="10793" y="5025"/>
                      <a:pt x="10556" y="5025"/>
                    </a:cubicBezTo>
                    <a:cubicBezTo>
                      <a:pt x="10362" y="5025"/>
                      <a:pt x="10166" y="5064"/>
                      <a:pt x="9985" y="5127"/>
                    </a:cubicBezTo>
                    <a:cubicBezTo>
                      <a:pt x="9080" y="5429"/>
                      <a:pt x="8395" y="6113"/>
                      <a:pt x="7912" y="6939"/>
                    </a:cubicBezTo>
                    <a:cubicBezTo>
                      <a:pt x="8476" y="5670"/>
                      <a:pt x="8758" y="4282"/>
                      <a:pt x="8919" y="2913"/>
                    </a:cubicBezTo>
                    <a:cubicBezTo>
                      <a:pt x="8999" y="2350"/>
                      <a:pt x="9040" y="1765"/>
                      <a:pt x="8878" y="1223"/>
                    </a:cubicBezTo>
                    <a:cubicBezTo>
                      <a:pt x="8737" y="678"/>
                      <a:pt x="8334" y="155"/>
                      <a:pt x="7771" y="34"/>
                    </a:cubicBezTo>
                    <a:cubicBezTo>
                      <a:pt x="7675" y="12"/>
                      <a:pt x="7580" y="1"/>
                      <a:pt x="7485" y="1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9"/>
              <p:cNvSpPr/>
              <p:nvPr/>
            </p:nvSpPr>
            <p:spPr>
              <a:xfrm rot="-1083917">
                <a:off x="7922525" y="1104428"/>
                <a:ext cx="187537" cy="917994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22566" extrusionOk="0">
                    <a:moveTo>
                      <a:pt x="4569" y="0"/>
                    </a:moveTo>
                    <a:cubicBezTo>
                      <a:pt x="4550" y="0"/>
                      <a:pt x="4529" y="21"/>
                      <a:pt x="4529" y="40"/>
                    </a:cubicBezTo>
                    <a:cubicBezTo>
                      <a:pt x="4488" y="222"/>
                      <a:pt x="967" y="19324"/>
                      <a:pt x="20" y="22504"/>
                    </a:cubicBezTo>
                    <a:cubicBezTo>
                      <a:pt x="0" y="22525"/>
                      <a:pt x="20" y="22544"/>
                      <a:pt x="41" y="22544"/>
                    </a:cubicBezTo>
                    <a:lnTo>
                      <a:pt x="41" y="22565"/>
                    </a:lnTo>
                    <a:cubicBezTo>
                      <a:pt x="60" y="22565"/>
                      <a:pt x="81" y="22544"/>
                      <a:pt x="81" y="22525"/>
                    </a:cubicBezTo>
                    <a:cubicBezTo>
                      <a:pt x="1047" y="19344"/>
                      <a:pt x="4569" y="242"/>
                      <a:pt x="4590" y="61"/>
                    </a:cubicBezTo>
                    <a:cubicBezTo>
                      <a:pt x="4609" y="40"/>
                      <a:pt x="4590" y="21"/>
                      <a:pt x="4569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9"/>
              <p:cNvSpPr/>
              <p:nvPr/>
            </p:nvSpPr>
            <p:spPr>
              <a:xfrm rot="-1083917">
                <a:off x="7909933" y="1195105"/>
                <a:ext cx="156457" cy="141730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3484" extrusionOk="0">
                    <a:moveTo>
                      <a:pt x="41" y="0"/>
                    </a:moveTo>
                    <a:cubicBezTo>
                      <a:pt x="21" y="21"/>
                      <a:pt x="0" y="41"/>
                      <a:pt x="21" y="61"/>
                    </a:cubicBezTo>
                    <a:lnTo>
                      <a:pt x="1490" y="3462"/>
                    </a:lnTo>
                    <a:cubicBezTo>
                      <a:pt x="1490" y="3483"/>
                      <a:pt x="1490" y="3483"/>
                      <a:pt x="1511" y="3483"/>
                    </a:cubicBezTo>
                    <a:cubicBezTo>
                      <a:pt x="1530" y="3483"/>
                      <a:pt x="1530" y="3483"/>
                      <a:pt x="1551" y="3462"/>
                    </a:cubicBezTo>
                    <a:lnTo>
                      <a:pt x="3825" y="846"/>
                    </a:lnTo>
                    <a:cubicBezTo>
                      <a:pt x="3846" y="826"/>
                      <a:pt x="3846" y="805"/>
                      <a:pt x="3825" y="786"/>
                    </a:cubicBezTo>
                    <a:lnTo>
                      <a:pt x="3765" y="786"/>
                    </a:lnTo>
                    <a:lnTo>
                      <a:pt x="1530" y="3382"/>
                    </a:lnTo>
                    <a:lnTo>
                      <a:pt x="81" y="21"/>
                    </a:lnTo>
                    <a:cubicBezTo>
                      <a:pt x="81" y="0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9"/>
              <p:cNvSpPr/>
              <p:nvPr/>
            </p:nvSpPr>
            <p:spPr>
              <a:xfrm rot="-1083917">
                <a:off x="7976552" y="1292670"/>
                <a:ext cx="244855" cy="240543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5913" extrusionOk="0">
                    <a:moveTo>
                      <a:pt x="5988" y="0"/>
                    </a:moveTo>
                    <a:cubicBezTo>
                      <a:pt x="5978" y="0"/>
                      <a:pt x="5968" y="5"/>
                      <a:pt x="5959" y="16"/>
                    </a:cubicBezTo>
                    <a:lnTo>
                      <a:pt x="20" y="5853"/>
                    </a:lnTo>
                    <a:cubicBezTo>
                      <a:pt x="1" y="5853"/>
                      <a:pt x="1" y="5893"/>
                      <a:pt x="20" y="5893"/>
                    </a:cubicBezTo>
                    <a:cubicBezTo>
                      <a:pt x="41" y="5913"/>
                      <a:pt x="41" y="5913"/>
                      <a:pt x="60" y="5913"/>
                    </a:cubicBezTo>
                    <a:cubicBezTo>
                      <a:pt x="60" y="5913"/>
                      <a:pt x="81" y="5913"/>
                      <a:pt x="81" y="5893"/>
                    </a:cubicBezTo>
                    <a:lnTo>
                      <a:pt x="6018" y="75"/>
                    </a:lnTo>
                    <a:lnTo>
                      <a:pt x="6018" y="16"/>
                    </a:lnTo>
                    <a:cubicBezTo>
                      <a:pt x="6009" y="5"/>
                      <a:pt x="5999" y="0"/>
                      <a:pt x="598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9"/>
              <p:cNvSpPr/>
              <p:nvPr/>
            </p:nvSpPr>
            <p:spPr>
              <a:xfrm rot="-1083917">
                <a:off x="7985140" y="1349437"/>
                <a:ext cx="253886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5813" extrusionOk="0">
                    <a:moveTo>
                      <a:pt x="6210" y="1"/>
                    </a:moveTo>
                    <a:cubicBezTo>
                      <a:pt x="6200" y="1"/>
                      <a:pt x="6190" y="5"/>
                      <a:pt x="6181" y="15"/>
                    </a:cubicBezTo>
                    <a:lnTo>
                      <a:pt x="21" y="5732"/>
                    </a:lnTo>
                    <a:cubicBezTo>
                      <a:pt x="0" y="5753"/>
                      <a:pt x="0" y="5772"/>
                      <a:pt x="21" y="5793"/>
                    </a:cubicBezTo>
                    <a:cubicBezTo>
                      <a:pt x="21" y="5793"/>
                      <a:pt x="41" y="5812"/>
                      <a:pt x="62" y="5812"/>
                    </a:cubicBezTo>
                    <a:cubicBezTo>
                      <a:pt x="62" y="5812"/>
                      <a:pt x="62" y="5793"/>
                      <a:pt x="81" y="5793"/>
                    </a:cubicBezTo>
                    <a:lnTo>
                      <a:pt x="6240" y="76"/>
                    </a:lnTo>
                    <a:lnTo>
                      <a:pt x="6240" y="15"/>
                    </a:lnTo>
                    <a:cubicBezTo>
                      <a:pt x="6231" y="5"/>
                      <a:pt x="6221" y="1"/>
                      <a:pt x="621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49"/>
              <p:cNvSpPr/>
              <p:nvPr/>
            </p:nvSpPr>
            <p:spPr>
              <a:xfrm rot="-1083917">
                <a:off x="7817269" y="1376710"/>
                <a:ext cx="170369" cy="3856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9480" extrusionOk="0">
                    <a:moveTo>
                      <a:pt x="41" y="0"/>
                    </a:moveTo>
                    <a:cubicBezTo>
                      <a:pt x="20" y="19"/>
                      <a:pt x="1" y="40"/>
                      <a:pt x="20" y="60"/>
                    </a:cubicBezTo>
                    <a:lnTo>
                      <a:pt x="4107" y="9460"/>
                    </a:lnTo>
                    <a:cubicBezTo>
                      <a:pt x="4107" y="9460"/>
                      <a:pt x="4126" y="9480"/>
                      <a:pt x="4147" y="9480"/>
                    </a:cubicBezTo>
                    <a:cubicBezTo>
                      <a:pt x="4166" y="9460"/>
                      <a:pt x="4187" y="9440"/>
                      <a:pt x="4166" y="9420"/>
                    </a:cubicBezTo>
                    <a:lnTo>
                      <a:pt x="81" y="19"/>
                    </a:lnTo>
                    <a:cubicBezTo>
                      <a:pt x="8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49"/>
              <p:cNvSpPr/>
              <p:nvPr/>
            </p:nvSpPr>
            <p:spPr>
              <a:xfrm rot="-1083917">
                <a:off x="8015069" y="1611766"/>
                <a:ext cx="235865" cy="220122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411" extrusionOk="0">
                    <a:moveTo>
                      <a:pt x="5747" y="0"/>
                    </a:moveTo>
                    <a:cubicBezTo>
                      <a:pt x="5737" y="0"/>
                      <a:pt x="5727" y="6"/>
                      <a:pt x="5717" y="16"/>
                    </a:cubicBezTo>
                    <a:lnTo>
                      <a:pt x="20" y="5349"/>
                    </a:lnTo>
                    <a:cubicBezTo>
                      <a:pt x="0" y="5349"/>
                      <a:pt x="0" y="5390"/>
                      <a:pt x="20" y="5390"/>
                    </a:cubicBezTo>
                    <a:cubicBezTo>
                      <a:pt x="20" y="5411"/>
                      <a:pt x="41" y="5411"/>
                      <a:pt x="41" y="5411"/>
                    </a:cubicBezTo>
                    <a:cubicBezTo>
                      <a:pt x="60" y="5411"/>
                      <a:pt x="60" y="5411"/>
                      <a:pt x="81" y="5390"/>
                    </a:cubicBezTo>
                    <a:lnTo>
                      <a:pt x="5776" y="76"/>
                    </a:lnTo>
                    <a:cubicBezTo>
                      <a:pt x="5797" y="56"/>
                      <a:pt x="5797" y="35"/>
                      <a:pt x="5776" y="16"/>
                    </a:cubicBezTo>
                    <a:cubicBezTo>
                      <a:pt x="5767" y="6"/>
                      <a:pt x="5757" y="0"/>
                      <a:pt x="574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49"/>
              <p:cNvSpPr/>
              <p:nvPr/>
            </p:nvSpPr>
            <p:spPr>
              <a:xfrm rot="-1083917">
                <a:off x="8022981" y="1686076"/>
                <a:ext cx="245710" cy="224190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5511" extrusionOk="0">
                    <a:moveTo>
                      <a:pt x="5989" y="1"/>
                    </a:moveTo>
                    <a:cubicBezTo>
                      <a:pt x="5979" y="1"/>
                      <a:pt x="5969" y="5"/>
                      <a:pt x="5959" y="15"/>
                    </a:cubicBezTo>
                    <a:lnTo>
                      <a:pt x="20" y="5430"/>
                    </a:lnTo>
                    <a:cubicBezTo>
                      <a:pt x="1" y="5450"/>
                      <a:pt x="1" y="5471"/>
                      <a:pt x="20" y="5490"/>
                    </a:cubicBezTo>
                    <a:cubicBezTo>
                      <a:pt x="20" y="5511"/>
                      <a:pt x="41" y="5511"/>
                      <a:pt x="41" y="5511"/>
                    </a:cubicBezTo>
                    <a:cubicBezTo>
                      <a:pt x="60" y="5511"/>
                      <a:pt x="60" y="5511"/>
                      <a:pt x="81" y="5490"/>
                    </a:cubicBezTo>
                    <a:lnTo>
                      <a:pt x="6018" y="55"/>
                    </a:lnTo>
                    <a:cubicBezTo>
                      <a:pt x="6039" y="55"/>
                      <a:pt x="6039" y="15"/>
                      <a:pt x="6018" y="15"/>
                    </a:cubicBezTo>
                    <a:cubicBezTo>
                      <a:pt x="6009" y="5"/>
                      <a:pt x="5999" y="1"/>
                      <a:pt x="5989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49"/>
              <p:cNvSpPr/>
              <p:nvPr/>
            </p:nvSpPr>
            <p:spPr>
              <a:xfrm rot="-1083917">
                <a:off x="7885305" y="1673079"/>
                <a:ext cx="140022" cy="25714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6321" extrusionOk="0">
                    <a:moveTo>
                      <a:pt x="20" y="0"/>
                    </a:moveTo>
                    <a:cubicBezTo>
                      <a:pt x="0" y="20"/>
                      <a:pt x="0" y="41"/>
                      <a:pt x="0" y="60"/>
                    </a:cubicBezTo>
                    <a:lnTo>
                      <a:pt x="3361" y="6300"/>
                    </a:lnTo>
                    <a:lnTo>
                      <a:pt x="3382" y="6321"/>
                    </a:lnTo>
                    <a:cubicBezTo>
                      <a:pt x="3401" y="6321"/>
                      <a:pt x="3401" y="6300"/>
                      <a:pt x="3401" y="6300"/>
                    </a:cubicBezTo>
                    <a:cubicBezTo>
                      <a:pt x="3422" y="6300"/>
                      <a:pt x="3442" y="6280"/>
                      <a:pt x="3422" y="6260"/>
                    </a:cubicBezTo>
                    <a:lnTo>
                      <a:pt x="81" y="20"/>
                    </a:lnTo>
                    <a:cubicBezTo>
                      <a:pt x="60" y="0"/>
                      <a:pt x="41" y="0"/>
                      <a:pt x="2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49"/>
              <p:cNvSpPr/>
              <p:nvPr/>
            </p:nvSpPr>
            <p:spPr>
              <a:xfrm rot="-1083917">
                <a:off x="7949089" y="1393468"/>
                <a:ext cx="47515" cy="123628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3039" extrusionOk="0">
                    <a:moveTo>
                      <a:pt x="40" y="0"/>
                    </a:moveTo>
                    <a:cubicBezTo>
                      <a:pt x="20" y="0"/>
                      <a:pt x="0" y="19"/>
                      <a:pt x="20" y="40"/>
                    </a:cubicBezTo>
                    <a:lnTo>
                      <a:pt x="1087" y="3019"/>
                    </a:lnTo>
                    <a:cubicBezTo>
                      <a:pt x="1107" y="3039"/>
                      <a:pt x="1107" y="3039"/>
                      <a:pt x="1127" y="3039"/>
                    </a:cubicBezTo>
                    <a:lnTo>
                      <a:pt x="1147" y="3039"/>
                    </a:lnTo>
                    <a:cubicBezTo>
                      <a:pt x="1168" y="3039"/>
                      <a:pt x="1168" y="3019"/>
                      <a:pt x="1168" y="2998"/>
                    </a:cubicBezTo>
                    <a:lnTo>
                      <a:pt x="81" y="19"/>
                    </a:lnTo>
                    <a:cubicBezTo>
                      <a:pt x="81" y="0"/>
                      <a:pt x="60" y="0"/>
                      <a:pt x="4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2" name="Google Shape;2382;p49"/>
            <p:cNvSpPr/>
            <p:nvPr/>
          </p:nvSpPr>
          <p:spPr>
            <a:xfrm rot="-1083917">
              <a:off x="6710713" y="3227332"/>
              <a:ext cx="630500" cy="177223"/>
            </a:xfrm>
            <a:custGeom>
              <a:avLst/>
              <a:gdLst/>
              <a:ahLst/>
              <a:cxnLst/>
              <a:rect l="l" t="t" r="r" b="b"/>
              <a:pathLst>
                <a:path w="17895" h="5030" extrusionOk="0">
                  <a:moveTo>
                    <a:pt x="12079" y="19"/>
                  </a:moveTo>
                  <a:cubicBezTo>
                    <a:pt x="10039" y="19"/>
                    <a:pt x="8001" y="221"/>
                    <a:pt x="5999" y="624"/>
                  </a:cubicBezTo>
                  <a:cubicBezTo>
                    <a:pt x="4207" y="986"/>
                    <a:pt x="2416" y="1550"/>
                    <a:pt x="986" y="2677"/>
                  </a:cubicBezTo>
                  <a:cubicBezTo>
                    <a:pt x="484" y="3080"/>
                    <a:pt x="1" y="3704"/>
                    <a:pt x="261" y="4287"/>
                  </a:cubicBezTo>
                  <a:cubicBezTo>
                    <a:pt x="382" y="4590"/>
                    <a:pt x="685" y="4770"/>
                    <a:pt x="986" y="4891"/>
                  </a:cubicBezTo>
                  <a:cubicBezTo>
                    <a:pt x="1279" y="4991"/>
                    <a:pt x="1581" y="5029"/>
                    <a:pt x="1887" y="5029"/>
                  </a:cubicBezTo>
                  <a:cubicBezTo>
                    <a:pt x="2319" y="5029"/>
                    <a:pt x="2757" y="4954"/>
                    <a:pt x="3181" y="4872"/>
                  </a:cubicBezTo>
                  <a:cubicBezTo>
                    <a:pt x="5677" y="4389"/>
                    <a:pt x="8071" y="3584"/>
                    <a:pt x="10487" y="2819"/>
                  </a:cubicBezTo>
                  <a:cubicBezTo>
                    <a:pt x="12942" y="2033"/>
                    <a:pt x="15419" y="1531"/>
                    <a:pt x="17894" y="906"/>
                  </a:cubicBezTo>
                  <a:cubicBezTo>
                    <a:pt x="17794" y="1"/>
                    <a:pt x="13224" y="41"/>
                    <a:pt x="12360" y="20"/>
                  </a:cubicBezTo>
                  <a:cubicBezTo>
                    <a:pt x="12266" y="19"/>
                    <a:pt x="12173" y="19"/>
                    <a:pt x="12079" y="19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9"/>
            <p:cNvSpPr/>
            <p:nvPr/>
          </p:nvSpPr>
          <p:spPr>
            <a:xfrm rot="-1083917">
              <a:off x="7059104" y="3142788"/>
              <a:ext cx="489355" cy="432982"/>
            </a:xfrm>
            <a:custGeom>
              <a:avLst/>
              <a:gdLst/>
              <a:ahLst/>
              <a:cxnLst/>
              <a:rect l="l" t="t" r="r" b="b"/>
              <a:pathLst>
                <a:path w="13889" h="12289" extrusionOk="0">
                  <a:moveTo>
                    <a:pt x="13518" y="0"/>
                  </a:moveTo>
                  <a:cubicBezTo>
                    <a:pt x="12379" y="0"/>
                    <a:pt x="9344" y="1845"/>
                    <a:pt x="8696" y="2230"/>
                  </a:cubicBezTo>
                  <a:cubicBezTo>
                    <a:pt x="6865" y="3317"/>
                    <a:pt x="5134" y="4584"/>
                    <a:pt x="3564" y="6033"/>
                  </a:cubicBezTo>
                  <a:cubicBezTo>
                    <a:pt x="2214" y="7262"/>
                    <a:pt x="947" y="8671"/>
                    <a:pt x="303" y="10362"/>
                  </a:cubicBezTo>
                  <a:cubicBezTo>
                    <a:pt x="81" y="10966"/>
                    <a:pt x="0" y="11750"/>
                    <a:pt x="523" y="12112"/>
                  </a:cubicBezTo>
                  <a:cubicBezTo>
                    <a:pt x="693" y="12243"/>
                    <a:pt x="896" y="12289"/>
                    <a:pt x="1106" y="12289"/>
                  </a:cubicBezTo>
                  <a:cubicBezTo>
                    <a:pt x="1220" y="12289"/>
                    <a:pt x="1336" y="12275"/>
                    <a:pt x="1449" y="12254"/>
                  </a:cubicBezTo>
                  <a:cubicBezTo>
                    <a:pt x="2174" y="12093"/>
                    <a:pt x="2778" y="11610"/>
                    <a:pt x="3341" y="11106"/>
                  </a:cubicBezTo>
                  <a:cubicBezTo>
                    <a:pt x="5214" y="9415"/>
                    <a:pt x="6865" y="7483"/>
                    <a:pt x="8535" y="5591"/>
                  </a:cubicBezTo>
                  <a:cubicBezTo>
                    <a:pt x="10225" y="3658"/>
                    <a:pt x="12098" y="1948"/>
                    <a:pt x="13889" y="137"/>
                  </a:cubicBezTo>
                  <a:cubicBezTo>
                    <a:pt x="13818" y="42"/>
                    <a:pt x="13689" y="0"/>
                    <a:pt x="13518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9"/>
            <p:cNvSpPr/>
            <p:nvPr/>
          </p:nvSpPr>
          <p:spPr>
            <a:xfrm rot="-1083917">
              <a:off x="8407558" y="2815438"/>
              <a:ext cx="49679" cy="71946"/>
            </a:xfrm>
            <a:custGeom>
              <a:avLst/>
              <a:gdLst/>
              <a:ahLst/>
              <a:cxnLst/>
              <a:rect l="l" t="t" r="r" b="b"/>
              <a:pathLst>
                <a:path w="1410" h="2042" extrusionOk="0">
                  <a:moveTo>
                    <a:pt x="994" y="1"/>
                  </a:moveTo>
                  <a:cubicBezTo>
                    <a:pt x="916" y="1"/>
                    <a:pt x="836" y="21"/>
                    <a:pt x="766" y="51"/>
                  </a:cubicBezTo>
                  <a:cubicBezTo>
                    <a:pt x="624" y="112"/>
                    <a:pt x="524" y="233"/>
                    <a:pt x="423" y="354"/>
                  </a:cubicBezTo>
                  <a:cubicBezTo>
                    <a:pt x="162" y="695"/>
                    <a:pt x="20" y="1138"/>
                    <a:pt x="1" y="1561"/>
                  </a:cubicBezTo>
                  <a:cubicBezTo>
                    <a:pt x="1" y="1876"/>
                    <a:pt x="182" y="2041"/>
                    <a:pt x="402" y="2041"/>
                  </a:cubicBezTo>
                  <a:cubicBezTo>
                    <a:pt x="533" y="2041"/>
                    <a:pt x="678" y="1983"/>
                    <a:pt x="806" y="1862"/>
                  </a:cubicBezTo>
                  <a:cubicBezTo>
                    <a:pt x="1088" y="1602"/>
                    <a:pt x="1289" y="1078"/>
                    <a:pt x="1370" y="716"/>
                  </a:cubicBezTo>
                  <a:cubicBezTo>
                    <a:pt x="1410" y="474"/>
                    <a:pt x="1389" y="193"/>
                    <a:pt x="1208" y="72"/>
                  </a:cubicBezTo>
                  <a:cubicBezTo>
                    <a:pt x="1148" y="21"/>
                    <a:pt x="1072" y="1"/>
                    <a:pt x="9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9"/>
            <p:cNvSpPr/>
            <p:nvPr/>
          </p:nvSpPr>
          <p:spPr>
            <a:xfrm rot="-1083917">
              <a:off x="8318987" y="2868498"/>
              <a:ext cx="49679" cy="72193"/>
            </a:xfrm>
            <a:custGeom>
              <a:avLst/>
              <a:gdLst/>
              <a:ahLst/>
              <a:cxnLst/>
              <a:rect l="l" t="t" r="r" b="b"/>
              <a:pathLst>
                <a:path w="1410" h="2049" extrusionOk="0">
                  <a:moveTo>
                    <a:pt x="976" y="1"/>
                  </a:moveTo>
                  <a:cubicBezTo>
                    <a:pt x="904" y="1"/>
                    <a:pt x="830" y="15"/>
                    <a:pt x="765" y="43"/>
                  </a:cubicBezTo>
                  <a:cubicBezTo>
                    <a:pt x="624" y="104"/>
                    <a:pt x="524" y="225"/>
                    <a:pt x="422" y="346"/>
                  </a:cubicBezTo>
                  <a:cubicBezTo>
                    <a:pt x="162" y="708"/>
                    <a:pt x="20" y="1130"/>
                    <a:pt x="1" y="1573"/>
                  </a:cubicBezTo>
                  <a:cubicBezTo>
                    <a:pt x="1" y="1880"/>
                    <a:pt x="187" y="2049"/>
                    <a:pt x="411" y="2049"/>
                  </a:cubicBezTo>
                  <a:cubicBezTo>
                    <a:pt x="540" y="2049"/>
                    <a:pt x="681" y="1993"/>
                    <a:pt x="806" y="1875"/>
                  </a:cubicBezTo>
                  <a:cubicBezTo>
                    <a:pt x="1087" y="1594"/>
                    <a:pt x="1289" y="1090"/>
                    <a:pt x="1348" y="708"/>
                  </a:cubicBezTo>
                  <a:cubicBezTo>
                    <a:pt x="1410" y="486"/>
                    <a:pt x="1389" y="204"/>
                    <a:pt x="1208" y="64"/>
                  </a:cubicBezTo>
                  <a:cubicBezTo>
                    <a:pt x="1143" y="21"/>
                    <a:pt x="1061" y="1"/>
                    <a:pt x="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9"/>
            <p:cNvSpPr/>
            <p:nvPr/>
          </p:nvSpPr>
          <p:spPr>
            <a:xfrm rot="-1083917">
              <a:off x="8333579" y="2736300"/>
              <a:ext cx="49397" cy="72299"/>
            </a:xfrm>
            <a:custGeom>
              <a:avLst/>
              <a:gdLst/>
              <a:ahLst/>
              <a:cxnLst/>
              <a:rect l="l" t="t" r="r" b="b"/>
              <a:pathLst>
                <a:path w="1402" h="2052" extrusionOk="0">
                  <a:moveTo>
                    <a:pt x="987" y="1"/>
                  </a:moveTo>
                  <a:cubicBezTo>
                    <a:pt x="909" y="1"/>
                    <a:pt x="828" y="21"/>
                    <a:pt x="758" y="61"/>
                  </a:cubicBezTo>
                  <a:cubicBezTo>
                    <a:pt x="617" y="122"/>
                    <a:pt x="516" y="243"/>
                    <a:pt x="435" y="364"/>
                  </a:cubicBezTo>
                  <a:cubicBezTo>
                    <a:pt x="175" y="705"/>
                    <a:pt x="14" y="1129"/>
                    <a:pt x="14" y="1572"/>
                  </a:cubicBezTo>
                  <a:cubicBezTo>
                    <a:pt x="0" y="1886"/>
                    <a:pt x="185" y="2051"/>
                    <a:pt x="404" y="2051"/>
                  </a:cubicBezTo>
                  <a:cubicBezTo>
                    <a:pt x="535" y="2051"/>
                    <a:pt x="678" y="1993"/>
                    <a:pt x="798" y="1873"/>
                  </a:cubicBezTo>
                  <a:cubicBezTo>
                    <a:pt x="1080" y="1591"/>
                    <a:pt x="1281" y="1088"/>
                    <a:pt x="1361" y="726"/>
                  </a:cubicBezTo>
                  <a:cubicBezTo>
                    <a:pt x="1402" y="485"/>
                    <a:pt x="1402" y="203"/>
                    <a:pt x="1200" y="61"/>
                  </a:cubicBezTo>
                  <a:cubicBezTo>
                    <a:pt x="1140" y="21"/>
                    <a:pt x="1065" y="1"/>
                    <a:pt x="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7" name="Google Shape;2387;p49"/>
            <p:cNvGrpSpPr/>
            <p:nvPr/>
          </p:nvGrpSpPr>
          <p:grpSpPr>
            <a:xfrm>
              <a:off x="6215253" y="880439"/>
              <a:ext cx="259626" cy="219260"/>
              <a:chOff x="6048907" y="527368"/>
              <a:chExt cx="299764" cy="253158"/>
            </a:xfrm>
          </p:grpSpPr>
          <p:sp>
            <p:nvSpPr>
              <p:cNvPr id="2388" name="Google Shape;2388;p49"/>
              <p:cNvSpPr/>
              <p:nvPr/>
            </p:nvSpPr>
            <p:spPr>
              <a:xfrm rot="-1083701">
                <a:off x="6082025" y="544410"/>
                <a:ext cx="119911" cy="62727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222" extrusionOk="0">
                    <a:moveTo>
                      <a:pt x="1493" y="1"/>
                    </a:moveTo>
                    <a:cubicBezTo>
                      <a:pt x="1137" y="1"/>
                      <a:pt x="715" y="138"/>
                      <a:pt x="424" y="275"/>
                    </a:cubicBezTo>
                    <a:cubicBezTo>
                      <a:pt x="202" y="377"/>
                      <a:pt x="1" y="557"/>
                      <a:pt x="1" y="798"/>
                    </a:cubicBezTo>
                    <a:cubicBezTo>
                      <a:pt x="1" y="940"/>
                      <a:pt x="122" y="1080"/>
                      <a:pt x="263" y="1141"/>
                    </a:cubicBezTo>
                    <a:cubicBezTo>
                      <a:pt x="384" y="1222"/>
                      <a:pt x="545" y="1222"/>
                      <a:pt x="706" y="1222"/>
                    </a:cubicBezTo>
                    <a:cubicBezTo>
                      <a:pt x="1149" y="1222"/>
                      <a:pt x="1571" y="1080"/>
                      <a:pt x="1933" y="819"/>
                    </a:cubicBezTo>
                    <a:cubicBezTo>
                      <a:pt x="2336" y="538"/>
                      <a:pt x="2134" y="74"/>
                      <a:pt x="1672" y="14"/>
                    </a:cubicBezTo>
                    <a:cubicBezTo>
                      <a:pt x="1615" y="5"/>
                      <a:pt x="1555" y="1"/>
                      <a:pt x="1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9"/>
              <p:cNvSpPr/>
              <p:nvPr/>
            </p:nvSpPr>
            <p:spPr>
              <a:xfrm rot="-1083701">
                <a:off x="6221931" y="599861"/>
                <a:ext cx="119911" cy="63086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229" extrusionOk="0">
                    <a:moveTo>
                      <a:pt x="1508" y="1"/>
                    </a:moveTo>
                    <a:cubicBezTo>
                      <a:pt x="1140" y="1"/>
                      <a:pt x="715" y="138"/>
                      <a:pt x="424" y="276"/>
                    </a:cubicBezTo>
                    <a:cubicBezTo>
                      <a:pt x="201" y="376"/>
                      <a:pt x="0" y="558"/>
                      <a:pt x="0" y="799"/>
                    </a:cubicBezTo>
                    <a:cubicBezTo>
                      <a:pt x="21" y="939"/>
                      <a:pt x="121" y="1081"/>
                      <a:pt x="263" y="1141"/>
                    </a:cubicBezTo>
                    <a:cubicBezTo>
                      <a:pt x="369" y="1202"/>
                      <a:pt x="477" y="1229"/>
                      <a:pt x="594" y="1229"/>
                    </a:cubicBezTo>
                    <a:cubicBezTo>
                      <a:pt x="630" y="1229"/>
                      <a:pt x="667" y="1226"/>
                      <a:pt x="705" y="1221"/>
                    </a:cubicBezTo>
                    <a:cubicBezTo>
                      <a:pt x="1148" y="1221"/>
                      <a:pt x="1570" y="1081"/>
                      <a:pt x="1933" y="819"/>
                    </a:cubicBezTo>
                    <a:cubicBezTo>
                      <a:pt x="2335" y="537"/>
                      <a:pt x="2134" y="75"/>
                      <a:pt x="1691" y="13"/>
                    </a:cubicBezTo>
                    <a:cubicBezTo>
                      <a:pt x="1632" y="5"/>
                      <a:pt x="1571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9"/>
              <p:cNvSpPr/>
              <p:nvPr/>
            </p:nvSpPr>
            <p:spPr>
              <a:xfrm rot="-1083701">
                <a:off x="6055799" y="700006"/>
                <a:ext cx="119911" cy="63497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237" extrusionOk="0">
                    <a:moveTo>
                      <a:pt x="1552" y="1"/>
                    </a:moveTo>
                    <a:cubicBezTo>
                      <a:pt x="1188" y="1"/>
                      <a:pt x="745" y="128"/>
                      <a:pt x="443" y="270"/>
                    </a:cubicBezTo>
                    <a:cubicBezTo>
                      <a:pt x="221" y="391"/>
                      <a:pt x="0" y="552"/>
                      <a:pt x="20" y="794"/>
                    </a:cubicBezTo>
                    <a:cubicBezTo>
                      <a:pt x="20" y="955"/>
                      <a:pt x="141" y="1075"/>
                      <a:pt x="282" y="1156"/>
                    </a:cubicBezTo>
                    <a:cubicBezTo>
                      <a:pt x="403" y="1216"/>
                      <a:pt x="564" y="1236"/>
                      <a:pt x="725" y="1236"/>
                    </a:cubicBezTo>
                    <a:cubicBezTo>
                      <a:pt x="1147" y="1236"/>
                      <a:pt x="1590" y="1075"/>
                      <a:pt x="1933" y="834"/>
                    </a:cubicBezTo>
                    <a:cubicBezTo>
                      <a:pt x="2335" y="531"/>
                      <a:pt x="2153" y="88"/>
                      <a:pt x="1691" y="8"/>
                    </a:cubicBezTo>
                    <a:cubicBezTo>
                      <a:pt x="1647" y="3"/>
                      <a:pt x="1600" y="1"/>
                      <a:pt x="15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1" name="Google Shape;2391;p49"/>
            <p:cNvSpPr/>
            <p:nvPr/>
          </p:nvSpPr>
          <p:spPr>
            <a:xfrm rot="-1083917">
              <a:off x="7272097" y="2743291"/>
              <a:ext cx="134767" cy="133569"/>
            </a:xfrm>
            <a:custGeom>
              <a:avLst/>
              <a:gdLst/>
              <a:ahLst/>
              <a:cxnLst/>
              <a:rect l="l" t="t" r="r" b="b"/>
              <a:pathLst>
                <a:path w="3825" h="3791" extrusionOk="0">
                  <a:moveTo>
                    <a:pt x="3644" y="1"/>
                  </a:moveTo>
                  <a:cubicBezTo>
                    <a:pt x="3598" y="1"/>
                    <a:pt x="3553" y="16"/>
                    <a:pt x="3524" y="46"/>
                  </a:cubicBezTo>
                  <a:lnTo>
                    <a:pt x="61" y="3528"/>
                  </a:lnTo>
                  <a:cubicBezTo>
                    <a:pt x="0" y="3589"/>
                    <a:pt x="0" y="3689"/>
                    <a:pt x="61" y="3750"/>
                  </a:cubicBezTo>
                  <a:cubicBezTo>
                    <a:pt x="102" y="3769"/>
                    <a:pt x="142" y="3790"/>
                    <a:pt x="182" y="3790"/>
                  </a:cubicBezTo>
                  <a:cubicBezTo>
                    <a:pt x="222" y="3790"/>
                    <a:pt x="263" y="3769"/>
                    <a:pt x="282" y="3750"/>
                  </a:cubicBezTo>
                  <a:lnTo>
                    <a:pt x="3765" y="288"/>
                  </a:lnTo>
                  <a:cubicBezTo>
                    <a:pt x="3825" y="227"/>
                    <a:pt x="3825" y="127"/>
                    <a:pt x="3765" y="46"/>
                  </a:cubicBezTo>
                  <a:cubicBezTo>
                    <a:pt x="3734" y="16"/>
                    <a:pt x="3689" y="1"/>
                    <a:pt x="364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9"/>
            <p:cNvSpPr/>
            <p:nvPr/>
          </p:nvSpPr>
          <p:spPr>
            <a:xfrm rot="-1083917">
              <a:off x="7122264" y="2835805"/>
              <a:ext cx="175920" cy="84489"/>
            </a:xfrm>
            <a:custGeom>
              <a:avLst/>
              <a:gdLst/>
              <a:ahLst/>
              <a:cxnLst/>
              <a:rect l="l" t="t" r="r" b="b"/>
              <a:pathLst>
                <a:path w="4993" h="2398" extrusionOk="0">
                  <a:moveTo>
                    <a:pt x="1687" y="0"/>
                  </a:moveTo>
                  <a:cubicBezTo>
                    <a:pt x="1075" y="0"/>
                    <a:pt x="504" y="199"/>
                    <a:pt x="81" y="546"/>
                  </a:cubicBezTo>
                  <a:cubicBezTo>
                    <a:pt x="0" y="605"/>
                    <a:pt x="0" y="707"/>
                    <a:pt x="62" y="766"/>
                  </a:cubicBezTo>
                  <a:cubicBezTo>
                    <a:pt x="85" y="802"/>
                    <a:pt x="129" y="823"/>
                    <a:pt x="177" y="823"/>
                  </a:cubicBezTo>
                  <a:cubicBezTo>
                    <a:pt x="211" y="823"/>
                    <a:pt x="248" y="812"/>
                    <a:pt x="282" y="787"/>
                  </a:cubicBezTo>
                  <a:cubicBezTo>
                    <a:pt x="665" y="484"/>
                    <a:pt x="1189" y="323"/>
                    <a:pt x="1772" y="323"/>
                  </a:cubicBezTo>
                  <a:cubicBezTo>
                    <a:pt x="2255" y="344"/>
                    <a:pt x="2799" y="484"/>
                    <a:pt x="3342" y="766"/>
                  </a:cubicBezTo>
                  <a:cubicBezTo>
                    <a:pt x="3785" y="988"/>
                    <a:pt x="4549" y="1491"/>
                    <a:pt x="4670" y="2256"/>
                  </a:cubicBezTo>
                  <a:cubicBezTo>
                    <a:pt x="4670" y="2336"/>
                    <a:pt x="4751" y="2397"/>
                    <a:pt x="4812" y="2397"/>
                  </a:cubicBezTo>
                  <a:lnTo>
                    <a:pt x="4852" y="2397"/>
                  </a:lnTo>
                  <a:cubicBezTo>
                    <a:pt x="4933" y="2397"/>
                    <a:pt x="4992" y="2317"/>
                    <a:pt x="4973" y="2215"/>
                  </a:cubicBezTo>
                  <a:cubicBezTo>
                    <a:pt x="4852" y="1310"/>
                    <a:pt x="3986" y="747"/>
                    <a:pt x="3483" y="484"/>
                  </a:cubicBezTo>
                  <a:cubicBezTo>
                    <a:pt x="2899" y="183"/>
                    <a:pt x="2316" y="22"/>
                    <a:pt x="1772" y="1"/>
                  </a:cubicBezTo>
                  <a:cubicBezTo>
                    <a:pt x="1743" y="0"/>
                    <a:pt x="1715" y="0"/>
                    <a:pt x="168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9"/>
            <p:cNvSpPr/>
            <p:nvPr/>
          </p:nvSpPr>
          <p:spPr>
            <a:xfrm rot="-1083917">
              <a:off x="7202095" y="2813357"/>
              <a:ext cx="97913" cy="86815"/>
            </a:xfrm>
            <a:custGeom>
              <a:avLst/>
              <a:gdLst/>
              <a:ahLst/>
              <a:cxnLst/>
              <a:rect l="l" t="t" r="r" b="b"/>
              <a:pathLst>
                <a:path w="2779" h="2464" extrusionOk="0">
                  <a:moveTo>
                    <a:pt x="1017" y="1"/>
                  </a:moveTo>
                  <a:cubicBezTo>
                    <a:pt x="670" y="1"/>
                    <a:pt x="353" y="91"/>
                    <a:pt x="141" y="169"/>
                  </a:cubicBezTo>
                  <a:cubicBezTo>
                    <a:pt x="41" y="209"/>
                    <a:pt x="0" y="290"/>
                    <a:pt x="41" y="370"/>
                  </a:cubicBezTo>
                  <a:cubicBezTo>
                    <a:pt x="56" y="433"/>
                    <a:pt x="121" y="484"/>
                    <a:pt x="188" y="484"/>
                  </a:cubicBezTo>
                  <a:cubicBezTo>
                    <a:pt x="206" y="484"/>
                    <a:pt x="225" y="480"/>
                    <a:pt x="242" y="471"/>
                  </a:cubicBezTo>
                  <a:cubicBezTo>
                    <a:pt x="517" y="373"/>
                    <a:pt x="783" y="323"/>
                    <a:pt x="1027" y="323"/>
                  </a:cubicBezTo>
                  <a:cubicBezTo>
                    <a:pt x="1283" y="323"/>
                    <a:pt x="1515" y="378"/>
                    <a:pt x="1711" y="491"/>
                  </a:cubicBezTo>
                  <a:cubicBezTo>
                    <a:pt x="1973" y="652"/>
                    <a:pt x="2194" y="934"/>
                    <a:pt x="2314" y="1256"/>
                  </a:cubicBezTo>
                  <a:cubicBezTo>
                    <a:pt x="2416" y="1558"/>
                    <a:pt x="2456" y="1880"/>
                    <a:pt x="2435" y="2283"/>
                  </a:cubicBezTo>
                  <a:cubicBezTo>
                    <a:pt x="2435" y="2383"/>
                    <a:pt x="2496" y="2444"/>
                    <a:pt x="2577" y="2463"/>
                  </a:cubicBezTo>
                  <a:lnTo>
                    <a:pt x="2596" y="2463"/>
                  </a:lnTo>
                  <a:cubicBezTo>
                    <a:pt x="2677" y="2463"/>
                    <a:pt x="2738" y="2383"/>
                    <a:pt x="2757" y="2302"/>
                  </a:cubicBezTo>
                  <a:cubicBezTo>
                    <a:pt x="2778" y="1860"/>
                    <a:pt x="2717" y="1478"/>
                    <a:pt x="2617" y="1156"/>
                  </a:cubicBezTo>
                  <a:cubicBezTo>
                    <a:pt x="2456" y="753"/>
                    <a:pt x="2194" y="410"/>
                    <a:pt x="1872" y="230"/>
                  </a:cubicBezTo>
                  <a:cubicBezTo>
                    <a:pt x="1594" y="59"/>
                    <a:pt x="1296" y="1"/>
                    <a:pt x="101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9"/>
            <p:cNvSpPr/>
            <p:nvPr/>
          </p:nvSpPr>
          <p:spPr>
            <a:xfrm rot="-1083917">
              <a:off x="7300438" y="2879932"/>
              <a:ext cx="24135" cy="74377"/>
            </a:xfrm>
            <a:custGeom>
              <a:avLst/>
              <a:gdLst/>
              <a:ahLst/>
              <a:cxnLst/>
              <a:rect l="l" t="t" r="r" b="b"/>
              <a:pathLst>
                <a:path w="685" h="2111" extrusionOk="0">
                  <a:moveTo>
                    <a:pt x="247" y="1"/>
                  </a:moveTo>
                  <a:cubicBezTo>
                    <a:pt x="212" y="1"/>
                    <a:pt x="174" y="12"/>
                    <a:pt x="140" y="37"/>
                  </a:cubicBezTo>
                  <a:cubicBezTo>
                    <a:pt x="81" y="77"/>
                    <a:pt x="60" y="179"/>
                    <a:pt x="121" y="259"/>
                  </a:cubicBezTo>
                  <a:cubicBezTo>
                    <a:pt x="302" y="480"/>
                    <a:pt x="342" y="842"/>
                    <a:pt x="242" y="1325"/>
                  </a:cubicBezTo>
                  <a:cubicBezTo>
                    <a:pt x="221" y="1507"/>
                    <a:pt x="161" y="1708"/>
                    <a:pt x="41" y="1869"/>
                  </a:cubicBezTo>
                  <a:cubicBezTo>
                    <a:pt x="0" y="1929"/>
                    <a:pt x="0" y="2030"/>
                    <a:pt x="81" y="2090"/>
                  </a:cubicBezTo>
                  <a:cubicBezTo>
                    <a:pt x="100" y="2111"/>
                    <a:pt x="140" y="2111"/>
                    <a:pt x="181" y="2111"/>
                  </a:cubicBezTo>
                  <a:cubicBezTo>
                    <a:pt x="221" y="2111"/>
                    <a:pt x="261" y="2090"/>
                    <a:pt x="302" y="2050"/>
                  </a:cubicBezTo>
                  <a:cubicBezTo>
                    <a:pt x="463" y="1848"/>
                    <a:pt x="524" y="1607"/>
                    <a:pt x="564" y="1406"/>
                  </a:cubicBezTo>
                  <a:cubicBezTo>
                    <a:pt x="685" y="823"/>
                    <a:pt x="624" y="359"/>
                    <a:pt x="363" y="58"/>
                  </a:cubicBezTo>
                  <a:cubicBezTo>
                    <a:pt x="339" y="22"/>
                    <a:pt x="295" y="1"/>
                    <a:pt x="2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9"/>
            <p:cNvSpPr/>
            <p:nvPr/>
          </p:nvSpPr>
          <p:spPr>
            <a:xfrm rot="-1083917">
              <a:off x="6951606" y="1496837"/>
              <a:ext cx="895701" cy="1459574"/>
            </a:xfrm>
            <a:custGeom>
              <a:avLst/>
              <a:gdLst/>
              <a:ahLst/>
              <a:cxnLst/>
              <a:rect l="l" t="t" r="r" b="b"/>
              <a:pathLst>
                <a:path w="25422" h="41426" extrusionOk="0">
                  <a:moveTo>
                    <a:pt x="11873" y="1"/>
                  </a:moveTo>
                  <a:cubicBezTo>
                    <a:pt x="10875" y="1"/>
                    <a:pt x="9125" y="313"/>
                    <a:pt x="6160" y="1270"/>
                  </a:cubicBezTo>
                  <a:cubicBezTo>
                    <a:pt x="403" y="3122"/>
                    <a:pt x="301" y="5436"/>
                    <a:pt x="301" y="5436"/>
                  </a:cubicBezTo>
                  <a:cubicBezTo>
                    <a:pt x="301" y="5436"/>
                    <a:pt x="322" y="8697"/>
                    <a:pt x="301" y="11515"/>
                  </a:cubicBezTo>
                  <a:cubicBezTo>
                    <a:pt x="301" y="12803"/>
                    <a:pt x="282" y="13991"/>
                    <a:pt x="242" y="14735"/>
                  </a:cubicBezTo>
                  <a:cubicBezTo>
                    <a:pt x="0" y="19547"/>
                    <a:pt x="342" y="24719"/>
                    <a:pt x="1751" y="29329"/>
                  </a:cubicBezTo>
                  <a:cubicBezTo>
                    <a:pt x="2234" y="30918"/>
                    <a:pt x="2878" y="32469"/>
                    <a:pt x="3744" y="33857"/>
                  </a:cubicBezTo>
                  <a:cubicBezTo>
                    <a:pt x="4569" y="35207"/>
                    <a:pt x="5575" y="36414"/>
                    <a:pt x="6844" y="37421"/>
                  </a:cubicBezTo>
                  <a:cubicBezTo>
                    <a:pt x="8957" y="39131"/>
                    <a:pt x="11473" y="40097"/>
                    <a:pt x="14171" y="40319"/>
                  </a:cubicBezTo>
                  <a:cubicBezTo>
                    <a:pt x="14547" y="40350"/>
                    <a:pt x="14923" y="40366"/>
                    <a:pt x="15299" y="40366"/>
                  </a:cubicBezTo>
                  <a:cubicBezTo>
                    <a:pt x="16149" y="40366"/>
                    <a:pt x="16997" y="40286"/>
                    <a:pt x="17834" y="40118"/>
                  </a:cubicBezTo>
                  <a:cubicBezTo>
                    <a:pt x="17934" y="40097"/>
                    <a:pt x="18599" y="39856"/>
                    <a:pt x="18961" y="39775"/>
                  </a:cubicBezTo>
                  <a:cubicBezTo>
                    <a:pt x="18981" y="39756"/>
                    <a:pt x="19002" y="39756"/>
                    <a:pt x="19021" y="39756"/>
                  </a:cubicBezTo>
                  <a:cubicBezTo>
                    <a:pt x="19061" y="39745"/>
                    <a:pt x="19091" y="39740"/>
                    <a:pt x="19114" y="39740"/>
                  </a:cubicBezTo>
                  <a:cubicBezTo>
                    <a:pt x="19137" y="39740"/>
                    <a:pt x="19152" y="39745"/>
                    <a:pt x="19163" y="39756"/>
                  </a:cubicBezTo>
                  <a:lnTo>
                    <a:pt x="19222" y="39796"/>
                  </a:lnTo>
                  <a:lnTo>
                    <a:pt x="21275" y="41184"/>
                  </a:lnTo>
                  <a:cubicBezTo>
                    <a:pt x="21356" y="41245"/>
                    <a:pt x="21457" y="41285"/>
                    <a:pt x="21557" y="41326"/>
                  </a:cubicBezTo>
                  <a:cubicBezTo>
                    <a:pt x="21678" y="41366"/>
                    <a:pt x="21799" y="41406"/>
                    <a:pt x="21919" y="41406"/>
                  </a:cubicBezTo>
                  <a:cubicBezTo>
                    <a:pt x="21960" y="41426"/>
                    <a:pt x="22021" y="41426"/>
                    <a:pt x="22080" y="41426"/>
                  </a:cubicBezTo>
                  <a:cubicBezTo>
                    <a:pt x="22142" y="41426"/>
                    <a:pt x="22201" y="41406"/>
                    <a:pt x="22282" y="41406"/>
                  </a:cubicBezTo>
                  <a:cubicBezTo>
                    <a:pt x="22322" y="41385"/>
                    <a:pt x="22383" y="41385"/>
                    <a:pt x="22443" y="41366"/>
                  </a:cubicBezTo>
                  <a:cubicBezTo>
                    <a:pt x="22443" y="41366"/>
                    <a:pt x="22464" y="41366"/>
                    <a:pt x="22483" y="41345"/>
                  </a:cubicBezTo>
                  <a:cubicBezTo>
                    <a:pt x="22523" y="41345"/>
                    <a:pt x="22564" y="41326"/>
                    <a:pt x="22604" y="41305"/>
                  </a:cubicBezTo>
                  <a:lnTo>
                    <a:pt x="22625" y="41305"/>
                  </a:lnTo>
                  <a:cubicBezTo>
                    <a:pt x="22625" y="41305"/>
                    <a:pt x="22644" y="41305"/>
                    <a:pt x="22644" y="41285"/>
                  </a:cubicBezTo>
                  <a:cubicBezTo>
                    <a:pt x="22684" y="41265"/>
                    <a:pt x="22745" y="41245"/>
                    <a:pt x="22786" y="41224"/>
                  </a:cubicBezTo>
                  <a:cubicBezTo>
                    <a:pt x="22805" y="41205"/>
                    <a:pt x="22826" y="41205"/>
                    <a:pt x="22845" y="41184"/>
                  </a:cubicBezTo>
                  <a:cubicBezTo>
                    <a:pt x="22886" y="41165"/>
                    <a:pt x="22906" y="41144"/>
                    <a:pt x="22926" y="41124"/>
                  </a:cubicBezTo>
                  <a:cubicBezTo>
                    <a:pt x="22987" y="41084"/>
                    <a:pt x="23027" y="41044"/>
                    <a:pt x="23068" y="41004"/>
                  </a:cubicBezTo>
                  <a:cubicBezTo>
                    <a:pt x="23127" y="40942"/>
                    <a:pt x="23167" y="40902"/>
                    <a:pt x="23208" y="40843"/>
                  </a:cubicBezTo>
                  <a:cubicBezTo>
                    <a:pt x="23229" y="40802"/>
                    <a:pt x="23248" y="40762"/>
                    <a:pt x="23288" y="40722"/>
                  </a:cubicBezTo>
                  <a:cubicBezTo>
                    <a:pt x="23309" y="40682"/>
                    <a:pt x="23349" y="40620"/>
                    <a:pt x="23369" y="40561"/>
                  </a:cubicBezTo>
                  <a:cubicBezTo>
                    <a:pt x="23390" y="40500"/>
                    <a:pt x="23409" y="40459"/>
                    <a:pt x="23430" y="40400"/>
                  </a:cubicBezTo>
                  <a:cubicBezTo>
                    <a:pt x="23792" y="39554"/>
                    <a:pt x="24195" y="38487"/>
                    <a:pt x="24517" y="37421"/>
                  </a:cubicBezTo>
                  <a:cubicBezTo>
                    <a:pt x="24576" y="37220"/>
                    <a:pt x="24638" y="37018"/>
                    <a:pt x="24678" y="36836"/>
                  </a:cubicBezTo>
                  <a:cubicBezTo>
                    <a:pt x="24778" y="36455"/>
                    <a:pt x="24858" y="36092"/>
                    <a:pt x="24919" y="35749"/>
                  </a:cubicBezTo>
                  <a:cubicBezTo>
                    <a:pt x="25322" y="33315"/>
                    <a:pt x="25422" y="30838"/>
                    <a:pt x="25322" y="28363"/>
                  </a:cubicBezTo>
                  <a:cubicBezTo>
                    <a:pt x="25301" y="27920"/>
                    <a:pt x="25261" y="27477"/>
                    <a:pt x="25220" y="27054"/>
                  </a:cubicBezTo>
                  <a:lnTo>
                    <a:pt x="25220" y="27034"/>
                  </a:lnTo>
                  <a:cubicBezTo>
                    <a:pt x="25201" y="26793"/>
                    <a:pt x="25180" y="26530"/>
                    <a:pt x="25161" y="26289"/>
                  </a:cubicBezTo>
                  <a:cubicBezTo>
                    <a:pt x="24960" y="24196"/>
                    <a:pt x="24597" y="22123"/>
                    <a:pt x="24074" y="20070"/>
                  </a:cubicBezTo>
                  <a:cubicBezTo>
                    <a:pt x="24074" y="20049"/>
                    <a:pt x="24074" y="20049"/>
                    <a:pt x="24053" y="20030"/>
                  </a:cubicBezTo>
                  <a:lnTo>
                    <a:pt x="24053" y="20009"/>
                  </a:lnTo>
                  <a:cubicBezTo>
                    <a:pt x="23167" y="16568"/>
                    <a:pt x="21779" y="13267"/>
                    <a:pt x="19847" y="10328"/>
                  </a:cubicBezTo>
                  <a:cubicBezTo>
                    <a:pt x="19222" y="9362"/>
                    <a:pt x="18498" y="8436"/>
                    <a:pt x="17673" y="7610"/>
                  </a:cubicBezTo>
                  <a:lnTo>
                    <a:pt x="17330" y="7268"/>
                  </a:lnTo>
                  <a:cubicBezTo>
                    <a:pt x="16686" y="6664"/>
                    <a:pt x="15982" y="6101"/>
                    <a:pt x="15217" y="5658"/>
                  </a:cubicBezTo>
                  <a:cubicBezTo>
                    <a:pt x="14892" y="5477"/>
                    <a:pt x="13800" y="4743"/>
                    <a:pt x="13248" y="4743"/>
                  </a:cubicBezTo>
                  <a:cubicBezTo>
                    <a:pt x="13186" y="4743"/>
                    <a:pt x="13130" y="4752"/>
                    <a:pt x="13084" y="4772"/>
                  </a:cubicBezTo>
                  <a:cubicBezTo>
                    <a:pt x="13164" y="4732"/>
                    <a:pt x="13768" y="4450"/>
                    <a:pt x="13768" y="3866"/>
                  </a:cubicBezTo>
                  <a:cubicBezTo>
                    <a:pt x="13768" y="3417"/>
                    <a:pt x="13204" y="3354"/>
                    <a:pt x="12888" y="3354"/>
                  </a:cubicBezTo>
                  <a:cubicBezTo>
                    <a:pt x="12766" y="3354"/>
                    <a:pt x="12681" y="3363"/>
                    <a:pt x="12681" y="3363"/>
                  </a:cubicBezTo>
                  <a:cubicBezTo>
                    <a:pt x="12681" y="3363"/>
                    <a:pt x="13929" y="2800"/>
                    <a:pt x="13707" y="2175"/>
                  </a:cubicBezTo>
                  <a:cubicBezTo>
                    <a:pt x="13578" y="1810"/>
                    <a:pt x="13075" y="1734"/>
                    <a:pt x="12681" y="1734"/>
                  </a:cubicBezTo>
                  <a:cubicBezTo>
                    <a:pt x="12402" y="1734"/>
                    <a:pt x="12177" y="1772"/>
                    <a:pt x="12177" y="1772"/>
                  </a:cubicBezTo>
                  <a:cubicBezTo>
                    <a:pt x="12177" y="1772"/>
                    <a:pt x="13084" y="1109"/>
                    <a:pt x="13084" y="545"/>
                  </a:cubicBezTo>
                  <a:cubicBezTo>
                    <a:pt x="13084" y="273"/>
                    <a:pt x="12806" y="1"/>
                    <a:pt x="11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9"/>
            <p:cNvSpPr/>
            <p:nvPr/>
          </p:nvSpPr>
          <p:spPr>
            <a:xfrm rot="-1083917">
              <a:off x="6806369" y="1563321"/>
              <a:ext cx="612108" cy="412758"/>
            </a:xfrm>
            <a:custGeom>
              <a:avLst/>
              <a:gdLst/>
              <a:ahLst/>
              <a:cxnLst/>
              <a:rect l="l" t="t" r="r" b="b"/>
              <a:pathLst>
                <a:path w="17373" h="11715" extrusionOk="0">
                  <a:moveTo>
                    <a:pt x="11572" y="1"/>
                  </a:moveTo>
                  <a:cubicBezTo>
                    <a:pt x="10574" y="1"/>
                    <a:pt x="8824" y="313"/>
                    <a:pt x="5859" y="1270"/>
                  </a:cubicBezTo>
                  <a:cubicBezTo>
                    <a:pt x="102" y="3122"/>
                    <a:pt x="0" y="5436"/>
                    <a:pt x="0" y="5436"/>
                  </a:cubicBezTo>
                  <a:cubicBezTo>
                    <a:pt x="0" y="5436"/>
                    <a:pt x="21" y="8697"/>
                    <a:pt x="0" y="11515"/>
                  </a:cubicBezTo>
                  <a:cubicBezTo>
                    <a:pt x="121" y="11595"/>
                    <a:pt x="242" y="11656"/>
                    <a:pt x="384" y="11676"/>
                  </a:cubicBezTo>
                  <a:cubicBezTo>
                    <a:pt x="492" y="11702"/>
                    <a:pt x="601" y="11714"/>
                    <a:pt x="709" y="11714"/>
                  </a:cubicBezTo>
                  <a:cubicBezTo>
                    <a:pt x="1185" y="11714"/>
                    <a:pt x="1649" y="11476"/>
                    <a:pt x="1994" y="11133"/>
                  </a:cubicBezTo>
                  <a:cubicBezTo>
                    <a:pt x="2416" y="10730"/>
                    <a:pt x="2698" y="10186"/>
                    <a:pt x="2960" y="9663"/>
                  </a:cubicBezTo>
                  <a:lnTo>
                    <a:pt x="2960" y="9663"/>
                  </a:lnTo>
                  <a:cubicBezTo>
                    <a:pt x="2920" y="10146"/>
                    <a:pt x="2939" y="10750"/>
                    <a:pt x="3363" y="10991"/>
                  </a:cubicBezTo>
                  <a:cubicBezTo>
                    <a:pt x="3479" y="11056"/>
                    <a:pt x="3601" y="11083"/>
                    <a:pt x="3725" y="11083"/>
                  </a:cubicBezTo>
                  <a:cubicBezTo>
                    <a:pt x="3987" y="11083"/>
                    <a:pt x="4257" y="10961"/>
                    <a:pt x="4490" y="10811"/>
                  </a:cubicBezTo>
                  <a:cubicBezTo>
                    <a:pt x="5556" y="10065"/>
                    <a:pt x="6039" y="8758"/>
                    <a:pt x="6321" y="7489"/>
                  </a:cubicBezTo>
                  <a:cubicBezTo>
                    <a:pt x="6441" y="7912"/>
                    <a:pt x="6925" y="8133"/>
                    <a:pt x="7367" y="8194"/>
                  </a:cubicBezTo>
                  <a:cubicBezTo>
                    <a:pt x="7413" y="8198"/>
                    <a:pt x="7459" y="8200"/>
                    <a:pt x="7504" y="8200"/>
                  </a:cubicBezTo>
                  <a:cubicBezTo>
                    <a:pt x="7901" y="8200"/>
                    <a:pt x="8290" y="8048"/>
                    <a:pt x="8615" y="7832"/>
                  </a:cubicBezTo>
                  <a:cubicBezTo>
                    <a:pt x="9321" y="7408"/>
                    <a:pt x="9863" y="6724"/>
                    <a:pt x="10126" y="5940"/>
                  </a:cubicBezTo>
                  <a:lnTo>
                    <a:pt x="10126" y="5940"/>
                  </a:lnTo>
                  <a:cubicBezTo>
                    <a:pt x="9984" y="6463"/>
                    <a:pt x="10024" y="6986"/>
                    <a:pt x="10166" y="7529"/>
                  </a:cubicBezTo>
                  <a:cubicBezTo>
                    <a:pt x="10306" y="8052"/>
                    <a:pt x="10668" y="8556"/>
                    <a:pt x="11192" y="8758"/>
                  </a:cubicBezTo>
                  <a:cubicBezTo>
                    <a:pt x="11339" y="8808"/>
                    <a:pt x="11495" y="8834"/>
                    <a:pt x="11651" y="8834"/>
                  </a:cubicBezTo>
                  <a:cubicBezTo>
                    <a:pt x="12050" y="8834"/>
                    <a:pt x="12444" y="8668"/>
                    <a:pt x="12662" y="8334"/>
                  </a:cubicBezTo>
                  <a:lnTo>
                    <a:pt x="12662" y="8334"/>
                  </a:lnTo>
                  <a:cubicBezTo>
                    <a:pt x="12641" y="8999"/>
                    <a:pt x="13306" y="9582"/>
                    <a:pt x="13950" y="9743"/>
                  </a:cubicBezTo>
                  <a:cubicBezTo>
                    <a:pt x="14108" y="9782"/>
                    <a:pt x="14268" y="9799"/>
                    <a:pt x="14428" y="9799"/>
                  </a:cubicBezTo>
                  <a:cubicBezTo>
                    <a:pt x="14941" y="9799"/>
                    <a:pt x="15453" y="9617"/>
                    <a:pt x="15883" y="9341"/>
                  </a:cubicBezTo>
                  <a:cubicBezTo>
                    <a:pt x="16546" y="8938"/>
                    <a:pt x="17050" y="8315"/>
                    <a:pt x="17372" y="7610"/>
                  </a:cubicBezTo>
                  <a:cubicBezTo>
                    <a:pt x="16627" y="6866"/>
                    <a:pt x="15802" y="6181"/>
                    <a:pt x="14916" y="5658"/>
                  </a:cubicBezTo>
                  <a:cubicBezTo>
                    <a:pt x="14591" y="5477"/>
                    <a:pt x="13499" y="4743"/>
                    <a:pt x="12947" y="4743"/>
                  </a:cubicBezTo>
                  <a:cubicBezTo>
                    <a:pt x="12885" y="4743"/>
                    <a:pt x="12829" y="4752"/>
                    <a:pt x="12783" y="4772"/>
                  </a:cubicBezTo>
                  <a:cubicBezTo>
                    <a:pt x="12863" y="4732"/>
                    <a:pt x="13467" y="4450"/>
                    <a:pt x="13467" y="3866"/>
                  </a:cubicBezTo>
                  <a:cubicBezTo>
                    <a:pt x="13467" y="3417"/>
                    <a:pt x="12903" y="3354"/>
                    <a:pt x="12587" y="3354"/>
                  </a:cubicBezTo>
                  <a:cubicBezTo>
                    <a:pt x="12465" y="3354"/>
                    <a:pt x="12380" y="3363"/>
                    <a:pt x="12380" y="3363"/>
                  </a:cubicBezTo>
                  <a:cubicBezTo>
                    <a:pt x="12380" y="3363"/>
                    <a:pt x="13628" y="2800"/>
                    <a:pt x="13406" y="2175"/>
                  </a:cubicBezTo>
                  <a:cubicBezTo>
                    <a:pt x="13277" y="1810"/>
                    <a:pt x="12774" y="1734"/>
                    <a:pt x="12380" y="1734"/>
                  </a:cubicBezTo>
                  <a:cubicBezTo>
                    <a:pt x="12101" y="1734"/>
                    <a:pt x="11876" y="1772"/>
                    <a:pt x="11876" y="1772"/>
                  </a:cubicBezTo>
                  <a:cubicBezTo>
                    <a:pt x="11876" y="1772"/>
                    <a:pt x="12783" y="1109"/>
                    <a:pt x="12783" y="545"/>
                  </a:cubicBezTo>
                  <a:cubicBezTo>
                    <a:pt x="12783" y="273"/>
                    <a:pt x="12505" y="1"/>
                    <a:pt x="1157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9"/>
            <p:cNvSpPr/>
            <p:nvPr/>
          </p:nvSpPr>
          <p:spPr>
            <a:xfrm rot="-1083917">
              <a:off x="6928245" y="1765872"/>
              <a:ext cx="123422" cy="123422"/>
            </a:xfrm>
            <a:custGeom>
              <a:avLst/>
              <a:gdLst/>
              <a:ahLst/>
              <a:cxnLst/>
              <a:rect l="l" t="t" r="r" b="b"/>
              <a:pathLst>
                <a:path w="3503" h="3503" extrusionOk="0">
                  <a:moveTo>
                    <a:pt x="1750" y="0"/>
                  </a:moveTo>
                  <a:cubicBezTo>
                    <a:pt x="784" y="0"/>
                    <a:pt x="0" y="786"/>
                    <a:pt x="0" y="1752"/>
                  </a:cubicBezTo>
                  <a:cubicBezTo>
                    <a:pt x="0" y="2719"/>
                    <a:pt x="784" y="3503"/>
                    <a:pt x="1750" y="3503"/>
                  </a:cubicBezTo>
                  <a:cubicBezTo>
                    <a:pt x="2717" y="3503"/>
                    <a:pt x="3502" y="2719"/>
                    <a:pt x="3502" y="1752"/>
                  </a:cubicBezTo>
                  <a:cubicBezTo>
                    <a:pt x="3502" y="786"/>
                    <a:pt x="2717" y="0"/>
                    <a:pt x="175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9"/>
            <p:cNvSpPr/>
            <p:nvPr/>
          </p:nvSpPr>
          <p:spPr>
            <a:xfrm rot="-1083917">
              <a:off x="6935327" y="1772954"/>
              <a:ext cx="109258" cy="109258"/>
            </a:xfrm>
            <a:custGeom>
              <a:avLst/>
              <a:gdLst/>
              <a:ahLst/>
              <a:cxnLst/>
              <a:rect l="l" t="t" r="r" b="b"/>
              <a:pathLst>
                <a:path w="3101" h="3101" extrusionOk="0">
                  <a:moveTo>
                    <a:pt x="1549" y="1"/>
                  </a:moveTo>
                  <a:cubicBezTo>
                    <a:pt x="704" y="1"/>
                    <a:pt x="0" y="685"/>
                    <a:pt x="0" y="1551"/>
                  </a:cubicBezTo>
                  <a:cubicBezTo>
                    <a:pt x="0" y="2397"/>
                    <a:pt x="704" y="3100"/>
                    <a:pt x="1549" y="3100"/>
                  </a:cubicBezTo>
                  <a:cubicBezTo>
                    <a:pt x="2395" y="3100"/>
                    <a:pt x="3100" y="2397"/>
                    <a:pt x="3100" y="1551"/>
                  </a:cubicBezTo>
                  <a:cubicBezTo>
                    <a:pt x="3100" y="685"/>
                    <a:pt x="2395" y="1"/>
                    <a:pt x="154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9"/>
            <p:cNvSpPr/>
            <p:nvPr/>
          </p:nvSpPr>
          <p:spPr>
            <a:xfrm rot="-1083917">
              <a:off x="6730623" y="1844565"/>
              <a:ext cx="203578" cy="168838"/>
            </a:xfrm>
            <a:custGeom>
              <a:avLst/>
              <a:gdLst/>
              <a:ahLst/>
              <a:cxnLst/>
              <a:rect l="l" t="t" r="r" b="b"/>
              <a:pathLst>
                <a:path w="5778" h="4792" extrusionOk="0">
                  <a:moveTo>
                    <a:pt x="3181" y="1"/>
                  </a:moveTo>
                  <a:cubicBezTo>
                    <a:pt x="1974" y="202"/>
                    <a:pt x="423" y="2658"/>
                    <a:pt x="41" y="3342"/>
                  </a:cubicBezTo>
                  <a:cubicBezTo>
                    <a:pt x="1" y="3402"/>
                    <a:pt x="41" y="3503"/>
                    <a:pt x="122" y="3503"/>
                  </a:cubicBezTo>
                  <a:cubicBezTo>
                    <a:pt x="1228" y="3624"/>
                    <a:pt x="3160" y="4791"/>
                    <a:pt x="3160" y="4791"/>
                  </a:cubicBezTo>
                  <a:cubicBezTo>
                    <a:pt x="3160" y="4791"/>
                    <a:pt x="5777" y="3020"/>
                    <a:pt x="5656" y="2234"/>
                  </a:cubicBezTo>
                  <a:cubicBezTo>
                    <a:pt x="5556" y="1450"/>
                    <a:pt x="3181" y="1"/>
                    <a:pt x="318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9"/>
            <p:cNvSpPr/>
            <p:nvPr/>
          </p:nvSpPr>
          <p:spPr>
            <a:xfrm rot="-1083917">
              <a:off x="6738788" y="1921951"/>
              <a:ext cx="196461" cy="46860"/>
            </a:xfrm>
            <a:custGeom>
              <a:avLst/>
              <a:gdLst/>
              <a:ahLst/>
              <a:cxnLst/>
              <a:rect l="l" t="t" r="r" b="b"/>
              <a:pathLst>
                <a:path w="5576" h="1330" extrusionOk="0">
                  <a:moveTo>
                    <a:pt x="3643" y="1"/>
                  </a:moveTo>
                  <a:cubicBezTo>
                    <a:pt x="2153" y="1"/>
                    <a:pt x="41" y="1249"/>
                    <a:pt x="20" y="1268"/>
                  </a:cubicBezTo>
                  <a:cubicBezTo>
                    <a:pt x="0" y="1268"/>
                    <a:pt x="0" y="1289"/>
                    <a:pt x="0" y="1308"/>
                  </a:cubicBezTo>
                  <a:cubicBezTo>
                    <a:pt x="20" y="1329"/>
                    <a:pt x="20" y="1329"/>
                    <a:pt x="41" y="1329"/>
                  </a:cubicBezTo>
                  <a:lnTo>
                    <a:pt x="60" y="1329"/>
                  </a:lnTo>
                  <a:cubicBezTo>
                    <a:pt x="81" y="1308"/>
                    <a:pt x="2174" y="81"/>
                    <a:pt x="3643" y="81"/>
                  </a:cubicBezTo>
                  <a:cubicBezTo>
                    <a:pt x="3683" y="81"/>
                    <a:pt x="3704" y="101"/>
                    <a:pt x="3744" y="101"/>
                  </a:cubicBezTo>
                  <a:cubicBezTo>
                    <a:pt x="5213" y="162"/>
                    <a:pt x="5495" y="302"/>
                    <a:pt x="5495" y="302"/>
                  </a:cubicBezTo>
                  <a:cubicBezTo>
                    <a:pt x="5516" y="302"/>
                    <a:pt x="5556" y="302"/>
                    <a:pt x="5556" y="283"/>
                  </a:cubicBezTo>
                  <a:cubicBezTo>
                    <a:pt x="5575" y="262"/>
                    <a:pt x="5556" y="242"/>
                    <a:pt x="5535" y="221"/>
                  </a:cubicBezTo>
                  <a:cubicBezTo>
                    <a:pt x="5535" y="221"/>
                    <a:pt x="5234" y="81"/>
                    <a:pt x="3744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9"/>
            <p:cNvSpPr/>
            <p:nvPr/>
          </p:nvSpPr>
          <p:spPr>
            <a:xfrm rot="-1083917">
              <a:off x="7254864" y="2612037"/>
              <a:ext cx="560949" cy="291062"/>
            </a:xfrm>
            <a:custGeom>
              <a:avLst/>
              <a:gdLst/>
              <a:ahLst/>
              <a:cxnLst/>
              <a:rect l="l" t="t" r="r" b="b"/>
              <a:pathLst>
                <a:path w="15921" h="8261" extrusionOk="0">
                  <a:moveTo>
                    <a:pt x="8385" y="1"/>
                  </a:moveTo>
                  <a:cubicBezTo>
                    <a:pt x="8064" y="1"/>
                    <a:pt x="7747" y="45"/>
                    <a:pt x="7448" y="163"/>
                  </a:cubicBezTo>
                  <a:cubicBezTo>
                    <a:pt x="6884" y="364"/>
                    <a:pt x="6380" y="826"/>
                    <a:pt x="6280" y="1411"/>
                  </a:cubicBezTo>
                  <a:cubicBezTo>
                    <a:pt x="5897" y="907"/>
                    <a:pt x="5395" y="464"/>
                    <a:pt x="4791" y="243"/>
                  </a:cubicBezTo>
                  <a:cubicBezTo>
                    <a:pt x="4551" y="163"/>
                    <a:pt x="4292" y="122"/>
                    <a:pt x="4034" y="122"/>
                  </a:cubicBezTo>
                  <a:cubicBezTo>
                    <a:pt x="3643" y="122"/>
                    <a:pt x="3254" y="218"/>
                    <a:pt x="2939" y="424"/>
                  </a:cubicBezTo>
                  <a:cubicBezTo>
                    <a:pt x="2397" y="784"/>
                    <a:pt x="2096" y="1504"/>
                    <a:pt x="2311" y="2106"/>
                  </a:cubicBezTo>
                  <a:lnTo>
                    <a:pt x="2311" y="2106"/>
                  </a:lnTo>
                  <a:cubicBezTo>
                    <a:pt x="2141" y="1643"/>
                    <a:pt x="1524" y="1416"/>
                    <a:pt x="1006" y="1416"/>
                  </a:cubicBezTo>
                  <a:cubicBezTo>
                    <a:pt x="834" y="1416"/>
                    <a:pt x="673" y="1441"/>
                    <a:pt x="543" y="1491"/>
                  </a:cubicBezTo>
                  <a:cubicBezTo>
                    <a:pt x="322" y="1551"/>
                    <a:pt x="140" y="1652"/>
                    <a:pt x="0" y="1752"/>
                  </a:cubicBezTo>
                  <a:cubicBezTo>
                    <a:pt x="825" y="3102"/>
                    <a:pt x="1831" y="4309"/>
                    <a:pt x="3100" y="5316"/>
                  </a:cubicBezTo>
                  <a:cubicBezTo>
                    <a:pt x="5213" y="7026"/>
                    <a:pt x="7729" y="7992"/>
                    <a:pt x="10427" y="8214"/>
                  </a:cubicBezTo>
                  <a:cubicBezTo>
                    <a:pt x="10803" y="8245"/>
                    <a:pt x="11179" y="8261"/>
                    <a:pt x="11555" y="8261"/>
                  </a:cubicBezTo>
                  <a:cubicBezTo>
                    <a:pt x="12405" y="8261"/>
                    <a:pt x="13253" y="8181"/>
                    <a:pt x="14090" y="8013"/>
                  </a:cubicBezTo>
                  <a:cubicBezTo>
                    <a:pt x="14190" y="7992"/>
                    <a:pt x="14855" y="7751"/>
                    <a:pt x="15217" y="7670"/>
                  </a:cubicBezTo>
                  <a:cubicBezTo>
                    <a:pt x="15275" y="7647"/>
                    <a:pt x="15327" y="7637"/>
                    <a:pt x="15364" y="7637"/>
                  </a:cubicBezTo>
                  <a:cubicBezTo>
                    <a:pt x="15391" y="7637"/>
                    <a:pt x="15410" y="7642"/>
                    <a:pt x="15419" y="7651"/>
                  </a:cubicBezTo>
                  <a:lnTo>
                    <a:pt x="15478" y="7691"/>
                  </a:lnTo>
                  <a:cubicBezTo>
                    <a:pt x="15800" y="6945"/>
                    <a:pt x="15921" y="6121"/>
                    <a:pt x="15720" y="5335"/>
                  </a:cubicBezTo>
                  <a:cubicBezTo>
                    <a:pt x="15580" y="4712"/>
                    <a:pt x="15258" y="4148"/>
                    <a:pt x="14895" y="3644"/>
                  </a:cubicBezTo>
                  <a:cubicBezTo>
                    <a:pt x="13567" y="1773"/>
                    <a:pt x="11493" y="424"/>
                    <a:pt x="9238" y="82"/>
                  </a:cubicBezTo>
                  <a:cubicBezTo>
                    <a:pt x="8956" y="35"/>
                    <a:pt x="8669" y="1"/>
                    <a:pt x="8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9"/>
            <p:cNvSpPr/>
            <p:nvPr/>
          </p:nvSpPr>
          <p:spPr>
            <a:xfrm rot="-1083917">
              <a:off x="7482413" y="2660603"/>
              <a:ext cx="521312" cy="978287"/>
            </a:xfrm>
            <a:custGeom>
              <a:avLst/>
              <a:gdLst/>
              <a:ahLst/>
              <a:cxnLst/>
              <a:rect l="l" t="t" r="r" b="b"/>
              <a:pathLst>
                <a:path w="14796" h="27766" extrusionOk="0">
                  <a:moveTo>
                    <a:pt x="6704" y="1"/>
                  </a:moveTo>
                  <a:cubicBezTo>
                    <a:pt x="6683" y="81"/>
                    <a:pt x="2840" y="13506"/>
                    <a:pt x="988" y="20873"/>
                  </a:cubicBezTo>
                  <a:cubicBezTo>
                    <a:pt x="967" y="20914"/>
                    <a:pt x="967" y="20975"/>
                    <a:pt x="947" y="21034"/>
                  </a:cubicBezTo>
                  <a:cubicBezTo>
                    <a:pt x="363" y="23390"/>
                    <a:pt x="1" y="25081"/>
                    <a:pt x="41" y="25503"/>
                  </a:cubicBezTo>
                  <a:cubicBezTo>
                    <a:pt x="143" y="26578"/>
                    <a:pt x="5458" y="27766"/>
                    <a:pt x="9623" y="27766"/>
                  </a:cubicBezTo>
                  <a:cubicBezTo>
                    <a:pt x="12011" y="27766"/>
                    <a:pt x="14020" y="27375"/>
                    <a:pt x="14453" y="26348"/>
                  </a:cubicBezTo>
                  <a:cubicBezTo>
                    <a:pt x="14756" y="25604"/>
                    <a:pt x="14796" y="23793"/>
                    <a:pt x="14675" y="21538"/>
                  </a:cubicBezTo>
                  <a:cubicBezTo>
                    <a:pt x="14654" y="21477"/>
                    <a:pt x="14654" y="21418"/>
                    <a:pt x="14654" y="21377"/>
                  </a:cubicBezTo>
                  <a:cubicBezTo>
                    <a:pt x="14273" y="14956"/>
                    <a:pt x="12703" y="5012"/>
                    <a:pt x="12703" y="5012"/>
                  </a:cubicBezTo>
                  <a:lnTo>
                    <a:pt x="11514" y="4006"/>
                  </a:lnTo>
                  <a:lnTo>
                    <a:pt x="11334" y="3866"/>
                  </a:lnTo>
                  <a:lnTo>
                    <a:pt x="10005" y="2758"/>
                  </a:lnTo>
                  <a:lnTo>
                    <a:pt x="9844" y="2618"/>
                  </a:lnTo>
                  <a:lnTo>
                    <a:pt x="8656" y="1630"/>
                  </a:lnTo>
                  <a:lnTo>
                    <a:pt x="8495" y="1490"/>
                  </a:lnTo>
                  <a:lnTo>
                    <a:pt x="7569" y="725"/>
                  </a:lnTo>
                  <a:lnTo>
                    <a:pt x="7429" y="605"/>
                  </a:lnTo>
                  <a:lnTo>
                    <a:pt x="6704" y="1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9"/>
            <p:cNvSpPr/>
            <p:nvPr/>
          </p:nvSpPr>
          <p:spPr>
            <a:xfrm rot="-1083917">
              <a:off x="7598588" y="3378231"/>
              <a:ext cx="483718" cy="46156"/>
            </a:xfrm>
            <a:custGeom>
              <a:avLst/>
              <a:gdLst/>
              <a:ahLst/>
              <a:cxnLst/>
              <a:rect l="l" t="t" r="r" b="b"/>
              <a:pathLst>
                <a:path w="13729" h="1310" extrusionOk="0">
                  <a:moveTo>
                    <a:pt x="41" y="0"/>
                  </a:moveTo>
                  <a:cubicBezTo>
                    <a:pt x="20" y="41"/>
                    <a:pt x="20" y="102"/>
                    <a:pt x="0" y="161"/>
                  </a:cubicBezTo>
                  <a:cubicBezTo>
                    <a:pt x="744" y="443"/>
                    <a:pt x="1530" y="644"/>
                    <a:pt x="2314" y="826"/>
                  </a:cubicBezTo>
                  <a:lnTo>
                    <a:pt x="2355" y="826"/>
                  </a:lnTo>
                  <a:cubicBezTo>
                    <a:pt x="4086" y="1189"/>
                    <a:pt x="5838" y="1309"/>
                    <a:pt x="7569" y="1309"/>
                  </a:cubicBezTo>
                  <a:cubicBezTo>
                    <a:pt x="8675" y="1309"/>
                    <a:pt x="9762" y="1269"/>
                    <a:pt x="10809" y="1189"/>
                  </a:cubicBezTo>
                  <a:cubicBezTo>
                    <a:pt x="11836" y="1128"/>
                    <a:pt x="12822" y="1028"/>
                    <a:pt x="13728" y="665"/>
                  </a:cubicBezTo>
                  <a:cubicBezTo>
                    <a:pt x="13707" y="604"/>
                    <a:pt x="13707" y="545"/>
                    <a:pt x="13707" y="504"/>
                  </a:cubicBezTo>
                  <a:cubicBezTo>
                    <a:pt x="13063" y="765"/>
                    <a:pt x="12379" y="886"/>
                    <a:pt x="11635" y="967"/>
                  </a:cubicBezTo>
                  <a:cubicBezTo>
                    <a:pt x="11595" y="967"/>
                    <a:pt x="11533" y="967"/>
                    <a:pt x="11474" y="987"/>
                  </a:cubicBezTo>
                  <a:cubicBezTo>
                    <a:pt x="11252" y="1007"/>
                    <a:pt x="11031" y="1007"/>
                    <a:pt x="10809" y="1028"/>
                  </a:cubicBezTo>
                  <a:cubicBezTo>
                    <a:pt x="10065" y="1087"/>
                    <a:pt x="9300" y="1128"/>
                    <a:pt x="8514" y="1148"/>
                  </a:cubicBezTo>
                  <a:lnTo>
                    <a:pt x="8353" y="1148"/>
                  </a:lnTo>
                  <a:cubicBezTo>
                    <a:pt x="8124" y="1153"/>
                    <a:pt x="7894" y="1156"/>
                    <a:pt x="7662" y="1156"/>
                  </a:cubicBezTo>
                  <a:cubicBezTo>
                    <a:pt x="6959" y="1156"/>
                    <a:pt x="6248" y="1133"/>
                    <a:pt x="5535" y="1087"/>
                  </a:cubicBezTo>
                  <a:cubicBezTo>
                    <a:pt x="5475" y="1087"/>
                    <a:pt x="5414" y="1087"/>
                    <a:pt x="5355" y="1068"/>
                  </a:cubicBezTo>
                  <a:cubicBezTo>
                    <a:pt x="4389" y="1007"/>
                    <a:pt x="3401" y="886"/>
                    <a:pt x="2456" y="685"/>
                  </a:cubicBezTo>
                  <a:cubicBezTo>
                    <a:pt x="2395" y="665"/>
                    <a:pt x="2335" y="665"/>
                    <a:pt x="2295" y="644"/>
                  </a:cubicBezTo>
                  <a:cubicBezTo>
                    <a:pt x="1530" y="483"/>
                    <a:pt x="785" y="263"/>
                    <a:pt x="4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9"/>
            <p:cNvSpPr/>
            <p:nvPr/>
          </p:nvSpPr>
          <p:spPr>
            <a:xfrm rot="-1083917">
              <a:off x="7569539" y="2708512"/>
              <a:ext cx="153194" cy="743281"/>
            </a:xfrm>
            <a:custGeom>
              <a:avLst/>
              <a:gdLst/>
              <a:ahLst/>
              <a:cxnLst/>
              <a:rect l="l" t="t" r="r" b="b"/>
              <a:pathLst>
                <a:path w="4348" h="21096" extrusionOk="0">
                  <a:moveTo>
                    <a:pt x="4208" y="1"/>
                  </a:moveTo>
                  <a:lnTo>
                    <a:pt x="21" y="20913"/>
                  </a:lnTo>
                  <a:lnTo>
                    <a:pt x="0" y="20994"/>
                  </a:lnTo>
                  <a:cubicBezTo>
                    <a:pt x="0" y="21034"/>
                    <a:pt x="0" y="21074"/>
                    <a:pt x="40" y="21095"/>
                  </a:cubicBezTo>
                  <a:lnTo>
                    <a:pt x="81" y="21095"/>
                  </a:lnTo>
                  <a:cubicBezTo>
                    <a:pt x="121" y="21095"/>
                    <a:pt x="142" y="21074"/>
                    <a:pt x="161" y="21034"/>
                  </a:cubicBezTo>
                  <a:lnTo>
                    <a:pt x="182" y="20954"/>
                  </a:lnTo>
                  <a:lnTo>
                    <a:pt x="4348" y="121"/>
                  </a:lnTo>
                  <a:lnTo>
                    <a:pt x="4208" y="1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9"/>
            <p:cNvSpPr/>
            <p:nvPr/>
          </p:nvSpPr>
          <p:spPr>
            <a:xfrm rot="-1083917">
              <a:off x="7681366" y="2715864"/>
              <a:ext cx="82974" cy="725524"/>
            </a:xfrm>
            <a:custGeom>
              <a:avLst/>
              <a:gdLst/>
              <a:ahLst/>
              <a:cxnLst/>
              <a:rect l="l" t="t" r="r" b="b"/>
              <a:pathLst>
                <a:path w="2355" h="20592" extrusionOk="0">
                  <a:moveTo>
                    <a:pt x="2194" y="0"/>
                  </a:moveTo>
                  <a:lnTo>
                    <a:pt x="1" y="20451"/>
                  </a:lnTo>
                  <a:lnTo>
                    <a:pt x="1" y="20511"/>
                  </a:lnTo>
                  <a:cubicBezTo>
                    <a:pt x="1" y="20551"/>
                    <a:pt x="20" y="20591"/>
                    <a:pt x="81" y="20591"/>
                  </a:cubicBezTo>
                  <a:cubicBezTo>
                    <a:pt x="121" y="20591"/>
                    <a:pt x="162" y="20572"/>
                    <a:pt x="162" y="20531"/>
                  </a:cubicBezTo>
                  <a:lnTo>
                    <a:pt x="181" y="20470"/>
                  </a:lnTo>
                  <a:lnTo>
                    <a:pt x="2355" y="140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9"/>
            <p:cNvSpPr/>
            <p:nvPr/>
          </p:nvSpPr>
          <p:spPr>
            <a:xfrm rot="-1083917">
              <a:off x="7789848" y="2730765"/>
              <a:ext cx="24875" cy="688635"/>
            </a:xfrm>
            <a:custGeom>
              <a:avLst/>
              <a:gdLst/>
              <a:ahLst/>
              <a:cxnLst/>
              <a:rect l="l" t="t" r="r" b="b"/>
              <a:pathLst>
                <a:path w="706" h="19545" extrusionOk="0">
                  <a:moveTo>
                    <a:pt x="544" y="1"/>
                  </a:moveTo>
                  <a:lnTo>
                    <a:pt x="0" y="19404"/>
                  </a:lnTo>
                  <a:lnTo>
                    <a:pt x="0" y="19464"/>
                  </a:lnTo>
                  <a:cubicBezTo>
                    <a:pt x="0" y="19504"/>
                    <a:pt x="40" y="19545"/>
                    <a:pt x="81" y="19545"/>
                  </a:cubicBezTo>
                  <a:cubicBezTo>
                    <a:pt x="121" y="19545"/>
                    <a:pt x="161" y="19525"/>
                    <a:pt x="161" y="19464"/>
                  </a:cubicBezTo>
                  <a:lnTo>
                    <a:pt x="161" y="19404"/>
                  </a:lnTo>
                  <a:lnTo>
                    <a:pt x="705" y="14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9"/>
            <p:cNvSpPr/>
            <p:nvPr/>
          </p:nvSpPr>
          <p:spPr>
            <a:xfrm rot="-1083917">
              <a:off x="7863395" y="2748504"/>
              <a:ext cx="44711" cy="638991"/>
            </a:xfrm>
            <a:custGeom>
              <a:avLst/>
              <a:gdLst/>
              <a:ahLst/>
              <a:cxnLst/>
              <a:rect l="l" t="t" r="r" b="b"/>
              <a:pathLst>
                <a:path w="1269" h="18136" extrusionOk="0">
                  <a:moveTo>
                    <a:pt x="1" y="1"/>
                  </a:moveTo>
                  <a:lnTo>
                    <a:pt x="1088" y="17995"/>
                  </a:lnTo>
                  <a:lnTo>
                    <a:pt x="1088" y="18055"/>
                  </a:lnTo>
                  <a:cubicBezTo>
                    <a:pt x="1107" y="18095"/>
                    <a:pt x="1128" y="18136"/>
                    <a:pt x="1168" y="18136"/>
                  </a:cubicBezTo>
                  <a:lnTo>
                    <a:pt x="1188" y="18136"/>
                  </a:lnTo>
                  <a:cubicBezTo>
                    <a:pt x="1228" y="18136"/>
                    <a:pt x="1268" y="18095"/>
                    <a:pt x="1268" y="18055"/>
                  </a:cubicBezTo>
                  <a:lnTo>
                    <a:pt x="1249" y="17975"/>
                  </a:lnTo>
                  <a:lnTo>
                    <a:pt x="181" y="1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9"/>
            <p:cNvSpPr/>
            <p:nvPr/>
          </p:nvSpPr>
          <p:spPr>
            <a:xfrm rot="-1083917">
              <a:off x="7154512" y="2010579"/>
              <a:ext cx="775203" cy="913458"/>
            </a:xfrm>
            <a:custGeom>
              <a:avLst/>
              <a:gdLst/>
              <a:ahLst/>
              <a:cxnLst/>
              <a:rect l="l" t="t" r="r" b="b"/>
              <a:pathLst>
                <a:path w="22002" h="25926" extrusionOk="0">
                  <a:moveTo>
                    <a:pt x="6321" y="0"/>
                  </a:moveTo>
                  <a:cubicBezTo>
                    <a:pt x="6140" y="61"/>
                    <a:pt x="5958" y="101"/>
                    <a:pt x="5778" y="121"/>
                  </a:cubicBezTo>
                  <a:cubicBezTo>
                    <a:pt x="5577" y="121"/>
                    <a:pt x="5395" y="101"/>
                    <a:pt x="5214" y="21"/>
                  </a:cubicBezTo>
                  <a:cubicBezTo>
                    <a:pt x="5094" y="21"/>
                    <a:pt x="4952" y="40"/>
                    <a:pt x="4831" y="40"/>
                  </a:cubicBezTo>
                  <a:cubicBezTo>
                    <a:pt x="4530" y="61"/>
                    <a:pt x="4208" y="101"/>
                    <a:pt x="3886" y="142"/>
                  </a:cubicBezTo>
                  <a:cubicBezTo>
                    <a:pt x="3825" y="343"/>
                    <a:pt x="3744" y="523"/>
                    <a:pt x="3644" y="684"/>
                  </a:cubicBezTo>
                  <a:cubicBezTo>
                    <a:pt x="3422" y="1167"/>
                    <a:pt x="3060" y="1591"/>
                    <a:pt x="2577" y="1812"/>
                  </a:cubicBezTo>
                  <a:cubicBezTo>
                    <a:pt x="2305" y="1954"/>
                    <a:pt x="2003" y="2025"/>
                    <a:pt x="1700" y="2025"/>
                  </a:cubicBezTo>
                  <a:cubicBezTo>
                    <a:pt x="1444" y="2025"/>
                    <a:pt x="1187" y="1974"/>
                    <a:pt x="947" y="1873"/>
                  </a:cubicBezTo>
                  <a:cubicBezTo>
                    <a:pt x="263" y="3886"/>
                    <a:pt x="0" y="6019"/>
                    <a:pt x="182" y="8132"/>
                  </a:cubicBezTo>
                  <a:cubicBezTo>
                    <a:pt x="223" y="8494"/>
                    <a:pt x="263" y="8857"/>
                    <a:pt x="424" y="9179"/>
                  </a:cubicBezTo>
                  <a:cubicBezTo>
                    <a:pt x="597" y="9489"/>
                    <a:pt x="902" y="9743"/>
                    <a:pt x="1248" y="9743"/>
                  </a:cubicBezTo>
                  <a:cubicBezTo>
                    <a:pt x="1261" y="9743"/>
                    <a:pt x="1275" y="9743"/>
                    <a:pt x="1289" y="9742"/>
                  </a:cubicBezTo>
                  <a:cubicBezTo>
                    <a:pt x="1390" y="9742"/>
                    <a:pt x="1490" y="9702"/>
                    <a:pt x="1591" y="9662"/>
                  </a:cubicBezTo>
                  <a:cubicBezTo>
                    <a:pt x="1632" y="9642"/>
                    <a:pt x="1672" y="9602"/>
                    <a:pt x="1691" y="9581"/>
                  </a:cubicBezTo>
                  <a:cubicBezTo>
                    <a:pt x="1873" y="9441"/>
                    <a:pt x="1954" y="9219"/>
                    <a:pt x="1913" y="9018"/>
                  </a:cubicBezTo>
                  <a:lnTo>
                    <a:pt x="1913" y="9018"/>
                  </a:lnTo>
                  <a:cubicBezTo>
                    <a:pt x="2034" y="9401"/>
                    <a:pt x="2174" y="9782"/>
                    <a:pt x="2335" y="10145"/>
                  </a:cubicBezTo>
                  <a:cubicBezTo>
                    <a:pt x="3100" y="11956"/>
                    <a:pt x="4208" y="13588"/>
                    <a:pt x="5516" y="15096"/>
                  </a:cubicBezTo>
                  <a:cubicBezTo>
                    <a:pt x="6905" y="16728"/>
                    <a:pt x="8535" y="18217"/>
                    <a:pt x="10126" y="19645"/>
                  </a:cubicBezTo>
                  <a:cubicBezTo>
                    <a:pt x="11897" y="21216"/>
                    <a:pt x="13709" y="22745"/>
                    <a:pt x="15540" y="24256"/>
                  </a:cubicBezTo>
                  <a:lnTo>
                    <a:pt x="15580" y="24256"/>
                  </a:lnTo>
                  <a:cubicBezTo>
                    <a:pt x="15883" y="24376"/>
                    <a:pt x="17815" y="25705"/>
                    <a:pt x="17815" y="25705"/>
                  </a:cubicBezTo>
                  <a:cubicBezTo>
                    <a:pt x="17936" y="25785"/>
                    <a:pt x="18056" y="25845"/>
                    <a:pt x="18177" y="25885"/>
                  </a:cubicBezTo>
                  <a:cubicBezTo>
                    <a:pt x="18277" y="25906"/>
                    <a:pt x="18379" y="25926"/>
                    <a:pt x="18499" y="25926"/>
                  </a:cubicBezTo>
                  <a:lnTo>
                    <a:pt x="18639" y="25926"/>
                  </a:lnTo>
                  <a:cubicBezTo>
                    <a:pt x="18720" y="25926"/>
                    <a:pt x="18781" y="25926"/>
                    <a:pt x="18841" y="25906"/>
                  </a:cubicBezTo>
                  <a:cubicBezTo>
                    <a:pt x="18881" y="25906"/>
                    <a:pt x="18942" y="25885"/>
                    <a:pt x="19002" y="25866"/>
                  </a:cubicBezTo>
                  <a:cubicBezTo>
                    <a:pt x="19002" y="25866"/>
                    <a:pt x="19023" y="25866"/>
                    <a:pt x="19042" y="25845"/>
                  </a:cubicBezTo>
                  <a:cubicBezTo>
                    <a:pt x="19082" y="25845"/>
                    <a:pt x="19123" y="25826"/>
                    <a:pt x="19163" y="25805"/>
                  </a:cubicBezTo>
                  <a:lnTo>
                    <a:pt x="19184" y="25805"/>
                  </a:lnTo>
                  <a:cubicBezTo>
                    <a:pt x="19184" y="25805"/>
                    <a:pt x="19203" y="25805"/>
                    <a:pt x="19203" y="25785"/>
                  </a:cubicBezTo>
                  <a:cubicBezTo>
                    <a:pt x="19243" y="25765"/>
                    <a:pt x="19304" y="25745"/>
                    <a:pt x="19345" y="25724"/>
                  </a:cubicBezTo>
                  <a:cubicBezTo>
                    <a:pt x="19364" y="25705"/>
                    <a:pt x="19385" y="25684"/>
                    <a:pt x="19404" y="25684"/>
                  </a:cubicBezTo>
                  <a:cubicBezTo>
                    <a:pt x="19445" y="25665"/>
                    <a:pt x="19465" y="25644"/>
                    <a:pt x="19485" y="25624"/>
                  </a:cubicBezTo>
                  <a:cubicBezTo>
                    <a:pt x="19546" y="25584"/>
                    <a:pt x="19586" y="25544"/>
                    <a:pt x="19627" y="25504"/>
                  </a:cubicBezTo>
                  <a:cubicBezTo>
                    <a:pt x="19686" y="25442"/>
                    <a:pt x="19726" y="25402"/>
                    <a:pt x="19767" y="25343"/>
                  </a:cubicBezTo>
                  <a:cubicBezTo>
                    <a:pt x="19788" y="25302"/>
                    <a:pt x="19807" y="25281"/>
                    <a:pt x="19847" y="25241"/>
                  </a:cubicBezTo>
                  <a:cubicBezTo>
                    <a:pt x="19887" y="25182"/>
                    <a:pt x="19908" y="25101"/>
                    <a:pt x="19949" y="25040"/>
                  </a:cubicBezTo>
                  <a:cubicBezTo>
                    <a:pt x="19968" y="25000"/>
                    <a:pt x="19968" y="24959"/>
                    <a:pt x="19989" y="24919"/>
                  </a:cubicBezTo>
                  <a:cubicBezTo>
                    <a:pt x="20351" y="24074"/>
                    <a:pt x="20754" y="23008"/>
                    <a:pt x="21076" y="21961"/>
                  </a:cubicBezTo>
                  <a:cubicBezTo>
                    <a:pt x="21135" y="21760"/>
                    <a:pt x="21197" y="21578"/>
                    <a:pt x="21237" y="21397"/>
                  </a:cubicBezTo>
                  <a:cubicBezTo>
                    <a:pt x="21337" y="20995"/>
                    <a:pt x="21438" y="20592"/>
                    <a:pt x="21498" y="20230"/>
                  </a:cubicBezTo>
                  <a:cubicBezTo>
                    <a:pt x="21900" y="17794"/>
                    <a:pt x="22002" y="15319"/>
                    <a:pt x="21900" y="12842"/>
                  </a:cubicBezTo>
                  <a:cubicBezTo>
                    <a:pt x="21881" y="12399"/>
                    <a:pt x="21820" y="11977"/>
                    <a:pt x="21779" y="11554"/>
                  </a:cubicBezTo>
                  <a:lnTo>
                    <a:pt x="21779" y="11534"/>
                  </a:lnTo>
                  <a:cubicBezTo>
                    <a:pt x="21760" y="11293"/>
                    <a:pt x="21739" y="11051"/>
                    <a:pt x="21699" y="10789"/>
                  </a:cubicBezTo>
                  <a:cubicBezTo>
                    <a:pt x="21519" y="8716"/>
                    <a:pt x="21156" y="6602"/>
                    <a:pt x="20612" y="4549"/>
                  </a:cubicBezTo>
                  <a:lnTo>
                    <a:pt x="20612" y="4530"/>
                  </a:lnTo>
                  <a:lnTo>
                    <a:pt x="20612" y="4509"/>
                  </a:lnTo>
                  <a:cubicBezTo>
                    <a:pt x="19364" y="3483"/>
                    <a:pt x="17855" y="2758"/>
                    <a:pt x="16325" y="2155"/>
                  </a:cubicBezTo>
                  <a:cubicBezTo>
                    <a:pt x="13145" y="866"/>
                    <a:pt x="9743" y="0"/>
                    <a:pt x="632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9"/>
            <p:cNvSpPr/>
            <p:nvPr/>
          </p:nvSpPr>
          <p:spPr>
            <a:xfrm rot="-1083917">
              <a:off x="7444043" y="2479900"/>
              <a:ext cx="436893" cy="417726"/>
            </a:xfrm>
            <a:custGeom>
              <a:avLst/>
              <a:gdLst/>
              <a:ahLst/>
              <a:cxnLst/>
              <a:rect l="l" t="t" r="r" b="b"/>
              <a:pathLst>
                <a:path w="12400" h="11856" extrusionOk="0">
                  <a:moveTo>
                    <a:pt x="201" y="1"/>
                  </a:moveTo>
                  <a:lnTo>
                    <a:pt x="0" y="141"/>
                  </a:lnTo>
                  <a:cubicBezTo>
                    <a:pt x="1267" y="1168"/>
                    <a:pt x="2697" y="2516"/>
                    <a:pt x="3844" y="3643"/>
                  </a:cubicBezTo>
                  <a:lnTo>
                    <a:pt x="4348" y="4147"/>
                  </a:lnTo>
                  <a:cubicBezTo>
                    <a:pt x="5293" y="5073"/>
                    <a:pt x="6219" y="6018"/>
                    <a:pt x="7126" y="6944"/>
                  </a:cubicBezTo>
                  <a:cubicBezTo>
                    <a:pt x="8696" y="8575"/>
                    <a:pt x="10306" y="10226"/>
                    <a:pt x="12016" y="11756"/>
                  </a:cubicBezTo>
                  <a:lnTo>
                    <a:pt x="12077" y="11815"/>
                  </a:lnTo>
                  <a:cubicBezTo>
                    <a:pt x="12176" y="11836"/>
                    <a:pt x="12276" y="11855"/>
                    <a:pt x="12395" y="11856"/>
                  </a:cubicBezTo>
                  <a:lnTo>
                    <a:pt x="12395" y="11856"/>
                  </a:lnTo>
                  <a:cubicBezTo>
                    <a:pt x="12378" y="11855"/>
                    <a:pt x="12378" y="11854"/>
                    <a:pt x="12378" y="11836"/>
                  </a:cubicBezTo>
                  <a:cubicBezTo>
                    <a:pt x="10567" y="10266"/>
                    <a:pt x="8876" y="8535"/>
                    <a:pt x="7246" y="6844"/>
                  </a:cubicBezTo>
                  <a:cubicBezTo>
                    <a:pt x="6340" y="5918"/>
                    <a:pt x="5414" y="4952"/>
                    <a:pt x="4469" y="4026"/>
                  </a:cubicBezTo>
                  <a:lnTo>
                    <a:pt x="3965" y="3522"/>
                  </a:lnTo>
                  <a:cubicBezTo>
                    <a:pt x="2797" y="2395"/>
                    <a:pt x="1490" y="1047"/>
                    <a:pt x="201" y="1"/>
                  </a:cubicBezTo>
                  <a:close/>
                  <a:moveTo>
                    <a:pt x="12395" y="11856"/>
                  </a:moveTo>
                  <a:cubicBezTo>
                    <a:pt x="12396" y="11856"/>
                    <a:pt x="12398" y="11856"/>
                    <a:pt x="12399" y="11856"/>
                  </a:cubicBezTo>
                  <a:cubicBezTo>
                    <a:pt x="12398" y="11856"/>
                    <a:pt x="12396" y="11856"/>
                    <a:pt x="12395" y="11856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9"/>
            <p:cNvSpPr/>
            <p:nvPr/>
          </p:nvSpPr>
          <p:spPr>
            <a:xfrm rot="-1083917">
              <a:off x="7544397" y="2415247"/>
              <a:ext cx="338275" cy="464516"/>
            </a:xfrm>
            <a:custGeom>
              <a:avLst/>
              <a:gdLst/>
              <a:ahLst/>
              <a:cxnLst/>
              <a:rect l="l" t="t" r="r" b="b"/>
              <a:pathLst>
                <a:path w="9601" h="13184" extrusionOk="0">
                  <a:moveTo>
                    <a:pt x="121" y="0"/>
                  </a:moveTo>
                  <a:lnTo>
                    <a:pt x="0" y="100"/>
                  </a:lnTo>
                  <a:lnTo>
                    <a:pt x="583" y="966"/>
                  </a:lnTo>
                  <a:cubicBezTo>
                    <a:pt x="3482" y="5234"/>
                    <a:pt x="6219" y="9259"/>
                    <a:pt x="9399" y="13184"/>
                  </a:cubicBezTo>
                  <a:cubicBezTo>
                    <a:pt x="9480" y="13184"/>
                    <a:pt x="9541" y="13184"/>
                    <a:pt x="9601" y="13164"/>
                  </a:cubicBezTo>
                  <a:cubicBezTo>
                    <a:pt x="6380" y="9238"/>
                    <a:pt x="3623" y="5153"/>
                    <a:pt x="725" y="865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9"/>
            <p:cNvSpPr/>
            <p:nvPr/>
          </p:nvSpPr>
          <p:spPr>
            <a:xfrm rot="-1083917">
              <a:off x="7613813" y="2341859"/>
              <a:ext cx="269535" cy="522016"/>
            </a:xfrm>
            <a:custGeom>
              <a:avLst/>
              <a:gdLst/>
              <a:ahLst/>
              <a:cxnLst/>
              <a:rect l="l" t="t" r="r" b="b"/>
              <a:pathLst>
                <a:path w="7650" h="14816" extrusionOk="0">
                  <a:moveTo>
                    <a:pt x="142" y="0"/>
                  </a:moveTo>
                  <a:lnTo>
                    <a:pt x="0" y="62"/>
                  </a:lnTo>
                  <a:cubicBezTo>
                    <a:pt x="1430" y="2719"/>
                    <a:pt x="2778" y="5456"/>
                    <a:pt x="4026" y="8194"/>
                  </a:cubicBezTo>
                  <a:cubicBezTo>
                    <a:pt x="5153" y="10649"/>
                    <a:pt x="6462" y="13044"/>
                    <a:pt x="7488" y="14815"/>
                  </a:cubicBezTo>
                  <a:cubicBezTo>
                    <a:pt x="7528" y="14815"/>
                    <a:pt x="7569" y="14796"/>
                    <a:pt x="7609" y="14775"/>
                  </a:cubicBezTo>
                  <a:lnTo>
                    <a:pt x="7630" y="14775"/>
                  </a:lnTo>
                  <a:cubicBezTo>
                    <a:pt x="7630" y="14775"/>
                    <a:pt x="7649" y="14775"/>
                    <a:pt x="7649" y="14755"/>
                  </a:cubicBezTo>
                  <a:cubicBezTo>
                    <a:pt x="7630" y="14755"/>
                    <a:pt x="7630" y="14735"/>
                    <a:pt x="7609" y="14715"/>
                  </a:cubicBezTo>
                  <a:cubicBezTo>
                    <a:pt x="6602" y="12923"/>
                    <a:pt x="5295" y="10569"/>
                    <a:pt x="4187" y="8132"/>
                  </a:cubicBezTo>
                  <a:cubicBezTo>
                    <a:pt x="2920" y="5395"/>
                    <a:pt x="1570" y="2657"/>
                    <a:pt x="14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9"/>
            <p:cNvSpPr/>
            <p:nvPr/>
          </p:nvSpPr>
          <p:spPr>
            <a:xfrm rot="-1083917">
              <a:off x="7719645" y="2277421"/>
              <a:ext cx="158197" cy="567397"/>
            </a:xfrm>
            <a:custGeom>
              <a:avLst/>
              <a:gdLst/>
              <a:ahLst/>
              <a:cxnLst/>
              <a:rect l="l" t="t" r="r" b="b"/>
              <a:pathLst>
                <a:path w="4490" h="16104" extrusionOk="0">
                  <a:moveTo>
                    <a:pt x="161" y="1"/>
                  </a:moveTo>
                  <a:lnTo>
                    <a:pt x="0" y="62"/>
                  </a:lnTo>
                  <a:cubicBezTo>
                    <a:pt x="383" y="846"/>
                    <a:pt x="604" y="1732"/>
                    <a:pt x="826" y="2497"/>
                  </a:cubicBezTo>
                  <a:cubicBezTo>
                    <a:pt x="2034" y="6986"/>
                    <a:pt x="3221" y="11535"/>
                    <a:pt x="4308" y="16044"/>
                  </a:cubicBezTo>
                  <a:cubicBezTo>
                    <a:pt x="4329" y="16064"/>
                    <a:pt x="4329" y="16084"/>
                    <a:pt x="4329" y="16104"/>
                  </a:cubicBezTo>
                  <a:cubicBezTo>
                    <a:pt x="4329" y="16104"/>
                    <a:pt x="4348" y="16104"/>
                    <a:pt x="4348" y="16084"/>
                  </a:cubicBezTo>
                  <a:cubicBezTo>
                    <a:pt x="4388" y="16064"/>
                    <a:pt x="4449" y="16044"/>
                    <a:pt x="4490" y="16023"/>
                  </a:cubicBezTo>
                  <a:cubicBezTo>
                    <a:pt x="3382" y="11495"/>
                    <a:pt x="2195" y="6946"/>
                    <a:pt x="987" y="2457"/>
                  </a:cubicBezTo>
                  <a:cubicBezTo>
                    <a:pt x="765" y="1672"/>
                    <a:pt x="524" y="787"/>
                    <a:pt x="16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9"/>
            <p:cNvSpPr/>
            <p:nvPr/>
          </p:nvSpPr>
          <p:spPr>
            <a:xfrm rot="-1083917">
              <a:off x="7831214" y="2249736"/>
              <a:ext cx="61764" cy="553902"/>
            </a:xfrm>
            <a:custGeom>
              <a:avLst/>
              <a:gdLst/>
              <a:ahLst/>
              <a:cxnLst/>
              <a:rect l="l" t="t" r="r" b="b"/>
              <a:pathLst>
                <a:path w="1753" h="15721" extrusionOk="0">
                  <a:moveTo>
                    <a:pt x="162" y="1"/>
                  </a:moveTo>
                  <a:lnTo>
                    <a:pt x="1" y="41"/>
                  </a:lnTo>
                  <a:cubicBezTo>
                    <a:pt x="907" y="5194"/>
                    <a:pt x="1450" y="10467"/>
                    <a:pt x="1611" y="15701"/>
                  </a:cubicBezTo>
                  <a:lnTo>
                    <a:pt x="1611" y="15720"/>
                  </a:lnTo>
                  <a:cubicBezTo>
                    <a:pt x="1651" y="15661"/>
                    <a:pt x="1672" y="15580"/>
                    <a:pt x="1713" y="15519"/>
                  </a:cubicBezTo>
                  <a:cubicBezTo>
                    <a:pt x="1732" y="15479"/>
                    <a:pt x="1732" y="15438"/>
                    <a:pt x="1753" y="15398"/>
                  </a:cubicBezTo>
                  <a:lnTo>
                    <a:pt x="1753" y="15379"/>
                  </a:lnTo>
                  <a:cubicBezTo>
                    <a:pt x="1592" y="10226"/>
                    <a:pt x="1048" y="5073"/>
                    <a:pt x="16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9"/>
            <p:cNvSpPr/>
            <p:nvPr/>
          </p:nvSpPr>
          <p:spPr>
            <a:xfrm rot="-1083917">
              <a:off x="7882371" y="2240955"/>
              <a:ext cx="34810" cy="431995"/>
            </a:xfrm>
            <a:custGeom>
              <a:avLst/>
              <a:gdLst/>
              <a:ahLst/>
              <a:cxnLst/>
              <a:rect l="l" t="t" r="r" b="b"/>
              <a:pathLst>
                <a:path w="988" h="12261" extrusionOk="0">
                  <a:moveTo>
                    <a:pt x="162" y="1"/>
                  </a:moveTo>
                  <a:lnTo>
                    <a:pt x="1" y="22"/>
                  </a:lnTo>
                  <a:cubicBezTo>
                    <a:pt x="625" y="4067"/>
                    <a:pt x="806" y="8194"/>
                    <a:pt x="827" y="12220"/>
                  </a:cubicBezTo>
                  <a:lnTo>
                    <a:pt x="827" y="12260"/>
                  </a:lnTo>
                  <a:cubicBezTo>
                    <a:pt x="886" y="12059"/>
                    <a:pt x="948" y="11877"/>
                    <a:pt x="988" y="11696"/>
                  </a:cubicBezTo>
                  <a:lnTo>
                    <a:pt x="988" y="11635"/>
                  </a:lnTo>
                  <a:cubicBezTo>
                    <a:pt x="967" y="7792"/>
                    <a:pt x="766" y="3846"/>
                    <a:pt x="16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9"/>
            <p:cNvSpPr/>
            <p:nvPr/>
          </p:nvSpPr>
          <p:spPr>
            <a:xfrm rot="-1083917">
              <a:off x="7230760" y="2354240"/>
              <a:ext cx="345427" cy="231377"/>
            </a:xfrm>
            <a:custGeom>
              <a:avLst/>
              <a:gdLst/>
              <a:ahLst/>
              <a:cxnLst/>
              <a:rect l="l" t="t" r="r" b="b"/>
              <a:pathLst>
                <a:path w="9804" h="6567" extrusionOk="0">
                  <a:moveTo>
                    <a:pt x="7907" y="1"/>
                  </a:moveTo>
                  <a:cubicBezTo>
                    <a:pt x="7846" y="1"/>
                    <a:pt x="7799" y="24"/>
                    <a:pt x="7791" y="85"/>
                  </a:cubicBezTo>
                  <a:lnTo>
                    <a:pt x="7871" y="25"/>
                  </a:lnTo>
                  <a:lnTo>
                    <a:pt x="7850" y="45"/>
                  </a:lnTo>
                  <a:cubicBezTo>
                    <a:pt x="7710" y="568"/>
                    <a:pt x="7247" y="971"/>
                    <a:pt x="6744" y="1132"/>
                  </a:cubicBezTo>
                  <a:cubicBezTo>
                    <a:pt x="6543" y="1194"/>
                    <a:pt x="6333" y="1223"/>
                    <a:pt x="6122" y="1223"/>
                  </a:cubicBezTo>
                  <a:cubicBezTo>
                    <a:pt x="5784" y="1223"/>
                    <a:pt x="5443" y="1148"/>
                    <a:pt x="5134" y="1011"/>
                  </a:cubicBezTo>
                  <a:cubicBezTo>
                    <a:pt x="4630" y="810"/>
                    <a:pt x="4127" y="549"/>
                    <a:pt x="3744" y="166"/>
                  </a:cubicBezTo>
                  <a:cubicBezTo>
                    <a:pt x="3744" y="509"/>
                    <a:pt x="3725" y="831"/>
                    <a:pt x="3564" y="1153"/>
                  </a:cubicBezTo>
                  <a:cubicBezTo>
                    <a:pt x="3422" y="1454"/>
                    <a:pt x="3181" y="1716"/>
                    <a:pt x="2859" y="1816"/>
                  </a:cubicBezTo>
                  <a:cubicBezTo>
                    <a:pt x="2747" y="1850"/>
                    <a:pt x="2630" y="1865"/>
                    <a:pt x="2510" y="1865"/>
                  </a:cubicBezTo>
                  <a:cubicBezTo>
                    <a:pt x="2413" y="1865"/>
                    <a:pt x="2314" y="1855"/>
                    <a:pt x="2214" y="1837"/>
                  </a:cubicBezTo>
                  <a:cubicBezTo>
                    <a:pt x="1913" y="1816"/>
                    <a:pt x="1611" y="1736"/>
                    <a:pt x="1350" y="1575"/>
                  </a:cubicBezTo>
                  <a:cubicBezTo>
                    <a:pt x="1108" y="1414"/>
                    <a:pt x="786" y="1233"/>
                    <a:pt x="746" y="930"/>
                  </a:cubicBezTo>
                  <a:lnTo>
                    <a:pt x="746" y="930"/>
                  </a:lnTo>
                  <a:cubicBezTo>
                    <a:pt x="765" y="1212"/>
                    <a:pt x="564" y="1494"/>
                    <a:pt x="282" y="1575"/>
                  </a:cubicBezTo>
                  <a:cubicBezTo>
                    <a:pt x="182" y="1615"/>
                    <a:pt x="81" y="1615"/>
                    <a:pt x="0" y="1615"/>
                  </a:cubicBezTo>
                  <a:cubicBezTo>
                    <a:pt x="242" y="2199"/>
                    <a:pt x="524" y="2742"/>
                    <a:pt x="826" y="3286"/>
                  </a:cubicBezTo>
                  <a:lnTo>
                    <a:pt x="886" y="3407"/>
                  </a:lnTo>
                  <a:cubicBezTo>
                    <a:pt x="1551" y="4534"/>
                    <a:pt x="2316" y="5581"/>
                    <a:pt x="3181" y="6566"/>
                  </a:cubicBezTo>
                  <a:cubicBezTo>
                    <a:pt x="3221" y="6566"/>
                    <a:pt x="3261" y="6547"/>
                    <a:pt x="3282" y="6547"/>
                  </a:cubicBezTo>
                  <a:cubicBezTo>
                    <a:pt x="3363" y="6526"/>
                    <a:pt x="3443" y="6507"/>
                    <a:pt x="3524" y="6467"/>
                  </a:cubicBezTo>
                  <a:cubicBezTo>
                    <a:pt x="3805" y="6325"/>
                    <a:pt x="4007" y="6043"/>
                    <a:pt x="4026" y="5721"/>
                  </a:cubicBezTo>
                  <a:cubicBezTo>
                    <a:pt x="4047" y="5661"/>
                    <a:pt x="4047" y="5600"/>
                    <a:pt x="4026" y="5541"/>
                  </a:cubicBezTo>
                  <a:lnTo>
                    <a:pt x="4026" y="5541"/>
                  </a:lnTo>
                  <a:cubicBezTo>
                    <a:pt x="4087" y="5702"/>
                    <a:pt x="4168" y="5863"/>
                    <a:pt x="4268" y="5984"/>
                  </a:cubicBezTo>
                  <a:cubicBezTo>
                    <a:pt x="4509" y="6285"/>
                    <a:pt x="4871" y="6467"/>
                    <a:pt x="5234" y="6526"/>
                  </a:cubicBezTo>
                  <a:cubicBezTo>
                    <a:pt x="5327" y="6544"/>
                    <a:pt x="5421" y="6552"/>
                    <a:pt x="5516" y="6552"/>
                  </a:cubicBezTo>
                  <a:cubicBezTo>
                    <a:pt x="5971" y="6552"/>
                    <a:pt x="6423" y="6354"/>
                    <a:pt x="6723" y="6003"/>
                  </a:cubicBezTo>
                  <a:cubicBezTo>
                    <a:pt x="6723" y="5984"/>
                    <a:pt x="6744" y="5963"/>
                    <a:pt x="6744" y="5943"/>
                  </a:cubicBezTo>
                  <a:lnTo>
                    <a:pt x="6804" y="5882"/>
                  </a:lnTo>
                  <a:cubicBezTo>
                    <a:pt x="7086" y="5479"/>
                    <a:pt x="7187" y="4937"/>
                    <a:pt x="7045" y="4454"/>
                  </a:cubicBezTo>
                  <a:cubicBezTo>
                    <a:pt x="7026" y="4433"/>
                    <a:pt x="7026" y="4393"/>
                    <a:pt x="7045" y="4393"/>
                  </a:cubicBezTo>
                  <a:cubicBezTo>
                    <a:pt x="7048" y="4390"/>
                    <a:pt x="7051" y="4389"/>
                    <a:pt x="7054" y="4389"/>
                  </a:cubicBezTo>
                  <a:cubicBezTo>
                    <a:pt x="7068" y="4389"/>
                    <a:pt x="7079" y="4417"/>
                    <a:pt x="7072" y="4417"/>
                  </a:cubicBezTo>
                  <a:cubicBezTo>
                    <a:pt x="7071" y="4417"/>
                    <a:pt x="7069" y="4416"/>
                    <a:pt x="7066" y="4413"/>
                  </a:cubicBezTo>
                  <a:lnTo>
                    <a:pt x="7066" y="4413"/>
                  </a:lnTo>
                  <a:cubicBezTo>
                    <a:pt x="7166" y="4554"/>
                    <a:pt x="7287" y="4615"/>
                    <a:pt x="7429" y="4655"/>
                  </a:cubicBezTo>
                  <a:lnTo>
                    <a:pt x="7448" y="4655"/>
                  </a:lnTo>
                  <a:cubicBezTo>
                    <a:pt x="7549" y="4695"/>
                    <a:pt x="7689" y="4715"/>
                    <a:pt x="7831" y="4715"/>
                  </a:cubicBezTo>
                  <a:cubicBezTo>
                    <a:pt x="7885" y="4721"/>
                    <a:pt x="7939" y="4724"/>
                    <a:pt x="7993" y="4724"/>
                  </a:cubicBezTo>
                  <a:cubicBezTo>
                    <a:pt x="8624" y="4724"/>
                    <a:pt x="9245" y="4303"/>
                    <a:pt x="9541" y="3729"/>
                  </a:cubicBezTo>
                  <a:cubicBezTo>
                    <a:pt x="9622" y="3547"/>
                    <a:pt x="9683" y="3367"/>
                    <a:pt x="9723" y="3185"/>
                  </a:cubicBezTo>
                  <a:lnTo>
                    <a:pt x="9723" y="3104"/>
                  </a:lnTo>
                  <a:cubicBezTo>
                    <a:pt x="9804" y="2621"/>
                    <a:pt x="9723" y="2119"/>
                    <a:pt x="9522" y="1676"/>
                  </a:cubicBezTo>
                  <a:cubicBezTo>
                    <a:pt x="9240" y="1032"/>
                    <a:pt x="8717" y="488"/>
                    <a:pt x="8153" y="85"/>
                  </a:cubicBezTo>
                  <a:cubicBezTo>
                    <a:pt x="8085" y="40"/>
                    <a:pt x="7985" y="1"/>
                    <a:pt x="7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9"/>
            <p:cNvSpPr/>
            <p:nvPr/>
          </p:nvSpPr>
          <p:spPr>
            <a:xfrm rot="-1083917">
              <a:off x="7062222" y="1736789"/>
              <a:ext cx="731901" cy="686838"/>
            </a:xfrm>
            <a:custGeom>
              <a:avLst/>
              <a:gdLst/>
              <a:ahLst/>
              <a:cxnLst/>
              <a:rect l="l" t="t" r="r" b="b"/>
              <a:pathLst>
                <a:path w="20773" h="19494" extrusionOk="0">
                  <a:moveTo>
                    <a:pt x="12942" y="0"/>
                  </a:moveTo>
                  <a:cubicBezTo>
                    <a:pt x="12721" y="363"/>
                    <a:pt x="12440" y="704"/>
                    <a:pt x="12158" y="1026"/>
                  </a:cubicBezTo>
                  <a:cubicBezTo>
                    <a:pt x="11855" y="1409"/>
                    <a:pt x="11533" y="1751"/>
                    <a:pt x="11171" y="2053"/>
                  </a:cubicBezTo>
                  <a:cubicBezTo>
                    <a:pt x="10789" y="2354"/>
                    <a:pt x="10427" y="2577"/>
                    <a:pt x="9944" y="2617"/>
                  </a:cubicBezTo>
                  <a:cubicBezTo>
                    <a:pt x="10084" y="2757"/>
                    <a:pt x="10105" y="2979"/>
                    <a:pt x="10105" y="3160"/>
                  </a:cubicBezTo>
                  <a:cubicBezTo>
                    <a:pt x="10044" y="4268"/>
                    <a:pt x="9158" y="5274"/>
                    <a:pt x="8071" y="5435"/>
                  </a:cubicBezTo>
                  <a:cubicBezTo>
                    <a:pt x="7878" y="5470"/>
                    <a:pt x="7666" y="5505"/>
                    <a:pt x="7463" y="5505"/>
                  </a:cubicBezTo>
                  <a:cubicBezTo>
                    <a:pt x="7201" y="5505"/>
                    <a:pt x="6953" y="5446"/>
                    <a:pt x="6783" y="5253"/>
                  </a:cubicBezTo>
                  <a:lnTo>
                    <a:pt x="6783" y="5253"/>
                  </a:lnTo>
                  <a:cubicBezTo>
                    <a:pt x="6924" y="5937"/>
                    <a:pt x="6844" y="6662"/>
                    <a:pt x="6501" y="7266"/>
                  </a:cubicBezTo>
                  <a:cubicBezTo>
                    <a:pt x="6240" y="7689"/>
                    <a:pt x="5837" y="8052"/>
                    <a:pt x="5374" y="8232"/>
                  </a:cubicBezTo>
                  <a:cubicBezTo>
                    <a:pt x="5193" y="8293"/>
                    <a:pt x="5011" y="8333"/>
                    <a:pt x="4831" y="8353"/>
                  </a:cubicBezTo>
                  <a:cubicBezTo>
                    <a:pt x="4630" y="8353"/>
                    <a:pt x="4448" y="8333"/>
                    <a:pt x="4267" y="8253"/>
                  </a:cubicBezTo>
                  <a:cubicBezTo>
                    <a:pt x="3844" y="8092"/>
                    <a:pt x="3503" y="7730"/>
                    <a:pt x="3160" y="7427"/>
                  </a:cubicBezTo>
                  <a:cubicBezTo>
                    <a:pt x="3100" y="7749"/>
                    <a:pt x="3039" y="8071"/>
                    <a:pt x="2939" y="8374"/>
                  </a:cubicBezTo>
                  <a:cubicBezTo>
                    <a:pt x="2878" y="8575"/>
                    <a:pt x="2797" y="8755"/>
                    <a:pt x="2697" y="8916"/>
                  </a:cubicBezTo>
                  <a:cubicBezTo>
                    <a:pt x="2475" y="9399"/>
                    <a:pt x="2113" y="9823"/>
                    <a:pt x="1630" y="10044"/>
                  </a:cubicBezTo>
                  <a:cubicBezTo>
                    <a:pt x="1358" y="10186"/>
                    <a:pt x="1056" y="10257"/>
                    <a:pt x="753" y="10257"/>
                  </a:cubicBezTo>
                  <a:cubicBezTo>
                    <a:pt x="497" y="10257"/>
                    <a:pt x="240" y="10206"/>
                    <a:pt x="0" y="10105"/>
                  </a:cubicBezTo>
                  <a:lnTo>
                    <a:pt x="0" y="10105"/>
                  </a:lnTo>
                  <a:cubicBezTo>
                    <a:pt x="846" y="12480"/>
                    <a:pt x="2134" y="14552"/>
                    <a:pt x="3986" y="16264"/>
                  </a:cubicBezTo>
                  <a:cubicBezTo>
                    <a:pt x="5837" y="17974"/>
                    <a:pt x="8192" y="19142"/>
                    <a:pt x="10709" y="19444"/>
                  </a:cubicBezTo>
                  <a:cubicBezTo>
                    <a:pt x="10980" y="19476"/>
                    <a:pt x="11259" y="19494"/>
                    <a:pt x="11540" y="19494"/>
                  </a:cubicBezTo>
                  <a:cubicBezTo>
                    <a:pt x="12845" y="19494"/>
                    <a:pt x="14186" y="19118"/>
                    <a:pt x="14915" y="18076"/>
                  </a:cubicBezTo>
                  <a:cubicBezTo>
                    <a:pt x="15942" y="18961"/>
                    <a:pt x="17271" y="19383"/>
                    <a:pt x="18618" y="19464"/>
                  </a:cubicBezTo>
                  <a:cubicBezTo>
                    <a:pt x="18723" y="19470"/>
                    <a:pt x="18827" y="19474"/>
                    <a:pt x="18932" y="19474"/>
                  </a:cubicBezTo>
                  <a:cubicBezTo>
                    <a:pt x="19469" y="19474"/>
                    <a:pt x="19998" y="19384"/>
                    <a:pt x="20470" y="19182"/>
                  </a:cubicBezTo>
                  <a:cubicBezTo>
                    <a:pt x="20572" y="19122"/>
                    <a:pt x="20671" y="19082"/>
                    <a:pt x="20773" y="19021"/>
                  </a:cubicBezTo>
                  <a:cubicBezTo>
                    <a:pt x="20572" y="16928"/>
                    <a:pt x="20209" y="14815"/>
                    <a:pt x="19665" y="12762"/>
                  </a:cubicBezTo>
                  <a:cubicBezTo>
                    <a:pt x="18779" y="9319"/>
                    <a:pt x="17391" y="5999"/>
                    <a:pt x="15459" y="3060"/>
                  </a:cubicBezTo>
                  <a:cubicBezTo>
                    <a:pt x="14834" y="2094"/>
                    <a:pt x="14110" y="1168"/>
                    <a:pt x="13285" y="342"/>
                  </a:cubicBezTo>
                  <a:lnTo>
                    <a:pt x="129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9"/>
            <p:cNvSpPr/>
            <p:nvPr/>
          </p:nvSpPr>
          <p:spPr>
            <a:xfrm rot="-1083917">
              <a:off x="7120802" y="2192034"/>
              <a:ext cx="36924" cy="255336"/>
            </a:xfrm>
            <a:custGeom>
              <a:avLst/>
              <a:gdLst/>
              <a:ahLst/>
              <a:cxnLst/>
              <a:rect l="l" t="t" r="r" b="b"/>
              <a:pathLst>
                <a:path w="1048" h="7247" extrusionOk="0">
                  <a:moveTo>
                    <a:pt x="41" y="1"/>
                  </a:moveTo>
                  <a:cubicBezTo>
                    <a:pt x="20" y="22"/>
                    <a:pt x="1" y="41"/>
                    <a:pt x="1" y="62"/>
                  </a:cubicBezTo>
                  <a:cubicBezTo>
                    <a:pt x="20" y="102"/>
                    <a:pt x="383" y="5154"/>
                    <a:pt x="967" y="7228"/>
                  </a:cubicBezTo>
                  <a:cubicBezTo>
                    <a:pt x="967" y="7247"/>
                    <a:pt x="986" y="7247"/>
                    <a:pt x="1007" y="7247"/>
                  </a:cubicBezTo>
                  <a:cubicBezTo>
                    <a:pt x="1027" y="7247"/>
                    <a:pt x="1048" y="7228"/>
                    <a:pt x="1048" y="7207"/>
                  </a:cubicBezTo>
                  <a:cubicBezTo>
                    <a:pt x="463" y="5154"/>
                    <a:pt x="101" y="102"/>
                    <a:pt x="101" y="41"/>
                  </a:cubicBezTo>
                  <a:cubicBezTo>
                    <a:pt x="81" y="22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9"/>
            <p:cNvSpPr/>
            <p:nvPr/>
          </p:nvSpPr>
          <p:spPr>
            <a:xfrm rot="-1083917">
              <a:off x="7124949" y="2184583"/>
              <a:ext cx="81600" cy="284015"/>
            </a:xfrm>
            <a:custGeom>
              <a:avLst/>
              <a:gdLst/>
              <a:ahLst/>
              <a:cxnLst/>
              <a:rect l="l" t="t" r="r" b="b"/>
              <a:pathLst>
                <a:path w="2316" h="8061" extrusionOk="0">
                  <a:moveTo>
                    <a:pt x="58" y="1"/>
                  </a:moveTo>
                  <a:cubicBezTo>
                    <a:pt x="53" y="1"/>
                    <a:pt x="47" y="3"/>
                    <a:pt x="41" y="10"/>
                  </a:cubicBezTo>
                  <a:cubicBezTo>
                    <a:pt x="21" y="10"/>
                    <a:pt x="0" y="29"/>
                    <a:pt x="0" y="50"/>
                  </a:cubicBezTo>
                  <a:cubicBezTo>
                    <a:pt x="21" y="109"/>
                    <a:pt x="1530" y="6108"/>
                    <a:pt x="2235" y="8040"/>
                  </a:cubicBezTo>
                  <a:cubicBezTo>
                    <a:pt x="2235" y="8061"/>
                    <a:pt x="2255" y="8061"/>
                    <a:pt x="2276" y="8061"/>
                  </a:cubicBezTo>
                  <a:cubicBezTo>
                    <a:pt x="2295" y="8061"/>
                    <a:pt x="2316" y="8040"/>
                    <a:pt x="2295" y="8021"/>
                  </a:cubicBezTo>
                  <a:cubicBezTo>
                    <a:pt x="1611" y="6088"/>
                    <a:pt x="102" y="90"/>
                    <a:pt x="81" y="29"/>
                  </a:cubicBezTo>
                  <a:cubicBezTo>
                    <a:pt x="81" y="15"/>
                    <a:pt x="71" y="1"/>
                    <a:pt x="5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9"/>
            <p:cNvSpPr/>
            <p:nvPr/>
          </p:nvSpPr>
          <p:spPr>
            <a:xfrm rot="-1083917">
              <a:off x="7183930" y="2252418"/>
              <a:ext cx="112817" cy="212351"/>
            </a:xfrm>
            <a:custGeom>
              <a:avLst/>
              <a:gdLst/>
              <a:ahLst/>
              <a:cxnLst/>
              <a:rect l="l" t="t" r="r" b="b"/>
              <a:pathLst>
                <a:path w="3202" h="6027" extrusionOk="0">
                  <a:moveTo>
                    <a:pt x="42" y="0"/>
                  </a:moveTo>
                  <a:cubicBezTo>
                    <a:pt x="35" y="0"/>
                    <a:pt x="27" y="3"/>
                    <a:pt x="21" y="9"/>
                  </a:cubicBezTo>
                  <a:cubicBezTo>
                    <a:pt x="1" y="9"/>
                    <a:pt x="1" y="28"/>
                    <a:pt x="1" y="49"/>
                  </a:cubicBezTo>
                  <a:cubicBezTo>
                    <a:pt x="827" y="2142"/>
                    <a:pt x="1873" y="4155"/>
                    <a:pt x="3121" y="6007"/>
                  </a:cubicBezTo>
                  <a:cubicBezTo>
                    <a:pt x="3141" y="6026"/>
                    <a:pt x="3141" y="6026"/>
                    <a:pt x="3161" y="6026"/>
                  </a:cubicBezTo>
                  <a:lnTo>
                    <a:pt x="3181" y="6026"/>
                  </a:lnTo>
                  <a:cubicBezTo>
                    <a:pt x="3202" y="6007"/>
                    <a:pt x="3202" y="5986"/>
                    <a:pt x="3202" y="5967"/>
                  </a:cubicBezTo>
                  <a:cubicBezTo>
                    <a:pt x="1954" y="4115"/>
                    <a:pt x="907" y="2102"/>
                    <a:pt x="81" y="28"/>
                  </a:cubicBezTo>
                  <a:cubicBezTo>
                    <a:pt x="81" y="14"/>
                    <a:pt x="61" y="0"/>
                    <a:pt x="4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9"/>
            <p:cNvSpPr/>
            <p:nvPr/>
          </p:nvSpPr>
          <p:spPr>
            <a:xfrm rot="-1083917">
              <a:off x="7193318" y="2048591"/>
              <a:ext cx="282289" cy="170247"/>
            </a:xfrm>
            <a:custGeom>
              <a:avLst/>
              <a:gdLst/>
              <a:ahLst/>
              <a:cxnLst/>
              <a:rect l="l" t="t" r="r" b="b"/>
              <a:pathLst>
                <a:path w="8012" h="4832" extrusionOk="0">
                  <a:moveTo>
                    <a:pt x="7730" y="0"/>
                  </a:moveTo>
                  <a:cubicBezTo>
                    <a:pt x="7690" y="21"/>
                    <a:pt x="7669" y="61"/>
                    <a:pt x="7669" y="121"/>
                  </a:cubicBezTo>
                  <a:cubicBezTo>
                    <a:pt x="7830" y="625"/>
                    <a:pt x="7588" y="1248"/>
                    <a:pt x="7105" y="1511"/>
                  </a:cubicBezTo>
                  <a:cubicBezTo>
                    <a:pt x="6897" y="1620"/>
                    <a:pt x="6642" y="1684"/>
                    <a:pt x="6393" y="1684"/>
                  </a:cubicBezTo>
                  <a:cubicBezTo>
                    <a:pt x="6091" y="1684"/>
                    <a:pt x="5795" y="1590"/>
                    <a:pt x="5597" y="1369"/>
                  </a:cubicBezTo>
                  <a:cubicBezTo>
                    <a:pt x="5573" y="1346"/>
                    <a:pt x="5550" y="1336"/>
                    <a:pt x="5526" y="1336"/>
                  </a:cubicBezTo>
                  <a:cubicBezTo>
                    <a:pt x="5510" y="1336"/>
                    <a:pt x="5493" y="1341"/>
                    <a:pt x="5476" y="1350"/>
                  </a:cubicBezTo>
                  <a:cubicBezTo>
                    <a:pt x="5436" y="1369"/>
                    <a:pt x="5436" y="1430"/>
                    <a:pt x="5455" y="1449"/>
                  </a:cubicBezTo>
                  <a:cubicBezTo>
                    <a:pt x="5798" y="2013"/>
                    <a:pt x="5798" y="2738"/>
                    <a:pt x="5476" y="3301"/>
                  </a:cubicBezTo>
                  <a:cubicBezTo>
                    <a:pt x="5334" y="3503"/>
                    <a:pt x="5173" y="3664"/>
                    <a:pt x="5012" y="3744"/>
                  </a:cubicBezTo>
                  <a:cubicBezTo>
                    <a:pt x="4880" y="3807"/>
                    <a:pt x="4740" y="3835"/>
                    <a:pt x="4599" y="3835"/>
                  </a:cubicBezTo>
                  <a:cubicBezTo>
                    <a:pt x="4292" y="3835"/>
                    <a:pt x="3985" y="3703"/>
                    <a:pt x="3764" y="3524"/>
                  </a:cubicBezTo>
                  <a:cubicBezTo>
                    <a:pt x="3463" y="3282"/>
                    <a:pt x="3181" y="2939"/>
                    <a:pt x="2919" y="2456"/>
                  </a:cubicBezTo>
                  <a:cubicBezTo>
                    <a:pt x="2905" y="2442"/>
                    <a:pt x="2881" y="2428"/>
                    <a:pt x="2854" y="2428"/>
                  </a:cubicBezTo>
                  <a:cubicBezTo>
                    <a:pt x="2843" y="2428"/>
                    <a:pt x="2831" y="2430"/>
                    <a:pt x="2819" y="2437"/>
                  </a:cubicBezTo>
                  <a:cubicBezTo>
                    <a:pt x="2779" y="2437"/>
                    <a:pt x="2758" y="2477"/>
                    <a:pt x="2758" y="2517"/>
                  </a:cubicBezTo>
                  <a:cubicBezTo>
                    <a:pt x="2899" y="3040"/>
                    <a:pt x="2838" y="3583"/>
                    <a:pt x="2577" y="4047"/>
                  </a:cubicBezTo>
                  <a:cubicBezTo>
                    <a:pt x="2476" y="4248"/>
                    <a:pt x="2355" y="4388"/>
                    <a:pt x="2215" y="4490"/>
                  </a:cubicBezTo>
                  <a:cubicBezTo>
                    <a:pt x="2049" y="4610"/>
                    <a:pt x="1852" y="4663"/>
                    <a:pt x="1652" y="4663"/>
                  </a:cubicBezTo>
                  <a:cubicBezTo>
                    <a:pt x="1317" y="4663"/>
                    <a:pt x="972" y="4515"/>
                    <a:pt x="745" y="4288"/>
                  </a:cubicBezTo>
                  <a:cubicBezTo>
                    <a:pt x="382" y="3945"/>
                    <a:pt x="181" y="3403"/>
                    <a:pt x="162" y="2759"/>
                  </a:cubicBezTo>
                  <a:cubicBezTo>
                    <a:pt x="162" y="2557"/>
                    <a:pt x="181" y="2375"/>
                    <a:pt x="202" y="2174"/>
                  </a:cubicBezTo>
                  <a:cubicBezTo>
                    <a:pt x="221" y="2134"/>
                    <a:pt x="181" y="2094"/>
                    <a:pt x="141" y="2074"/>
                  </a:cubicBezTo>
                  <a:cubicBezTo>
                    <a:pt x="101" y="2074"/>
                    <a:pt x="41" y="2115"/>
                    <a:pt x="41" y="2155"/>
                  </a:cubicBezTo>
                  <a:cubicBezTo>
                    <a:pt x="20" y="2356"/>
                    <a:pt x="1" y="2557"/>
                    <a:pt x="1" y="2759"/>
                  </a:cubicBezTo>
                  <a:cubicBezTo>
                    <a:pt x="20" y="3443"/>
                    <a:pt x="242" y="4047"/>
                    <a:pt x="624" y="4409"/>
                  </a:cubicBezTo>
                  <a:cubicBezTo>
                    <a:pt x="886" y="4670"/>
                    <a:pt x="1268" y="4831"/>
                    <a:pt x="1651" y="4831"/>
                  </a:cubicBezTo>
                  <a:cubicBezTo>
                    <a:pt x="1872" y="4831"/>
                    <a:pt x="2114" y="4771"/>
                    <a:pt x="2315" y="4610"/>
                  </a:cubicBezTo>
                  <a:cubicBezTo>
                    <a:pt x="2476" y="4509"/>
                    <a:pt x="2618" y="4348"/>
                    <a:pt x="2717" y="4127"/>
                  </a:cubicBezTo>
                  <a:cubicBezTo>
                    <a:pt x="2919" y="3744"/>
                    <a:pt x="3020" y="3322"/>
                    <a:pt x="2999" y="2899"/>
                  </a:cubicBezTo>
                  <a:lnTo>
                    <a:pt x="2999" y="2899"/>
                  </a:lnTo>
                  <a:cubicBezTo>
                    <a:pt x="3200" y="3221"/>
                    <a:pt x="3423" y="3462"/>
                    <a:pt x="3664" y="3664"/>
                  </a:cubicBezTo>
                  <a:cubicBezTo>
                    <a:pt x="3954" y="3888"/>
                    <a:pt x="4286" y="4008"/>
                    <a:pt x="4600" y="4008"/>
                  </a:cubicBezTo>
                  <a:cubicBezTo>
                    <a:pt x="4766" y="4008"/>
                    <a:pt x="4927" y="3975"/>
                    <a:pt x="5073" y="3905"/>
                  </a:cubicBezTo>
                  <a:cubicBezTo>
                    <a:pt x="5274" y="3805"/>
                    <a:pt x="5476" y="3623"/>
                    <a:pt x="5616" y="3382"/>
                  </a:cubicBezTo>
                  <a:cubicBezTo>
                    <a:pt x="5919" y="2879"/>
                    <a:pt x="5959" y="2235"/>
                    <a:pt x="5758" y="1691"/>
                  </a:cubicBezTo>
                  <a:lnTo>
                    <a:pt x="5758" y="1691"/>
                  </a:lnTo>
                  <a:cubicBezTo>
                    <a:pt x="5946" y="1799"/>
                    <a:pt x="6167" y="1847"/>
                    <a:pt x="6392" y="1847"/>
                  </a:cubicBezTo>
                  <a:cubicBezTo>
                    <a:pt x="6670" y="1847"/>
                    <a:pt x="6953" y="1774"/>
                    <a:pt x="7186" y="1651"/>
                  </a:cubicBezTo>
                  <a:cubicBezTo>
                    <a:pt x="7730" y="1350"/>
                    <a:pt x="8012" y="665"/>
                    <a:pt x="7830" y="61"/>
                  </a:cubicBezTo>
                  <a:cubicBezTo>
                    <a:pt x="7830" y="21"/>
                    <a:pt x="7770" y="0"/>
                    <a:pt x="773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9"/>
            <p:cNvSpPr/>
            <p:nvPr/>
          </p:nvSpPr>
          <p:spPr>
            <a:xfrm rot="-1083917">
              <a:off x="7425347" y="2078268"/>
              <a:ext cx="178069" cy="173559"/>
            </a:xfrm>
            <a:custGeom>
              <a:avLst/>
              <a:gdLst/>
              <a:ahLst/>
              <a:cxnLst/>
              <a:rect l="l" t="t" r="r" b="b"/>
              <a:pathLst>
                <a:path w="5054" h="4926" extrusionOk="0">
                  <a:moveTo>
                    <a:pt x="4761" y="0"/>
                  </a:moveTo>
                  <a:cubicBezTo>
                    <a:pt x="4745" y="0"/>
                    <a:pt x="4728" y="6"/>
                    <a:pt x="4711" y="14"/>
                  </a:cubicBezTo>
                  <a:cubicBezTo>
                    <a:pt x="4671" y="55"/>
                    <a:pt x="4671" y="95"/>
                    <a:pt x="4691" y="135"/>
                  </a:cubicBezTo>
                  <a:cubicBezTo>
                    <a:pt x="4872" y="377"/>
                    <a:pt x="4872" y="739"/>
                    <a:pt x="4711" y="980"/>
                  </a:cubicBezTo>
                  <a:cubicBezTo>
                    <a:pt x="4565" y="1176"/>
                    <a:pt x="4340" y="1331"/>
                    <a:pt x="4110" y="1331"/>
                  </a:cubicBezTo>
                  <a:cubicBezTo>
                    <a:pt x="4055" y="1331"/>
                    <a:pt x="4000" y="1322"/>
                    <a:pt x="3946" y="1303"/>
                  </a:cubicBezTo>
                  <a:cubicBezTo>
                    <a:pt x="3934" y="1296"/>
                    <a:pt x="3922" y="1294"/>
                    <a:pt x="3911" y="1294"/>
                  </a:cubicBezTo>
                  <a:cubicBezTo>
                    <a:pt x="3884" y="1294"/>
                    <a:pt x="3860" y="1308"/>
                    <a:pt x="3846" y="1322"/>
                  </a:cubicBezTo>
                  <a:cubicBezTo>
                    <a:pt x="3825" y="1362"/>
                    <a:pt x="3825" y="1402"/>
                    <a:pt x="3846" y="1423"/>
                  </a:cubicBezTo>
                  <a:cubicBezTo>
                    <a:pt x="4128" y="1765"/>
                    <a:pt x="4147" y="2269"/>
                    <a:pt x="3906" y="2631"/>
                  </a:cubicBezTo>
                  <a:cubicBezTo>
                    <a:pt x="3725" y="2873"/>
                    <a:pt x="3423" y="3053"/>
                    <a:pt x="3001" y="3195"/>
                  </a:cubicBezTo>
                  <a:cubicBezTo>
                    <a:pt x="2859" y="3235"/>
                    <a:pt x="2719" y="3254"/>
                    <a:pt x="2577" y="3254"/>
                  </a:cubicBezTo>
                  <a:cubicBezTo>
                    <a:pt x="2416" y="3235"/>
                    <a:pt x="2295" y="3214"/>
                    <a:pt x="2236" y="3114"/>
                  </a:cubicBezTo>
                  <a:cubicBezTo>
                    <a:pt x="2212" y="3090"/>
                    <a:pt x="2188" y="3081"/>
                    <a:pt x="2164" y="3081"/>
                  </a:cubicBezTo>
                  <a:cubicBezTo>
                    <a:pt x="2148" y="3081"/>
                    <a:pt x="2131" y="3085"/>
                    <a:pt x="2115" y="3093"/>
                  </a:cubicBezTo>
                  <a:cubicBezTo>
                    <a:pt x="2075" y="3114"/>
                    <a:pt x="2075" y="3154"/>
                    <a:pt x="2075" y="3195"/>
                  </a:cubicBezTo>
                  <a:cubicBezTo>
                    <a:pt x="2175" y="3396"/>
                    <a:pt x="2215" y="3597"/>
                    <a:pt x="2215" y="3818"/>
                  </a:cubicBezTo>
                  <a:cubicBezTo>
                    <a:pt x="2236" y="3979"/>
                    <a:pt x="2215" y="4100"/>
                    <a:pt x="2175" y="4201"/>
                  </a:cubicBezTo>
                  <a:cubicBezTo>
                    <a:pt x="2094" y="4422"/>
                    <a:pt x="1914" y="4604"/>
                    <a:pt x="1672" y="4684"/>
                  </a:cubicBezTo>
                  <a:cubicBezTo>
                    <a:pt x="1552" y="4736"/>
                    <a:pt x="1417" y="4761"/>
                    <a:pt x="1280" y="4761"/>
                  </a:cubicBezTo>
                  <a:cubicBezTo>
                    <a:pt x="1096" y="4761"/>
                    <a:pt x="908" y="4715"/>
                    <a:pt x="746" y="4623"/>
                  </a:cubicBezTo>
                  <a:cubicBezTo>
                    <a:pt x="464" y="4483"/>
                    <a:pt x="242" y="4201"/>
                    <a:pt x="183" y="3879"/>
                  </a:cubicBezTo>
                  <a:cubicBezTo>
                    <a:pt x="165" y="3846"/>
                    <a:pt x="135" y="3813"/>
                    <a:pt x="103" y="3813"/>
                  </a:cubicBezTo>
                  <a:cubicBezTo>
                    <a:pt x="96" y="3813"/>
                    <a:pt x="88" y="3814"/>
                    <a:pt x="81" y="3818"/>
                  </a:cubicBezTo>
                  <a:cubicBezTo>
                    <a:pt x="22" y="3818"/>
                    <a:pt x="1" y="3858"/>
                    <a:pt x="22" y="3919"/>
                  </a:cubicBezTo>
                  <a:cubicBezTo>
                    <a:pt x="102" y="4282"/>
                    <a:pt x="344" y="4604"/>
                    <a:pt x="666" y="4765"/>
                  </a:cubicBezTo>
                  <a:cubicBezTo>
                    <a:pt x="846" y="4885"/>
                    <a:pt x="1068" y="4926"/>
                    <a:pt x="1270" y="4926"/>
                  </a:cubicBezTo>
                  <a:cubicBezTo>
                    <a:pt x="1431" y="4926"/>
                    <a:pt x="1592" y="4905"/>
                    <a:pt x="1732" y="4845"/>
                  </a:cubicBezTo>
                  <a:cubicBezTo>
                    <a:pt x="2014" y="4724"/>
                    <a:pt x="2236" y="4523"/>
                    <a:pt x="2316" y="4261"/>
                  </a:cubicBezTo>
                  <a:cubicBezTo>
                    <a:pt x="2376" y="4140"/>
                    <a:pt x="2397" y="3979"/>
                    <a:pt x="2397" y="3818"/>
                  </a:cubicBezTo>
                  <a:cubicBezTo>
                    <a:pt x="2397" y="3657"/>
                    <a:pt x="2357" y="3517"/>
                    <a:pt x="2316" y="3375"/>
                  </a:cubicBezTo>
                  <a:lnTo>
                    <a:pt x="2316" y="3375"/>
                  </a:lnTo>
                  <a:cubicBezTo>
                    <a:pt x="2397" y="3396"/>
                    <a:pt x="2477" y="3396"/>
                    <a:pt x="2558" y="3415"/>
                  </a:cubicBezTo>
                  <a:cubicBezTo>
                    <a:pt x="2588" y="3419"/>
                    <a:pt x="2619" y="3421"/>
                    <a:pt x="2651" y="3421"/>
                  </a:cubicBezTo>
                  <a:cubicBezTo>
                    <a:pt x="2786" y="3421"/>
                    <a:pt x="2926" y="3388"/>
                    <a:pt x="3041" y="3356"/>
                  </a:cubicBezTo>
                  <a:cubicBezTo>
                    <a:pt x="3524" y="3214"/>
                    <a:pt x="3846" y="3013"/>
                    <a:pt x="4047" y="2712"/>
                  </a:cubicBezTo>
                  <a:cubicBezTo>
                    <a:pt x="4289" y="2369"/>
                    <a:pt x="4308" y="1866"/>
                    <a:pt x="4107" y="1483"/>
                  </a:cubicBezTo>
                  <a:lnTo>
                    <a:pt x="4107" y="1483"/>
                  </a:lnTo>
                  <a:cubicBezTo>
                    <a:pt x="4121" y="1484"/>
                    <a:pt x="4134" y="1484"/>
                    <a:pt x="4148" y="1484"/>
                  </a:cubicBezTo>
                  <a:cubicBezTo>
                    <a:pt x="4416" y="1484"/>
                    <a:pt x="4678" y="1292"/>
                    <a:pt x="4832" y="1080"/>
                  </a:cubicBezTo>
                  <a:cubicBezTo>
                    <a:pt x="5054" y="779"/>
                    <a:pt x="5054" y="336"/>
                    <a:pt x="4832" y="34"/>
                  </a:cubicBezTo>
                  <a:cubicBezTo>
                    <a:pt x="4808" y="10"/>
                    <a:pt x="4785" y="0"/>
                    <a:pt x="476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9"/>
            <p:cNvSpPr/>
            <p:nvPr/>
          </p:nvSpPr>
          <p:spPr>
            <a:xfrm rot="-1083917">
              <a:off x="7382026" y="1797452"/>
              <a:ext cx="93650" cy="130539"/>
            </a:xfrm>
            <a:custGeom>
              <a:avLst/>
              <a:gdLst/>
              <a:ahLst/>
              <a:cxnLst/>
              <a:rect l="l" t="t" r="r" b="b"/>
              <a:pathLst>
                <a:path w="2658" h="3705" extrusionOk="0">
                  <a:moveTo>
                    <a:pt x="1831" y="0"/>
                  </a:moveTo>
                  <a:cubicBezTo>
                    <a:pt x="1791" y="0"/>
                    <a:pt x="1731" y="21"/>
                    <a:pt x="1731" y="62"/>
                  </a:cubicBezTo>
                  <a:cubicBezTo>
                    <a:pt x="1711" y="102"/>
                    <a:pt x="1731" y="142"/>
                    <a:pt x="1772" y="161"/>
                  </a:cubicBezTo>
                  <a:cubicBezTo>
                    <a:pt x="2033" y="263"/>
                    <a:pt x="2234" y="464"/>
                    <a:pt x="2355" y="706"/>
                  </a:cubicBezTo>
                  <a:cubicBezTo>
                    <a:pt x="2475" y="947"/>
                    <a:pt x="2475" y="1229"/>
                    <a:pt x="2395" y="1490"/>
                  </a:cubicBezTo>
                  <a:cubicBezTo>
                    <a:pt x="2335" y="1691"/>
                    <a:pt x="2215" y="1833"/>
                    <a:pt x="2054" y="1933"/>
                  </a:cubicBezTo>
                  <a:cubicBezTo>
                    <a:pt x="1917" y="2023"/>
                    <a:pt x="1792" y="2069"/>
                    <a:pt x="1679" y="2069"/>
                  </a:cubicBezTo>
                  <a:cubicBezTo>
                    <a:pt x="1642" y="2069"/>
                    <a:pt x="1605" y="2064"/>
                    <a:pt x="1570" y="2054"/>
                  </a:cubicBezTo>
                  <a:cubicBezTo>
                    <a:pt x="1564" y="2048"/>
                    <a:pt x="1555" y="2046"/>
                    <a:pt x="1544" y="2046"/>
                  </a:cubicBezTo>
                  <a:cubicBezTo>
                    <a:pt x="1518" y="2046"/>
                    <a:pt x="1484" y="2060"/>
                    <a:pt x="1469" y="2074"/>
                  </a:cubicBezTo>
                  <a:cubicBezTo>
                    <a:pt x="1450" y="2115"/>
                    <a:pt x="1469" y="2155"/>
                    <a:pt x="1490" y="2174"/>
                  </a:cubicBezTo>
                  <a:cubicBezTo>
                    <a:pt x="1711" y="2397"/>
                    <a:pt x="1791" y="2738"/>
                    <a:pt x="1670" y="3020"/>
                  </a:cubicBezTo>
                  <a:cubicBezTo>
                    <a:pt x="1550" y="3302"/>
                    <a:pt x="1268" y="3524"/>
                    <a:pt x="967" y="3543"/>
                  </a:cubicBezTo>
                  <a:cubicBezTo>
                    <a:pt x="932" y="3548"/>
                    <a:pt x="897" y="3550"/>
                    <a:pt x="863" y="3550"/>
                  </a:cubicBezTo>
                  <a:cubicBezTo>
                    <a:pt x="592" y="3550"/>
                    <a:pt x="321" y="3413"/>
                    <a:pt x="161" y="3181"/>
                  </a:cubicBezTo>
                  <a:cubicBezTo>
                    <a:pt x="138" y="3157"/>
                    <a:pt x="115" y="3148"/>
                    <a:pt x="91" y="3148"/>
                  </a:cubicBezTo>
                  <a:cubicBezTo>
                    <a:pt x="74" y="3148"/>
                    <a:pt x="58" y="3153"/>
                    <a:pt x="41" y="3161"/>
                  </a:cubicBezTo>
                  <a:cubicBezTo>
                    <a:pt x="0" y="3202"/>
                    <a:pt x="0" y="3242"/>
                    <a:pt x="20" y="3282"/>
                  </a:cubicBezTo>
                  <a:cubicBezTo>
                    <a:pt x="221" y="3543"/>
                    <a:pt x="564" y="3704"/>
                    <a:pt x="886" y="3704"/>
                  </a:cubicBezTo>
                  <a:lnTo>
                    <a:pt x="986" y="3704"/>
                  </a:lnTo>
                  <a:cubicBezTo>
                    <a:pt x="1348" y="3664"/>
                    <a:pt x="1691" y="3422"/>
                    <a:pt x="1831" y="3081"/>
                  </a:cubicBezTo>
                  <a:cubicBezTo>
                    <a:pt x="1933" y="2799"/>
                    <a:pt x="1892" y="2477"/>
                    <a:pt x="1751" y="2236"/>
                  </a:cubicBezTo>
                  <a:cubicBezTo>
                    <a:pt x="1912" y="2215"/>
                    <a:pt x="2054" y="2134"/>
                    <a:pt x="2153" y="2074"/>
                  </a:cubicBezTo>
                  <a:cubicBezTo>
                    <a:pt x="2335" y="1954"/>
                    <a:pt x="2475" y="1772"/>
                    <a:pt x="2556" y="1551"/>
                  </a:cubicBezTo>
                  <a:cubicBezTo>
                    <a:pt x="2657" y="1248"/>
                    <a:pt x="2636" y="907"/>
                    <a:pt x="2496" y="625"/>
                  </a:cubicBezTo>
                  <a:cubicBezTo>
                    <a:pt x="2376" y="343"/>
                    <a:pt x="2113" y="121"/>
                    <a:pt x="183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9"/>
            <p:cNvSpPr/>
            <p:nvPr/>
          </p:nvSpPr>
          <p:spPr>
            <a:xfrm rot="-1083917">
              <a:off x="7276616" y="2638664"/>
              <a:ext cx="19907" cy="36572"/>
            </a:xfrm>
            <a:custGeom>
              <a:avLst/>
              <a:gdLst/>
              <a:ahLst/>
              <a:cxnLst/>
              <a:rect l="l" t="t" r="r" b="b"/>
              <a:pathLst>
                <a:path w="565" h="1038" extrusionOk="0">
                  <a:moveTo>
                    <a:pt x="320" y="1"/>
                  </a:moveTo>
                  <a:cubicBezTo>
                    <a:pt x="260" y="1"/>
                    <a:pt x="210" y="34"/>
                    <a:pt x="162" y="66"/>
                  </a:cubicBezTo>
                  <a:cubicBezTo>
                    <a:pt x="122" y="127"/>
                    <a:pt x="81" y="187"/>
                    <a:pt x="61" y="268"/>
                  </a:cubicBezTo>
                  <a:cubicBezTo>
                    <a:pt x="1" y="469"/>
                    <a:pt x="20" y="691"/>
                    <a:pt x="81" y="871"/>
                  </a:cubicBezTo>
                  <a:cubicBezTo>
                    <a:pt x="120" y="987"/>
                    <a:pt x="195" y="1038"/>
                    <a:pt x="274" y="1038"/>
                  </a:cubicBezTo>
                  <a:cubicBezTo>
                    <a:pt x="360" y="1038"/>
                    <a:pt x="451" y="977"/>
                    <a:pt x="503" y="871"/>
                  </a:cubicBezTo>
                  <a:cubicBezTo>
                    <a:pt x="565" y="710"/>
                    <a:pt x="565" y="449"/>
                    <a:pt x="544" y="268"/>
                  </a:cubicBezTo>
                  <a:cubicBezTo>
                    <a:pt x="524" y="147"/>
                    <a:pt x="463" y="26"/>
                    <a:pt x="363" y="7"/>
                  </a:cubicBezTo>
                  <a:cubicBezTo>
                    <a:pt x="348" y="3"/>
                    <a:pt x="334" y="1"/>
                    <a:pt x="320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9"/>
            <p:cNvSpPr/>
            <p:nvPr/>
          </p:nvSpPr>
          <p:spPr>
            <a:xfrm rot="-1083917">
              <a:off x="7246744" y="2677501"/>
              <a:ext cx="19907" cy="36607"/>
            </a:xfrm>
            <a:custGeom>
              <a:avLst/>
              <a:gdLst/>
              <a:ahLst/>
              <a:cxnLst/>
              <a:rect l="l" t="t" r="r" b="b"/>
              <a:pathLst>
                <a:path w="565" h="1039" extrusionOk="0">
                  <a:moveTo>
                    <a:pt x="309" y="1"/>
                  </a:moveTo>
                  <a:cubicBezTo>
                    <a:pt x="255" y="1"/>
                    <a:pt x="191" y="34"/>
                    <a:pt x="142" y="67"/>
                  </a:cubicBezTo>
                  <a:cubicBezTo>
                    <a:pt x="102" y="127"/>
                    <a:pt x="62" y="188"/>
                    <a:pt x="41" y="268"/>
                  </a:cubicBezTo>
                  <a:cubicBezTo>
                    <a:pt x="1" y="470"/>
                    <a:pt x="1" y="690"/>
                    <a:pt x="81" y="872"/>
                  </a:cubicBezTo>
                  <a:cubicBezTo>
                    <a:pt x="120" y="988"/>
                    <a:pt x="190" y="1039"/>
                    <a:pt x="265" y="1039"/>
                  </a:cubicBezTo>
                  <a:cubicBezTo>
                    <a:pt x="346" y="1039"/>
                    <a:pt x="432" y="977"/>
                    <a:pt x="484" y="872"/>
                  </a:cubicBezTo>
                  <a:cubicBezTo>
                    <a:pt x="564" y="711"/>
                    <a:pt x="564" y="449"/>
                    <a:pt x="524" y="268"/>
                  </a:cubicBezTo>
                  <a:cubicBezTo>
                    <a:pt x="505" y="148"/>
                    <a:pt x="465" y="27"/>
                    <a:pt x="344" y="6"/>
                  </a:cubicBezTo>
                  <a:cubicBezTo>
                    <a:pt x="333" y="2"/>
                    <a:pt x="321" y="1"/>
                    <a:pt x="309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 rot="-1083917">
              <a:off x="7201209" y="2658824"/>
              <a:ext cx="19907" cy="36995"/>
            </a:xfrm>
            <a:custGeom>
              <a:avLst/>
              <a:gdLst/>
              <a:ahLst/>
              <a:cxnLst/>
              <a:rect l="l" t="t" r="r" b="b"/>
              <a:pathLst>
                <a:path w="565" h="1050" extrusionOk="0">
                  <a:moveTo>
                    <a:pt x="321" y="0"/>
                  </a:moveTo>
                  <a:cubicBezTo>
                    <a:pt x="260" y="0"/>
                    <a:pt x="211" y="36"/>
                    <a:pt x="162" y="86"/>
                  </a:cubicBezTo>
                  <a:cubicBezTo>
                    <a:pt x="122" y="127"/>
                    <a:pt x="81" y="207"/>
                    <a:pt x="60" y="267"/>
                  </a:cubicBezTo>
                  <a:cubicBezTo>
                    <a:pt x="1" y="468"/>
                    <a:pt x="20" y="690"/>
                    <a:pt x="81" y="892"/>
                  </a:cubicBezTo>
                  <a:cubicBezTo>
                    <a:pt x="121" y="999"/>
                    <a:pt x="198" y="1050"/>
                    <a:pt x="279" y="1050"/>
                  </a:cubicBezTo>
                  <a:cubicBezTo>
                    <a:pt x="364" y="1050"/>
                    <a:pt x="452" y="994"/>
                    <a:pt x="503" y="892"/>
                  </a:cubicBezTo>
                  <a:cubicBezTo>
                    <a:pt x="564" y="710"/>
                    <a:pt x="564" y="449"/>
                    <a:pt x="543" y="267"/>
                  </a:cubicBezTo>
                  <a:cubicBezTo>
                    <a:pt x="524" y="167"/>
                    <a:pt x="463" y="25"/>
                    <a:pt x="363" y="6"/>
                  </a:cubicBezTo>
                  <a:cubicBezTo>
                    <a:pt x="348" y="2"/>
                    <a:pt x="334" y="0"/>
                    <a:pt x="32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 rot="-1083917">
              <a:off x="7183060" y="2601213"/>
              <a:ext cx="19872" cy="36396"/>
            </a:xfrm>
            <a:custGeom>
              <a:avLst/>
              <a:gdLst/>
              <a:ahLst/>
              <a:cxnLst/>
              <a:rect l="l" t="t" r="r" b="b"/>
              <a:pathLst>
                <a:path w="564" h="1033" extrusionOk="0">
                  <a:moveTo>
                    <a:pt x="295" y="1"/>
                  </a:moveTo>
                  <a:cubicBezTo>
                    <a:pt x="245" y="1"/>
                    <a:pt x="191" y="23"/>
                    <a:pt x="161" y="69"/>
                  </a:cubicBezTo>
                  <a:cubicBezTo>
                    <a:pt x="102" y="129"/>
                    <a:pt x="81" y="190"/>
                    <a:pt x="61" y="271"/>
                  </a:cubicBezTo>
                  <a:cubicBezTo>
                    <a:pt x="0" y="472"/>
                    <a:pt x="0" y="673"/>
                    <a:pt x="81" y="874"/>
                  </a:cubicBezTo>
                  <a:cubicBezTo>
                    <a:pt x="120" y="982"/>
                    <a:pt x="193" y="1033"/>
                    <a:pt x="269" y="1033"/>
                  </a:cubicBezTo>
                  <a:cubicBezTo>
                    <a:pt x="349" y="1033"/>
                    <a:pt x="432" y="977"/>
                    <a:pt x="483" y="874"/>
                  </a:cubicBezTo>
                  <a:cubicBezTo>
                    <a:pt x="564" y="713"/>
                    <a:pt x="564" y="432"/>
                    <a:pt x="523" y="271"/>
                  </a:cubicBezTo>
                  <a:cubicBezTo>
                    <a:pt x="504" y="150"/>
                    <a:pt x="464" y="29"/>
                    <a:pt x="343" y="8"/>
                  </a:cubicBezTo>
                  <a:cubicBezTo>
                    <a:pt x="328" y="3"/>
                    <a:pt x="312" y="1"/>
                    <a:pt x="29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 rot="-1083917">
              <a:off x="7230462" y="2615892"/>
              <a:ext cx="19872" cy="36819"/>
            </a:xfrm>
            <a:custGeom>
              <a:avLst/>
              <a:gdLst/>
              <a:ahLst/>
              <a:cxnLst/>
              <a:rect l="l" t="t" r="r" b="b"/>
              <a:pathLst>
                <a:path w="564" h="1045" extrusionOk="0">
                  <a:moveTo>
                    <a:pt x="342" y="0"/>
                  </a:moveTo>
                  <a:cubicBezTo>
                    <a:pt x="261" y="0"/>
                    <a:pt x="202" y="21"/>
                    <a:pt x="140" y="81"/>
                  </a:cubicBezTo>
                  <a:cubicBezTo>
                    <a:pt x="100" y="121"/>
                    <a:pt x="60" y="202"/>
                    <a:pt x="40" y="263"/>
                  </a:cubicBezTo>
                  <a:cubicBezTo>
                    <a:pt x="0" y="464"/>
                    <a:pt x="0" y="685"/>
                    <a:pt x="60" y="886"/>
                  </a:cubicBezTo>
                  <a:cubicBezTo>
                    <a:pt x="99" y="994"/>
                    <a:pt x="177" y="1045"/>
                    <a:pt x="258" y="1045"/>
                  </a:cubicBezTo>
                  <a:cubicBezTo>
                    <a:pt x="343" y="1045"/>
                    <a:pt x="431" y="989"/>
                    <a:pt x="483" y="886"/>
                  </a:cubicBezTo>
                  <a:cubicBezTo>
                    <a:pt x="564" y="706"/>
                    <a:pt x="564" y="443"/>
                    <a:pt x="524" y="263"/>
                  </a:cubicBezTo>
                  <a:cubicBezTo>
                    <a:pt x="503" y="161"/>
                    <a:pt x="443" y="41"/>
                    <a:pt x="34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 rot="-1083917">
              <a:off x="7142776" y="1938905"/>
              <a:ext cx="24910" cy="15644"/>
            </a:xfrm>
            <a:custGeom>
              <a:avLst/>
              <a:gdLst/>
              <a:ahLst/>
              <a:cxnLst/>
              <a:rect l="l" t="t" r="r" b="b"/>
              <a:pathLst>
                <a:path w="707" h="444" extrusionOk="0">
                  <a:moveTo>
                    <a:pt x="444" y="1"/>
                  </a:moveTo>
                  <a:cubicBezTo>
                    <a:pt x="323" y="41"/>
                    <a:pt x="202" y="122"/>
                    <a:pt x="102" y="223"/>
                  </a:cubicBezTo>
                  <a:cubicBezTo>
                    <a:pt x="1" y="323"/>
                    <a:pt x="81" y="444"/>
                    <a:pt x="243" y="444"/>
                  </a:cubicBezTo>
                  <a:cubicBezTo>
                    <a:pt x="363" y="424"/>
                    <a:pt x="505" y="344"/>
                    <a:pt x="585" y="283"/>
                  </a:cubicBezTo>
                  <a:cubicBezTo>
                    <a:pt x="645" y="242"/>
                    <a:pt x="706" y="162"/>
                    <a:pt x="685" y="102"/>
                  </a:cubicBezTo>
                  <a:cubicBezTo>
                    <a:pt x="666" y="41"/>
                    <a:pt x="626" y="22"/>
                    <a:pt x="58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 rot="-1083917">
              <a:off x="7111513" y="1933691"/>
              <a:ext cx="24628" cy="15538"/>
            </a:xfrm>
            <a:custGeom>
              <a:avLst/>
              <a:gdLst/>
              <a:ahLst/>
              <a:cxnLst/>
              <a:rect l="l" t="t" r="r" b="b"/>
              <a:pathLst>
                <a:path w="699" h="441" extrusionOk="0">
                  <a:moveTo>
                    <a:pt x="506" y="1"/>
                  </a:moveTo>
                  <a:cubicBezTo>
                    <a:pt x="481" y="1"/>
                    <a:pt x="456" y="6"/>
                    <a:pt x="436" y="15"/>
                  </a:cubicBezTo>
                  <a:cubicBezTo>
                    <a:pt x="315" y="56"/>
                    <a:pt x="194" y="117"/>
                    <a:pt x="94" y="217"/>
                  </a:cubicBezTo>
                  <a:cubicBezTo>
                    <a:pt x="0" y="329"/>
                    <a:pt x="81" y="441"/>
                    <a:pt x="205" y="441"/>
                  </a:cubicBezTo>
                  <a:cubicBezTo>
                    <a:pt x="215" y="441"/>
                    <a:pt x="224" y="440"/>
                    <a:pt x="234" y="439"/>
                  </a:cubicBezTo>
                  <a:cubicBezTo>
                    <a:pt x="355" y="439"/>
                    <a:pt x="497" y="358"/>
                    <a:pt x="597" y="278"/>
                  </a:cubicBezTo>
                  <a:cubicBezTo>
                    <a:pt x="637" y="238"/>
                    <a:pt x="698" y="176"/>
                    <a:pt x="677" y="96"/>
                  </a:cubicBezTo>
                  <a:cubicBezTo>
                    <a:pt x="658" y="56"/>
                    <a:pt x="618" y="15"/>
                    <a:pt x="577" y="15"/>
                  </a:cubicBezTo>
                  <a:cubicBezTo>
                    <a:pt x="557" y="6"/>
                    <a:pt x="532" y="1"/>
                    <a:pt x="50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 rot="-1083917">
              <a:off x="7108150" y="1902706"/>
              <a:ext cx="24558" cy="15538"/>
            </a:xfrm>
            <a:custGeom>
              <a:avLst/>
              <a:gdLst/>
              <a:ahLst/>
              <a:cxnLst/>
              <a:rect l="l" t="t" r="r" b="b"/>
              <a:pathLst>
                <a:path w="697" h="441" extrusionOk="0">
                  <a:moveTo>
                    <a:pt x="506" y="1"/>
                  </a:moveTo>
                  <a:cubicBezTo>
                    <a:pt x="481" y="1"/>
                    <a:pt x="456" y="6"/>
                    <a:pt x="436" y="17"/>
                  </a:cubicBezTo>
                  <a:cubicBezTo>
                    <a:pt x="315" y="36"/>
                    <a:pt x="194" y="116"/>
                    <a:pt x="93" y="218"/>
                  </a:cubicBezTo>
                  <a:cubicBezTo>
                    <a:pt x="0" y="329"/>
                    <a:pt x="78" y="441"/>
                    <a:pt x="202" y="441"/>
                  </a:cubicBezTo>
                  <a:cubicBezTo>
                    <a:pt x="213" y="441"/>
                    <a:pt x="223" y="440"/>
                    <a:pt x="234" y="439"/>
                  </a:cubicBezTo>
                  <a:cubicBezTo>
                    <a:pt x="355" y="439"/>
                    <a:pt x="495" y="358"/>
                    <a:pt x="597" y="278"/>
                  </a:cubicBezTo>
                  <a:cubicBezTo>
                    <a:pt x="637" y="237"/>
                    <a:pt x="696" y="157"/>
                    <a:pt x="677" y="97"/>
                  </a:cubicBezTo>
                  <a:cubicBezTo>
                    <a:pt x="656" y="57"/>
                    <a:pt x="616" y="17"/>
                    <a:pt x="576" y="17"/>
                  </a:cubicBezTo>
                  <a:cubicBezTo>
                    <a:pt x="556" y="6"/>
                    <a:pt x="531" y="1"/>
                    <a:pt x="50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 rot="-1083917">
              <a:off x="7135419" y="1874357"/>
              <a:ext cx="23888" cy="15714"/>
            </a:xfrm>
            <a:custGeom>
              <a:avLst/>
              <a:gdLst/>
              <a:ahLst/>
              <a:cxnLst/>
              <a:rect l="l" t="t" r="r" b="b"/>
              <a:pathLst>
                <a:path w="678" h="446" extrusionOk="0">
                  <a:moveTo>
                    <a:pt x="557" y="0"/>
                  </a:moveTo>
                  <a:cubicBezTo>
                    <a:pt x="517" y="0"/>
                    <a:pt x="476" y="0"/>
                    <a:pt x="417" y="21"/>
                  </a:cubicBezTo>
                  <a:cubicBezTo>
                    <a:pt x="296" y="41"/>
                    <a:pt x="175" y="121"/>
                    <a:pt x="95" y="223"/>
                  </a:cubicBezTo>
                  <a:cubicBezTo>
                    <a:pt x="0" y="316"/>
                    <a:pt x="64" y="445"/>
                    <a:pt x="188" y="445"/>
                  </a:cubicBezTo>
                  <a:cubicBezTo>
                    <a:pt x="197" y="445"/>
                    <a:pt x="206" y="445"/>
                    <a:pt x="215" y="443"/>
                  </a:cubicBezTo>
                  <a:cubicBezTo>
                    <a:pt x="336" y="443"/>
                    <a:pt x="476" y="363"/>
                    <a:pt x="578" y="282"/>
                  </a:cubicBezTo>
                  <a:cubicBezTo>
                    <a:pt x="637" y="242"/>
                    <a:pt x="678" y="161"/>
                    <a:pt x="658" y="102"/>
                  </a:cubicBezTo>
                  <a:cubicBezTo>
                    <a:pt x="658" y="62"/>
                    <a:pt x="618" y="21"/>
                    <a:pt x="557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9"/>
            <p:cNvSpPr/>
            <p:nvPr/>
          </p:nvSpPr>
          <p:spPr>
            <a:xfrm rot="-1083917">
              <a:off x="7140946" y="1905643"/>
              <a:ext cx="24875" cy="15961"/>
            </a:xfrm>
            <a:custGeom>
              <a:avLst/>
              <a:gdLst/>
              <a:ahLst/>
              <a:cxnLst/>
              <a:rect l="l" t="t" r="r" b="b"/>
              <a:pathLst>
                <a:path w="706" h="453" extrusionOk="0">
                  <a:moveTo>
                    <a:pt x="539" y="1"/>
                  </a:moveTo>
                  <a:cubicBezTo>
                    <a:pt x="506" y="1"/>
                    <a:pt x="470" y="10"/>
                    <a:pt x="443" y="10"/>
                  </a:cubicBezTo>
                  <a:cubicBezTo>
                    <a:pt x="323" y="50"/>
                    <a:pt x="202" y="110"/>
                    <a:pt x="102" y="211"/>
                  </a:cubicBezTo>
                  <a:cubicBezTo>
                    <a:pt x="1" y="332"/>
                    <a:pt x="81" y="453"/>
                    <a:pt x="242" y="453"/>
                  </a:cubicBezTo>
                  <a:cubicBezTo>
                    <a:pt x="363" y="432"/>
                    <a:pt x="505" y="351"/>
                    <a:pt x="585" y="271"/>
                  </a:cubicBezTo>
                  <a:cubicBezTo>
                    <a:pt x="645" y="231"/>
                    <a:pt x="706" y="171"/>
                    <a:pt x="685" y="90"/>
                  </a:cubicBezTo>
                  <a:cubicBezTo>
                    <a:pt x="666" y="50"/>
                    <a:pt x="625" y="10"/>
                    <a:pt x="585" y="10"/>
                  </a:cubicBezTo>
                  <a:cubicBezTo>
                    <a:pt x="572" y="3"/>
                    <a:pt x="556" y="1"/>
                    <a:pt x="539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9"/>
            <p:cNvSpPr/>
            <p:nvPr/>
          </p:nvSpPr>
          <p:spPr>
            <a:xfrm rot="-1083917">
              <a:off x="7551486" y="1971917"/>
              <a:ext cx="20153" cy="19977"/>
            </a:xfrm>
            <a:custGeom>
              <a:avLst/>
              <a:gdLst/>
              <a:ahLst/>
              <a:cxnLst/>
              <a:rect l="l" t="t" r="r" b="b"/>
              <a:pathLst>
                <a:path w="572" h="567" extrusionOk="0">
                  <a:moveTo>
                    <a:pt x="143" y="1"/>
                  </a:moveTo>
                  <a:cubicBezTo>
                    <a:pt x="52" y="1"/>
                    <a:pt x="1" y="98"/>
                    <a:pt x="49" y="207"/>
                  </a:cubicBezTo>
                  <a:cubicBezTo>
                    <a:pt x="89" y="308"/>
                    <a:pt x="210" y="429"/>
                    <a:pt x="309" y="510"/>
                  </a:cubicBezTo>
                  <a:cubicBezTo>
                    <a:pt x="353" y="538"/>
                    <a:pt x="406" y="566"/>
                    <a:pt x="454" y="566"/>
                  </a:cubicBezTo>
                  <a:cubicBezTo>
                    <a:pt x="474" y="566"/>
                    <a:pt x="493" y="562"/>
                    <a:pt x="511" y="550"/>
                  </a:cubicBezTo>
                  <a:cubicBezTo>
                    <a:pt x="551" y="510"/>
                    <a:pt x="572" y="469"/>
                    <a:pt x="572" y="429"/>
                  </a:cubicBezTo>
                  <a:cubicBezTo>
                    <a:pt x="551" y="368"/>
                    <a:pt x="551" y="328"/>
                    <a:pt x="511" y="287"/>
                  </a:cubicBezTo>
                  <a:cubicBezTo>
                    <a:pt x="451" y="167"/>
                    <a:pt x="350" y="86"/>
                    <a:pt x="229" y="26"/>
                  </a:cubicBezTo>
                  <a:cubicBezTo>
                    <a:pt x="198" y="9"/>
                    <a:pt x="169" y="1"/>
                    <a:pt x="14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 rot="-1083917">
              <a:off x="7547921" y="1940365"/>
              <a:ext cx="19414" cy="19977"/>
            </a:xfrm>
            <a:custGeom>
              <a:avLst/>
              <a:gdLst/>
              <a:ahLst/>
              <a:cxnLst/>
              <a:rect l="l" t="t" r="r" b="b"/>
              <a:pathLst>
                <a:path w="551" h="567" extrusionOk="0">
                  <a:moveTo>
                    <a:pt x="142" y="1"/>
                  </a:moveTo>
                  <a:cubicBezTo>
                    <a:pt x="51" y="1"/>
                    <a:pt x="1" y="98"/>
                    <a:pt x="47" y="207"/>
                  </a:cubicBezTo>
                  <a:cubicBezTo>
                    <a:pt x="87" y="328"/>
                    <a:pt x="208" y="449"/>
                    <a:pt x="288" y="510"/>
                  </a:cubicBezTo>
                  <a:cubicBezTo>
                    <a:pt x="332" y="538"/>
                    <a:pt x="385" y="567"/>
                    <a:pt x="433" y="567"/>
                  </a:cubicBezTo>
                  <a:cubicBezTo>
                    <a:pt x="453" y="567"/>
                    <a:pt x="472" y="562"/>
                    <a:pt x="490" y="550"/>
                  </a:cubicBezTo>
                  <a:cubicBezTo>
                    <a:pt x="530" y="529"/>
                    <a:pt x="551" y="470"/>
                    <a:pt x="551" y="429"/>
                  </a:cubicBezTo>
                  <a:cubicBezTo>
                    <a:pt x="551" y="368"/>
                    <a:pt x="530" y="328"/>
                    <a:pt x="511" y="288"/>
                  </a:cubicBezTo>
                  <a:cubicBezTo>
                    <a:pt x="449" y="167"/>
                    <a:pt x="350" y="86"/>
                    <a:pt x="229" y="27"/>
                  </a:cubicBezTo>
                  <a:cubicBezTo>
                    <a:pt x="197" y="9"/>
                    <a:pt x="168" y="1"/>
                    <a:pt x="14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 rot="-1083917">
              <a:off x="7576932" y="1928642"/>
              <a:ext cx="19414" cy="19977"/>
            </a:xfrm>
            <a:custGeom>
              <a:avLst/>
              <a:gdLst/>
              <a:ahLst/>
              <a:cxnLst/>
              <a:rect l="l" t="t" r="r" b="b"/>
              <a:pathLst>
                <a:path w="551" h="567" extrusionOk="0">
                  <a:moveTo>
                    <a:pt x="142" y="1"/>
                  </a:moveTo>
                  <a:cubicBezTo>
                    <a:pt x="50" y="1"/>
                    <a:pt x="0" y="98"/>
                    <a:pt x="47" y="209"/>
                  </a:cubicBezTo>
                  <a:cubicBezTo>
                    <a:pt x="87" y="308"/>
                    <a:pt x="208" y="429"/>
                    <a:pt x="309" y="510"/>
                  </a:cubicBezTo>
                  <a:cubicBezTo>
                    <a:pt x="338" y="538"/>
                    <a:pt x="386" y="567"/>
                    <a:pt x="433" y="567"/>
                  </a:cubicBezTo>
                  <a:cubicBezTo>
                    <a:pt x="453" y="567"/>
                    <a:pt x="472" y="562"/>
                    <a:pt x="489" y="550"/>
                  </a:cubicBezTo>
                  <a:cubicBezTo>
                    <a:pt x="530" y="510"/>
                    <a:pt x="551" y="469"/>
                    <a:pt x="551" y="429"/>
                  </a:cubicBezTo>
                  <a:cubicBezTo>
                    <a:pt x="551" y="370"/>
                    <a:pt x="530" y="329"/>
                    <a:pt x="510" y="289"/>
                  </a:cubicBezTo>
                  <a:cubicBezTo>
                    <a:pt x="449" y="168"/>
                    <a:pt x="349" y="67"/>
                    <a:pt x="229" y="27"/>
                  </a:cubicBezTo>
                  <a:cubicBezTo>
                    <a:pt x="197" y="9"/>
                    <a:pt x="168" y="1"/>
                    <a:pt x="14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 rot="-1083917">
              <a:off x="7611624" y="1946746"/>
              <a:ext cx="19625" cy="19660"/>
            </a:xfrm>
            <a:custGeom>
              <a:avLst/>
              <a:gdLst/>
              <a:ahLst/>
              <a:cxnLst/>
              <a:rect l="l" t="t" r="r" b="b"/>
              <a:pathLst>
                <a:path w="557" h="558" extrusionOk="0">
                  <a:moveTo>
                    <a:pt x="151" y="1"/>
                  </a:moveTo>
                  <a:cubicBezTo>
                    <a:pt x="62" y="1"/>
                    <a:pt x="1" y="99"/>
                    <a:pt x="33" y="198"/>
                  </a:cubicBezTo>
                  <a:cubicBezTo>
                    <a:pt x="74" y="319"/>
                    <a:pt x="194" y="439"/>
                    <a:pt x="296" y="500"/>
                  </a:cubicBezTo>
                  <a:cubicBezTo>
                    <a:pt x="338" y="529"/>
                    <a:pt x="391" y="557"/>
                    <a:pt x="439" y="557"/>
                  </a:cubicBezTo>
                  <a:cubicBezTo>
                    <a:pt x="460" y="557"/>
                    <a:pt x="479" y="553"/>
                    <a:pt x="497" y="541"/>
                  </a:cubicBezTo>
                  <a:cubicBezTo>
                    <a:pt x="537" y="520"/>
                    <a:pt x="557" y="460"/>
                    <a:pt x="557" y="420"/>
                  </a:cubicBezTo>
                  <a:cubicBezTo>
                    <a:pt x="557" y="380"/>
                    <a:pt x="537" y="319"/>
                    <a:pt x="517" y="278"/>
                  </a:cubicBezTo>
                  <a:cubicBezTo>
                    <a:pt x="436" y="178"/>
                    <a:pt x="336" y="77"/>
                    <a:pt x="215" y="17"/>
                  </a:cubicBezTo>
                  <a:cubicBezTo>
                    <a:pt x="193" y="6"/>
                    <a:pt x="171" y="1"/>
                    <a:pt x="15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 rot="-1083917">
              <a:off x="7582988" y="1961152"/>
              <a:ext cx="20153" cy="19695"/>
            </a:xfrm>
            <a:custGeom>
              <a:avLst/>
              <a:gdLst/>
              <a:ahLst/>
              <a:cxnLst/>
              <a:rect l="l" t="t" r="r" b="b"/>
              <a:pathLst>
                <a:path w="572" h="559" extrusionOk="0">
                  <a:moveTo>
                    <a:pt x="150" y="1"/>
                  </a:moveTo>
                  <a:cubicBezTo>
                    <a:pt x="54" y="1"/>
                    <a:pt x="0" y="87"/>
                    <a:pt x="48" y="200"/>
                  </a:cubicBezTo>
                  <a:cubicBezTo>
                    <a:pt x="88" y="321"/>
                    <a:pt x="209" y="442"/>
                    <a:pt x="310" y="502"/>
                  </a:cubicBezTo>
                  <a:cubicBezTo>
                    <a:pt x="339" y="530"/>
                    <a:pt x="387" y="558"/>
                    <a:pt x="442" y="558"/>
                  </a:cubicBezTo>
                  <a:cubicBezTo>
                    <a:pt x="464" y="558"/>
                    <a:pt x="488" y="554"/>
                    <a:pt x="512" y="542"/>
                  </a:cubicBezTo>
                  <a:cubicBezTo>
                    <a:pt x="552" y="523"/>
                    <a:pt x="571" y="461"/>
                    <a:pt x="552" y="421"/>
                  </a:cubicBezTo>
                  <a:cubicBezTo>
                    <a:pt x="552" y="381"/>
                    <a:pt x="531" y="321"/>
                    <a:pt x="512" y="281"/>
                  </a:cubicBezTo>
                  <a:cubicBezTo>
                    <a:pt x="450" y="160"/>
                    <a:pt x="351" y="80"/>
                    <a:pt x="230" y="18"/>
                  </a:cubicBezTo>
                  <a:cubicBezTo>
                    <a:pt x="201" y="6"/>
                    <a:pt x="174" y="1"/>
                    <a:pt x="150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9"/>
            <p:cNvSpPr/>
            <p:nvPr/>
          </p:nvSpPr>
          <p:spPr>
            <a:xfrm rot="-1083917">
              <a:off x="6672697" y="3965425"/>
              <a:ext cx="107039" cy="92734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3" y="0"/>
                  </a:moveTo>
                  <a:cubicBezTo>
                    <a:pt x="2106" y="0"/>
                    <a:pt x="1981" y="24"/>
                    <a:pt x="1852" y="74"/>
                  </a:cubicBezTo>
                  <a:cubicBezTo>
                    <a:pt x="1289" y="275"/>
                    <a:pt x="706" y="879"/>
                    <a:pt x="363" y="1343"/>
                  </a:cubicBezTo>
                  <a:cubicBezTo>
                    <a:pt x="162" y="1644"/>
                    <a:pt x="0" y="2047"/>
                    <a:pt x="202" y="2349"/>
                  </a:cubicBezTo>
                  <a:cubicBezTo>
                    <a:pt x="323" y="2551"/>
                    <a:pt x="564" y="2631"/>
                    <a:pt x="806" y="2631"/>
                  </a:cubicBezTo>
                  <a:cubicBezTo>
                    <a:pt x="1028" y="2631"/>
                    <a:pt x="1248" y="2530"/>
                    <a:pt x="1450" y="2409"/>
                  </a:cubicBezTo>
                  <a:cubicBezTo>
                    <a:pt x="2034" y="2087"/>
                    <a:pt x="2496" y="1564"/>
                    <a:pt x="2778" y="960"/>
                  </a:cubicBezTo>
                  <a:cubicBezTo>
                    <a:pt x="3038" y="408"/>
                    <a:pt x="2709" y="0"/>
                    <a:pt x="2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9"/>
            <p:cNvSpPr/>
            <p:nvPr/>
          </p:nvSpPr>
          <p:spPr>
            <a:xfrm rot="-1083917">
              <a:off x="6829342" y="3944581"/>
              <a:ext cx="106581" cy="93086"/>
            </a:xfrm>
            <a:custGeom>
              <a:avLst/>
              <a:gdLst/>
              <a:ahLst/>
              <a:cxnLst/>
              <a:rect l="l" t="t" r="r" b="b"/>
              <a:pathLst>
                <a:path w="3025" h="2642" extrusionOk="0">
                  <a:moveTo>
                    <a:pt x="2183" y="1"/>
                  </a:moveTo>
                  <a:cubicBezTo>
                    <a:pt x="2072" y="1"/>
                    <a:pt x="1953" y="21"/>
                    <a:pt x="1831" y="65"/>
                  </a:cubicBezTo>
                  <a:cubicBezTo>
                    <a:pt x="1289" y="288"/>
                    <a:pt x="685" y="891"/>
                    <a:pt x="363" y="1354"/>
                  </a:cubicBezTo>
                  <a:cubicBezTo>
                    <a:pt x="161" y="1656"/>
                    <a:pt x="0" y="2059"/>
                    <a:pt x="181" y="2360"/>
                  </a:cubicBezTo>
                  <a:cubicBezTo>
                    <a:pt x="302" y="2561"/>
                    <a:pt x="564" y="2642"/>
                    <a:pt x="785" y="2642"/>
                  </a:cubicBezTo>
                  <a:cubicBezTo>
                    <a:pt x="1026" y="2642"/>
                    <a:pt x="1248" y="2542"/>
                    <a:pt x="1450" y="2421"/>
                  </a:cubicBezTo>
                  <a:cubicBezTo>
                    <a:pt x="2013" y="2099"/>
                    <a:pt x="2496" y="1576"/>
                    <a:pt x="2778" y="972"/>
                  </a:cubicBezTo>
                  <a:cubicBezTo>
                    <a:pt x="3024" y="413"/>
                    <a:pt x="2680" y="1"/>
                    <a:pt x="2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 rot="-1083917">
              <a:off x="6728627" y="4120573"/>
              <a:ext cx="107180" cy="93086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3" y="21"/>
                    <a:pt x="1852" y="65"/>
                  </a:cubicBezTo>
                  <a:cubicBezTo>
                    <a:pt x="1288" y="287"/>
                    <a:pt x="704" y="870"/>
                    <a:pt x="362" y="1353"/>
                  </a:cubicBezTo>
                  <a:cubicBezTo>
                    <a:pt x="161" y="1656"/>
                    <a:pt x="0" y="2038"/>
                    <a:pt x="201" y="2340"/>
                  </a:cubicBezTo>
                  <a:cubicBezTo>
                    <a:pt x="322" y="2542"/>
                    <a:pt x="564" y="2641"/>
                    <a:pt x="805" y="2641"/>
                  </a:cubicBezTo>
                  <a:cubicBezTo>
                    <a:pt x="1026" y="2622"/>
                    <a:pt x="1248" y="2542"/>
                    <a:pt x="1449" y="2421"/>
                  </a:cubicBezTo>
                  <a:cubicBezTo>
                    <a:pt x="2032" y="2078"/>
                    <a:pt x="2496" y="1575"/>
                    <a:pt x="2778" y="972"/>
                  </a:cubicBezTo>
                  <a:cubicBezTo>
                    <a:pt x="3041" y="412"/>
                    <a:pt x="2699" y="0"/>
                    <a:pt x="2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49"/>
          <p:cNvGrpSpPr/>
          <p:nvPr/>
        </p:nvGrpSpPr>
        <p:grpSpPr>
          <a:xfrm rot="-4665888">
            <a:off x="941638" y="3888751"/>
            <a:ext cx="640205" cy="872273"/>
            <a:chOff x="7986571" y="1619478"/>
            <a:chExt cx="622365" cy="847966"/>
          </a:xfrm>
        </p:grpSpPr>
        <p:sp>
          <p:nvSpPr>
            <p:cNvPr id="2442" name="Google Shape;2442;p49"/>
            <p:cNvSpPr/>
            <p:nvPr/>
          </p:nvSpPr>
          <p:spPr>
            <a:xfrm rot="-1083917">
              <a:off x="8094249" y="1663872"/>
              <a:ext cx="407007" cy="759177"/>
            </a:xfrm>
            <a:custGeom>
              <a:avLst/>
              <a:gdLst/>
              <a:ahLst/>
              <a:cxnLst/>
              <a:rect l="l" t="t" r="r" b="b"/>
              <a:pathLst>
                <a:path w="10005" h="18662" extrusionOk="0">
                  <a:moveTo>
                    <a:pt x="9449" y="0"/>
                  </a:moveTo>
                  <a:cubicBezTo>
                    <a:pt x="9340" y="0"/>
                    <a:pt x="9230" y="38"/>
                    <a:pt x="9138" y="124"/>
                  </a:cubicBezTo>
                  <a:cubicBezTo>
                    <a:pt x="8153" y="1090"/>
                    <a:pt x="6140" y="3223"/>
                    <a:pt x="3644" y="6866"/>
                  </a:cubicBezTo>
                  <a:cubicBezTo>
                    <a:pt x="0" y="12139"/>
                    <a:pt x="826" y="18661"/>
                    <a:pt x="826" y="18661"/>
                  </a:cubicBezTo>
                  <a:cubicBezTo>
                    <a:pt x="826" y="18661"/>
                    <a:pt x="6119" y="13046"/>
                    <a:pt x="8333" y="9160"/>
                  </a:cubicBezTo>
                  <a:cubicBezTo>
                    <a:pt x="9984" y="6222"/>
                    <a:pt x="10005" y="2217"/>
                    <a:pt x="9903" y="425"/>
                  </a:cubicBezTo>
                  <a:cubicBezTo>
                    <a:pt x="9890" y="167"/>
                    <a:pt x="9674" y="0"/>
                    <a:pt x="9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9"/>
            <p:cNvSpPr/>
            <p:nvPr/>
          </p:nvSpPr>
          <p:spPr>
            <a:xfrm rot="-1083917">
              <a:off x="8123586" y="1659032"/>
              <a:ext cx="366896" cy="765157"/>
            </a:xfrm>
            <a:custGeom>
              <a:avLst/>
              <a:gdLst/>
              <a:ahLst/>
              <a:cxnLst/>
              <a:rect l="l" t="t" r="r" b="b"/>
              <a:pathLst>
                <a:path w="9019" h="18809" extrusionOk="0">
                  <a:moveTo>
                    <a:pt x="8905" y="1"/>
                  </a:moveTo>
                  <a:cubicBezTo>
                    <a:pt x="8870" y="1"/>
                    <a:pt x="8833" y="24"/>
                    <a:pt x="8817" y="68"/>
                  </a:cubicBezTo>
                  <a:lnTo>
                    <a:pt x="22" y="18667"/>
                  </a:lnTo>
                  <a:cubicBezTo>
                    <a:pt x="1" y="18728"/>
                    <a:pt x="22" y="18768"/>
                    <a:pt x="62" y="18809"/>
                  </a:cubicBezTo>
                  <a:lnTo>
                    <a:pt x="102" y="18809"/>
                  </a:lnTo>
                  <a:cubicBezTo>
                    <a:pt x="142" y="18809"/>
                    <a:pt x="183" y="18788"/>
                    <a:pt x="202" y="18747"/>
                  </a:cubicBezTo>
                  <a:lnTo>
                    <a:pt x="8999" y="149"/>
                  </a:lnTo>
                  <a:cubicBezTo>
                    <a:pt x="9018" y="89"/>
                    <a:pt x="8999" y="28"/>
                    <a:pt x="8938" y="8"/>
                  </a:cubicBezTo>
                  <a:cubicBezTo>
                    <a:pt x="8928" y="3"/>
                    <a:pt x="8916" y="1"/>
                    <a:pt x="890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9"/>
            <p:cNvSpPr/>
            <p:nvPr/>
          </p:nvSpPr>
          <p:spPr>
            <a:xfrm rot="-1083917">
              <a:off x="8275976" y="1758626"/>
              <a:ext cx="150721" cy="82256"/>
            </a:xfrm>
            <a:custGeom>
              <a:avLst/>
              <a:gdLst/>
              <a:ahLst/>
              <a:cxnLst/>
              <a:rect l="l" t="t" r="r" b="b"/>
              <a:pathLst>
                <a:path w="3705" h="2022" extrusionOk="0">
                  <a:moveTo>
                    <a:pt x="96" y="1"/>
                  </a:moveTo>
                  <a:cubicBezTo>
                    <a:pt x="83" y="1"/>
                    <a:pt x="71" y="3"/>
                    <a:pt x="60" y="8"/>
                  </a:cubicBezTo>
                  <a:cubicBezTo>
                    <a:pt x="20" y="29"/>
                    <a:pt x="1" y="89"/>
                    <a:pt x="20" y="129"/>
                  </a:cubicBezTo>
                  <a:lnTo>
                    <a:pt x="986" y="1962"/>
                  </a:lnTo>
                  <a:cubicBezTo>
                    <a:pt x="1007" y="2002"/>
                    <a:pt x="1027" y="2021"/>
                    <a:pt x="1067" y="2021"/>
                  </a:cubicBezTo>
                  <a:cubicBezTo>
                    <a:pt x="1088" y="2021"/>
                    <a:pt x="1088" y="2021"/>
                    <a:pt x="1107" y="2002"/>
                  </a:cubicBezTo>
                  <a:lnTo>
                    <a:pt x="3624" y="1136"/>
                  </a:lnTo>
                  <a:cubicBezTo>
                    <a:pt x="3664" y="1116"/>
                    <a:pt x="3705" y="1076"/>
                    <a:pt x="3684" y="1015"/>
                  </a:cubicBezTo>
                  <a:cubicBezTo>
                    <a:pt x="3668" y="982"/>
                    <a:pt x="3625" y="949"/>
                    <a:pt x="3587" y="949"/>
                  </a:cubicBezTo>
                  <a:cubicBezTo>
                    <a:pt x="3579" y="949"/>
                    <a:pt x="3570" y="951"/>
                    <a:pt x="3563" y="955"/>
                  </a:cubicBezTo>
                  <a:lnTo>
                    <a:pt x="1128" y="1801"/>
                  </a:lnTo>
                  <a:lnTo>
                    <a:pt x="202" y="49"/>
                  </a:lnTo>
                  <a:cubicBezTo>
                    <a:pt x="173" y="19"/>
                    <a:pt x="132" y="1"/>
                    <a:pt x="9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9"/>
            <p:cNvSpPr/>
            <p:nvPr/>
          </p:nvSpPr>
          <p:spPr>
            <a:xfrm rot="-1083917">
              <a:off x="8220685" y="1918144"/>
              <a:ext cx="220244" cy="99504"/>
            </a:xfrm>
            <a:custGeom>
              <a:avLst/>
              <a:gdLst/>
              <a:ahLst/>
              <a:cxnLst/>
              <a:rect l="l" t="t" r="r" b="b"/>
              <a:pathLst>
                <a:path w="5414" h="2446" extrusionOk="0">
                  <a:moveTo>
                    <a:pt x="128" y="0"/>
                  </a:moveTo>
                  <a:cubicBezTo>
                    <a:pt x="105" y="0"/>
                    <a:pt x="80" y="10"/>
                    <a:pt x="60" y="30"/>
                  </a:cubicBezTo>
                  <a:cubicBezTo>
                    <a:pt x="0" y="51"/>
                    <a:pt x="0" y="111"/>
                    <a:pt x="40" y="151"/>
                  </a:cubicBezTo>
                  <a:lnTo>
                    <a:pt x="1751" y="2405"/>
                  </a:lnTo>
                  <a:cubicBezTo>
                    <a:pt x="1771" y="2426"/>
                    <a:pt x="1791" y="2446"/>
                    <a:pt x="1831" y="2446"/>
                  </a:cubicBezTo>
                  <a:lnTo>
                    <a:pt x="1852" y="2446"/>
                  </a:lnTo>
                  <a:lnTo>
                    <a:pt x="5333" y="1359"/>
                  </a:lnTo>
                  <a:cubicBezTo>
                    <a:pt x="5374" y="1339"/>
                    <a:pt x="5414" y="1278"/>
                    <a:pt x="5395" y="1238"/>
                  </a:cubicBezTo>
                  <a:cubicBezTo>
                    <a:pt x="5374" y="1178"/>
                    <a:pt x="5314" y="1157"/>
                    <a:pt x="5274" y="1157"/>
                  </a:cubicBezTo>
                  <a:lnTo>
                    <a:pt x="1871" y="2225"/>
                  </a:lnTo>
                  <a:lnTo>
                    <a:pt x="181" y="30"/>
                  </a:lnTo>
                  <a:cubicBezTo>
                    <a:pt x="171" y="10"/>
                    <a:pt x="151" y="0"/>
                    <a:pt x="12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9"/>
            <p:cNvSpPr/>
            <p:nvPr/>
          </p:nvSpPr>
          <p:spPr>
            <a:xfrm rot="-1083917">
              <a:off x="8196104" y="2067726"/>
              <a:ext cx="201449" cy="112278"/>
            </a:xfrm>
            <a:custGeom>
              <a:avLst/>
              <a:gdLst/>
              <a:ahLst/>
              <a:cxnLst/>
              <a:rect l="l" t="t" r="r" b="b"/>
              <a:pathLst>
                <a:path w="4952" h="2760" extrusionOk="0">
                  <a:moveTo>
                    <a:pt x="107" y="0"/>
                  </a:moveTo>
                  <a:cubicBezTo>
                    <a:pt x="86" y="0"/>
                    <a:pt x="64" y="7"/>
                    <a:pt x="40" y="22"/>
                  </a:cubicBezTo>
                  <a:cubicBezTo>
                    <a:pt x="0" y="43"/>
                    <a:pt x="0" y="102"/>
                    <a:pt x="21" y="164"/>
                  </a:cubicBezTo>
                  <a:lnTo>
                    <a:pt x="1712" y="2700"/>
                  </a:lnTo>
                  <a:cubicBezTo>
                    <a:pt x="1731" y="2740"/>
                    <a:pt x="1771" y="2759"/>
                    <a:pt x="1792" y="2759"/>
                  </a:cubicBezTo>
                  <a:cubicBezTo>
                    <a:pt x="1812" y="2759"/>
                    <a:pt x="1812" y="2740"/>
                    <a:pt x="1833" y="2740"/>
                  </a:cubicBezTo>
                  <a:lnTo>
                    <a:pt x="4871" y="1833"/>
                  </a:lnTo>
                  <a:cubicBezTo>
                    <a:pt x="4912" y="1833"/>
                    <a:pt x="4952" y="1774"/>
                    <a:pt x="4932" y="1713"/>
                  </a:cubicBezTo>
                  <a:cubicBezTo>
                    <a:pt x="4915" y="1680"/>
                    <a:pt x="4886" y="1647"/>
                    <a:pt x="4843" y="1647"/>
                  </a:cubicBezTo>
                  <a:cubicBezTo>
                    <a:pt x="4834" y="1647"/>
                    <a:pt x="4823" y="1649"/>
                    <a:pt x="4812" y="1653"/>
                  </a:cubicBezTo>
                  <a:lnTo>
                    <a:pt x="1833" y="2539"/>
                  </a:lnTo>
                  <a:lnTo>
                    <a:pt x="182" y="43"/>
                  </a:lnTo>
                  <a:cubicBezTo>
                    <a:pt x="169" y="18"/>
                    <a:pt x="141" y="0"/>
                    <a:pt x="1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9"/>
            <p:cNvSpPr/>
            <p:nvPr/>
          </p:nvSpPr>
          <p:spPr>
            <a:xfrm rot="-1083917">
              <a:off x="8201174" y="2217836"/>
              <a:ext cx="136808" cy="96372"/>
            </a:xfrm>
            <a:custGeom>
              <a:avLst/>
              <a:gdLst/>
              <a:ahLst/>
              <a:cxnLst/>
              <a:rect l="l" t="t" r="r" b="b"/>
              <a:pathLst>
                <a:path w="3363" h="2369" extrusionOk="0">
                  <a:moveTo>
                    <a:pt x="117" y="0"/>
                  </a:moveTo>
                  <a:cubicBezTo>
                    <a:pt x="98" y="0"/>
                    <a:pt x="78" y="5"/>
                    <a:pt x="61" y="13"/>
                  </a:cubicBezTo>
                  <a:cubicBezTo>
                    <a:pt x="0" y="34"/>
                    <a:pt x="0" y="93"/>
                    <a:pt x="21" y="155"/>
                  </a:cubicBezTo>
                  <a:lnTo>
                    <a:pt x="1350" y="2308"/>
                  </a:lnTo>
                  <a:cubicBezTo>
                    <a:pt x="1369" y="2348"/>
                    <a:pt x="1409" y="2369"/>
                    <a:pt x="1430" y="2369"/>
                  </a:cubicBezTo>
                  <a:cubicBezTo>
                    <a:pt x="1450" y="2369"/>
                    <a:pt x="1450" y="2369"/>
                    <a:pt x="1470" y="2348"/>
                  </a:cubicBezTo>
                  <a:lnTo>
                    <a:pt x="3282" y="1744"/>
                  </a:lnTo>
                  <a:cubicBezTo>
                    <a:pt x="3342" y="1725"/>
                    <a:pt x="3363" y="1684"/>
                    <a:pt x="3342" y="1623"/>
                  </a:cubicBezTo>
                  <a:cubicBezTo>
                    <a:pt x="3326" y="1591"/>
                    <a:pt x="3296" y="1558"/>
                    <a:pt x="3253" y="1558"/>
                  </a:cubicBezTo>
                  <a:cubicBezTo>
                    <a:pt x="3243" y="1558"/>
                    <a:pt x="3232" y="1560"/>
                    <a:pt x="3221" y="1564"/>
                  </a:cubicBezTo>
                  <a:lnTo>
                    <a:pt x="1470" y="2147"/>
                  </a:lnTo>
                  <a:lnTo>
                    <a:pt x="182" y="34"/>
                  </a:lnTo>
                  <a:cubicBezTo>
                    <a:pt x="170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49"/>
          <p:cNvGrpSpPr/>
          <p:nvPr/>
        </p:nvGrpSpPr>
        <p:grpSpPr>
          <a:xfrm rot="4395724">
            <a:off x="1861029" y="4005178"/>
            <a:ext cx="591473" cy="805877"/>
            <a:chOff x="7986571" y="1619478"/>
            <a:chExt cx="622365" cy="847966"/>
          </a:xfrm>
        </p:grpSpPr>
        <p:sp>
          <p:nvSpPr>
            <p:cNvPr id="2449" name="Google Shape;2449;p49"/>
            <p:cNvSpPr/>
            <p:nvPr/>
          </p:nvSpPr>
          <p:spPr>
            <a:xfrm rot="-1083917">
              <a:off x="8094249" y="1663872"/>
              <a:ext cx="407007" cy="759177"/>
            </a:xfrm>
            <a:custGeom>
              <a:avLst/>
              <a:gdLst/>
              <a:ahLst/>
              <a:cxnLst/>
              <a:rect l="l" t="t" r="r" b="b"/>
              <a:pathLst>
                <a:path w="10005" h="18662" extrusionOk="0">
                  <a:moveTo>
                    <a:pt x="9449" y="0"/>
                  </a:moveTo>
                  <a:cubicBezTo>
                    <a:pt x="9340" y="0"/>
                    <a:pt x="9230" y="38"/>
                    <a:pt x="9138" y="124"/>
                  </a:cubicBezTo>
                  <a:cubicBezTo>
                    <a:pt x="8153" y="1090"/>
                    <a:pt x="6140" y="3223"/>
                    <a:pt x="3644" y="6866"/>
                  </a:cubicBezTo>
                  <a:cubicBezTo>
                    <a:pt x="0" y="12139"/>
                    <a:pt x="826" y="18661"/>
                    <a:pt x="826" y="18661"/>
                  </a:cubicBezTo>
                  <a:cubicBezTo>
                    <a:pt x="826" y="18661"/>
                    <a:pt x="6119" y="13046"/>
                    <a:pt x="8333" y="9160"/>
                  </a:cubicBezTo>
                  <a:cubicBezTo>
                    <a:pt x="9984" y="6222"/>
                    <a:pt x="10005" y="2217"/>
                    <a:pt x="9903" y="425"/>
                  </a:cubicBezTo>
                  <a:cubicBezTo>
                    <a:pt x="9890" y="167"/>
                    <a:pt x="9674" y="0"/>
                    <a:pt x="9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9"/>
            <p:cNvSpPr/>
            <p:nvPr/>
          </p:nvSpPr>
          <p:spPr>
            <a:xfrm rot="-1083917">
              <a:off x="8123586" y="1659032"/>
              <a:ext cx="366896" cy="765157"/>
            </a:xfrm>
            <a:custGeom>
              <a:avLst/>
              <a:gdLst/>
              <a:ahLst/>
              <a:cxnLst/>
              <a:rect l="l" t="t" r="r" b="b"/>
              <a:pathLst>
                <a:path w="9019" h="18809" extrusionOk="0">
                  <a:moveTo>
                    <a:pt x="8905" y="1"/>
                  </a:moveTo>
                  <a:cubicBezTo>
                    <a:pt x="8870" y="1"/>
                    <a:pt x="8833" y="24"/>
                    <a:pt x="8817" y="68"/>
                  </a:cubicBezTo>
                  <a:lnTo>
                    <a:pt x="22" y="18667"/>
                  </a:lnTo>
                  <a:cubicBezTo>
                    <a:pt x="1" y="18728"/>
                    <a:pt x="22" y="18768"/>
                    <a:pt x="62" y="18809"/>
                  </a:cubicBezTo>
                  <a:lnTo>
                    <a:pt x="102" y="18809"/>
                  </a:lnTo>
                  <a:cubicBezTo>
                    <a:pt x="142" y="18809"/>
                    <a:pt x="183" y="18788"/>
                    <a:pt x="202" y="18747"/>
                  </a:cubicBezTo>
                  <a:lnTo>
                    <a:pt x="8999" y="149"/>
                  </a:lnTo>
                  <a:cubicBezTo>
                    <a:pt x="9018" y="89"/>
                    <a:pt x="8999" y="28"/>
                    <a:pt x="8938" y="8"/>
                  </a:cubicBezTo>
                  <a:cubicBezTo>
                    <a:pt x="8928" y="3"/>
                    <a:pt x="8916" y="1"/>
                    <a:pt x="890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9"/>
            <p:cNvSpPr/>
            <p:nvPr/>
          </p:nvSpPr>
          <p:spPr>
            <a:xfrm rot="-1083917">
              <a:off x="8275976" y="1758626"/>
              <a:ext cx="150721" cy="82256"/>
            </a:xfrm>
            <a:custGeom>
              <a:avLst/>
              <a:gdLst/>
              <a:ahLst/>
              <a:cxnLst/>
              <a:rect l="l" t="t" r="r" b="b"/>
              <a:pathLst>
                <a:path w="3705" h="2022" extrusionOk="0">
                  <a:moveTo>
                    <a:pt x="96" y="1"/>
                  </a:moveTo>
                  <a:cubicBezTo>
                    <a:pt x="83" y="1"/>
                    <a:pt x="71" y="3"/>
                    <a:pt x="60" y="8"/>
                  </a:cubicBezTo>
                  <a:cubicBezTo>
                    <a:pt x="20" y="29"/>
                    <a:pt x="1" y="89"/>
                    <a:pt x="20" y="129"/>
                  </a:cubicBezTo>
                  <a:lnTo>
                    <a:pt x="986" y="1962"/>
                  </a:lnTo>
                  <a:cubicBezTo>
                    <a:pt x="1007" y="2002"/>
                    <a:pt x="1027" y="2021"/>
                    <a:pt x="1067" y="2021"/>
                  </a:cubicBezTo>
                  <a:cubicBezTo>
                    <a:pt x="1088" y="2021"/>
                    <a:pt x="1088" y="2021"/>
                    <a:pt x="1107" y="2002"/>
                  </a:cubicBezTo>
                  <a:lnTo>
                    <a:pt x="3624" y="1136"/>
                  </a:lnTo>
                  <a:cubicBezTo>
                    <a:pt x="3664" y="1116"/>
                    <a:pt x="3705" y="1076"/>
                    <a:pt x="3684" y="1015"/>
                  </a:cubicBezTo>
                  <a:cubicBezTo>
                    <a:pt x="3668" y="982"/>
                    <a:pt x="3625" y="949"/>
                    <a:pt x="3587" y="949"/>
                  </a:cubicBezTo>
                  <a:cubicBezTo>
                    <a:pt x="3579" y="949"/>
                    <a:pt x="3570" y="951"/>
                    <a:pt x="3563" y="955"/>
                  </a:cubicBezTo>
                  <a:lnTo>
                    <a:pt x="1128" y="1801"/>
                  </a:lnTo>
                  <a:lnTo>
                    <a:pt x="202" y="49"/>
                  </a:lnTo>
                  <a:cubicBezTo>
                    <a:pt x="173" y="19"/>
                    <a:pt x="132" y="1"/>
                    <a:pt x="9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9"/>
            <p:cNvSpPr/>
            <p:nvPr/>
          </p:nvSpPr>
          <p:spPr>
            <a:xfrm rot="-1083917">
              <a:off x="8220685" y="1918144"/>
              <a:ext cx="220244" cy="99504"/>
            </a:xfrm>
            <a:custGeom>
              <a:avLst/>
              <a:gdLst/>
              <a:ahLst/>
              <a:cxnLst/>
              <a:rect l="l" t="t" r="r" b="b"/>
              <a:pathLst>
                <a:path w="5414" h="2446" extrusionOk="0">
                  <a:moveTo>
                    <a:pt x="128" y="0"/>
                  </a:moveTo>
                  <a:cubicBezTo>
                    <a:pt x="105" y="0"/>
                    <a:pt x="80" y="10"/>
                    <a:pt x="60" y="30"/>
                  </a:cubicBezTo>
                  <a:cubicBezTo>
                    <a:pt x="0" y="51"/>
                    <a:pt x="0" y="111"/>
                    <a:pt x="40" y="151"/>
                  </a:cubicBezTo>
                  <a:lnTo>
                    <a:pt x="1751" y="2405"/>
                  </a:lnTo>
                  <a:cubicBezTo>
                    <a:pt x="1771" y="2426"/>
                    <a:pt x="1791" y="2446"/>
                    <a:pt x="1831" y="2446"/>
                  </a:cubicBezTo>
                  <a:lnTo>
                    <a:pt x="1852" y="2446"/>
                  </a:lnTo>
                  <a:lnTo>
                    <a:pt x="5333" y="1359"/>
                  </a:lnTo>
                  <a:cubicBezTo>
                    <a:pt x="5374" y="1339"/>
                    <a:pt x="5414" y="1278"/>
                    <a:pt x="5395" y="1238"/>
                  </a:cubicBezTo>
                  <a:cubicBezTo>
                    <a:pt x="5374" y="1178"/>
                    <a:pt x="5314" y="1157"/>
                    <a:pt x="5274" y="1157"/>
                  </a:cubicBezTo>
                  <a:lnTo>
                    <a:pt x="1871" y="2225"/>
                  </a:lnTo>
                  <a:lnTo>
                    <a:pt x="181" y="30"/>
                  </a:lnTo>
                  <a:cubicBezTo>
                    <a:pt x="171" y="10"/>
                    <a:pt x="151" y="0"/>
                    <a:pt x="12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9"/>
            <p:cNvSpPr/>
            <p:nvPr/>
          </p:nvSpPr>
          <p:spPr>
            <a:xfrm rot="-1083917">
              <a:off x="8196104" y="2067726"/>
              <a:ext cx="201449" cy="112278"/>
            </a:xfrm>
            <a:custGeom>
              <a:avLst/>
              <a:gdLst/>
              <a:ahLst/>
              <a:cxnLst/>
              <a:rect l="l" t="t" r="r" b="b"/>
              <a:pathLst>
                <a:path w="4952" h="2760" extrusionOk="0">
                  <a:moveTo>
                    <a:pt x="107" y="0"/>
                  </a:moveTo>
                  <a:cubicBezTo>
                    <a:pt x="86" y="0"/>
                    <a:pt x="64" y="7"/>
                    <a:pt x="40" y="22"/>
                  </a:cubicBezTo>
                  <a:cubicBezTo>
                    <a:pt x="0" y="43"/>
                    <a:pt x="0" y="102"/>
                    <a:pt x="21" y="164"/>
                  </a:cubicBezTo>
                  <a:lnTo>
                    <a:pt x="1712" y="2700"/>
                  </a:lnTo>
                  <a:cubicBezTo>
                    <a:pt x="1731" y="2740"/>
                    <a:pt x="1771" y="2759"/>
                    <a:pt x="1792" y="2759"/>
                  </a:cubicBezTo>
                  <a:cubicBezTo>
                    <a:pt x="1812" y="2759"/>
                    <a:pt x="1812" y="2740"/>
                    <a:pt x="1833" y="2740"/>
                  </a:cubicBezTo>
                  <a:lnTo>
                    <a:pt x="4871" y="1833"/>
                  </a:lnTo>
                  <a:cubicBezTo>
                    <a:pt x="4912" y="1833"/>
                    <a:pt x="4952" y="1774"/>
                    <a:pt x="4932" y="1713"/>
                  </a:cubicBezTo>
                  <a:cubicBezTo>
                    <a:pt x="4915" y="1680"/>
                    <a:pt x="4886" y="1647"/>
                    <a:pt x="4843" y="1647"/>
                  </a:cubicBezTo>
                  <a:cubicBezTo>
                    <a:pt x="4834" y="1647"/>
                    <a:pt x="4823" y="1649"/>
                    <a:pt x="4812" y="1653"/>
                  </a:cubicBezTo>
                  <a:lnTo>
                    <a:pt x="1833" y="2539"/>
                  </a:lnTo>
                  <a:lnTo>
                    <a:pt x="182" y="43"/>
                  </a:lnTo>
                  <a:cubicBezTo>
                    <a:pt x="169" y="18"/>
                    <a:pt x="141" y="0"/>
                    <a:pt x="1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9"/>
            <p:cNvSpPr/>
            <p:nvPr/>
          </p:nvSpPr>
          <p:spPr>
            <a:xfrm rot="-1083917">
              <a:off x="8201174" y="2217836"/>
              <a:ext cx="136808" cy="96372"/>
            </a:xfrm>
            <a:custGeom>
              <a:avLst/>
              <a:gdLst/>
              <a:ahLst/>
              <a:cxnLst/>
              <a:rect l="l" t="t" r="r" b="b"/>
              <a:pathLst>
                <a:path w="3363" h="2369" extrusionOk="0">
                  <a:moveTo>
                    <a:pt x="117" y="0"/>
                  </a:moveTo>
                  <a:cubicBezTo>
                    <a:pt x="98" y="0"/>
                    <a:pt x="78" y="5"/>
                    <a:pt x="61" y="13"/>
                  </a:cubicBezTo>
                  <a:cubicBezTo>
                    <a:pt x="0" y="34"/>
                    <a:pt x="0" y="93"/>
                    <a:pt x="21" y="155"/>
                  </a:cubicBezTo>
                  <a:lnTo>
                    <a:pt x="1350" y="2308"/>
                  </a:lnTo>
                  <a:cubicBezTo>
                    <a:pt x="1369" y="2348"/>
                    <a:pt x="1409" y="2369"/>
                    <a:pt x="1430" y="2369"/>
                  </a:cubicBezTo>
                  <a:cubicBezTo>
                    <a:pt x="1450" y="2369"/>
                    <a:pt x="1450" y="2369"/>
                    <a:pt x="1470" y="2348"/>
                  </a:cubicBezTo>
                  <a:lnTo>
                    <a:pt x="3282" y="1744"/>
                  </a:lnTo>
                  <a:cubicBezTo>
                    <a:pt x="3342" y="1725"/>
                    <a:pt x="3363" y="1684"/>
                    <a:pt x="3342" y="1623"/>
                  </a:cubicBezTo>
                  <a:cubicBezTo>
                    <a:pt x="3326" y="1591"/>
                    <a:pt x="3296" y="1558"/>
                    <a:pt x="3253" y="1558"/>
                  </a:cubicBezTo>
                  <a:cubicBezTo>
                    <a:pt x="3243" y="1558"/>
                    <a:pt x="3232" y="1560"/>
                    <a:pt x="3221" y="1564"/>
                  </a:cubicBezTo>
                  <a:lnTo>
                    <a:pt x="1470" y="2147"/>
                  </a:lnTo>
                  <a:lnTo>
                    <a:pt x="182" y="34"/>
                  </a:lnTo>
                  <a:cubicBezTo>
                    <a:pt x="170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5" name="Google Shape;2455;p49"/>
          <p:cNvGrpSpPr/>
          <p:nvPr/>
        </p:nvGrpSpPr>
        <p:grpSpPr>
          <a:xfrm>
            <a:off x="833731" y="654146"/>
            <a:ext cx="332259" cy="354765"/>
            <a:chOff x="5997739" y="1249196"/>
            <a:chExt cx="299765" cy="409612"/>
          </a:xfrm>
        </p:grpSpPr>
        <p:sp>
          <p:nvSpPr>
            <p:cNvPr id="2456" name="Google Shape;2456;p49"/>
            <p:cNvSpPr/>
            <p:nvPr/>
          </p:nvSpPr>
          <p:spPr>
            <a:xfrm rot="-1083899">
              <a:off x="6184831" y="1410364"/>
              <a:ext cx="93724" cy="137100"/>
            </a:xfrm>
            <a:custGeom>
              <a:avLst/>
              <a:gdLst/>
              <a:ahLst/>
              <a:cxnLst/>
              <a:rect l="l" t="t" r="r" b="b"/>
              <a:pathLst>
                <a:path w="1402" h="2051" extrusionOk="0">
                  <a:moveTo>
                    <a:pt x="996" y="0"/>
                  </a:moveTo>
                  <a:cubicBezTo>
                    <a:pt x="923" y="0"/>
                    <a:pt x="848" y="20"/>
                    <a:pt x="778" y="61"/>
                  </a:cubicBezTo>
                  <a:cubicBezTo>
                    <a:pt x="636" y="122"/>
                    <a:pt x="516" y="243"/>
                    <a:pt x="435" y="363"/>
                  </a:cubicBezTo>
                  <a:cubicBezTo>
                    <a:pt x="174" y="705"/>
                    <a:pt x="32" y="1128"/>
                    <a:pt x="13" y="1571"/>
                  </a:cubicBezTo>
                  <a:cubicBezTo>
                    <a:pt x="0" y="1886"/>
                    <a:pt x="185" y="2051"/>
                    <a:pt x="404" y="2051"/>
                  </a:cubicBezTo>
                  <a:cubicBezTo>
                    <a:pt x="534" y="2051"/>
                    <a:pt x="677" y="1992"/>
                    <a:pt x="797" y="1872"/>
                  </a:cubicBezTo>
                  <a:cubicBezTo>
                    <a:pt x="1079" y="1590"/>
                    <a:pt x="1280" y="1088"/>
                    <a:pt x="1361" y="705"/>
                  </a:cubicBezTo>
                  <a:cubicBezTo>
                    <a:pt x="1401" y="484"/>
                    <a:pt x="1401" y="202"/>
                    <a:pt x="1200" y="61"/>
                  </a:cubicBezTo>
                  <a:cubicBezTo>
                    <a:pt x="1140" y="20"/>
                    <a:pt x="106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9"/>
            <p:cNvSpPr/>
            <p:nvPr/>
          </p:nvSpPr>
          <p:spPr>
            <a:xfrm rot="-1083899">
              <a:off x="6016584" y="1511207"/>
              <a:ext cx="93724" cy="136432"/>
            </a:xfrm>
            <a:custGeom>
              <a:avLst/>
              <a:gdLst/>
              <a:ahLst/>
              <a:cxnLst/>
              <a:rect l="l" t="t" r="r" b="b"/>
              <a:pathLst>
                <a:path w="1402" h="2041" extrusionOk="0">
                  <a:moveTo>
                    <a:pt x="990" y="1"/>
                  </a:moveTo>
                  <a:cubicBezTo>
                    <a:pt x="914" y="1"/>
                    <a:pt x="839" y="21"/>
                    <a:pt x="779" y="51"/>
                  </a:cubicBezTo>
                  <a:cubicBezTo>
                    <a:pt x="637" y="112"/>
                    <a:pt x="516" y="233"/>
                    <a:pt x="436" y="353"/>
                  </a:cubicBezTo>
                  <a:cubicBezTo>
                    <a:pt x="175" y="695"/>
                    <a:pt x="33" y="1138"/>
                    <a:pt x="14" y="1561"/>
                  </a:cubicBezTo>
                  <a:cubicBezTo>
                    <a:pt x="1" y="1876"/>
                    <a:pt x="186" y="2041"/>
                    <a:pt x="405" y="2041"/>
                  </a:cubicBezTo>
                  <a:cubicBezTo>
                    <a:pt x="535" y="2041"/>
                    <a:pt x="678" y="1982"/>
                    <a:pt x="798" y="1862"/>
                  </a:cubicBezTo>
                  <a:cubicBezTo>
                    <a:pt x="1080" y="1601"/>
                    <a:pt x="1281" y="1078"/>
                    <a:pt x="1362" y="716"/>
                  </a:cubicBezTo>
                  <a:cubicBezTo>
                    <a:pt x="1402" y="474"/>
                    <a:pt x="1402" y="192"/>
                    <a:pt x="1201" y="72"/>
                  </a:cubicBezTo>
                  <a:cubicBezTo>
                    <a:pt x="1140" y="21"/>
                    <a:pt x="106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9"/>
            <p:cNvSpPr/>
            <p:nvPr/>
          </p:nvSpPr>
          <p:spPr>
            <a:xfrm rot="-1083899">
              <a:off x="6044780" y="1260424"/>
              <a:ext cx="94259" cy="137368"/>
            </a:xfrm>
            <a:custGeom>
              <a:avLst/>
              <a:gdLst/>
              <a:ahLst/>
              <a:cxnLst/>
              <a:rect l="l" t="t" r="r" b="b"/>
              <a:pathLst>
                <a:path w="1410" h="2055" extrusionOk="0">
                  <a:moveTo>
                    <a:pt x="972" y="1"/>
                  </a:moveTo>
                  <a:cubicBezTo>
                    <a:pt x="902" y="1"/>
                    <a:pt x="832" y="16"/>
                    <a:pt x="766" y="45"/>
                  </a:cubicBezTo>
                  <a:cubicBezTo>
                    <a:pt x="626" y="125"/>
                    <a:pt x="524" y="225"/>
                    <a:pt x="424" y="367"/>
                  </a:cubicBezTo>
                  <a:cubicBezTo>
                    <a:pt x="162" y="708"/>
                    <a:pt x="22" y="1131"/>
                    <a:pt x="1" y="1574"/>
                  </a:cubicBezTo>
                  <a:cubicBezTo>
                    <a:pt x="1" y="1889"/>
                    <a:pt x="183" y="2054"/>
                    <a:pt x="403" y="2054"/>
                  </a:cubicBezTo>
                  <a:cubicBezTo>
                    <a:pt x="534" y="2054"/>
                    <a:pt x="679" y="1996"/>
                    <a:pt x="806" y="1875"/>
                  </a:cubicBezTo>
                  <a:cubicBezTo>
                    <a:pt x="1088" y="1594"/>
                    <a:pt x="1289" y="1091"/>
                    <a:pt x="1350" y="708"/>
                  </a:cubicBezTo>
                  <a:cubicBezTo>
                    <a:pt x="1410" y="487"/>
                    <a:pt x="1391" y="206"/>
                    <a:pt x="1209" y="64"/>
                  </a:cubicBezTo>
                  <a:cubicBezTo>
                    <a:pt x="1134" y="21"/>
                    <a:pt x="1053" y="1"/>
                    <a:pt x="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49"/>
          <p:cNvGrpSpPr/>
          <p:nvPr/>
        </p:nvGrpSpPr>
        <p:grpSpPr>
          <a:xfrm rot="-4132717">
            <a:off x="4360183" y="348131"/>
            <a:ext cx="887413" cy="1226298"/>
            <a:chOff x="7665226" y="1045622"/>
            <a:chExt cx="738510" cy="1020532"/>
          </a:xfrm>
        </p:grpSpPr>
        <p:sp>
          <p:nvSpPr>
            <p:cNvPr id="2460" name="Google Shape;2460;p49"/>
            <p:cNvSpPr/>
            <p:nvPr/>
          </p:nvSpPr>
          <p:spPr>
            <a:xfrm rot="-1083917">
              <a:off x="7795748" y="1097034"/>
              <a:ext cx="477466" cy="917709"/>
            </a:xfrm>
            <a:custGeom>
              <a:avLst/>
              <a:gdLst/>
              <a:ahLst/>
              <a:cxnLst/>
              <a:rect l="l" t="t" r="r" b="b"/>
              <a:pathLst>
                <a:path w="11737" h="22559" extrusionOk="0">
                  <a:moveTo>
                    <a:pt x="7485" y="1"/>
                  </a:moveTo>
                  <a:cubicBezTo>
                    <a:pt x="6824" y="1"/>
                    <a:pt x="6204" y="520"/>
                    <a:pt x="5798" y="1102"/>
                  </a:cubicBezTo>
                  <a:cubicBezTo>
                    <a:pt x="5395" y="1665"/>
                    <a:pt x="5114" y="2329"/>
                    <a:pt x="4953" y="3013"/>
                  </a:cubicBezTo>
                  <a:cubicBezTo>
                    <a:pt x="4813" y="3557"/>
                    <a:pt x="4772" y="4100"/>
                    <a:pt x="4732" y="4664"/>
                  </a:cubicBezTo>
                  <a:cubicBezTo>
                    <a:pt x="4671" y="5450"/>
                    <a:pt x="4732" y="6174"/>
                    <a:pt x="4651" y="6979"/>
                  </a:cubicBezTo>
                  <a:cubicBezTo>
                    <a:pt x="4450" y="6153"/>
                    <a:pt x="4107" y="5369"/>
                    <a:pt x="3645" y="4664"/>
                  </a:cubicBezTo>
                  <a:cubicBezTo>
                    <a:pt x="3294" y="4120"/>
                    <a:pt x="2728" y="3560"/>
                    <a:pt x="2108" y="3560"/>
                  </a:cubicBezTo>
                  <a:cubicBezTo>
                    <a:pt x="2017" y="3560"/>
                    <a:pt x="1926" y="3572"/>
                    <a:pt x="1833" y="3598"/>
                  </a:cubicBezTo>
                  <a:cubicBezTo>
                    <a:pt x="1109" y="3778"/>
                    <a:pt x="827" y="4644"/>
                    <a:pt x="706" y="5388"/>
                  </a:cubicBezTo>
                  <a:cubicBezTo>
                    <a:pt x="323" y="8106"/>
                    <a:pt x="747" y="10944"/>
                    <a:pt x="1933" y="13440"/>
                  </a:cubicBezTo>
                  <a:cubicBezTo>
                    <a:pt x="1705" y="13179"/>
                    <a:pt x="1371" y="12984"/>
                    <a:pt x="1028" y="12984"/>
                  </a:cubicBezTo>
                  <a:cubicBezTo>
                    <a:pt x="947" y="12984"/>
                    <a:pt x="867" y="12995"/>
                    <a:pt x="787" y="13018"/>
                  </a:cubicBezTo>
                  <a:cubicBezTo>
                    <a:pt x="384" y="13139"/>
                    <a:pt x="143" y="13541"/>
                    <a:pt x="62" y="13944"/>
                  </a:cubicBezTo>
                  <a:cubicBezTo>
                    <a:pt x="1" y="14346"/>
                    <a:pt x="102" y="14768"/>
                    <a:pt x="202" y="15171"/>
                  </a:cubicBezTo>
                  <a:cubicBezTo>
                    <a:pt x="867" y="17728"/>
                    <a:pt x="1853" y="20224"/>
                    <a:pt x="3122" y="22559"/>
                  </a:cubicBezTo>
                  <a:cubicBezTo>
                    <a:pt x="5798" y="20847"/>
                    <a:pt x="7993" y="18453"/>
                    <a:pt x="9341" y="15594"/>
                  </a:cubicBezTo>
                  <a:cubicBezTo>
                    <a:pt x="9684" y="14849"/>
                    <a:pt x="9985" y="14024"/>
                    <a:pt x="9764" y="13238"/>
                  </a:cubicBezTo>
                  <a:cubicBezTo>
                    <a:pt x="9703" y="13037"/>
                    <a:pt x="9603" y="12857"/>
                    <a:pt x="9421" y="12736"/>
                  </a:cubicBezTo>
                  <a:cubicBezTo>
                    <a:pt x="9309" y="12658"/>
                    <a:pt x="9175" y="12625"/>
                    <a:pt x="9035" y="12625"/>
                  </a:cubicBezTo>
                  <a:cubicBezTo>
                    <a:pt x="8847" y="12625"/>
                    <a:pt x="8648" y="12684"/>
                    <a:pt x="8476" y="12776"/>
                  </a:cubicBezTo>
                  <a:cubicBezTo>
                    <a:pt x="8173" y="12916"/>
                    <a:pt x="7912" y="13077"/>
                    <a:pt x="7590" y="13179"/>
                  </a:cubicBezTo>
                  <a:cubicBezTo>
                    <a:pt x="9059" y="11287"/>
                    <a:pt x="10569" y="9354"/>
                    <a:pt x="11394" y="7100"/>
                  </a:cubicBezTo>
                  <a:cubicBezTo>
                    <a:pt x="11616" y="6475"/>
                    <a:pt x="11737" y="5651"/>
                    <a:pt x="11213" y="5227"/>
                  </a:cubicBezTo>
                  <a:cubicBezTo>
                    <a:pt x="11024" y="5084"/>
                    <a:pt x="10793" y="5025"/>
                    <a:pt x="10556" y="5025"/>
                  </a:cubicBezTo>
                  <a:cubicBezTo>
                    <a:pt x="10362" y="5025"/>
                    <a:pt x="10166" y="5064"/>
                    <a:pt x="9985" y="5127"/>
                  </a:cubicBezTo>
                  <a:cubicBezTo>
                    <a:pt x="9080" y="5429"/>
                    <a:pt x="8395" y="6113"/>
                    <a:pt x="7912" y="6939"/>
                  </a:cubicBezTo>
                  <a:cubicBezTo>
                    <a:pt x="8476" y="5670"/>
                    <a:pt x="8758" y="4282"/>
                    <a:pt x="8919" y="2913"/>
                  </a:cubicBezTo>
                  <a:cubicBezTo>
                    <a:pt x="8999" y="2350"/>
                    <a:pt x="9040" y="1765"/>
                    <a:pt x="8878" y="1223"/>
                  </a:cubicBezTo>
                  <a:cubicBezTo>
                    <a:pt x="8737" y="678"/>
                    <a:pt x="8334" y="155"/>
                    <a:pt x="7771" y="34"/>
                  </a:cubicBezTo>
                  <a:cubicBezTo>
                    <a:pt x="7675" y="12"/>
                    <a:pt x="7580" y="1"/>
                    <a:pt x="748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 rot="-1083917">
              <a:off x="7922525" y="1104428"/>
              <a:ext cx="187537" cy="917994"/>
            </a:xfrm>
            <a:custGeom>
              <a:avLst/>
              <a:gdLst/>
              <a:ahLst/>
              <a:cxnLst/>
              <a:rect l="l" t="t" r="r" b="b"/>
              <a:pathLst>
                <a:path w="4610" h="22566" extrusionOk="0">
                  <a:moveTo>
                    <a:pt x="4569" y="0"/>
                  </a:moveTo>
                  <a:cubicBezTo>
                    <a:pt x="4550" y="0"/>
                    <a:pt x="4529" y="21"/>
                    <a:pt x="4529" y="40"/>
                  </a:cubicBezTo>
                  <a:cubicBezTo>
                    <a:pt x="4488" y="222"/>
                    <a:pt x="967" y="19324"/>
                    <a:pt x="20" y="22504"/>
                  </a:cubicBezTo>
                  <a:cubicBezTo>
                    <a:pt x="0" y="22525"/>
                    <a:pt x="20" y="22544"/>
                    <a:pt x="41" y="22544"/>
                  </a:cubicBezTo>
                  <a:lnTo>
                    <a:pt x="41" y="22565"/>
                  </a:lnTo>
                  <a:cubicBezTo>
                    <a:pt x="60" y="22565"/>
                    <a:pt x="81" y="22544"/>
                    <a:pt x="81" y="22525"/>
                  </a:cubicBezTo>
                  <a:cubicBezTo>
                    <a:pt x="1047" y="19344"/>
                    <a:pt x="4569" y="242"/>
                    <a:pt x="4590" y="61"/>
                  </a:cubicBezTo>
                  <a:cubicBezTo>
                    <a:pt x="4609" y="40"/>
                    <a:pt x="4590" y="21"/>
                    <a:pt x="456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 rot="-1083917">
              <a:off x="7909933" y="1195105"/>
              <a:ext cx="156457" cy="141730"/>
            </a:xfrm>
            <a:custGeom>
              <a:avLst/>
              <a:gdLst/>
              <a:ahLst/>
              <a:cxnLst/>
              <a:rect l="l" t="t" r="r" b="b"/>
              <a:pathLst>
                <a:path w="3846" h="3484" extrusionOk="0">
                  <a:moveTo>
                    <a:pt x="41" y="0"/>
                  </a:moveTo>
                  <a:cubicBezTo>
                    <a:pt x="21" y="21"/>
                    <a:pt x="0" y="41"/>
                    <a:pt x="21" y="61"/>
                  </a:cubicBezTo>
                  <a:lnTo>
                    <a:pt x="1490" y="3462"/>
                  </a:lnTo>
                  <a:cubicBezTo>
                    <a:pt x="1490" y="3483"/>
                    <a:pt x="1490" y="3483"/>
                    <a:pt x="1511" y="3483"/>
                  </a:cubicBezTo>
                  <a:cubicBezTo>
                    <a:pt x="1530" y="3483"/>
                    <a:pt x="1530" y="3483"/>
                    <a:pt x="1551" y="3462"/>
                  </a:cubicBezTo>
                  <a:lnTo>
                    <a:pt x="3825" y="846"/>
                  </a:lnTo>
                  <a:cubicBezTo>
                    <a:pt x="3846" y="826"/>
                    <a:pt x="3846" y="805"/>
                    <a:pt x="3825" y="786"/>
                  </a:cubicBezTo>
                  <a:lnTo>
                    <a:pt x="3765" y="786"/>
                  </a:lnTo>
                  <a:lnTo>
                    <a:pt x="1530" y="3382"/>
                  </a:lnTo>
                  <a:lnTo>
                    <a:pt x="81" y="21"/>
                  </a:lnTo>
                  <a:cubicBezTo>
                    <a:pt x="81" y="0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9"/>
            <p:cNvSpPr/>
            <p:nvPr/>
          </p:nvSpPr>
          <p:spPr>
            <a:xfrm rot="-1083917">
              <a:off x="7976552" y="1292670"/>
              <a:ext cx="244855" cy="240543"/>
            </a:xfrm>
            <a:custGeom>
              <a:avLst/>
              <a:gdLst/>
              <a:ahLst/>
              <a:cxnLst/>
              <a:rect l="l" t="t" r="r" b="b"/>
              <a:pathLst>
                <a:path w="6019" h="5913" extrusionOk="0">
                  <a:moveTo>
                    <a:pt x="5988" y="0"/>
                  </a:moveTo>
                  <a:cubicBezTo>
                    <a:pt x="5978" y="0"/>
                    <a:pt x="5968" y="5"/>
                    <a:pt x="5959" y="16"/>
                  </a:cubicBezTo>
                  <a:lnTo>
                    <a:pt x="20" y="5853"/>
                  </a:lnTo>
                  <a:cubicBezTo>
                    <a:pt x="1" y="5853"/>
                    <a:pt x="1" y="5893"/>
                    <a:pt x="20" y="5893"/>
                  </a:cubicBezTo>
                  <a:cubicBezTo>
                    <a:pt x="41" y="5913"/>
                    <a:pt x="41" y="5913"/>
                    <a:pt x="60" y="5913"/>
                  </a:cubicBezTo>
                  <a:cubicBezTo>
                    <a:pt x="60" y="5913"/>
                    <a:pt x="81" y="5913"/>
                    <a:pt x="81" y="5893"/>
                  </a:cubicBezTo>
                  <a:lnTo>
                    <a:pt x="6018" y="75"/>
                  </a:lnTo>
                  <a:lnTo>
                    <a:pt x="6018" y="16"/>
                  </a:lnTo>
                  <a:cubicBezTo>
                    <a:pt x="6009" y="5"/>
                    <a:pt x="5999" y="0"/>
                    <a:pt x="598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9"/>
            <p:cNvSpPr/>
            <p:nvPr/>
          </p:nvSpPr>
          <p:spPr>
            <a:xfrm rot="-1083917">
              <a:off x="7985140" y="1349437"/>
              <a:ext cx="253886" cy="236475"/>
            </a:xfrm>
            <a:custGeom>
              <a:avLst/>
              <a:gdLst/>
              <a:ahLst/>
              <a:cxnLst/>
              <a:rect l="l" t="t" r="r" b="b"/>
              <a:pathLst>
                <a:path w="6241" h="5813" extrusionOk="0">
                  <a:moveTo>
                    <a:pt x="6210" y="1"/>
                  </a:moveTo>
                  <a:cubicBezTo>
                    <a:pt x="6200" y="1"/>
                    <a:pt x="6190" y="5"/>
                    <a:pt x="6181" y="15"/>
                  </a:cubicBezTo>
                  <a:lnTo>
                    <a:pt x="21" y="5732"/>
                  </a:lnTo>
                  <a:cubicBezTo>
                    <a:pt x="0" y="5753"/>
                    <a:pt x="0" y="5772"/>
                    <a:pt x="21" y="5793"/>
                  </a:cubicBezTo>
                  <a:cubicBezTo>
                    <a:pt x="21" y="5793"/>
                    <a:pt x="41" y="5812"/>
                    <a:pt x="62" y="5812"/>
                  </a:cubicBezTo>
                  <a:cubicBezTo>
                    <a:pt x="62" y="5812"/>
                    <a:pt x="62" y="5793"/>
                    <a:pt x="81" y="5793"/>
                  </a:cubicBezTo>
                  <a:lnTo>
                    <a:pt x="6240" y="76"/>
                  </a:lnTo>
                  <a:lnTo>
                    <a:pt x="6240" y="15"/>
                  </a:lnTo>
                  <a:cubicBezTo>
                    <a:pt x="6231" y="5"/>
                    <a:pt x="6221" y="1"/>
                    <a:pt x="621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9"/>
            <p:cNvSpPr/>
            <p:nvPr/>
          </p:nvSpPr>
          <p:spPr>
            <a:xfrm rot="-1083917">
              <a:off x="7817269" y="1376710"/>
              <a:ext cx="170369" cy="385650"/>
            </a:xfrm>
            <a:custGeom>
              <a:avLst/>
              <a:gdLst/>
              <a:ahLst/>
              <a:cxnLst/>
              <a:rect l="l" t="t" r="r" b="b"/>
              <a:pathLst>
                <a:path w="4188" h="9480" extrusionOk="0">
                  <a:moveTo>
                    <a:pt x="41" y="0"/>
                  </a:moveTo>
                  <a:cubicBezTo>
                    <a:pt x="20" y="19"/>
                    <a:pt x="1" y="40"/>
                    <a:pt x="20" y="60"/>
                  </a:cubicBezTo>
                  <a:lnTo>
                    <a:pt x="4107" y="9460"/>
                  </a:lnTo>
                  <a:cubicBezTo>
                    <a:pt x="4107" y="9460"/>
                    <a:pt x="4126" y="9480"/>
                    <a:pt x="4147" y="9480"/>
                  </a:cubicBezTo>
                  <a:cubicBezTo>
                    <a:pt x="4166" y="9460"/>
                    <a:pt x="4187" y="9440"/>
                    <a:pt x="4166" y="9420"/>
                  </a:cubicBezTo>
                  <a:lnTo>
                    <a:pt x="81" y="19"/>
                  </a:lnTo>
                  <a:cubicBezTo>
                    <a:pt x="8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9"/>
            <p:cNvSpPr/>
            <p:nvPr/>
          </p:nvSpPr>
          <p:spPr>
            <a:xfrm rot="-1083917">
              <a:off x="8015069" y="1611766"/>
              <a:ext cx="235865" cy="220122"/>
            </a:xfrm>
            <a:custGeom>
              <a:avLst/>
              <a:gdLst/>
              <a:ahLst/>
              <a:cxnLst/>
              <a:rect l="l" t="t" r="r" b="b"/>
              <a:pathLst>
                <a:path w="5798" h="5411" extrusionOk="0">
                  <a:moveTo>
                    <a:pt x="5747" y="0"/>
                  </a:moveTo>
                  <a:cubicBezTo>
                    <a:pt x="5737" y="0"/>
                    <a:pt x="5727" y="6"/>
                    <a:pt x="5717" y="16"/>
                  </a:cubicBezTo>
                  <a:lnTo>
                    <a:pt x="20" y="5349"/>
                  </a:lnTo>
                  <a:cubicBezTo>
                    <a:pt x="0" y="5349"/>
                    <a:pt x="0" y="5390"/>
                    <a:pt x="20" y="5390"/>
                  </a:cubicBezTo>
                  <a:cubicBezTo>
                    <a:pt x="20" y="5411"/>
                    <a:pt x="41" y="5411"/>
                    <a:pt x="41" y="5411"/>
                  </a:cubicBezTo>
                  <a:cubicBezTo>
                    <a:pt x="60" y="5411"/>
                    <a:pt x="60" y="5411"/>
                    <a:pt x="81" y="5390"/>
                  </a:cubicBezTo>
                  <a:lnTo>
                    <a:pt x="5776" y="76"/>
                  </a:lnTo>
                  <a:cubicBezTo>
                    <a:pt x="5797" y="56"/>
                    <a:pt x="5797" y="35"/>
                    <a:pt x="5776" y="16"/>
                  </a:cubicBezTo>
                  <a:cubicBezTo>
                    <a:pt x="5767" y="6"/>
                    <a:pt x="5757" y="0"/>
                    <a:pt x="574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9"/>
            <p:cNvSpPr/>
            <p:nvPr/>
          </p:nvSpPr>
          <p:spPr>
            <a:xfrm rot="-1083917">
              <a:off x="8022981" y="1686076"/>
              <a:ext cx="245710" cy="224190"/>
            </a:xfrm>
            <a:custGeom>
              <a:avLst/>
              <a:gdLst/>
              <a:ahLst/>
              <a:cxnLst/>
              <a:rect l="l" t="t" r="r" b="b"/>
              <a:pathLst>
                <a:path w="6040" h="5511" extrusionOk="0">
                  <a:moveTo>
                    <a:pt x="5989" y="1"/>
                  </a:moveTo>
                  <a:cubicBezTo>
                    <a:pt x="5979" y="1"/>
                    <a:pt x="5969" y="5"/>
                    <a:pt x="5959" y="15"/>
                  </a:cubicBezTo>
                  <a:lnTo>
                    <a:pt x="20" y="5430"/>
                  </a:lnTo>
                  <a:cubicBezTo>
                    <a:pt x="1" y="5450"/>
                    <a:pt x="1" y="5471"/>
                    <a:pt x="20" y="5490"/>
                  </a:cubicBezTo>
                  <a:cubicBezTo>
                    <a:pt x="20" y="5511"/>
                    <a:pt x="41" y="5511"/>
                    <a:pt x="41" y="5511"/>
                  </a:cubicBezTo>
                  <a:cubicBezTo>
                    <a:pt x="60" y="5511"/>
                    <a:pt x="60" y="5511"/>
                    <a:pt x="81" y="5490"/>
                  </a:cubicBezTo>
                  <a:lnTo>
                    <a:pt x="6018" y="55"/>
                  </a:lnTo>
                  <a:cubicBezTo>
                    <a:pt x="6039" y="55"/>
                    <a:pt x="6039" y="15"/>
                    <a:pt x="6018" y="15"/>
                  </a:cubicBezTo>
                  <a:cubicBezTo>
                    <a:pt x="6009" y="5"/>
                    <a:pt x="5999" y="1"/>
                    <a:pt x="598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9"/>
            <p:cNvSpPr/>
            <p:nvPr/>
          </p:nvSpPr>
          <p:spPr>
            <a:xfrm rot="-1083917">
              <a:off x="7885305" y="1673079"/>
              <a:ext cx="140022" cy="257141"/>
            </a:xfrm>
            <a:custGeom>
              <a:avLst/>
              <a:gdLst/>
              <a:ahLst/>
              <a:cxnLst/>
              <a:rect l="l" t="t" r="r" b="b"/>
              <a:pathLst>
                <a:path w="3442" h="6321" extrusionOk="0">
                  <a:moveTo>
                    <a:pt x="20" y="0"/>
                  </a:moveTo>
                  <a:cubicBezTo>
                    <a:pt x="0" y="20"/>
                    <a:pt x="0" y="41"/>
                    <a:pt x="0" y="60"/>
                  </a:cubicBezTo>
                  <a:lnTo>
                    <a:pt x="3361" y="6300"/>
                  </a:lnTo>
                  <a:lnTo>
                    <a:pt x="3382" y="6321"/>
                  </a:lnTo>
                  <a:cubicBezTo>
                    <a:pt x="3401" y="6321"/>
                    <a:pt x="3401" y="6300"/>
                    <a:pt x="3401" y="6300"/>
                  </a:cubicBezTo>
                  <a:cubicBezTo>
                    <a:pt x="3422" y="6300"/>
                    <a:pt x="3442" y="6280"/>
                    <a:pt x="3422" y="6260"/>
                  </a:cubicBezTo>
                  <a:lnTo>
                    <a:pt x="81" y="20"/>
                  </a:lnTo>
                  <a:cubicBezTo>
                    <a:pt x="60" y="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9"/>
            <p:cNvSpPr/>
            <p:nvPr/>
          </p:nvSpPr>
          <p:spPr>
            <a:xfrm rot="-1083917">
              <a:off x="7949089" y="1393468"/>
              <a:ext cx="47515" cy="123628"/>
            </a:xfrm>
            <a:custGeom>
              <a:avLst/>
              <a:gdLst/>
              <a:ahLst/>
              <a:cxnLst/>
              <a:rect l="l" t="t" r="r" b="b"/>
              <a:pathLst>
                <a:path w="1168" h="3039" extrusionOk="0">
                  <a:moveTo>
                    <a:pt x="40" y="0"/>
                  </a:moveTo>
                  <a:cubicBezTo>
                    <a:pt x="20" y="0"/>
                    <a:pt x="0" y="19"/>
                    <a:pt x="20" y="40"/>
                  </a:cubicBezTo>
                  <a:lnTo>
                    <a:pt x="1087" y="3019"/>
                  </a:lnTo>
                  <a:cubicBezTo>
                    <a:pt x="1107" y="3039"/>
                    <a:pt x="1107" y="3039"/>
                    <a:pt x="1127" y="3039"/>
                  </a:cubicBezTo>
                  <a:lnTo>
                    <a:pt x="1147" y="3039"/>
                  </a:lnTo>
                  <a:cubicBezTo>
                    <a:pt x="1168" y="3039"/>
                    <a:pt x="1168" y="3019"/>
                    <a:pt x="1168" y="2998"/>
                  </a:cubicBezTo>
                  <a:lnTo>
                    <a:pt x="81" y="19"/>
                  </a:lnTo>
                  <a:cubicBezTo>
                    <a:pt x="81" y="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0" name="Google Shape;2470;p49"/>
          <p:cNvGrpSpPr/>
          <p:nvPr/>
        </p:nvGrpSpPr>
        <p:grpSpPr>
          <a:xfrm rot="5400000">
            <a:off x="4899118" y="4071251"/>
            <a:ext cx="570493" cy="507287"/>
            <a:chOff x="6413648" y="3075006"/>
            <a:chExt cx="424411" cy="377418"/>
          </a:xfrm>
        </p:grpSpPr>
        <p:sp>
          <p:nvSpPr>
            <p:cNvPr id="2471" name="Google Shape;2471;p49"/>
            <p:cNvSpPr/>
            <p:nvPr/>
          </p:nvSpPr>
          <p:spPr>
            <a:xfrm rot="-1083805">
              <a:off x="6448521" y="3123062"/>
              <a:ext cx="354666" cy="281309"/>
            </a:xfrm>
            <a:custGeom>
              <a:avLst/>
              <a:gdLst/>
              <a:ahLst/>
              <a:cxnLst/>
              <a:rect l="l" t="t" r="r" b="b"/>
              <a:pathLst>
                <a:path w="10066" h="7984" extrusionOk="0">
                  <a:moveTo>
                    <a:pt x="7228" y="1"/>
                  </a:moveTo>
                  <a:cubicBezTo>
                    <a:pt x="6888" y="1"/>
                    <a:pt x="6551" y="20"/>
                    <a:pt x="6221" y="67"/>
                  </a:cubicBezTo>
                  <a:cubicBezTo>
                    <a:pt x="5113" y="188"/>
                    <a:pt x="4027" y="510"/>
                    <a:pt x="2960" y="894"/>
                  </a:cubicBezTo>
                  <a:cubicBezTo>
                    <a:pt x="2759" y="953"/>
                    <a:pt x="2577" y="1034"/>
                    <a:pt x="2376" y="1114"/>
                  </a:cubicBezTo>
                  <a:cubicBezTo>
                    <a:pt x="1571" y="1396"/>
                    <a:pt x="725" y="1739"/>
                    <a:pt x="202" y="2423"/>
                  </a:cubicBezTo>
                  <a:cubicBezTo>
                    <a:pt x="81" y="2563"/>
                    <a:pt x="1" y="2786"/>
                    <a:pt x="102" y="2926"/>
                  </a:cubicBezTo>
                  <a:cubicBezTo>
                    <a:pt x="162" y="3006"/>
                    <a:pt x="263" y="3046"/>
                    <a:pt x="363" y="3067"/>
                  </a:cubicBezTo>
                  <a:cubicBezTo>
                    <a:pt x="760" y="3163"/>
                    <a:pt x="1163" y="3209"/>
                    <a:pt x="1565" y="3209"/>
                  </a:cubicBezTo>
                  <a:cubicBezTo>
                    <a:pt x="1837" y="3209"/>
                    <a:pt x="2108" y="3188"/>
                    <a:pt x="2376" y="3148"/>
                  </a:cubicBezTo>
                  <a:lnTo>
                    <a:pt x="2376" y="3148"/>
                  </a:lnTo>
                  <a:cubicBezTo>
                    <a:pt x="1914" y="3328"/>
                    <a:pt x="1490" y="3631"/>
                    <a:pt x="1168" y="3993"/>
                  </a:cubicBezTo>
                  <a:cubicBezTo>
                    <a:pt x="1047" y="4114"/>
                    <a:pt x="927" y="4315"/>
                    <a:pt x="1028" y="4455"/>
                  </a:cubicBezTo>
                  <a:cubicBezTo>
                    <a:pt x="1109" y="4576"/>
                    <a:pt x="1249" y="4597"/>
                    <a:pt x="1390" y="4597"/>
                  </a:cubicBezTo>
                  <a:cubicBezTo>
                    <a:pt x="1914" y="4597"/>
                    <a:pt x="2437" y="4476"/>
                    <a:pt x="2899" y="4235"/>
                  </a:cubicBezTo>
                  <a:lnTo>
                    <a:pt x="2899" y="4235"/>
                  </a:lnTo>
                  <a:lnTo>
                    <a:pt x="2215" y="4919"/>
                  </a:lnTo>
                  <a:cubicBezTo>
                    <a:pt x="2054" y="5080"/>
                    <a:pt x="1893" y="5261"/>
                    <a:pt x="1812" y="5462"/>
                  </a:cubicBezTo>
                  <a:cubicBezTo>
                    <a:pt x="1732" y="5684"/>
                    <a:pt x="1793" y="5966"/>
                    <a:pt x="1994" y="6087"/>
                  </a:cubicBezTo>
                  <a:cubicBezTo>
                    <a:pt x="2065" y="6131"/>
                    <a:pt x="2144" y="6147"/>
                    <a:pt x="2225" y="6147"/>
                  </a:cubicBezTo>
                  <a:cubicBezTo>
                    <a:pt x="2328" y="6147"/>
                    <a:pt x="2436" y="6120"/>
                    <a:pt x="2537" y="6087"/>
                  </a:cubicBezTo>
                  <a:cubicBezTo>
                    <a:pt x="3001" y="5945"/>
                    <a:pt x="3444" y="5744"/>
                    <a:pt x="3846" y="5462"/>
                  </a:cubicBezTo>
                  <a:lnTo>
                    <a:pt x="3846" y="5462"/>
                  </a:lnTo>
                  <a:cubicBezTo>
                    <a:pt x="3503" y="5784"/>
                    <a:pt x="3221" y="6146"/>
                    <a:pt x="3001" y="6530"/>
                  </a:cubicBezTo>
                  <a:cubicBezTo>
                    <a:pt x="2880" y="6731"/>
                    <a:pt x="2799" y="7072"/>
                    <a:pt x="3020" y="7174"/>
                  </a:cubicBezTo>
                  <a:cubicBezTo>
                    <a:pt x="3058" y="7189"/>
                    <a:pt x="3096" y="7195"/>
                    <a:pt x="3133" y="7195"/>
                  </a:cubicBezTo>
                  <a:cubicBezTo>
                    <a:pt x="3194" y="7195"/>
                    <a:pt x="3252" y="7178"/>
                    <a:pt x="3302" y="7153"/>
                  </a:cubicBezTo>
                  <a:cubicBezTo>
                    <a:pt x="3846" y="6992"/>
                    <a:pt x="4268" y="6589"/>
                    <a:pt x="4671" y="6187"/>
                  </a:cubicBezTo>
                  <a:lnTo>
                    <a:pt x="4671" y="6187"/>
                  </a:lnTo>
                  <a:cubicBezTo>
                    <a:pt x="4389" y="6629"/>
                    <a:pt x="4168" y="7093"/>
                    <a:pt x="3986" y="7555"/>
                  </a:cubicBezTo>
                  <a:cubicBezTo>
                    <a:pt x="3927" y="7716"/>
                    <a:pt x="3927" y="7939"/>
                    <a:pt x="4088" y="7979"/>
                  </a:cubicBezTo>
                  <a:cubicBezTo>
                    <a:pt x="4099" y="7982"/>
                    <a:pt x="4111" y="7984"/>
                    <a:pt x="4123" y="7984"/>
                  </a:cubicBezTo>
                  <a:cubicBezTo>
                    <a:pt x="4176" y="7984"/>
                    <a:pt x="4239" y="7954"/>
                    <a:pt x="4289" y="7939"/>
                  </a:cubicBezTo>
                  <a:cubicBezTo>
                    <a:pt x="4711" y="7676"/>
                    <a:pt x="5054" y="7273"/>
                    <a:pt x="5355" y="6871"/>
                  </a:cubicBezTo>
                  <a:cubicBezTo>
                    <a:pt x="5878" y="6167"/>
                    <a:pt x="6321" y="5443"/>
                    <a:pt x="6764" y="4697"/>
                  </a:cubicBezTo>
                  <a:lnTo>
                    <a:pt x="6825" y="4576"/>
                  </a:lnTo>
                  <a:cubicBezTo>
                    <a:pt x="7429" y="3591"/>
                    <a:pt x="8052" y="2684"/>
                    <a:pt x="8777" y="1860"/>
                  </a:cubicBezTo>
                  <a:cubicBezTo>
                    <a:pt x="9059" y="1517"/>
                    <a:pt x="9381" y="1175"/>
                    <a:pt x="9703" y="853"/>
                  </a:cubicBezTo>
                  <a:cubicBezTo>
                    <a:pt x="10065" y="510"/>
                    <a:pt x="9844" y="470"/>
                    <a:pt x="9421" y="330"/>
                  </a:cubicBezTo>
                  <a:cubicBezTo>
                    <a:pt x="9080" y="209"/>
                    <a:pt x="8717" y="129"/>
                    <a:pt x="8374" y="88"/>
                  </a:cubicBezTo>
                  <a:lnTo>
                    <a:pt x="7952" y="27"/>
                  </a:lnTo>
                  <a:cubicBezTo>
                    <a:pt x="7710" y="11"/>
                    <a:pt x="7468" y="1"/>
                    <a:pt x="722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 rot="-1083805">
              <a:off x="6536507" y="3109073"/>
              <a:ext cx="250373" cy="192730"/>
            </a:xfrm>
            <a:custGeom>
              <a:avLst/>
              <a:gdLst/>
              <a:ahLst/>
              <a:cxnLst/>
              <a:rect l="l" t="t" r="r" b="b"/>
              <a:pathLst>
                <a:path w="7106" h="5470" extrusionOk="0">
                  <a:moveTo>
                    <a:pt x="4268" y="1"/>
                  </a:moveTo>
                  <a:cubicBezTo>
                    <a:pt x="3928" y="1"/>
                    <a:pt x="3591" y="20"/>
                    <a:pt x="3261" y="67"/>
                  </a:cubicBezTo>
                  <a:cubicBezTo>
                    <a:pt x="2153" y="188"/>
                    <a:pt x="1067" y="510"/>
                    <a:pt x="0" y="894"/>
                  </a:cubicBezTo>
                  <a:cubicBezTo>
                    <a:pt x="355" y="1007"/>
                    <a:pt x="741" y="1041"/>
                    <a:pt x="1128" y="1041"/>
                  </a:cubicBezTo>
                  <a:cubicBezTo>
                    <a:pt x="1358" y="1041"/>
                    <a:pt x="1588" y="1029"/>
                    <a:pt x="1812" y="1014"/>
                  </a:cubicBezTo>
                  <a:lnTo>
                    <a:pt x="1812" y="1014"/>
                  </a:lnTo>
                  <a:cubicBezTo>
                    <a:pt x="1308" y="1235"/>
                    <a:pt x="846" y="1538"/>
                    <a:pt x="422" y="1879"/>
                  </a:cubicBezTo>
                  <a:cubicBezTo>
                    <a:pt x="302" y="1980"/>
                    <a:pt x="181" y="2101"/>
                    <a:pt x="121" y="2241"/>
                  </a:cubicBezTo>
                  <a:cubicBezTo>
                    <a:pt x="60" y="2383"/>
                    <a:pt x="81" y="2584"/>
                    <a:pt x="202" y="2684"/>
                  </a:cubicBezTo>
                  <a:cubicBezTo>
                    <a:pt x="261" y="2745"/>
                    <a:pt x="363" y="2765"/>
                    <a:pt x="443" y="2765"/>
                  </a:cubicBezTo>
                  <a:cubicBezTo>
                    <a:pt x="556" y="2783"/>
                    <a:pt x="668" y="2792"/>
                    <a:pt x="780" y="2792"/>
                  </a:cubicBezTo>
                  <a:cubicBezTo>
                    <a:pt x="1391" y="2792"/>
                    <a:pt x="1995" y="2537"/>
                    <a:pt x="2556" y="2282"/>
                  </a:cubicBezTo>
                  <a:lnTo>
                    <a:pt x="2556" y="2282"/>
                  </a:lnTo>
                  <a:cubicBezTo>
                    <a:pt x="2054" y="2563"/>
                    <a:pt x="1611" y="2926"/>
                    <a:pt x="1248" y="3369"/>
                  </a:cubicBezTo>
                  <a:cubicBezTo>
                    <a:pt x="1067" y="3591"/>
                    <a:pt x="886" y="3913"/>
                    <a:pt x="1047" y="4154"/>
                  </a:cubicBezTo>
                  <a:cubicBezTo>
                    <a:pt x="1140" y="4279"/>
                    <a:pt x="1286" y="4323"/>
                    <a:pt x="1442" y="4323"/>
                  </a:cubicBezTo>
                  <a:cubicBezTo>
                    <a:pt x="1589" y="4323"/>
                    <a:pt x="1745" y="4283"/>
                    <a:pt x="1872" y="4235"/>
                  </a:cubicBezTo>
                  <a:cubicBezTo>
                    <a:pt x="2516" y="3993"/>
                    <a:pt x="3120" y="3631"/>
                    <a:pt x="3624" y="3167"/>
                  </a:cubicBezTo>
                  <a:lnTo>
                    <a:pt x="3624" y="3167"/>
                  </a:lnTo>
                  <a:cubicBezTo>
                    <a:pt x="3321" y="3510"/>
                    <a:pt x="3020" y="3873"/>
                    <a:pt x="2738" y="4254"/>
                  </a:cubicBezTo>
                  <a:cubicBezTo>
                    <a:pt x="2537" y="4517"/>
                    <a:pt x="2355" y="4798"/>
                    <a:pt x="2295" y="5121"/>
                  </a:cubicBezTo>
                  <a:cubicBezTo>
                    <a:pt x="2274" y="5201"/>
                    <a:pt x="2274" y="5301"/>
                    <a:pt x="2335" y="5362"/>
                  </a:cubicBezTo>
                  <a:cubicBezTo>
                    <a:pt x="2381" y="5439"/>
                    <a:pt x="2464" y="5469"/>
                    <a:pt x="2546" y="5469"/>
                  </a:cubicBezTo>
                  <a:cubicBezTo>
                    <a:pt x="2570" y="5469"/>
                    <a:pt x="2594" y="5467"/>
                    <a:pt x="2617" y="5462"/>
                  </a:cubicBezTo>
                  <a:cubicBezTo>
                    <a:pt x="2999" y="5443"/>
                    <a:pt x="3302" y="5180"/>
                    <a:pt x="3583" y="4919"/>
                  </a:cubicBezTo>
                  <a:lnTo>
                    <a:pt x="3804" y="4697"/>
                  </a:lnTo>
                  <a:lnTo>
                    <a:pt x="3865" y="4576"/>
                  </a:lnTo>
                  <a:cubicBezTo>
                    <a:pt x="4469" y="3591"/>
                    <a:pt x="5092" y="2684"/>
                    <a:pt x="5817" y="1860"/>
                  </a:cubicBezTo>
                  <a:cubicBezTo>
                    <a:pt x="6099" y="1517"/>
                    <a:pt x="6421" y="1175"/>
                    <a:pt x="6743" y="853"/>
                  </a:cubicBezTo>
                  <a:cubicBezTo>
                    <a:pt x="7105" y="510"/>
                    <a:pt x="6884" y="470"/>
                    <a:pt x="6461" y="330"/>
                  </a:cubicBezTo>
                  <a:cubicBezTo>
                    <a:pt x="6120" y="209"/>
                    <a:pt x="5757" y="129"/>
                    <a:pt x="5414" y="88"/>
                  </a:cubicBezTo>
                  <a:lnTo>
                    <a:pt x="4992" y="27"/>
                  </a:lnTo>
                  <a:cubicBezTo>
                    <a:pt x="4750" y="11"/>
                    <a:pt x="4508" y="1"/>
                    <a:pt x="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9"/>
            <p:cNvSpPr/>
            <p:nvPr/>
          </p:nvSpPr>
          <p:spPr>
            <a:xfrm rot="-1083805">
              <a:off x="6688484" y="3085862"/>
              <a:ext cx="74485" cy="64584"/>
            </a:xfrm>
            <a:custGeom>
              <a:avLst/>
              <a:gdLst/>
              <a:ahLst/>
              <a:cxnLst/>
              <a:rect l="l" t="t" r="r" b="b"/>
              <a:pathLst>
                <a:path w="2114" h="1833" extrusionOk="0">
                  <a:moveTo>
                    <a:pt x="0" y="0"/>
                  </a:moveTo>
                  <a:lnTo>
                    <a:pt x="0" y="40"/>
                  </a:lnTo>
                  <a:cubicBezTo>
                    <a:pt x="20" y="102"/>
                    <a:pt x="81" y="121"/>
                    <a:pt x="121" y="161"/>
                  </a:cubicBezTo>
                  <a:cubicBezTo>
                    <a:pt x="382" y="303"/>
                    <a:pt x="664" y="383"/>
                    <a:pt x="967" y="403"/>
                  </a:cubicBezTo>
                  <a:cubicBezTo>
                    <a:pt x="685" y="443"/>
                    <a:pt x="382" y="504"/>
                    <a:pt x="202" y="725"/>
                  </a:cubicBezTo>
                  <a:cubicBezTo>
                    <a:pt x="161" y="746"/>
                    <a:pt x="140" y="786"/>
                    <a:pt x="140" y="826"/>
                  </a:cubicBezTo>
                  <a:cubicBezTo>
                    <a:pt x="121" y="966"/>
                    <a:pt x="282" y="1007"/>
                    <a:pt x="422" y="1007"/>
                  </a:cubicBezTo>
                  <a:cubicBezTo>
                    <a:pt x="685" y="1007"/>
                    <a:pt x="967" y="947"/>
                    <a:pt x="1227" y="846"/>
                  </a:cubicBezTo>
                  <a:lnTo>
                    <a:pt x="1227" y="846"/>
                  </a:lnTo>
                  <a:cubicBezTo>
                    <a:pt x="1047" y="1007"/>
                    <a:pt x="886" y="1189"/>
                    <a:pt x="725" y="1390"/>
                  </a:cubicBezTo>
                  <a:cubicBezTo>
                    <a:pt x="685" y="1449"/>
                    <a:pt x="644" y="1511"/>
                    <a:pt x="624" y="1591"/>
                  </a:cubicBezTo>
                  <a:cubicBezTo>
                    <a:pt x="604" y="1672"/>
                    <a:pt x="624" y="1752"/>
                    <a:pt x="685" y="1792"/>
                  </a:cubicBezTo>
                  <a:cubicBezTo>
                    <a:pt x="725" y="1833"/>
                    <a:pt x="765" y="1833"/>
                    <a:pt x="825" y="1833"/>
                  </a:cubicBezTo>
                  <a:cubicBezTo>
                    <a:pt x="1107" y="1490"/>
                    <a:pt x="1429" y="1148"/>
                    <a:pt x="1751" y="826"/>
                  </a:cubicBezTo>
                  <a:cubicBezTo>
                    <a:pt x="2113" y="483"/>
                    <a:pt x="1892" y="443"/>
                    <a:pt x="1469" y="303"/>
                  </a:cubicBezTo>
                  <a:cubicBezTo>
                    <a:pt x="1128" y="182"/>
                    <a:pt x="765" y="102"/>
                    <a:pt x="42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35"/>
          <p:cNvSpPr txBox="1">
            <a:spLocks noGrp="1"/>
          </p:cNvSpPr>
          <p:nvPr>
            <p:ph type="title"/>
          </p:nvPr>
        </p:nvSpPr>
        <p:spPr>
          <a:xfrm>
            <a:off x="86954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/>
              <a:t>Tác</a:t>
            </a:r>
            <a:r>
              <a:rPr lang="vi-VN" dirty="0"/>
              <a:t> </a:t>
            </a:r>
            <a:r>
              <a:rPr lang="vi-VN" dirty="0" err="1"/>
              <a:t>giả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9ED5A-4AB3-4EAC-8923-9616FD6F3B4B}"/>
              </a:ext>
            </a:extLst>
          </p:cNvPr>
          <p:cNvSpPr/>
          <p:nvPr/>
        </p:nvSpPr>
        <p:spPr>
          <a:xfrm>
            <a:off x="226088" y="572700"/>
            <a:ext cx="6338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vi-VN" sz="32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Huy Cận (1919 – 2005), tên khai sinh là Cù Huy Cận; là một trong những nhà thơ xuất sắc nhất của phong trào Thơ mớ</a:t>
            </a: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 </a:t>
            </a:r>
            <a:r>
              <a:rPr lang="en-US" sz="32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nổi</a:t>
            </a: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 descr="Huycan.jpg">
            <a:extLst>
              <a:ext uri="{FF2B5EF4-FFF2-40B4-BE49-F238E27FC236}">
                <a16:creationId xmlns:a16="http://schemas.microsoft.com/office/drawing/2014/main" id="{42B50B3C-1337-4B3A-B426-F3EF39E26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65" y="2676070"/>
            <a:ext cx="3568317" cy="224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6926AC-1AB0-4CB9-9AB1-0E6BC89BCB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780" b="95620" l="2625" r="23678">
                        <a14:foregroundMark x1="7051" y1="59780" x2="12302" y2="59780"/>
                        <a14:foregroundMark x1="10339" y1="61140" x2="10464" y2="62900"/>
                      </a14:backgroundRemoval>
                    </a14:imgEffect>
                  </a14:imgLayer>
                </a14:imgProps>
              </a:ext>
            </a:extLst>
          </a:blip>
          <a:srcRect l="-5562" t="56349" r="73690"/>
          <a:stretch/>
        </p:blipFill>
        <p:spPr>
          <a:xfrm>
            <a:off x="6076179" y="882029"/>
            <a:ext cx="2622620" cy="2245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D3718-5F38-4EB0-BD6E-3F351410AE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0" b="64460" l="50794" r="72697">
                        <a14:foregroundMark x1="71121" y1="32820" x2="72709" y2="34380"/>
                        <a14:foregroundMark x1="70396" y1="31060" x2="71009" y2="37120"/>
                        <a14:foregroundMark x1="61608" y1="26560" x2="67346" y2="28920"/>
                        <a14:foregroundMark x1="68809" y1="32240" x2="68684" y2="33020"/>
                        <a14:foregroundMark x1="57820" y1="63880" x2="60020" y2="64460"/>
                      </a14:backgroundRemoval>
                    </a14:imgEffect>
                  </a14:imgLayer>
                </a14:imgProps>
              </a:ext>
            </a:extLst>
          </a:blip>
          <a:srcRect l="48199" t="24188" r="25788" b="32161"/>
          <a:stretch/>
        </p:blipFill>
        <p:spPr>
          <a:xfrm>
            <a:off x="2955063" y="2841768"/>
            <a:ext cx="2140555" cy="22452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FC2B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4623CD14-CB8B-4DA5-8307-807BA670F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"/>
            <a:ext cx="6858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B8EF552A-77CD-403F-80B8-48AF58D26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951310"/>
            <a:ext cx="60007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664F5B14-FE0A-40A1-9094-8B73562F5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951310"/>
            <a:ext cx="2571750" cy="18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chim chiền chiện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Bay vút vút cao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 đầy yêu mến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 hát ngọt ngào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E99F92AC-81D5-4DF2-968A-B6EFA2A0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897733"/>
            <a:ext cx="2571750" cy="18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 đập trời xanh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 hoài, cao vợi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hót long lanh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cành sương chói</a:t>
            </a: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D7D480C1-A076-46DA-A00F-0B83E280F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831" y="2895601"/>
            <a:ext cx="2857500" cy="18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 ơi, chim nói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 chi, chuyện chi?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 vui bối rối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 lên đến thì …</a:t>
            </a: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C29AEA00-CD56-4799-A209-460C231AA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962026"/>
            <a:ext cx="25717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chim chiền chiện</a:t>
            </a: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0298C160-6143-4015-A25E-A9424FA07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6" y="1426369"/>
            <a:ext cx="124658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Bay vút</a:t>
            </a:r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1F5D29A6-86F3-4AB7-8889-BC446AB5E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7" y="1913335"/>
            <a:ext cx="23479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 đây yêu mến</a:t>
            </a: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7B200611-38C8-42FF-B1EF-D4520C850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221" y="2399110"/>
            <a:ext cx="1371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ngọt ngào</a:t>
            </a:r>
          </a:p>
        </p:txBody>
      </p:sp>
      <p:sp>
        <p:nvSpPr>
          <p:cNvPr id="54284" name="Text Box 12">
            <a:extLst>
              <a:ext uri="{FF2B5EF4-FFF2-40B4-BE49-F238E27FC236}">
                <a16:creationId xmlns:a16="http://schemas.microsoft.com/office/drawing/2014/main" id="{0C35618C-6E49-42A7-AD42-0FD12EA1E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897732"/>
            <a:ext cx="148709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 xanh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5D4B007D-BDD5-4F2D-979F-4081EEBA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469" y="1853803"/>
            <a:ext cx="1657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hót</a:t>
            </a: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1C7341B0-2A10-432B-AEB8-AF58B1AF7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2895601"/>
            <a:ext cx="24003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Chim ơi, chim nói</a:t>
            </a:r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id="{73FB84CC-5F93-430B-B14B-E64D0B435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831" y="3381376"/>
            <a:ext cx="3429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 chi, chuyện chi?</a:t>
            </a:r>
          </a:p>
        </p:txBody>
      </p:sp>
      <p:sp>
        <p:nvSpPr>
          <p:cNvPr id="17423" name="AutoShape 19">
            <a:extLst>
              <a:ext uri="{FF2B5EF4-FFF2-40B4-BE49-F238E27FC236}">
                <a16:creationId xmlns:a16="http://schemas.microsoft.com/office/drawing/2014/main" id="{1322977D-936F-4DD7-A35E-81B3AA179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6" y="159949"/>
            <a:ext cx="5076825" cy="540544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Đọc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diễn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cảm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và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hướng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dẫn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học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thuộc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lòng</a:t>
            </a:r>
            <a:endParaRPr lang="en-US" altLang="en-US" sz="1800" b="1" kern="1200" dirty="0">
              <a:solidFill>
                <a:srgbClr val="0000FF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54297" name="AutoShape 25">
            <a:extLst>
              <a:ext uri="{FF2B5EF4-FFF2-40B4-BE49-F238E27FC236}">
                <a16:creationId xmlns:a16="http://schemas.microsoft.com/office/drawing/2014/main" id="{7A0B9597-F4ED-4536-A400-3E081120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6" y="178595"/>
            <a:ext cx="5076825" cy="540544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Hướng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dẫn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đọc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diễn</a:t>
            </a:r>
            <a:r>
              <a:rPr lang="en-US" altLang="en-US" sz="2100" b="1" kern="1200" dirty="0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FF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cảm</a:t>
            </a:r>
            <a:endParaRPr lang="en-US" altLang="en-US" sz="2100" b="1" kern="1200" dirty="0">
              <a:solidFill>
                <a:srgbClr val="0000FF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54298" name="Text Box 26">
            <a:extLst>
              <a:ext uri="{FF2B5EF4-FFF2-40B4-BE49-F238E27FC236}">
                <a16:creationId xmlns:a16="http://schemas.microsoft.com/office/drawing/2014/main" id="{47470B87-4291-4AC9-B1E8-DEA185E7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232" y="1426369"/>
            <a:ext cx="124658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vút cao</a:t>
            </a:r>
          </a:p>
        </p:txBody>
      </p:sp>
    </p:spTree>
  </p:cSld>
  <p:clrMapOvr>
    <a:masterClrMapping/>
  </p:clrMapOvr>
  <p:transition spd="slow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  <p:bldP spid="54286" grpId="0"/>
      <p:bldP spid="54287" grpId="0"/>
      <p:bldP spid="54297" grpId="0" animBg="1"/>
      <p:bldP spid="542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p71"/>
          <p:cNvSpPr txBox="1">
            <a:spLocks noGrp="1"/>
          </p:cNvSpPr>
          <p:nvPr>
            <p:ph type="title"/>
          </p:nvPr>
        </p:nvSpPr>
        <p:spPr>
          <a:xfrm>
            <a:off x="712117" y="8216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Học sinh tự học thuộc lòng ở nhà.</a:t>
            </a:r>
            <a:endParaRPr/>
          </a:p>
        </p:txBody>
      </p:sp>
      <p:grpSp>
        <p:nvGrpSpPr>
          <p:cNvPr id="4340" name="Google Shape;4340;p71"/>
          <p:cNvGrpSpPr/>
          <p:nvPr/>
        </p:nvGrpSpPr>
        <p:grpSpPr>
          <a:xfrm>
            <a:off x="720000" y="1209600"/>
            <a:ext cx="1577075" cy="1618875"/>
            <a:chOff x="1871675" y="1194725"/>
            <a:chExt cx="1577075" cy="1618875"/>
          </a:xfrm>
        </p:grpSpPr>
        <p:sp>
          <p:nvSpPr>
            <p:cNvPr id="4341" name="Google Shape;4341;p71"/>
            <p:cNvSpPr/>
            <p:nvPr/>
          </p:nvSpPr>
          <p:spPr>
            <a:xfrm>
              <a:off x="2213400" y="1832750"/>
              <a:ext cx="33275" cy="29400"/>
            </a:xfrm>
            <a:custGeom>
              <a:avLst/>
              <a:gdLst/>
              <a:ahLst/>
              <a:cxnLst/>
              <a:rect l="l" t="t" r="r" b="b"/>
              <a:pathLst>
                <a:path w="1331" h="1176" extrusionOk="0">
                  <a:moveTo>
                    <a:pt x="672" y="0"/>
                  </a:moveTo>
                  <a:cubicBezTo>
                    <a:pt x="449" y="0"/>
                    <a:pt x="227" y="132"/>
                    <a:pt x="121" y="345"/>
                  </a:cubicBezTo>
                  <a:cubicBezTo>
                    <a:pt x="0" y="648"/>
                    <a:pt x="121" y="990"/>
                    <a:pt x="423" y="1132"/>
                  </a:cubicBezTo>
                  <a:cubicBezTo>
                    <a:pt x="497" y="1162"/>
                    <a:pt x="573" y="1176"/>
                    <a:pt x="648" y="1176"/>
                  </a:cubicBezTo>
                  <a:cubicBezTo>
                    <a:pt x="881" y="1176"/>
                    <a:pt x="1102" y="1042"/>
                    <a:pt x="1210" y="829"/>
                  </a:cubicBezTo>
                  <a:cubicBezTo>
                    <a:pt x="1331" y="527"/>
                    <a:pt x="1189" y="184"/>
                    <a:pt x="887" y="44"/>
                  </a:cubicBezTo>
                  <a:cubicBezTo>
                    <a:pt x="818" y="14"/>
                    <a:pt x="745" y="0"/>
                    <a:pt x="67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71"/>
            <p:cNvSpPr/>
            <p:nvPr/>
          </p:nvSpPr>
          <p:spPr>
            <a:xfrm>
              <a:off x="2284950" y="1804525"/>
              <a:ext cx="33300" cy="29400"/>
            </a:xfrm>
            <a:custGeom>
              <a:avLst/>
              <a:gdLst/>
              <a:ahLst/>
              <a:cxnLst/>
              <a:rect l="l" t="t" r="r" b="b"/>
              <a:pathLst>
                <a:path w="1332" h="1176" extrusionOk="0">
                  <a:moveTo>
                    <a:pt x="671" y="0"/>
                  </a:moveTo>
                  <a:cubicBezTo>
                    <a:pt x="442" y="0"/>
                    <a:pt x="213" y="132"/>
                    <a:pt x="122" y="345"/>
                  </a:cubicBezTo>
                  <a:cubicBezTo>
                    <a:pt x="1" y="648"/>
                    <a:pt x="122" y="990"/>
                    <a:pt x="424" y="1132"/>
                  </a:cubicBezTo>
                  <a:cubicBezTo>
                    <a:pt x="497" y="1162"/>
                    <a:pt x="572" y="1175"/>
                    <a:pt x="647" y="1175"/>
                  </a:cubicBezTo>
                  <a:cubicBezTo>
                    <a:pt x="880" y="1175"/>
                    <a:pt x="1103" y="1038"/>
                    <a:pt x="1211" y="810"/>
                  </a:cubicBezTo>
                  <a:cubicBezTo>
                    <a:pt x="1332" y="527"/>
                    <a:pt x="1190" y="184"/>
                    <a:pt x="888" y="44"/>
                  </a:cubicBezTo>
                  <a:cubicBezTo>
                    <a:pt x="819" y="14"/>
                    <a:pt x="745" y="0"/>
                    <a:pt x="671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71"/>
            <p:cNvSpPr/>
            <p:nvPr/>
          </p:nvSpPr>
          <p:spPr>
            <a:xfrm>
              <a:off x="2227975" y="1766625"/>
              <a:ext cx="33300" cy="29275"/>
            </a:xfrm>
            <a:custGeom>
              <a:avLst/>
              <a:gdLst/>
              <a:ahLst/>
              <a:cxnLst/>
              <a:rect l="l" t="t" r="r" b="b"/>
              <a:pathLst>
                <a:path w="1332" h="1171" extrusionOk="0">
                  <a:moveTo>
                    <a:pt x="659" y="0"/>
                  </a:moveTo>
                  <a:cubicBezTo>
                    <a:pt x="435" y="0"/>
                    <a:pt x="212" y="125"/>
                    <a:pt x="122" y="350"/>
                  </a:cubicBezTo>
                  <a:cubicBezTo>
                    <a:pt x="1" y="652"/>
                    <a:pt x="122" y="995"/>
                    <a:pt x="425" y="1116"/>
                  </a:cubicBezTo>
                  <a:cubicBezTo>
                    <a:pt x="505" y="1153"/>
                    <a:pt x="588" y="1171"/>
                    <a:pt x="669" y="1171"/>
                  </a:cubicBezTo>
                  <a:cubicBezTo>
                    <a:pt x="893" y="1171"/>
                    <a:pt x="1102" y="1036"/>
                    <a:pt x="1191" y="813"/>
                  </a:cubicBezTo>
                  <a:cubicBezTo>
                    <a:pt x="1332" y="531"/>
                    <a:pt x="1191" y="168"/>
                    <a:pt x="888" y="47"/>
                  </a:cubicBezTo>
                  <a:cubicBezTo>
                    <a:pt x="815" y="16"/>
                    <a:pt x="737" y="0"/>
                    <a:pt x="659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71"/>
            <p:cNvSpPr/>
            <p:nvPr/>
          </p:nvSpPr>
          <p:spPr>
            <a:xfrm>
              <a:off x="3307600" y="1735575"/>
              <a:ext cx="33300" cy="29175"/>
            </a:xfrm>
            <a:custGeom>
              <a:avLst/>
              <a:gdLst/>
              <a:ahLst/>
              <a:cxnLst/>
              <a:rect l="l" t="t" r="r" b="b"/>
              <a:pathLst>
                <a:path w="1332" h="1167" extrusionOk="0">
                  <a:moveTo>
                    <a:pt x="658" y="0"/>
                  </a:moveTo>
                  <a:cubicBezTo>
                    <a:pt x="572" y="0"/>
                    <a:pt x="484" y="19"/>
                    <a:pt x="404" y="60"/>
                  </a:cubicBezTo>
                  <a:cubicBezTo>
                    <a:pt x="121" y="200"/>
                    <a:pt x="0" y="544"/>
                    <a:pt x="142" y="845"/>
                  </a:cubicBezTo>
                  <a:cubicBezTo>
                    <a:pt x="243" y="1047"/>
                    <a:pt x="448" y="1167"/>
                    <a:pt x="666" y="1167"/>
                  </a:cubicBezTo>
                  <a:cubicBezTo>
                    <a:pt x="753" y="1167"/>
                    <a:pt x="842" y="1148"/>
                    <a:pt x="928" y="1108"/>
                  </a:cubicBezTo>
                  <a:cubicBezTo>
                    <a:pt x="1210" y="966"/>
                    <a:pt x="1331" y="624"/>
                    <a:pt x="1191" y="321"/>
                  </a:cubicBezTo>
                  <a:cubicBezTo>
                    <a:pt x="1089" y="119"/>
                    <a:pt x="875" y="0"/>
                    <a:pt x="658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71"/>
            <p:cNvSpPr/>
            <p:nvPr/>
          </p:nvSpPr>
          <p:spPr>
            <a:xfrm>
              <a:off x="3380175" y="1760275"/>
              <a:ext cx="33825" cy="29175"/>
            </a:xfrm>
            <a:custGeom>
              <a:avLst/>
              <a:gdLst/>
              <a:ahLst/>
              <a:cxnLst/>
              <a:rect l="l" t="t" r="r" b="b"/>
              <a:pathLst>
                <a:path w="1353" h="1167" extrusionOk="0">
                  <a:moveTo>
                    <a:pt x="666" y="0"/>
                  </a:moveTo>
                  <a:cubicBezTo>
                    <a:pt x="579" y="0"/>
                    <a:pt x="490" y="19"/>
                    <a:pt x="404" y="59"/>
                  </a:cubicBezTo>
                  <a:cubicBezTo>
                    <a:pt x="122" y="201"/>
                    <a:pt x="1" y="564"/>
                    <a:pt x="143" y="846"/>
                  </a:cubicBezTo>
                  <a:cubicBezTo>
                    <a:pt x="243" y="1048"/>
                    <a:pt x="457" y="1167"/>
                    <a:pt x="673" y="1167"/>
                  </a:cubicBezTo>
                  <a:cubicBezTo>
                    <a:pt x="760" y="1167"/>
                    <a:pt x="847" y="1148"/>
                    <a:pt x="928" y="1107"/>
                  </a:cubicBezTo>
                  <a:cubicBezTo>
                    <a:pt x="1231" y="967"/>
                    <a:pt x="1352" y="623"/>
                    <a:pt x="1191" y="322"/>
                  </a:cubicBezTo>
                  <a:cubicBezTo>
                    <a:pt x="1089" y="120"/>
                    <a:pt x="885" y="0"/>
                    <a:pt x="666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71"/>
            <p:cNvSpPr/>
            <p:nvPr/>
          </p:nvSpPr>
          <p:spPr>
            <a:xfrm>
              <a:off x="3361550" y="1694425"/>
              <a:ext cx="33300" cy="29500"/>
            </a:xfrm>
            <a:custGeom>
              <a:avLst/>
              <a:gdLst/>
              <a:ahLst/>
              <a:cxnLst/>
              <a:rect l="l" t="t" r="r" b="b"/>
              <a:pathLst>
                <a:path w="1332" h="1180" extrusionOk="0">
                  <a:moveTo>
                    <a:pt x="673" y="0"/>
                  </a:moveTo>
                  <a:cubicBezTo>
                    <a:pt x="581" y="0"/>
                    <a:pt x="489" y="23"/>
                    <a:pt x="404" y="72"/>
                  </a:cubicBezTo>
                  <a:cubicBezTo>
                    <a:pt x="121" y="214"/>
                    <a:pt x="1" y="556"/>
                    <a:pt x="141" y="859"/>
                  </a:cubicBezTo>
                  <a:cubicBezTo>
                    <a:pt x="242" y="1061"/>
                    <a:pt x="446" y="1180"/>
                    <a:pt x="664" y="1180"/>
                  </a:cubicBezTo>
                  <a:cubicBezTo>
                    <a:pt x="751" y="1180"/>
                    <a:pt x="841" y="1161"/>
                    <a:pt x="928" y="1120"/>
                  </a:cubicBezTo>
                  <a:cubicBezTo>
                    <a:pt x="1210" y="980"/>
                    <a:pt x="1331" y="617"/>
                    <a:pt x="1189" y="335"/>
                  </a:cubicBezTo>
                  <a:cubicBezTo>
                    <a:pt x="1091" y="123"/>
                    <a:pt x="885" y="0"/>
                    <a:pt x="67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71"/>
            <p:cNvSpPr/>
            <p:nvPr/>
          </p:nvSpPr>
          <p:spPr>
            <a:xfrm>
              <a:off x="3010225" y="1438200"/>
              <a:ext cx="33300" cy="29500"/>
            </a:xfrm>
            <a:custGeom>
              <a:avLst/>
              <a:gdLst/>
              <a:ahLst/>
              <a:cxnLst/>
              <a:rect l="l" t="t" r="r" b="b"/>
              <a:pathLst>
                <a:path w="1332" h="1180" extrusionOk="0">
                  <a:moveTo>
                    <a:pt x="668" y="0"/>
                  </a:moveTo>
                  <a:cubicBezTo>
                    <a:pt x="580" y="0"/>
                    <a:pt x="490" y="19"/>
                    <a:pt x="404" y="60"/>
                  </a:cubicBezTo>
                  <a:cubicBezTo>
                    <a:pt x="122" y="200"/>
                    <a:pt x="1" y="563"/>
                    <a:pt x="143" y="845"/>
                  </a:cubicBezTo>
                  <a:cubicBezTo>
                    <a:pt x="240" y="1057"/>
                    <a:pt x="447" y="1180"/>
                    <a:pt x="659" y="1180"/>
                  </a:cubicBezTo>
                  <a:cubicBezTo>
                    <a:pt x="750" y="1180"/>
                    <a:pt x="843" y="1157"/>
                    <a:pt x="928" y="1108"/>
                  </a:cubicBezTo>
                  <a:cubicBezTo>
                    <a:pt x="1231" y="966"/>
                    <a:pt x="1331" y="624"/>
                    <a:pt x="1191" y="321"/>
                  </a:cubicBezTo>
                  <a:cubicBezTo>
                    <a:pt x="1090" y="120"/>
                    <a:pt x="886" y="0"/>
                    <a:pt x="668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71"/>
            <p:cNvSpPr/>
            <p:nvPr/>
          </p:nvSpPr>
          <p:spPr>
            <a:xfrm>
              <a:off x="3082800" y="1462900"/>
              <a:ext cx="33825" cy="29675"/>
            </a:xfrm>
            <a:custGeom>
              <a:avLst/>
              <a:gdLst/>
              <a:ahLst/>
              <a:cxnLst/>
              <a:rect l="l" t="t" r="r" b="b"/>
              <a:pathLst>
                <a:path w="1353" h="1187" extrusionOk="0">
                  <a:moveTo>
                    <a:pt x="675" y="1"/>
                  </a:moveTo>
                  <a:cubicBezTo>
                    <a:pt x="590" y="1"/>
                    <a:pt x="504" y="20"/>
                    <a:pt x="425" y="59"/>
                  </a:cubicBezTo>
                  <a:cubicBezTo>
                    <a:pt x="122" y="220"/>
                    <a:pt x="1" y="564"/>
                    <a:pt x="162" y="846"/>
                  </a:cubicBezTo>
                  <a:cubicBezTo>
                    <a:pt x="264" y="1063"/>
                    <a:pt x="470" y="1187"/>
                    <a:pt x="690" y="1187"/>
                  </a:cubicBezTo>
                  <a:cubicBezTo>
                    <a:pt x="776" y="1187"/>
                    <a:pt x="864" y="1168"/>
                    <a:pt x="949" y="1128"/>
                  </a:cubicBezTo>
                  <a:cubicBezTo>
                    <a:pt x="1231" y="986"/>
                    <a:pt x="1352" y="624"/>
                    <a:pt x="1210" y="341"/>
                  </a:cubicBezTo>
                  <a:cubicBezTo>
                    <a:pt x="1109" y="124"/>
                    <a:pt x="893" y="1"/>
                    <a:pt x="675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71"/>
            <p:cNvSpPr/>
            <p:nvPr/>
          </p:nvSpPr>
          <p:spPr>
            <a:xfrm>
              <a:off x="3064175" y="1397375"/>
              <a:ext cx="33300" cy="29200"/>
            </a:xfrm>
            <a:custGeom>
              <a:avLst/>
              <a:gdLst/>
              <a:ahLst/>
              <a:cxnLst/>
              <a:rect l="l" t="t" r="r" b="b"/>
              <a:pathLst>
                <a:path w="1332" h="1168" extrusionOk="0">
                  <a:moveTo>
                    <a:pt x="665" y="1"/>
                  </a:moveTo>
                  <a:cubicBezTo>
                    <a:pt x="578" y="1"/>
                    <a:pt x="489" y="19"/>
                    <a:pt x="404" y="59"/>
                  </a:cubicBezTo>
                  <a:cubicBezTo>
                    <a:pt x="122" y="201"/>
                    <a:pt x="1" y="543"/>
                    <a:pt x="141" y="846"/>
                  </a:cubicBezTo>
                  <a:cubicBezTo>
                    <a:pt x="242" y="1048"/>
                    <a:pt x="456" y="1167"/>
                    <a:pt x="673" y="1167"/>
                  </a:cubicBezTo>
                  <a:cubicBezTo>
                    <a:pt x="760" y="1167"/>
                    <a:pt x="847" y="1148"/>
                    <a:pt x="928" y="1107"/>
                  </a:cubicBezTo>
                  <a:cubicBezTo>
                    <a:pt x="1230" y="967"/>
                    <a:pt x="1331" y="624"/>
                    <a:pt x="1189" y="322"/>
                  </a:cubicBezTo>
                  <a:cubicBezTo>
                    <a:pt x="1089" y="120"/>
                    <a:pt x="884" y="1"/>
                    <a:pt x="665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71"/>
            <p:cNvSpPr/>
            <p:nvPr/>
          </p:nvSpPr>
          <p:spPr>
            <a:xfrm>
              <a:off x="2017400" y="1917325"/>
              <a:ext cx="336275" cy="446575"/>
            </a:xfrm>
            <a:custGeom>
              <a:avLst/>
              <a:gdLst/>
              <a:ahLst/>
              <a:cxnLst/>
              <a:rect l="l" t="t" r="r" b="b"/>
              <a:pathLst>
                <a:path w="13451" h="17863" extrusionOk="0">
                  <a:moveTo>
                    <a:pt x="279" y="0"/>
                  </a:moveTo>
                  <a:cubicBezTo>
                    <a:pt x="126" y="0"/>
                    <a:pt x="1" y="159"/>
                    <a:pt x="77" y="330"/>
                  </a:cubicBezTo>
                  <a:cubicBezTo>
                    <a:pt x="642" y="1620"/>
                    <a:pt x="2093" y="4604"/>
                    <a:pt x="4876" y="9059"/>
                  </a:cubicBezTo>
                  <a:cubicBezTo>
                    <a:pt x="7980" y="13999"/>
                    <a:pt x="11811" y="16921"/>
                    <a:pt x="13142" y="17829"/>
                  </a:cubicBezTo>
                  <a:cubicBezTo>
                    <a:pt x="13174" y="17852"/>
                    <a:pt x="13209" y="17863"/>
                    <a:pt x="13242" y="17863"/>
                  </a:cubicBezTo>
                  <a:cubicBezTo>
                    <a:pt x="13354" y="17863"/>
                    <a:pt x="13450" y="17747"/>
                    <a:pt x="13405" y="17607"/>
                  </a:cubicBezTo>
                  <a:cubicBezTo>
                    <a:pt x="12698" y="15813"/>
                    <a:pt x="10259" y="9865"/>
                    <a:pt x="8222" y="6881"/>
                  </a:cubicBezTo>
                  <a:cubicBezTo>
                    <a:pt x="6287" y="4059"/>
                    <a:pt x="2053" y="1115"/>
                    <a:pt x="421" y="48"/>
                  </a:cubicBezTo>
                  <a:cubicBezTo>
                    <a:pt x="374" y="15"/>
                    <a:pt x="325" y="0"/>
                    <a:pt x="279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71"/>
            <p:cNvSpPr/>
            <p:nvPr/>
          </p:nvSpPr>
          <p:spPr>
            <a:xfrm>
              <a:off x="2019850" y="1919500"/>
              <a:ext cx="327100" cy="444575"/>
            </a:xfrm>
            <a:custGeom>
              <a:avLst/>
              <a:gdLst/>
              <a:ahLst/>
              <a:cxnLst/>
              <a:rect l="l" t="t" r="r" b="b"/>
              <a:pathLst>
                <a:path w="13084" h="17783" extrusionOk="0">
                  <a:moveTo>
                    <a:pt x="20" y="1"/>
                  </a:moveTo>
                  <a:cubicBezTo>
                    <a:pt x="0" y="20"/>
                    <a:pt x="0" y="41"/>
                    <a:pt x="20" y="61"/>
                  </a:cubicBezTo>
                  <a:cubicBezTo>
                    <a:pt x="121" y="182"/>
                    <a:pt x="10000" y="13267"/>
                    <a:pt x="13003" y="17762"/>
                  </a:cubicBezTo>
                  <a:cubicBezTo>
                    <a:pt x="13024" y="17762"/>
                    <a:pt x="13024" y="17783"/>
                    <a:pt x="13044" y="17783"/>
                  </a:cubicBezTo>
                  <a:lnTo>
                    <a:pt x="13065" y="17762"/>
                  </a:lnTo>
                  <a:cubicBezTo>
                    <a:pt x="13065" y="17762"/>
                    <a:pt x="13084" y="17742"/>
                    <a:pt x="13065" y="17721"/>
                  </a:cubicBezTo>
                  <a:cubicBezTo>
                    <a:pt x="10040" y="13226"/>
                    <a:pt x="181" y="141"/>
                    <a:pt x="81" y="20"/>
                  </a:cubicBezTo>
                  <a:cubicBezTo>
                    <a:pt x="60" y="1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71"/>
            <p:cNvSpPr/>
            <p:nvPr/>
          </p:nvSpPr>
          <p:spPr>
            <a:xfrm>
              <a:off x="2058150" y="1966900"/>
              <a:ext cx="40825" cy="58475"/>
            </a:xfrm>
            <a:custGeom>
              <a:avLst/>
              <a:gdLst/>
              <a:ahLst/>
              <a:cxnLst/>
              <a:rect l="l" t="t" r="r" b="b"/>
              <a:pathLst>
                <a:path w="1633" h="2339" extrusionOk="0">
                  <a:moveTo>
                    <a:pt x="1592" y="0"/>
                  </a:moveTo>
                  <a:cubicBezTo>
                    <a:pt x="1573" y="0"/>
                    <a:pt x="1552" y="19"/>
                    <a:pt x="1552" y="40"/>
                  </a:cubicBezTo>
                  <a:lnTo>
                    <a:pt x="1573" y="2258"/>
                  </a:lnTo>
                  <a:lnTo>
                    <a:pt x="1573" y="2258"/>
                  </a:lnTo>
                  <a:lnTo>
                    <a:pt x="41" y="1653"/>
                  </a:lnTo>
                  <a:cubicBezTo>
                    <a:pt x="41" y="1647"/>
                    <a:pt x="39" y="1645"/>
                    <a:pt x="36" y="1645"/>
                  </a:cubicBezTo>
                  <a:cubicBezTo>
                    <a:pt x="29" y="1645"/>
                    <a:pt x="14" y="1659"/>
                    <a:pt x="1" y="1673"/>
                  </a:cubicBezTo>
                  <a:cubicBezTo>
                    <a:pt x="1" y="1673"/>
                    <a:pt x="1" y="1694"/>
                    <a:pt x="20" y="1713"/>
                  </a:cubicBezTo>
                  <a:lnTo>
                    <a:pt x="1592" y="2339"/>
                  </a:lnTo>
                  <a:lnTo>
                    <a:pt x="1613" y="2339"/>
                  </a:lnTo>
                  <a:cubicBezTo>
                    <a:pt x="1633" y="2339"/>
                    <a:pt x="1633" y="2318"/>
                    <a:pt x="1633" y="2318"/>
                  </a:cubicBezTo>
                  <a:lnTo>
                    <a:pt x="1613" y="40"/>
                  </a:lnTo>
                  <a:cubicBezTo>
                    <a:pt x="1613" y="19"/>
                    <a:pt x="1613" y="0"/>
                    <a:pt x="159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71"/>
            <p:cNvSpPr/>
            <p:nvPr/>
          </p:nvSpPr>
          <p:spPr>
            <a:xfrm>
              <a:off x="2119650" y="2044800"/>
              <a:ext cx="68575" cy="75325"/>
            </a:xfrm>
            <a:custGeom>
              <a:avLst/>
              <a:gdLst/>
              <a:ahLst/>
              <a:cxnLst/>
              <a:rect l="l" t="t" r="r" b="b"/>
              <a:pathLst>
                <a:path w="2743" h="3013" extrusionOk="0">
                  <a:moveTo>
                    <a:pt x="2704" y="0"/>
                  </a:moveTo>
                  <a:cubicBezTo>
                    <a:pt x="2691" y="0"/>
                    <a:pt x="2681" y="14"/>
                    <a:pt x="2681" y="29"/>
                  </a:cubicBezTo>
                  <a:lnTo>
                    <a:pt x="1995" y="2952"/>
                  </a:lnTo>
                  <a:lnTo>
                    <a:pt x="41" y="2731"/>
                  </a:lnTo>
                  <a:cubicBezTo>
                    <a:pt x="20" y="2731"/>
                    <a:pt x="0" y="2731"/>
                    <a:pt x="0" y="2750"/>
                  </a:cubicBezTo>
                  <a:cubicBezTo>
                    <a:pt x="0" y="2771"/>
                    <a:pt x="20" y="2790"/>
                    <a:pt x="20" y="2790"/>
                  </a:cubicBezTo>
                  <a:lnTo>
                    <a:pt x="2036" y="3013"/>
                  </a:lnTo>
                  <a:cubicBezTo>
                    <a:pt x="2057" y="3013"/>
                    <a:pt x="2057" y="3013"/>
                    <a:pt x="2057" y="2992"/>
                  </a:cubicBezTo>
                  <a:lnTo>
                    <a:pt x="2742" y="48"/>
                  </a:lnTo>
                  <a:cubicBezTo>
                    <a:pt x="2742" y="29"/>
                    <a:pt x="2742" y="8"/>
                    <a:pt x="2721" y="8"/>
                  </a:cubicBezTo>
                  <a:cubicBezTo>
                    <a:pt x="2715" y="3"/>
                    <a:pt x="2710" y="0"/>
                    <a:pt x="270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71"/>
            <p:cNvSpPr/>
            <p:nvPr/>
          </p:nvSpPr>
          <p:spPr>
            <a:xfrm>
              <a:off x="2152375" y="2097925"/>
              <a:ext cx="78175" cy="81675"/>
            </a:xfrm>
            <a:custGeom>
              <a:avLst/>
              <a:gdLst/>
              <a:ahLst/>
              <a:cxnLst/>
              <a:rect l="l" t="t" r="r" b="b"/>
              <a:pathLst>
                <a:path w="3127" h="3267" extrusionOk="0">
                  <a:moveTo>
                    <a:pt x="3106" y="1"/>
                  </a:moveTo>
                  <a:cubicBezTo>
                    <a:pt x="3086" y="1"/>
                    <a:pt x="3065" y="1"/>
                    <a:pt x="3065" y="20"/>
                  </a:cubicBezTo>
                  <a:lnTo>
                    <a:pt x="2481" y="3186"/>
                  </a:lnTo>
                  <a:lnTo>
                    <a:pt x="62" y="2622"/>
                  </a:lnTo>
                  <a:cubicBezTo>
                    <a:pt x="41" y="2622"/>
                    <a:pt x="22" y="2622"/>
                    <a:pt x="22" y="2641"/>
                  </a:cubicBezTo>
                  <a:cubicBezTo>
                    <a:pt x="1" y="2662"/>
                    <a:pt x="22" y="2681"/>
                    <a:pt x="41" y="2681"/>
                  </a:cubicBezTo>
                  <a:lnTo>
                    <a:pt x="2501" y="3267"/>
                  </a:lnTo>
                  <a:lnTo>
                    <a:pt x="2522" y="3267"/>
                  </a:lnTo>
                  <a:cubicBezTo>
                    <a:pt x="2522" y="3246"/>
                    <a:pt x="2541" y="3246"/>
                    <a:pt x="2541" y="3246"/>
                  </a:cubicBezTo>
                  <a:lnTo>
                    <a:pt x="3127" y="41"/>
                  </a:lnTo>
                  <a:cubicBezTo>
                    <a:pt x="3127" y="20"/>
                    <a:pt x="3106" y="1"/>
                    <a:pt x="310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71"/>
            <p:cNvSpPr/>
            <p:nvPr/>
          </p:nvSpPr>
          <p:spPr>
            <a:xfrm>
              <a:off x="2199750" y="2173325"/>
              <a:ext cx="73150" cy="60725"/>
            </a:xfrm>
            <a:custGeom>
              <a:avLst/>
              <a:gdLst/>
              <a:ahLst/>
              <a:cxnLst/>
              <a:rect l="l" t="t" r="r" b="b"/>
              <a:pathLst>
                <a:path w="2926" h="2429" extrusionOk="0">
                  <a:moveTo>
                    <a:pt x="2867" y="0"/>
                  </a:moveTo>
                  <a:cubicBezTo>
                    <a:pt x="2854" y="0"/>
                    <a:pt x="2844" y="15"/>
                    <a:pt x="2844" y="28"/>
                  </a:cubicBezTo>
                  <a:lnTo>
                    <a:pt x="2138" y="2367"/>
                  </a:lnTo>
                  <a:lnTo>
                    <a:pt x="41" y="2146"/>
                  </a:lnTo>
                  <a:cubicBezTo>
                    <a:pt x="22" y="2146"/>
                    <a:pt x="1" y="2146"/>
                    <a:pt x="1" y="2165"/>
                  </a:cubicBezTo>
                  <a:cubicBezTo>
                    <a:pt x="1" y="2186"/>
                    <a:pt x="22" y="2206"/>
                    <a:pt x="41" y="2206"/>
                  </a:cubicBezTo>
                  <a:lnTo>
                    <a:pt x="2159" y="2428"/>
                  </a:lnTo>
                  <a:cubicBezTo>
                    <a:pt x="2178" y="2428"/>
                    <a:pt x="2178" y="2428"/>
                    <a:pt x="2199" y="2407"/>
                  </a:cubicBezTo>
                  <a:lnTo>
                    <a:pt x="2904" y="49"/>
                  </a:lnTo>
                  <a:cubicBezTo>
                    <a:pt x="2925" y="28"/>
                    <a:pt x="2904" y="9"/>
                    <a:pt x="2885" y="9"/>
                  </a:cubicBezTo>
                  <a:cubicBezTo>
                    <a:pt x="2879" y="3"/>
                    <a:pt x="2873" y="0"/>
                    <a:pt x="286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71"/>
            <p:cNvSpPr/>
            <p:nvPr/>
          </p:nvSpPr>
          <p:spPr>
            <a:xfrm>
              <a:off x="2261775" y="2253175"/>
              <a:ext cx="48900" cy="51925"/>
            </a:xfrm>
            <a:custGeom>
              <a:avLst/>
              <a:gdLst/>
              <a:ahLst/>
              <a:cxnLst/>
              <a:rect l="l" t="t" r="r" b="b"/>
              <a:pathLst>
                <a:path w="1956" h="2077" extrusionOk="0">
                  <a:moveTo>
                    <a:pt x="1915" y="0"/>
                  </a:moveTo>
                  <a:cubicBezTo>
                    <a:pt x="1896" y="0"/>
                    <a:pt x="1875" y="0"/>
                    <a:pt x="1875" y="20"/>
                  </a:cubicBezTo>
                  <a:lnTo>
                    <a:pt x="1734" y="1995"/>
                  </a:lnTo>
                  <a:lnTo>
                    <a:pt x="41" y="1633"/>
                  </a:lnTo>
                  <a:cubicBezTo>
                    <a:pt x="35" y="1627"/>
                    <a:pt x="29" y="1625"/>
                    <a:pt x="23" y="1625"/>
                  </a:cubicBezTo>
                  <a:cubicBezTo>
                    <a:pt x="10" y="1625"/>
                    <a:pt x="1" y="1639"/>
                    <a:pt x="1" y="1654"/>
                  </a:cubicBezTo>
                  <a:cubicBezTo>
                    <a:pt x="1" y="1673"/>
                    <a:pt x="1" y="1694"/>
                    <a:pt x="20" y="1694"/>
                  </a:cubicBezTo>
                  <a:lnTo>
                    <a:pt x="1754" y="2076"/>
                  </a:lnTo>
                  <a:lnTo>
                    <a:pt x="1775" y="2076"/>
                  </a:lnTo>
                  <a:cubicBezTo>
                    <a:pt x="1794" y="2076"/>
                    <a:pt x="1794" y="2057"/>
                    <a:pt x="1794" y="2057"/>
                  </a:cubicBezTo>
                  <a:lnTo>
                    <a:pt x="1955" y="41"/>
                  </a:lnTo>
                  <a:cubicBezTo>
                    <a:pt x="1955" y="20"/>
                    <a:pt x="1936" y="0"/>
                    <a:pt x="191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71"/>
            <p:cNvSpPr/>
            <p:nvPr/>
          </p:nvSpPr>
          <p:spPr>
            <a:xfrm>
              <a:off x="2092425" y="2005675"/>
              <a:ext cx="52450" cy="61525"/>
            </a:xfrm>
            <a:custGeom>
              <a:avLst/>
              <a:gdLst/>
              <a:ahLst/>
              <a:cxnLst/>
              <a:rect l="l" t="t" r="r" b="b"/>
              <a:pathLst>
                <a:path w="2098" h="2461" extrusionOk="0">
                  <a:moveTo>
                    <a:pt x="2076" y="1"/>
                  </a:moveTo>
                  <a:cubicBezTo>
                    <a:pt x="2057" y="1"/>
                    <a:pt x="2036" y="22"/>
                    <a:pt x="2036" y="22"/>
                  </a:cubicBezTo>
                  <a:lnTo>
                    <a:pt x="1492" y="2380"/>
                  </a:lnTo>
                  <a:lnTo>
                    <a:pt x="20" y="2360"/>
                  </a:lnTo>
                  <a:cubicBezTo>
                    <a:pt x="1" y="2360"/>
                    <a:pt x="1" y="2380"/>
                    <a:pt x="1" y="2401"/>
                  </a:cubicBezTo>
                  <a:cubicBezTo>
                    <a:pt x="1" y="2420"/>
                    <a:pt x="1" y="2441"/>
                    <a:pt x="20" y="2441"/>
                  </a:cubicBezTo>
                  <a:lnTo>
                    <a:pt x="1512" y="2460"/>
                  </a:lnTo>
                  <a:cubicBezTo>
                    <a:pt x="1533" y="2460"/>
                    <a:pt x="1552" y="2441"/>
                    <a:pt x="1552" y="2420"/>
                  </a:cubicBezTo>
                  <a:lnTo>
                    <a:pt x="2097" y="41"/>
                  </a:lnTo>
                  <a:cubicBezTo>
                    <a:pt x="2097" y="22"/>
                    <a:pt x="2097" y="1"/>
                    <a:pt x="207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71"/>
            <p:cNvSpPr/>
            <p:nvPr/>
          </p:nvSpPr>
          <p:spPr>
            <a:xfrm>
              <a:off x="1871675" y="2069650"/>
              <a:ext cx="452775" cy="330500"/>
            </a:xfrm>
            <a:custGeom>
              <a:avLst/>
              <a:gdLst/>
              <a:ahLst/>
              <a:cxnLst/>
              <a:rect l="l" t="t" r="r" b="b"/>
              <a:pathLst>
                <a:path w="18111" h="13220" extrusionOk="0">
                  <a:moveTo>
                    <a:pt x="311" y="0"/>
                  </a:moveTo>
                  <a:cubicBezTo>
                    <a:pt x="143" y="0"/>
                    <a:pt x="1" y="214"/>
                    <a:pt x="121" y="385"/>
                  </a:cubicBezTo>
                  <a:cubicBezTo>
                    <a:pt x="1210" y="1998"/>
                    <a:pt x="4194" y="6191"/>
                    <a:pt x="7035" y="8107"/>
                  </a:cubicBezTo>
                  <a:cubicBezTo>
                    <a:pt x="10019" y="10124"/>
                    <a:pt x="16008" y="12502"/>
                    <a:pt x="17801" y="13207"/>
                  </a:cubicBezTo>
                  <a:cubicBezTo>
                    <a:pt x="17826" y="13216"/>
                    <a:pt x="17850" y="13219"/>
                    <a:pt x="17873" y="13219"/>
                  </a:cubicBezTo>
                  <a:cubicBezTo>
                    <a:pt x="18017" y="13219"/>
                    <a:pt x="18110" y="13067"/>
                    <a:pt x="18024" y="12946"/>
                  </a:cubicBezTo>
                  <a:cubicBezTo>
                    <a:pt x="17096" y="11615"/>
                    <a:pt x="14153" y="7804"/>
                    <a:pt x="9172" y="4761"/>
                  </a:cubicBezTo>
                  <a:cubicBezTo>
                    <a:pt x="4697" y="1998"/>
                    <a:pt x="1694" y="587"/>
                    <a:pt x="403" y="22"/>
                  </a:cubicBezTo>
                  <a:cubicBezTo>
                    <a:pt x="373" y="7"/>
                    <a:pt x="342" y="0"/>
                    <a:pt x="311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71"/>
            <p:cNvSpPr/>
            <p:nvPr/>
          </p:nvSpPr>
          <p:spPr>
            <a:xfrm>
              <a:off x="1875700" y="2071200"/>
              <a:ext cx="447600" cy="322600"/>
            </a:xfrm>
            <a:custGeom>
              <a:avLst/>
              <a:gdLst/>
              <a:ahLst/>
              <a:cxnLst/>
              <a:rect l="l" t="t" r="r" b="b"/>
              <a:pathLst>
                <a:path w="17904" h="12904" extrusionOk="0">
                  <a:moveTo>
                    <a:pt x="60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0" y="21"/>
                    <a:pt x="0" y="41"/>
                    <a:pt x="20" y="62"/>
                  </a:cubicBezTo>
                  <a:cubicBezTo>
                    <a:pt x="141" y="162"/>
                    <a:pt x="13326" y="9920"/>
                    <a:pt x="17842" y="12903"/>
                  </a:cubicBezTo>
                  <a:lnTo>
                    <a:pt x="17863" y="12903"/>
                  </a:lnTo>
                  <a:cubicBezTo>
                    <a:pt x="17863" y="12903"/>
                    <a:pt x="17882" y="12903"/>
                    <a:pt x="17882" y="12884"/>
                  </a:cubicBezTo>
                  <a:cubicBezTo>
                    <a:pt x="17903" y="12884"/>
                    <a:pt x="17882" y="12863"/>
                    <a:pt x="17882" y="12844"/>
                  </a:cubicBezTo>
                  <a:cubicBezTo>
                    <a:pt x="13366" y="9860"/>
                    <a:pt x="181" y="102"/>
                    <a:pt x="6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71"/>
            <p:cNvSpPr/>
            <p:nvPr/>
          </p:nvSpPr>
          <p:spPr>
            <a:xfrm>
              <a:off x="1924075" y="2108500"/>
              <a:ext cx="58500" cy="40875"/>
            </a:xfrm>
            <a:custGeom>
              <a:avLst/>
              <a:gdLst/>
              <a:ahLst/>
              <a:cxnLst/>
              <a:rect l="l" t="t" r="r" b="b"/>
              <a:pathLst>
                <a:path w="2340" h="1635" extrusionOk="0">
                  <a:moveTo>
                    <a:pt x="1633" y="0"/>
                  </a:moveTo>
                  <a:cubicBezTo>
                    <a:pt x="1633" y="0"/>
                    <a:pt x="1614" y="21"/>
                    <a:pt x="1633" y="41"/>
                  </a:cubicBezTo>
                  <a:lnTo>
                    <a:pt x="2259" y="1554"/>
                  </a:lnTo>
                  <a:lnTo>
                    <a:pt x="41" y="1554"/>
                  </a:lnTo>
                  <a:cubicBezTo>
                    <a:pt x="20" y="1554"/>
                    <a:pt x="1" y="1573"/>
                    <a:pt x="1" y="1594"/>
                  </a:cubicBezTo>
                  <a:cubicBezTo>
                    <a:pt x="1" y="1613"/>
                    <a:pt x="20" y="1634"/>
                    <a:pt x="41" y="1634"/>
                  </a:cubicBezTo>
                  <a:lnTo>
                    <a:pt x="2299" y="1634"/>
                  </a:lnTo>
                  <a:cubicBezTo>
                    <a:pt x="2318" y="1634"/>
                    <a:pt x="2318" y="1613"/>
                    <a:pt x="2339" y="1613"/>
                  </a:cubicBezTo>
                  <a:lnTo>
                    <a:pt x="2339" y="1573"/>
                  </a:lnTo>
                  <a:lnTo>
                    <a:pt x="1694" y="21"/>
                  </a:lnTo>
                  <a:cubicBezTo>
                    <a:pt x="1673" y="0"/>
                    <a:pt x="1654" y="0"/>
                    <a:pt x="163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71"/>
            <p:cNvSpPr/>
            <p:nvPr/>
          </p:nvSpPr>
          <p:spPr>
            <a:xfrm>
              <a:off x="2002700" y="2168975"/>
              <a:ext cx="75125" cy="69100"/>
            </a:xfrm>
            <a:custGeom>
              <a:avLst/>
              <a:gdLst/>
              <a:ahLst/>
              <a:cxnLst/>
              <a:rect l="l" t="t" r="r" b="b"/>
              <a:pathLst>
                <a:path w="3005" h="2764" extrusionOk="0">
                  <a:moveTo>
                    <a:pt x="2722" y="1"/>
                  </a:moveTo>
                  <a:cubicBezTo>
                    <a:pt x="2702" y="1"/>
                    <a:pt x="2702" y="22"/>
                    <a:pt x="2702" y="41"/>
                  </a:cubicBezTo>
                  <a:lnTo>
                    <a:pt x="2944" y="1997"/>
                  </a:lnTo>
                  <a:lnTo>
                    <a:pt x="20" y="2702"/>
                  </a:lnTo>
                  <a:cubicBezTo>
                    <a:pt x="1" y="2702"/>
                    <a:pt x="1" y="2723"/>
                    <a:pt x="1" y="2743"/>
                  </a:cubicBezTo>
                  <a:cubicBezTo>
                    <a:pt x="1" y="2764"/>
                    <a:pt x="20" y="2764"/>
                    <a:pt x="20" y="2764"/>
                  </a:cubicBezTo>
                  <a:lnTo>
                    <a:pt x="41" y="2764"/>
                  </a:lnTo>
                  <a:lnTo>
                    <a:pt x="2985" y="2057"/>
                  </a:lnTo>
                  <a:cubicBezTo>
                    <a:pt x="3004" y="2057"/>
                    <a:pt x="3004" y="2038"/>
                    <a:pt x="3004" y="2038"/>
                  </a:cubicBezTo>
                  <a:lnTo>
                    <a:pt x="2762" y="22"/>
                  </a:lnTo>
                  <a:cubicBezTo>
                    <a:pt x="2762" y="22"/>
                    <a:pt x="2743" y="1"/>
                    <a:pt x="272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71"/>
            <p:cNvSpPr/>
            <p:nvPr/>
          </p:nvSpPr>
          <p:spPr>
            <a:xfrm>
              <a:off x="2055600" y="2201750"/>
              <a:ext cx="82200" cy="78150"/>
            </a:xfrm>
            <a:custGeom>
              <a:avLst/>
              <a:gdLst/>
              <a:ahLst/>
              <a:cxnLst/>
              <a:rect l="l" t="t" r="r" b="b"/>
              <a:pathLst>
                <a:path w="3288" h="3126" extrusionOk="0">
                  <a:moveTo>
                    <a:pt x="2643" y="1"/>
                  </a:moveTo>
                  <a:cubicBezTo>
                    <a:pt x="2622" y="1"/>
                    <a:pt x="2603" y="20"/>
                    <a:pt x="2622" y="41"/>
                  </a:cubicBezTo>
                  <a:lnTo>
                    <a:pt x="3207" y="2461"/>
                  </a:lnTo>
                  <a:lnTo>
                    <a:pt x="41" y="3065"/>
                  </a:lnTo>
                  <a:cubicBezTo>
                    <a:pt x="22" y="3065"/>
                    <a:pt x="1" y="3085"/>
                    <a:pt x="22" y="3106"/>
                  </a:cubicBezTo>
                  <a:cubicBezTo>
                    <a:pt x="22" y="3125"/>
                    <a:pt x="22" y="3125"/>
                    <a:pt x="41" y="3125"/>
                  </a:cubicBezTo>
                  <a:lnTo>
                    <a:pt x="3248" y="2520"/>
                  </a:lnTo>
                  <a:cubicBezTo>
                    <a:pt x="3267" y="2520"/>
                    <a:pt x="3267" y="2501"/>
                    <a:pt x="3267" y="2501"/>
                  </a:cubicBezTo>
                  <a:cubicBezTo>
                    <a:pt x="3288" y="2501"/>
                    <a:pt x="3288" y="2480"/>
                    <a:pt x="3267" y="2480"/>
                  </a:cubicBezTo>
                  <a:lnTo>
                    <a:pt x="2683" y="20"/>
                  </a:lnTo>
                  <a:cubicBezTo>
                    <a:pt x="2683" y="1"/>
                    <a:pt x="2662" y="1"/>
                    <a:pt x="264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71"/>
            <p:cNvSpPr/>
            <p:nvPr/>
          </p:nvSpPr>
          <p:spPr>
            <a:xfrm>
              <a:off x="2131750" y="2248125"/>
              <a:ext cx="60500" cy="73100"/>
            </a:xfrm>
            <a:custGeom>
              <a:avLst/>
              <a:gdLst/>
              <a:ahLst/>
              <a:cxnLst/>
              <a:rect l="l" t="t" r="r" b="b"/>
              <a:pathLst>
                <a:path w="2420" h="2924" extrusionOk="0">
                  <a:moveTo>
                    <a:pt x="2156" y="1"/>
                  </a:moveTo>
                  <a:cubicBezTo>
                    <a:pt x="2137" y="1"/>
                    <a:pt x="2116" y="20"/>
                    <a:pt x="2116" y="41"/>
                  </a:cubicBezTo>
                  <a:lnTo>
                    <a:pt x="2358" y="2138"/>
                  </a:lnTo>
                  <a:lnTo>
                    <a:pt x="19" y="2864"/>
                  </a:lnTo>
                  <a:cubicBezTo>
                    <a:pt x="0" y="2864"/>
                    <a:pt x="0" y="2883"/>
                    <a:pt x="0" y="2904"/>
                  </a:cubicBezTo>
                  <a:cubicBezTo>
                    <a:pt x="19" y="2923"/>
                    <a:pt x="19" y="2923"/>
                    <a:pt x="40" y="2923"/>
                  </a:cubicBezTo>
                  <a:lnTo>
                    <a:pt x="2398" y="2197"/>
                  </a:lnTo>
                  <a:cubicBezTo>
                    <a:pt x="2419" y="2178"/>
                    <a:pt x="2419" y="2178"/>
                    <a:pt x="2419" y="2157"/>
                  </a:cubicBezTo>
                  <a:lnTo>
                    <a:pt x="2177" y="41"/>
                  </a:lnTo>
                  <a:cubicBezTo>
                    <a:pt x="2177" y="20"/>
                    <a:pt x="2177" y="1"/>
                    <a:pt x="215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71"/>
            <p:cNvSpPr/>
            <p:nvPr/>
          </p:nvSpPr>
          <p:spPr>
            <a:xfrm>
              <a:off x="2211850" y="2309625"/>
              <a:ext cx="51975" cy="48900"/>
            </a:xfrm>
            <a:custGeom>
              <a:avLst/>
              <a:gdLst/>
              <a:ahLst/>
              <a:cxnLst/>
              <a:rect l="l" t="t" r="r" b="b"/>
              <a:pathLst>
                <a:path w="2079" h="1956" extrusionOk="0">
                  <a:moveTo>
                    <a:pt x="1635" y="0"/>
                  </a:moveTo>
                  <a:cubicBezTo>
                    <a:pt x="1614" y="0"/>
                    <a:pt x="1614" y="20"/>
                    <a:pt x="1614" y="41"/>
                  </a:cubicBezTo>
                  <a:lnTo>
                    <a:pt x="2017" y="1734"/>
                  </a:lnTo>
                  <a:lnTo>
                    <a:pt x="41" y="1895"/>
                  </a:lnTo>
                  <a:cubicBezTo>
                    <a:pt x="22" y="1895"/>
                    <a:pt x="1" y="1915"/>
                    <a:pt x="1" y="1936"/>
                  </a:cubicBezTo>
                  <a:cubicBezTo>
                    <a:pt x="1" y="1955"/>
                    <a:pt x="22" y="1955"/>
                    <a:pt x="41" y="1955"/>
                  </a:cubicBezTo>
                  <a:lnTo>
                    <a:pt x="2057" y="1794"/>
                  </a:lnTo>
                  <a:cubicBezTo>
                    <a:pt x="2057" y="1794"/>
                    <a:pt x="2078" y="1794"/>
                    <a:pt x="2078" y="1774"/>
                  </a:cubicBezTo>
                  <a:lnTo>
                    <a:pt x="2078" y="1753"/>
                  </a:lnTo>
                  <a:lnTo>
                    <a:pt x="1675" y="20"/>
                  </a:lnTo>
                  <a:cubicBezTo>
                    <a:pt x="1675" y="0"/>
                    <a:pt x="1654" y="0"/>
                    <a:pt x="163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71"/>
            <p:cNvSpPr/>
            <p:nvPr/>
          </p:nvSpPr>
          <p:spPr>
            <a:xfrm>
              <a:off x="1962875" y="2142275"/>
              <a:ext cx="61500" cy="52950"/>
            </a:xfrm>
            <a:custGeom>
              <a:avLst/>
              <a:gdLst/>
              <a:ahLst/>
              <a:cxnLst/>
              <a:rect l="l" t="t" r="r" b="b"/>
              <a:pathLst>
                <a:path w="2460" h="2118" extrusionOk="0">
                  <a:moveTo>
                    <a:pt x="2379" y="1"/>
                  </a:moveTo>
                  <a:cubicBezTo>
                    <a:pt x="2360" y="1"/>
                    <a:pt x="2360" y="1"/>
                    <a:pt x="2360" y="20"/>
                  </a:cubicBezTo>
                  <a:lnTo>
                    <a:pt x="2379" y="1493"/>
                  </a:lnTo>
                  <a:lnTo>
                    <a:pt x="41" y="2057"/>
                  </a:lnTo>
                  <a:cubicBezTo>
                    <a:pt x="21" y="2057"/>
                    <a:pt x="0" y="2077"/>
                    <a:pt x="21" y="2098"/>
                  </a:cubicBezTo>
                  <a:cubicBezTo>
                    <a:pt x="21" y="2098"/>
                    <a:pt x="21" y="2117"/>
                    <a:pt x="41" y="2117"/>
                  </a:cubicBezTo>
                  <a:lnTo>
                    <a:pt x="62" y="2117"/>
                  </a:lnTo>
                  <a:lnTo>
                    <a:pt x="2420" y="1553"/>
                  </a:lnTo>
                  <a:cubicBezTo>
                    <a:pt x="2441" y="1553"/>
                    <a:pt x="2460" y="1533"/>
                    <a:pt x="2460" y="1512"/>
                  </a:cubicBezTo>
                  <a:lnTo>
                    <a:pt x="2420" y="20"/>
                  </a:lnTo>
                  <a:cubicBezTo>
                    <a:pt x="2420" y="1"/>
                    <a:pt x="2400" y="1"/>
                    <a:pt x="237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71"/>
            <p:cNvSpPr/>
            <p:nvPr/>
          </p:nvSpPr>
          <p:spPr>
            <a:xfrm>
              <a:off x="2523350" y="2342875"/>
              <a:ext cx="243975" cy="470725"/>
            </a:xfrm>
            <a:custGeom>
              <a:avLst/>
              <a:gdLst/>
              <a:ahLst/>
              <a:cxnLst/>
              <a:rect l="l" t="t" r="r" b="b"/>
              <a:pathLst>
                <a:path w="9759" h="18829" extrusionOk="0">
                  <a:moveTo>
                    <a:pt x="7803" y="1"/>
                  </a:moveTo>
                  <a:lnTo>
                    <a:pt x="1371" y="606"/>
                  </a:lnTo>
                  <a:cubicBezTo>
                    <a:pt x="0" y="4678"/>
                    <a:pt x="524" y="9114"/>
                    <a:pt x="1957" y="13205"/>
                  </a:cubicBezTo>
                  <a:cubicBezTo>
                    <a:pt x="2097" y="13609"/>
                    <a:pt x="2239" y="14012"/>
                    <a:pt x="2400" y="14415"/>
                  </a:cubicBezTo>
                  <a:cubicBezTo>
                    <a:pt x="2642" y="15020"/>
                    <a:pt x="2884" y="15584"/>
                    <a:pt x="3145" y="16149"/>
                  </a:cubicBezTo>
                  <a:cubicBezTo>
                    <a:pt x="3570" y="17036"/>
                    <a:pt x="4053" y="17944"/>
                    <a:pt x="4839" y="18508"/>
                  </a:cubicBezTo>
                  <a:lnTo>
                    <a:pt x="4839" y="18528"/>
                  </a:lnTo>
                  <a:cubicBezTo>
                    <a:pt x="4879" y="18549"/>
                    <a:pt x="4900" y="18568"/>
                    <a:pt x="4940" y="18589"/>
                  </a:cubicBezTo>
                  <a:cubicBezTo>
                    <a:pt x="4981" y="18608"/>
                    <a:pt x="5021" y="18649"/>
                    <a:pt x="5061" y="18670"/>
                  </a:cubicBezTo>
                  <a:cubicBezTo>
                    <a:pt x="5234" y="18762"/>
                    <a:pt x="5424" y="18829"/>
                    <a:pt x="5609" y="18829"/>
                  </a:cubicBezTo>
                  <a:cubicBezTo>
                    <a:pt x="5704" y="18829"/>
                    <a:pt x="5798" y="18811"/>
                    <a:pt x="5887" y="18770"/>
                  </a:cubicBezTo>
                  <a:cubicBezTo>
                    <a:pt x="5928" y="18750"/>
                    <a:pt x="5968" y="18729"/>
                    <a:pt x="6008" y="18689"/>
                  </a:cubicBezTo>
                  <a:cubicBezTo>
                    <a:pt x="6048" y="18649"/>
                    <a:pt x="6089" y="18608"/>
                    <a:pt x="6110" y="18568"/>
                  </a:cubicBezTo>
                  <a:cubicBezTo>
                    <a:pt x="6271" y="18387"/>
                    <a:pt x="6331" y="18105"/>
                    <a:pt x="6371" y="17842"/>
                  </a:cubicBezTo>
                  <a:cubicBezTo>
                    <a:pt x="6492" y="17036"/>
                    <a:pt x="6573" y="16210"/>
                    <a:pt x="6573" y="15404"/>
                  </a:cubicBezTo>
                  <a:cubicBezTo>
                    <a:pt x="6613" y="16149"/>
                    <a:pt x="6715" y="17057"/>
                    <a:pt x="6916" y="17662"/>
                  </a:cubicBezTo>
                  <a:cubicBezTo>
                    <a:pt x="6976" y="17783"/>
                    <a:pt x="7016" y="17883"/>
                    <a:pt x="7077" y="17984"/>
                  </a:cubicBezTo>
                  <a:cubicBezTo>
                    <a:pt x="7198" y="18186"/>
                    <a:pt x="7339" y="18307"/>
                    <a:pt x="7521" y="18307"/>
                  </a:cubicBezTo>
                  <a:cubicBezTo>
                    <a:pt x="7742" y="18286"/>
                    <a:pt x="7984" y="17984"/>
                    <a:pt x="8226" y="17500"/>
                  </a:cubicBezTo>
                  <a:cubicBezTo>
                    <a:pt x="8287" y="17399"/>
                    <a:pt x="8327" y="17278"/>
                    <a:pt x="8387" y="17157"/>
                  </a:cubicBezTo>
                  <a:lnTo>
                    <a:pt x="8387" y="17138"/>
                  </a:lnTo>
                  <a:cubicBezTo>
                    <a:pt x="8871" y="15968"/>
                    <a:pt x="9336" y="14052"/>
                    <a:pt x="9577" y="11896"/>
                  </a:cubicBezTo>
                  <a:cubicBezTo>
                    <a:pt x="9618" y="11573"/>
                    <a:pt x="9637" y="11251"/>
                    <a:pt x="9658" y="10928"/>
                  </a:cubicBezTo>
                  <a:lnTo>
                    <a:pt x="9658" y="10907"/>
                  </a:lnTo>
                  <a:cubicBezTo>
                    <a:pt x="9758" y="9517"/>
                    <a:pt x="9758" y="8106"/>
                    <a:pt x="9597" y="6754"/>
                  </a:cubicBezTo>
                  <a:cubicBezTo>
                    <a:pt x="8973" y="1654"/>
                    <a:pt x="7803" y="1"/>
                    <a:pt x="7803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71"/>
            <p:cNvSpPr/>
            <p:nvPr/>
          </p:nvSpPr>
          <p:spPr>
            <a:xfrm>
              <a:off x="2547050" y="2361525"/>
              <a:ext cx="36325" cy="341750"/>
            </a:xfrm>
            <a:custGeom>
              <a:avLst/>
              <a:gdLst/>
              <a:ahLst/>
              <a:cxnLst/>
              <a:rect l="l" t="t" r="r" b="b"/>
              <a:pathLst>
                <a:path w="1453" h="13670" extrusionOk="0">
                  <a:moveTo>
                    <a:pt x="888" y="0"/>
                  </a:moveTo>
                  <a:lnTo>
                    <a:pt x="888" y="0"/>
                  </a:lnTo>
                  <a:cubicBezTo>
                    <a:pt x="1" y="4134"/>
                    <a:pt x="60" y="8387"/>
                    <a:pt x="1009" y="12459"/>
                  </a:cubicBezTo>
                  <a:cubicBezTo>
                    <a:pt x="1149" y="12863"/>
                    <a:pt x="1291" y="13266"/>
                    <a:pt x="1452" y="13669"/>
                  </a:cubicBezTo>
                  <a:cubicBezTo>
                    <a:pt x="202" y="9255"/>
                    <a:pt x="41" y="4556"/>
                    <a:pt x="1028" y="40"/>
                  </a:cubicBezTo>
                  <a:lnTo>
                    <a:pt x="888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71"/>
            <p:cNvSpPr/>
            <p:nvPr/>
          </p:nvSpPr>
          <p:spPr>
            <a:xfrm>
              <a:off x="2580325" y="2361525"/>
              <a:ext cx="69575" cy="448100"/>
            </a:xfrm>
            <a:custGeom>
              <a:avLst/>
              <a:gdLst/>
              <a:ahLst/>
              <a:cxnLst/>
              <a:rect l="l" t="t" r="r" b="b"/>
              <a:pathLst>
                <a:path w="2783" h="17924" extrusionOk="0">
                  <a:moveTo>
                    <a:pt x="605" y="0"/>
                  </a:moveTo>
                  <a:cubicBezTo>
                    <a:pt x="0" y="3489"/>
                    <a:pt x="363" y="7016"/>
                    <a:pt x="807" y="10626"/>
                  </a:cubicBezTo>
                  <a:cubicBezTo>
                    <a:pt x="1129" y="13166"/>
                    <a:pt x="1511" y="15625"/>
                    <a:pt x="2560" y="17762"/>
                  </a:cubicBezTo>
                  <a:lnTo>
                    <a:pt x="2560" y="17782"/>
                  </a:lnTo>
                  <a:cubicBezTo>
                    <a:pt x="2600" y="17803"/>
                    <a:pt x="2621" y="17822"/>
                    <a:pt x="2661" y="17843"/>
                  </a:cubicBezTo>
                  <a:cubicBezTo>
                    <a:pt x="2702" y="17862"/>
                    <a:pt x="2742" y="17903"/>
                    <a:pt x="2782" y="17924"/>
                  </a:cubicBezTo>
                  <a:cubicBezTo>
                    <a:pt x="1653" y="15746"/>
                    <a:pt x="1270" y="13225"/>
                    <a:pt x="947" y="10605"/>
                  </a:cubicBezTo>
                  <a:cubicBezTo>
                    <a:pt x="503" y="7016"/>
                    <a:pt x="141" y="3489"/>
                    <a:pt x="745" y="21"/>
                  </a:cubicBezTo>
                  <a:lnTo>
                    <a:pt x="605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71"/>
            <p:cNvSpPr/>
            <p:nvPr/>
          </p:nvSpPr>
          <p:spPr>
            <a:xfrm>
              <a:off x="2626700" y="2363050"/>
              <a:ext cx="49400" cy="447075"/>
            </a:xfrm>
            <a:custGeom>
              <a:avLst/>
              <a:gdLst/>
              <a:ahLst/>
              <a:cxnLst/>
              <a:rect l="l" t="t" r="r" b="b"/>
              <a:pathLst>
                <a:path w="1976" h="17883" extrusionOk="0">
                  <a:moveTo>
                    <a:pt x="0" y="0"/>
                  </a:moveTo>
                  <a:cubicBezTo>
                    <a:pt x="140" y="5987"/>
                    <a:pt x="766" y="11995"/>
                    <a:pt x="1874" y="17882"/>
                  </a:cubicBezTo>
                  <a:cubicBezTo>
                    <a:pt x="1914" y="17842"/>
                    <a:pt x="1955" y="17801"/>
                    <a:pt x="1976" y="17761"/>
                  </a:cubicBezTo>
                  <a:cubicBezTo>
                    <a:pt x="887" y="11915"/>
                    <a:pt x="261" y="5947"/>
                    <a:pt x="12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71"/>
            <p:cNvSpPr/>
            <p:nvPr/>
          </p:nvSpPr>
          <p:spPr>
            <a:xfrm>
              <a:off x="2661450" y="2358000"/>
              <a:ext cx="38850" cy="434500"/>
            </a:xfrm>
            <a:custGeom>
              <a:avLst/>
              <a:gdLst/>
              <a:ahLst/>
              <a:cxnLst/>
              <a:rect l="l" t="t" r="r" b="b"/>
              <a:pathLst>
                <a:path w="1554" h="17380" extrusionOk="0">
                  <a:moveTo>
                    <a:pt x="121" y="1"/>
                  </a:moveTo>
                  <a:lnTo>
                    <a:pt x="0" y="20"/>
                  </a:lnTo>
                  <a:cubicBezTo>
                    <a:pt x="766" y="5646"/>
                    <a:pt x="1231" y="11371"/>
                    <a:pt x="1392" y="17057"/>
                  </a:cubicBezTo>
                  <a:cubicBezTo>
                    <a:pt x="1452" y="17178"/>
                    <a:pt x="1492" y="17278"/>
                    <a:pt x="1553" y="17379"/>
                  </a:cubicBezTo>
                  <a:cubicBezTo>
                    <a:pt x="1392" y="11573"/>
                    <a:pt x="908" y="5726"/>
                    <a:pt x="12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71"/>
            <p:cNvSpPr/>
            <p:nvPr/>
          </p:nvSpPr>
          <p:spPr>
            <a:xfrm>
              <a:off x="2693700" y="2356475"/>
              <a:ext cx="47925" cy="423925"/>
            </a:xfrm>
            <a:custGeom>
              <a:avLst/>
              <a:gdLst/>
              <a:ahLst/>
              <a:cxnLst/>
              <a:rect l="l" t="t" r="r" b="b"/>
              <a:pathLst>
                <a:path w="1917" h="16957" extrusionOk="0">
                  <a:moveTo>
                    <a:pt x="143" y="0"/>
                  </a:moveTo>
                  <a:lnTo>
                    <a:pt x="1" y="21"/>
                  </a:lnTo>
                  <a:cubicBezTo>
                    <a:pt x="1331" y="5586"/>
                    <a:pt x="1796" y="11271"/>
                    <a:pt x="1412" y="16956"/>
                  </a:cubicBezTo>
                  <a:cubicBezTo>
                    <a:pt x="1473" y="16855"/>
                    <a:pt x="1513" y="16734"/>
                    <a:pt x="1573" y="16613"/>
                  </a:cubicBezTo>
                  <a:lnTo>
                    <a:pt x="1573" y="16594"/>
                  </a:lnTo>
                  <a:cubicBezTo>
                    <a:pt x="1917" y="11029"/>
                    <a:pt x="1433" y="5444"/>
                    <a:pt x="14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71"/>
            <p:cNvSpPr/>
            <p:nvPr/>
          </p:nvSpPr>
          <p:spPr>
            <a:xfrm>
              <a:off x="2709350" y="2346925"/>
              <a:ext cx="55475" cy="293350"/>
            </a:xfrm>
            <a:custGeom>
              <a:avLst/>
              <a:gdLst/>
              <a:ahLst/>
              <a:cxnLst/>
              <a:rect l="l" t="t" r="r" b="b"/>
              <a:pathLst>
                <a:path w="2219" h="11734" extrusionOk="0">
                  <a:moveTo>
                    <a:pt x="100" y="0"/>
                  </a:moveTo>
                  <a:lnTo>
                    <a:pt x="0" y="81"/>
                  </a:lnTo>
                  <a:cubicBezTo>
                    <a:pt x="283" y="423"/>
                    <a:pt x="404" y="826"/>
                    <a:pt x="544" y="1310"/>
                  </a:cubicBezTo>
                  <a:cubicBezTo>
                    <a:pt x="1471" y="4718"/>
                    <a:pt x="1996" y="8205"/>
                    <a:pt x="2137" y="11734"/>
                  </a:cubicBezTo>
                  <a:cubicBezTo>
                    <a:pt x="2178" y="11411"/>
                    <a:pt x="2197" y="11089"/>
                    <a:pt x="2218" y="10766"/>
                  </a:cubicBezTo>
                  <a:lnTo>
                    <a:pt x="2218" y="10745"/>
                  </a:lnTo>
                  <a:cubicBezTo>
                    <a:pt x="2036" y="7540"/>
                    <a:pt x="1512" y="4374"/>
                    <a:pt x="665" y="1270"/>
                  </a:cubicBezTo>
                  <a:cubicBezTo>
                    <a:pt x="544" y="807"/>
                    <a:pt x="404" y="342"/>
                    <a:pt x="10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71"/>
            <p:cNvSpPr/>
            <p:nvPr/>
          </p:nvSpPr>
          <p:spPr>
            <a:xfrm>
              <a:off x="2321725" y="1407225"/>
              <a:ext cx="665875" cy="973750"/>
            </a:xfrm>
            <a:custGeom>
              <a:avLst/>
              <a:gdLst/>
              <a:ahLst/>
              <a:cxnLst/>
              <a:rect l="l" t="t" r="r" b="b"/>
              <a:pathLst>
                <a:path w="26635" h="38950" extrusionOk="0">
                  <a:moveTo>
                    <a:pt x="16863" y="1"/>
                  </a:moveTo>
                  <a:cubicBezTo>
                    <a:pt x="14639" y="1"/>
                    <a:pt x="13924" y="968"/>
                    <a:pt x="14618" y="2125"/>
                  </a:cubicBezTo>
                  <a:cubicBezTo>
                    <a:pt x="14618" y="2125"/>
                    <a:pt x="4457" y="6197"/>
                    <a:pt x="8952" y="8616"/>
                  </a:cubicBezTo>
                  <a:cubicBezTo>
                    <a:pt x="8952" y="8616"/>
                    <a:pt x="6130" y="12003"/>
                    <a:pt x="8952" y="13113"/>
                  </a:cubicBezTo>
                  <a:cubicBezTo>
                    <a:pt x="8952" y="13113"/>
                    <a:pt x="3912" y="14726"/>
                    <a:pt x="1452" y="20290"/>
                  </a:cubicBezTo>
                  <a:lnTo>
                    <a:pt x="1393" y="20411"/>
                  </a:lnTo>
                  <a:cubicBezTo>
                    <a:pt x="525" y="22447"/>
                    <a:pt x="1" y="24987"/>
                    <a:pt x="183" y="28172"/>
                  </a:cubicBezTo>
                  <a:cubicBezTo>
                    <a:pt x="183" y="28172"/>
                    <a:pt x="143" y="28798"/>
                    <a:pt x="283" y="29766"/>
                  </a:cubicBezTo>
                  <a:cubicBezTo>
                    <a:pt x="283" y="29847"/>
                    <a:pt x="304" y="29947"/>
                    <a:pt x="323" y="30067"/>
                  </a:cubicBezTo>
                  <a:lnTo>
                    <a:pt x="385" y="30371"/>
                  </a:lnTo>
                  <a:cubicBezTo>
                    <a:pt x="385" y="30430"/>
                    <a:pt x="404" y="30471"/>
                    <a:pt x="404" y="30511"/>
                  </a:cubicBezTo>
                  <a:cubicBezTo>
                    <a:pt x="425" y="30613"/>
                    <a:pt x="444" y="30734"/>
                    <a:pt x="465" y="30834"/>
                  </a:cubicBezTo>
                  <a:cubicBezTo>
                    <a:pt x="1191" y="34033"/>
                    <a:pt x="3636" y="38949"/>
                    <a:pt x="11926" y="38949"/>
                  </a:cubicBezTo>
                  <a:cubicBezTo>
                    <a:pt x="12154" y="38949"/>
                    <a:pt x="12385" y="38946"/>
                    <a:pt x="12622" y="38938"/>
                  </a:cubicBezTo>
                  <a:cubicBezTo>
                    <a:pt x="25605" y="38535"/>
                    <a:pt x="24779" y="30169"/>
                    <a:pt x="25666" y="22850"/>
                  </a:cubicBezTo>
                  <a:cubicBezTo>
                    <a:pt x="25807" y="21802"/>
                    <a:pt x="25908" y="20713"/>
                    <a:pt x="26008" y="19624"/>
                  </a:cubicBezTo>
                  <a:cubicBezTo>
                    <a:pt x="26412" y="15008"/>
                    <a:pt x="26554" y="10170"/>
                    <a:pt x="26613" y="7608"/>
                  </a:cubicBezTo>
                  <a:cubicBezTo>
                    <a:pt x="26634" y="6802"/>
                    <a:pt x="26634" y="6238"/>
                    <a:pt x="26634" y="5955"/>
                  </a:cubicBezTo>
                  <a:lnTo>
                    <a:pt x="26634" y="5794"/>
                  </a:lnTo>
                  <a:cubicBezTo>
                    <a:pt x="26634" y="5794"/>
                    <a:pt x="23852" y="1238"/>
                    <a:pt x="19355" y="291"/>
                  </a:cubicBezTo>
                  <a:cubicBezTo>
                    <a:pt x="19073" y="230"/>
                    <a:pt x="18812" y="189"/>
                    <a:pt x="18549" y="149"/>
                  </a:cubicBezTo>
                  <a:cubicBezTo>
                    <a:pt x="17913" y="47"/>
                    <a:pt x="17352" y="1"/>
                    <a:pt x="16863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71"/>
            <p:cNvSpPr/>
            <p:nvPr/>
          </p:nvSpPr>
          <p:spPr>
            <a:xfrm>
              <a:off x="2332350" y="1733025"/>
              <a:ext cx="639600" cy="647950"/>
            </a:xfrm>
            <a:custGeom>
              <a:avLst/>
              <a:gdLst/>
              <a:ahLst/>
              <a:cxnLst/>
              <a:rect l="l" t="t" r="r" b="b"/>
              <a:pathLst>
                <a:path w="25584" h="25918" extrusionOk="0">
                  <a:moveTo>
                    <a:pt x="11235" y="95"/>
                  </a:moveTo>
                  <a:cubicBezTo>
                    <a:pt x="11072" y="95"/>
                    <a:pt x="10908" y="97"/>
                    <a:pt x="10745" y="100"/>
                  </a:cubicBezTo>
                  <a:cubicBezTo>
                    <a:pt x="9334" y="121"/>
                    <a:pt x="8629" y="0"/>
                    <a:pt x="7600" y="1028"/>
                  </a:cubicBezTo>
                  <a:cubicBezTo>
                    <a:pt x="6431" y="2218"/>
                    <a:pt x="5081" y="3710"/>
                    <a:pt x="4173" y="5100"/>
                  </a:cubicBezTo>
                  <a:cubicBezTo>
                    <a:pt x="3124" y="6713"/>
                    <a:pt x="2258" y="8428"/>
                    <a:pt x="1552" y="10202"/>
                  </a:cubicBezTo>
                  <a:cubicBezTo>
                    <a:pt x="605" y="12621"/>
                    <a:pt x="0" y="15202"/>
                    <a:pt x="40" y="17802"/>
                  </a:cubicBezTo>
                  <a:cubicBezTo>
                    <a:pt x="363" y="19213"/>
                    <a:pt x="1027" y="20987"/>
                    <a:pt x="2379" y="22500"/>
                  </a:cubicBezTo>
                  <a:cubicBezTo>
                    <a:pt x="4088" y="24400"/>
                    <a:pt x="6876" y="25918"/>
                    <a:pt x="11494" y="25918"/>
                  </a:cubicBezTo>
                  <a:cubicBezTo>
                    <a:pt x="11724" y="25918"/>
                    <a:pt x="11958" y="25914"/>
                    <a:pt x="12197" y="25906"/>
                  </a:cubicBezTo>
                  <a:cubicBezTo>
                    <a:pt x="23467" y="25543"/>
                    <a:pt x="24333" y="19193"/>
                    <a:pt x="24938" y="12721"/>
                  </a:cubicBezTo>
                  <a:cubicBezTo>
                    <a:pt x="25040" y="11753"/>
                    <a:pt x="25120" y="10766"/>
                    <a:pt x="25241" y="9818"/>
                  </a:cubicBezTo>
                  <a:cubicBezTo>
                    <a:pt x="25382" y="8770"/>
                    <a:pt x="25483" y="7681"/>
                    <a:pt x="25583" y="6592"/>
                  </a:cubicBezTo>
                  <a:cubicBezTo>
                    <a:pt x="25382" y="6189"/>
                    <a:pt x="25161" y="5826"/>
                    <a:pt x="24898" y="5463"/>
                  </a:cubicBezTo>
                  <a:cubicBezTo>
                    <a:pt x="23890" y="4092"/>
                    <a:pt x="22419" y="3125"/>
                    <a:pt x="20887" y="2358"/>
                  </a:cubicBezTo>
                  <a:cubicBezTo>
                    <a:pt x="17907" y="879"/>
                    <a:pt x="14579" y="95"/>
                    <a:pt x="11235" y="95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71"/>
            <p:cNvSpPr/>
            <p:nvPr/>
          </p:nvSpPr>
          <p:spPr>
            <a:xfrm>
              <a:off x="2508225" y="1681175"/>
              <a:ext cx="139650" cy="115575"/>
            </a:xfrm>
            <a:custGeom>
              <a:avLst/>
              <a:gdLst/>
              <a:ahLst/>
              <a:cxnLst/>
              <a:rect l="l" t="t" r="r" b="b"/>
              <a:pathLst>
                <a:path w="5586" h="4623" extrusionOk="0">
                  <a:moveTo>
                    <a:pt x="4389" y="0"/>
                  </a:moveTo>
                  <a:cubicBezTo>
                    <a:pt x="4011" y="0"/>
                    <a:pt x="3609" y="163"/>
                    <a:pt x="3266" y="360"/>
                  </a:cubicBezTo>
                  <a:cubicBezTo>
                    <a:pt x="2541" y="784"/>
                    <a:pt x="2037" y="1408"/>
                    <a:pt x="1473" y="1994"/>
                  </a:cubicBezTo>
                  <a:cubicBezTo>
                    <a:pt x="1008" y="2478"/>
                    <a:pt x="0" y="3203"/>
                    <a:pt x="404" y="3989"/>
                  </a:cubicBezTo>
                  <a:cubicBezTo>
                    <a:pt x="484" y="4150"/>
                    <a:pt x="626" y="4271"/>
                    <a:pt x="787" y="4373"/>
                  </a:cubicBezTo>
                  <a:cubicBezTo>
                    <a:pt x="1095" y="4546"/>
                    <a:pt x="1444" y="4623"/>
                    <a:pt x="1797" y="4623"/>
                  </a:cubicBezTo>
                  <a:cubicBezTo>
                    <a:pt x="2184" y="4623"/>
                    <a:pt x="2576" y="4531"/>
                    <a:pt x="2925" y="4373"/>
                  </a:cubicBezTo>
                  <a:cubicBezTo>
                    <a:pt x="3589" y="4050"/>
                    <a:pt x="4134" y="3526"/>
                    <a:pt x="4637" y="2962"/>
                  </a:cubicBezTo>
                  <a:cubicBezTo>
                    <a:pt x="4981" y="2558"/>
                    <a:pt x="5344" y="2115"/>
                    <a:pt x="5465" y="1591"/>
                  </a:cubicBezTo>
                  <a:cubicBezTo>
                    <a:pt x="5586" y="1066"/>
                    <a:pt x="5424" y="441"/>
                    <a:pt x="4960" y="158"/>
                  </a:cubicBezTo>
                  <a:cubicBezTo>
                    <a:pt x="4785" y="46"/>
                    <a:pt x="4591" y="0"/>
                    <a:pt x="4389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71"/>
            <p:cNvSpPr/>
            <p:nvPr/>
          </p:nvSpPr>
          <p:spPr>
            <a:xfrm>
              <a:off x="2518825" y="1721225"/>
              <a:ext cx="334175" cy="245050"/>
            </a:xfrm>
            <a:custGeom>
              <a:avLst/>
              <a:gdLst/>
              <a:ahLst/>
              <a:cxnLst/>
              <a:rect l="l" t="t" r="r" b="b"/>
              <a:pathLst>
                <a:path w="13367" h="9802" extrusionOk="0">
                  <a:moveTo>
                    <a:pt x="5083" y="1"/>
                  </a:moveTo>
                  <a:cubicBezTo>
                    <a:pt x="4820" y="1"/>
                    <a:pt x="4609" y="85"/>
                    <a:pt x="4476" y="392"/>
                  </a:cubicBezTo>
                  <a:cubicBezTo>
                    <a:pt x="3791" y="392"/>
                    <a:pt x="3105" y="472"/>
                    <a:pt x="2501" y="795"/>
                  </a:cubicBezTo>
                  <a:cubicBezTo>
                    <a:pt x="1875" y="1118"/>
                    <a:pt x="1391" y="1701"/>
                    <a:pt x="1310" y="2387"/>
                  </a:cubicBezTo>
                  <a:cubicBezTo>
                    <a:pt x="1255" y="3009"/>
                    <a:pt x="1637" y="3699"/>
                    <a:pt x="2228" y="3904"/>
                  </a:cubicBezTo>
                  <a:lnTo>
                    <a:pt x="2228" y="3904"/>
                  </a:lnTo>
                  <a:cubicBezTo>
                    <a:pt x="2190" y="3897"/>
                    <a:pt x="2152" y="3895"/>
                    <a:pt x="2113" y="3895"/>
                  </a:cubicBezTo>
                  <a:cubicBezTo>
                    <a:pt x="1880" y="3895"/>
                    <a:pt x="1639" y="4002"/>
                    <a:pt x="1431" y="4121"/>
                  </a:cubicBezTo>
                  <a:cubicBezTo>
                    <a:pt x="867" y="4464"/>
                    <a:pt x="383" y="4968"/>
                    <a:pt x="181" y="5613"/>
                  </a:cubicBezTo>
                  <a:cubicBezTo>
                    <a:pt x="1" y="6238"/>
                    <a:pt x="181" y="7005"/>
                    <a:pt x="705" y="7387"/>
                  </a:cubicBezTo>
                  <a:cubicBezTo>
                    <a:pt x="984" y="7596"/>
                    <a:pt x="1316" y="7682"/>
                    <a:pt x="1657" y="7682"/>
                  </a:cubicBezTo>
                  <a:cubicBezTo>
                    <a:pt x="2007" y="7682"/>
                    <a:pt x="2365" y="7591"/>
                    <a:pt x="2681" y="7448"/>
                  </a:cubicBezTo>
                  <a:lnTo>
                    <a:pt x="2681" y="7448"/>
                  </a:lnTo>
                  <a:cubicBezTo>
                    <a:pt x="2501" y="7771"/>
                    <a:pt x="2439" y="8274"/>
                    <a:pt x="2581" y="8617"/>
                  </a:cubicBezTo>
                  <a:cubicBezTo>
                    <a:pt x="2702" y="8980"/>
                    <a:pt x="2963" y="9282"/>
                    <a:pt x="3286" y="9484"/>
                  </a:cubicBezTo>
                  <a:cubicBezTo>
                    <a:pt x="3609" y="9684"/>
                    <a:pt x="3978" y="9802"/>
                    <a:pt x="4349" y="9802"/>
                  </a:cubicBezTo>
                  <a:cubicBezTo>
                    <a:pt x="4465" y="9802"/>
                    <a:pt x="4582" y="9790"/>
                    <a:pt x="4697" y="9766"/>
                  </a:cubicBezTo>
                  <a:cubicBezTo>
                    <a:pt x="4939" y="9706"/>
                    <a:pt x="5162" y="9604"/>
                    <a:pt x="5342" y="9443"/>
                  </a:cubicBezTo>
                  <a:cubicBezTo>
                    <a:pt x="5525" y="9282"/>
                    <a:pt x="5646" y="9040"/>
                    <a:pt x="5826" y="8879"/>
                  </a:cubicBezTo>
                  <a:lnTo>
                    <a:pt x="5826" y="8879"/>
                  </a:lnTo>
                  <a:cubicBezTo>
                    <a:pt x="5767" y="8940"/>
                    <a:pt x="6170" y="9343"/>
                    <a:pt x="6229" y="9384"/>
                  </a:cubicBezTo>
                  <a:cubicBezTo>
                    <a:pt x="6412" y="9524"/>
                    <a:pt x="6654" y="9604"/>
                    <a:pt x="6875" y="9645"/>
                  </a:cubicBezTo>
                  <a:cubicBezTo>
                    <a:pt x="7006" y="9670"/>
                    <a:pt x="7136" y="9682"/>
                    <a:pt x="7261" y="9682"/>
                  </a:cubicBezTo>
                  <a:cubicBezTo>
                    <a:pt x="8058" y="9682"/>
                    <a:pt x="8708" y="9196"/>
                    <a:pt x="8952" y="8395"/>
                  </a:cubicBezTo>
                  <a:cubicBezTo>
                    <a:pt x="8971" y="8375"/>
                    <a:pt x="8971" y="8335"/>
                    <a:pt x="9012" y="8335"/>
                  </a:cubicBezTo>
                  <a:cubicBezTo>
                    <a:pt x="9030" y="8335"/>
                    <a:pt x="9017" y="8379"/>
                    <a:pt x="9000" y="8379"/>
                  </a:cubicBezTo>
                  <a:cubicBezTo>
                    <a:pt x="8998" y="8379"/>
                    <a:pt x="8995" y="8378"/>
                    <a:pt x="8992" y="8375"/>
                  </a:cubicBezTo>
                  <a:lnTo>
                    <a:pt x="8992" y="8375"/>
                  </a:lnTo>
                  <a:cubicBezTo>
                    <a:pt x="9278" y="8852"/>
                    <a:pt x="9854" y="9185"/>
                    <a:pt x="10393" y="9185"/>
                  </a:cubicBezTo>
                  <a:cubicBezTo>
                    <a:pt x="10424" y="9185"/>
                    <a:pt x="10454" y="9184"/>
                    <a:pt x="10484" y="9182"/>
                  </a:cubicBezTo>
                  <a:cubicBezTo>
                    <a:pt x="11068" y="9121"/>
                    <a:pt x="11552" y="8758"/>
                    <a:pt x="11936" y="8335"/>
                  </a:cubicBezTo>
                  <a:cubicBezTo>
                    <a:pt x="13065" y="7085"/>
                    <a:pt x="13366" y="5190"/>
                    <a:pt x="12721" y="3658"/>
                  </a:cubicBezTo>
                  <a:cubicBezTo>
                    <a:pt x="12641" y="3658"/>
                    <a:pt x="12581" y="3698"/>
                    <a:pt x="12541" y="3739"/>
                  </a:cubicBezTo>
                  <a:cubicBezTo>
                    <a:pt x="10887" y="1763"/>
                    <a:pt x="8528" y="311"/>
                    <a:pt x="5968" y="110"/>
                  </a:cubicBezTo>
                  <a:cubicBezTo>
                    <a:pt x="5640" y="79"/>
                    <a:pt x="5337" y="1"/>
                    <a:pt x="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71"/>
            <p:cNvSpPr/>
            <p:nvPr/>
          </p:nvSpPr>
          <p:spPr>
            <a:xfrm>
              <a:off x="2586850" y="1826250"/>
              <a:ext cx="118500" cy="105375"/>
            </a:xfrm>
            <a:custGeom>
              <a:avLst/>
              <a:gdLst/>
              <a:ahLst/>
              <a:cxnLst/>
              <a:rect l="l" t="t" r="r" b="b"/>
              <a:pathLst>
                <a:path w="4740" h="4215" extrusionOk="0">
                  <a:moveTo>
                    <a:pt x="788" y="0"/>
                  </a:moveTo>
                  <a:cubicBezTo>
                    <a:pt x="304" y="202"/>
                    <a:pt x="0" y="726"/>
                    <a:pt x="62" y="1250"/>
                  </a:cubicBezTo>
                  <a:cubicBezTo>
                    <a:pt x="121" y="1755"/>
                    <a:pt x="484" y="2199"/>
                    <a:pt x="989" y="2379"/>
                  </a:cubicBezTo>
                  <a:cubicBezTo>
                    <a:pt x="1150" y="2436"/>
                    <a:pt x="1320" y="2464"/>
                    <a:pt x="1492" y="2464"/>
                  </a:cubicBezTo>
                  <a:cubicBezTo>
                    <a:pt x="1752" y="2464"/>
                    <a:pt x="2016" y="2401"/>
                    <a:pt x="2259" y="2279"/>
                  </a:cubicBezTo>
                  <a:lnTo>
                    <a:pt x="2259" y="2279"/>
                  </a:lnTo>
                  <a:cubicBezTo>
                    <a:pt x="2038" y="2884"/>
                    <a:pt x="2259" y="3629"/>
                    <a:pt x="2783" y="3992"/>
                  </a:cubicBezTo>
                  <a:cubicBezTo>
                    <a:pt x="3025" y="4154"/>
                    <a:pt x="3307" y="4215"/>
                    <a:pt x="3570" y="4215"/>
                  </a:cubicBezTo>
                  <a:cubicBezTo>
                    <a:pt x="4013" y="4215"/>
                    <a:pt x="4436" y="4033"/>
                    <a:pt x="4718" y="3691"/>
                  </a:cubicBezTo>
                  <a:cubicBezTo>
                    <a:pt x="4739" y="3650"/>
                    <a:pt x="4739" y="3610"/>
                    <a:pt x="4699" y="3589"/>
                  </a:cubicBezTo>
                  <a:cubicBezTo>
                    <a:pt x="4690" y="3581"/>
                    <a:pt x="4678" y="3576"/>
                    <a:pt x="4666" y="3576"/>
                  </a:cubicBezTo>
                  <a:cubicBezTo>
                    <a:pt x="4648" y="3576"/>
                    <a:pt x="4630" y="3586"/>
                    <a:pt x="4618" y="3610"/>
                  </a:cubicBezTo>
                  <a:cubicBezTo>
                    <a:pt x="4373" y="3916"/>
                    <a:pt x="3978" y="4081"/>
                    <a:pt x="3583" y="4081"/>
                  </a:cubicBezTo>
                  <a:cubicBezTo>
                    <a:pt x="3330" y="4081"/>
                    <a:pt x="3077" y="4013"/>
                    <a:pt x="2863" y="3871"/>
                  </a:cubicBezTo>
                  <a:cubicBezTo>
                    <a:pt x="2339" y="3508"/>
                    <a:pt x="2138" y="2702"/>
                    <a:pt x="2460" y="2137"/>
                  </a:cubicBezTo>
                  <a:cubicBezTo>
                    <a:pt x="2481" y="2118"/>
                    <a:pt x="2481" y="2078"/>
                    <a:pt x="2441" y="2057"/>
                  </a:cubicBezTo>
                  <a:cubicBezTo>
                    <a:pt x="2430" y="2047"/>
                    <a:pt x="2420" y="2042"/>
                    <a:pt x="2408" y="2042"/>
                  </a:cubicBezTo>
                  <a:cubicBezTo>
                    <a:pt x="2395" y="2042"/>
                    <a:pt x="2380" y="2047"/>
                    <a:pt x="2360" y="2057"/>
                  </a:cubicBezTo>
                  <a:cubicBezTo>
                    <a:pt x="2089" y="2233"/>
                    <a:pt x="1773" y="2328"/>
                    <a:pt x="1466" y="2328"/>
                  </a:cubicBezTo>
                  <a:cubicBezTo>
                    <a:pt x="1316" y="2328"/>
                    <a:pt x="1168" y="2305"/>
                    <a:pt x="1030" y="2258"/>
                  </a:cubicBezTo>
                  <a:cubicBezTo>
                    <a:pt x="586" y="2097"/>
                    <a:pt x="242" y="1694"/>
                    <a:pt x="183" y="1231"/>
                  </a:cubicBezTo>
                  <a:cubicBezTo>
                    <a:pt x="142" y="767"/>
                    <a:pt x="404" y="304"/>
                    <a:pt x="828" y="142"/>
                  </a:cubicBezTo>
                  <a:cubicBezTo>
                    <a:pt x="868" y="121"/>
                    <a:pt x="888" y="81"/>
                    <a:pt x="868" y="41"/>
                  </a:cubicBezTo>
                  <a:cubicBezTo>
                    <a:pt x="847" y="21"/>
                    <a:pt x="807" y="0"/>
                    <a:pt x="788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71"/>
            <p:cNvSpPr/>
            <p:nvPr/>
          </p:nvSpPr>
          <p:spPr>
            <a:xfrm>
              <a:off x="2602975" y="1556100"/>
              <a:ext cx="384625" cy="391075"/>
            </a:xfrm>
            <a:custGeom>
              <a:avLst/>
              <a:gdLst/>
              <a:ahLst/>
              <a:cxnLst/>
              <a:rect l="l" t="t" r="r" b="b"/>
              <a:pathLst>
                <a:path w="15385" h="15643" extrusionOk="0">
                  <a:moveTo>
                    <a:pt x="15384" y="0"/>
                  </a:moveTo>
                  <a:lnTo>
                    <a:pt x="15384" y="0"/>
                  </a:lnTo>
                  <a:cubicBezTo>
                    <a:pt x="14516" y="545"/>
                    <a:pt x="11654" y="2199"/>
                    <a:pt x="8025" y="3024"/>
                  </a:cubicBezTo>
                  <a:cubicBezTo>
                    <a:pt x="3651" y="4053"/>
                    <a:pt x="1" y="3670"/>
                    <a:pt x="605" y="6432"/>
                  </a:cubicBezTo>
                  <a:cubicBezTo>
                    <a:pt x="605" y="6432"/>
                    <a:pt x="565" y="7682"/>
                    <a:pt x="2904" y="8005"/>
                  </a:cubicBezTo>
                  <a:cubicBezTo>
                    <a:pt x="2904" y="8005"/>
                    <a:pt x="1070" y="8690"/>
                    <a:pt x="1997" y="10121"/>
                  </a:cubicBezTo>
                  <a:cubicBezTo>
                    <a:pt x="2393" y="10742"/>
                    <a:pt x="3091" y="10918"/>
                    <a:pt x="3750" y="10918"/>
                  </a:cubicBezTo>
                  <a:cubicBezTo>
                    <a:pt x="4568" y="10918"/>
                    <a:pt x="5328" y="10648"/>
                    <a:pt x="5384" y="10626"/>
                  </a:cubicBezTo>
                  <a:lnTo>
                    <a:pt x="5384" y="10626"/>
                  </a:lnTo>
                  <a:cubicBezTo>
                    <a:pt x="5323" y="10747"/>
                    <a:pt x="3328" y="13387"/>
                    <a:pt x="5726" y="13569"/>
                  </a:cubicBezTo>
                  <a:cubicBezTo>
                    <a:pt x="5887" y="13582"/>
                    <a:pt x="6042" y="13588"/>
                    <a:pt x="6191" y="13588"/>
                  </a:cubicBezTo>
                  <a:cubicBezTo>
                    <a:pt x="8194" y="13588"/>
                    <a:pt x="9161" y="12533"/>
                    <a:pt x="9255" y="12440"/>
                  </a:cubicBezTo>
                  <a:lnTo>
                    <a:pt x="9255" y="12440"/>
                  </a:lnTo>
                  <a:cubicBezTo>
                    <a:pt x="9175" y="12561"/>
                    <a:pt x="8167" y="14234"/>
                    <a:pt x="9678" y="14537"/>
                  </a:cubicBezTo>
                  <a:cubicBezTo>
                    <a:pt x="9829" y="14568"/>
                    <a:pt x="9976" y="14582"/>
                    <a:pt x="10116" y="14582"/>
                  </a:cubicBezTo>
                  <a:cubicBezTo>
                    <a:pt x="11435" y="14582"/>
                    <a:pt x="12258" y="13347"/>
                    <a:pt x="12258" y="13347"/>
                  </a:cubicBezTo>
                  <a:cubicBezTo>
                    <a:pt x="12258" y="13347"/>
                    <a:pt x="12718" y="15643"/>
                    <a:pt x="14168" y="15643"/>
                  </a:cubicBezTo>
                  <a:cubicBezTo>
                    <a:pt x="14296" y="15643"/>
                    <a:pt x="14433" y="15625"/>
                    <a:pt x="14578" y="15585"/>
                  </a:cubicBezTo>
                  <a:cubicBezTo>
                    <a:pt x="14637" y="14940"/>
                    <a:pt x="14699" y="14314"/>
                    <a:pt x="14758" y="13669"/>
                  </a:cubicBezTo>
                  <a:cubicBezTo>
                    <a:pt x="14860" y="12521"/>
                    <a:pt x="14941" y="11371"/>
                    <a:pt x="15000" y="10242"/>
                  </a:cubicBezTo>
                  <a:cubicBezTo>
                    <a:pt x="15183" y="7379"/>
                    <a:pt x="15283" y="4658"/>
                    <a:pt x="15344" y="2723"/>
                  </a:cubicBezTo>
                  <a:cubicBezTo>
                    <a:pt x="15363" y="1371"/>
                    <a:pt x="15384" y="384"/>
                    <a:pt x="15384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71"/>
            <p:cNvSpPr/>
            <p:nvPr/>
          </p:nvSpPr>
          <p:spPr>
            <a:xfrm>
              <a:off x="2766275" y="1569725"/>
              <a:ext cx="94775" cy="83675"/>
            </a:xfrm>
            <a:custGeom>
              <a:avLst/>
              <a:gdLst/>
              <a:ahLst/>
              <a:cxnLst/>
              <a:rect l="l" t="t" r="r" b="b"/>
              <a:pathLst>
                <a:path w="3791" h="3347" extrusionOk="0">
                  <a:moveTo>
                    <a:pt x="1877" y="0"/>
                  </a:moveTo>
                  <a:cubicBezTo>
                    <a:pt x="1361" y="0"/>
                    <a:pt x="852" y="237"/>
                    <a:pt x="525" y="686"/>
                  </a:cubicBezTo>
                  <a:cubicBezTo>
                    <a:pt x="1" y="1431"/>
                    <a:pt x="162" y="2479"/>
                    <a:pt x="909" y="3025"/>
                  </a:cubicBezTo>
                  <a:cubicBezTo>
                    <a:pt x="1206" y="3242"/>
                    <a:pt x="1552" y="3346"/>
                    <a:pt x="1895" y="3346"/>
                  </a:cubicBezTo>
                  <a:cubicBezTo>
                    <a:pt x="2411" y="3346"/>
                    <a:pt x="2920" y="3109"/>
                    <a:pt x="3247" y="2662"/>
                  </a:cubicBezTo>
                  <a:cubicBezTo>
                    <a:pt x="3791" y="1896"/>
                    <a:pt x="3610" y="867"/>
                    <a:pt x="2864" y="323"/>
                  </a:cubicBezTo>
                  <a:cubicBezTo>
                    <a:pt x="2566" y="105"/>
                    <a:pt x="2220" y="0"/>
                    <a:pt x="187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71"/>
            <p:cNvSpPr/>
            <p:nvPr/>
          </p:nvSpPr>
          <p:spPr>
            <a:xfrm>
              <a:off x="2750675" y="1410925"/>
              <a:ext cx="236925" cy="194975"/>
            </a:xfrm>
            <a:custGeom>
              <a:avLst/>
              <a:gdLst/>
              <a:ahLst/>
              <a:cxnLst/>
              <a:rect l="l" t="t" r="r" b="b"/>
              <a:pathLst>
                <a:path w="9477" h="7799" extrusionOk="0">
                  <a:moveTo>
                    <a:pt x="1391" y="1"/>
                  </a:moveTo>
                  <a:cubicBezTo>
                    <a:pt x="1291" y="82"/>
                    <a:pt x="1189" y="183"/>
                    <a:pt x="1130" y="345"/>
                  </a:cubicBezTo>
                  <a:cubicBezTo>
                    <a:pt x="968" y="646"/>
                    <a:pt x="1028" y="1009"/>
                    <a:pt x="1189" y="1312"/>
                  </a:cubicBezTo>
                  <a:cubicBezTo>
                    <a:pt x="1351" y="1614"/>
                    <a:pt x="1592" y="1856"/>
                    <a:pt x="1834" y="2098"/>
                  </a:cubicBezTo>
                  <a:cubicBezTo>
                    <a:pt x="1553" y="1932"/>
                    <a:pt x="1207" y="1782"/>
                    <a:pt x="894" y="1782"/>
                  </a:cubicBezTo>
                  <a:cubicBezTo>
                    <a:pt x="713" y="1782"/>
                    <a:pt x="544" y="1832"/>
                    <a:pt x="404" y="1957"/>
                  </a:cubicBezTo>
                  <a:cubicBezTo>
                    <a:pt x="1" y="2280"/>
                    <a:pt x="101" y="2904"/>
                    <a:pt x="363" y="3348"/>
                  </a:cubicBezTo>
                  <a:cubicBezTo>
                    <a:pt x="867" y="4194"/>
                    <a:pt x="1815" y="4659"/>
                    <a:pt x="2702" y="5102"/>
                  </a:cubicBezTo>
                  <a:cubicBezTo>
                    <a:pt x="4375" y="5888"/>
                    <a:pt x="6049" y="6694"/>
                    <a:pt x="7721" y="7501"/>
                  </a:cubicBezTo>
                  <a:cubicBezTo>
                    <a:pt x="8040" y="7653"/>
                    <a:pt x="8414" y="7798"/>
                    <a:pt x="8753" y="7798"/>
                  </a:cubicBezTo>
                  <a:cubicBezTo>
                    <a:pt x="8951" y="7798"/>
                    <a:pt x="9138" y="7749"/>
                    <a:pt x="9294" y="7622"/>
                  </a:cubicBezTo>
                  <a:cubicBezTo>
                    <a:pt x="9355" y="7581"/>
                    <a:pt x="9415" y="7522"/>
                    <a:pt x="9455" y="7460"/>
                  </a:cubicBezTo>
                  <a:cubicBezTo>
                    <a:pt x="9476" y="6654"/>
                    <a:pt x="9476" y="6090"/>
                    <a:pt x="9476" y="5807"/>
                  </a:cubicBezTo>
                  <a:lnTo>
                    <a:pt x="9476" y="5646"/>
                  </a:lnTo>
                  <a:cubicBezTo>
                    <a:pt x="9476" y="5646"/>
                    <a:pt x="6694" y="1090"/>
                    <a:pt x="2197" y="143"/>
                  </a:cubicBezTo>
                  <a:cubicBezTo>
                    <a:pt x="1915" y="82"/>
                    <a:pt x="1654" y="41"/>
                    <a:pt x="139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71"/>
            <p:cNvSpPr/>
            <p:nvPr/>
          </p:nvSpPr>
          <p:spPr>
            <a:xfrm>
              <a:off x="2905000" y="1552050"/>
              <a:ext cx="513025" cy="110075"/>
            </a:xfrm>
            <a:custGeom>
              <a:avLst/>
              <a:gdLst/>
              <a:ahLst/>
              <a:cxnLst/>
              <a:rect l="l" t="t" r="r" b="b"/>
              <a:pathLst>
                <a:path w="20521" h="4403" extrusionOk="0">
                  <a:moveTo>
                    <a:pt x="3242" y="1"/>
                  </a:moveTo>
                  <a:cubicBezTo>
                    <a:pt x="3242" y="1"/>
                    <a:pt x="258" y="1393"/>
                    <a:pt x="137" y="1815"/>
                  </a:cubicBezTo>
                  <a:cubicBezTo>
                    <a:pt x="1" y="2207"/>
                    <a:pt x="2161" y="4402"/>
                    <a:pt x="3007" y="4402"/>
                  </a:cubicBezTo>
                  <a:cubicBezTo>
                    <a:pt x="3033" y="4402"/>
                    <a:pt x="3057" y="4400"/>
                    <a:pt x="3081" y="4396"/>
                  </a:cubicBezTo>
                  <a:cubicBezTo>
                    <a:pt x="3868" y="4256"/>
                    <a:pt x="5742" y="2361"/>
                    <a:pt x="11185" y="1998"/>
                  </a:cubicBezTo>
                  <a:cubicBezTo>
                    <a:pt x="16609" y="1635"/>
                    <a:pt x="20521" y="1393"/>
                    <a:pt x="20400" y="990"/>
                  </a:cubicBezTo>
                  <a:cubicBezTo>
                    <a:pt x="20342" y="846"/>
                    <a:pt x="19791" y="825"/>
                    <a:pt x="19429" y="825"/>
                  </a:cubicBezTo>
                  <a:cubicBezTo>
                    <a:pt x="19284" y="825"/>
                    <a:pt x="19169" y="828"/>
                    <a:pt x="19129" y="828"/>
                  </a:cubicBezTo>
                  <a:cubicBezTo>
                    <a:pt x="17865" y="768"/>
                    <a:pt x="16602" y="752"/>
                    <a:pt x="15339" y="752"/>
                  </a:cubicBezTo>
                  <a:cubicBezTo>
                    <a:pt x="13976" y="752"/>
                    <a:pt x="12613" y="770"/>
                    <a:pt x="11253" y="770"/>
                  </a:cubicBezTo>
                  <a:cubicBezTo>
                    <a:pt x="10093" y="770"/>
                    <a:pt x="8935" y="757"/>
                    <a:pt x="7779" y="707"/>
                  </a:cubicBezTo>
                  <a:lnTo>
                    <a:pt x="7597" y="707"/>
                  </a:lnTo>
                  <a:cubicBezTo>
                    <a:pt x="6710" y="667"/>
                    <a:pt x="5722" y="686"/>
                    <a:pt x="4855" y="485"/>
                  </a:cubicBezTo>
                  <a:cubicBezTo>
                    <a:pt x="4311" y="364"/>
                    <a:pt x="3766" y="224"/>
                    <a:pt x="324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71"/>
            <p:cNvSpPr/>
            <p:nvPr/>
          </p:nvSpPr>
          <p:spPr>
            <a:xfrm>
              <a:off x="2427575" y="2030475"/>
              <a:ext cx="20375" cy="26175"/>
            </a:xfrm>
            <a:custGeom>
              <a:avLst/>
              <a:gdLst/>
              <a:ahLst/>
              <a:cxnLst/>
              <a:rect l="l" t="t" r="r" b="b"/>
              <a:pathLst>
                <a:path w="815" h="1047" extrusionOk="0">
                  <a:moveTo>
                    <a:pt x="585" y="0"/>
                  </a:moveTo>
                  <a:cubicBezTo>
                    <a:pt x="522" y="0"/>
                    <a:pt x="451" y="25"/>
                    <a:pt x="385" y="78"/>
                  </a:cubicBezTo>
                  <a:cubicBezTo>
                    <a:pt x="223" y="218"/>
                    <a:pt x="102" y="460"/>
                    <a:pt x="41" y="662"/>
                  </a:cubicBezTo>
                  <a:cubicBezTo>
                    <a:pt x="22" y="783"/>
                    <a:pt x="1" y="925"/>
                    <a:pt x="102" y="1005"/>
                  </a:cubicBezTo>
                  <a:cubicBezTo>
                    <a:pt x="139" y="1030"/>
                    <a:pt x="191" y="1047"/>
                    <a:pt x="240" y="1047"/>
                  </a:cubicBezTo>
                  <a:cubicBezTo>
                    <a:pt x="271" y="1047"/>
                    <a:pt x="300" y="1040"/>
                    <a:pt x="323" y="1025"/>
                  </a:cubicBezTo>
                  <a:cubicBezTo>
                    <a:pt x="404" y="1005"/>
                    <a:pt x="465" y="944"/>
                    <a:pt x="525" y="884"/>
                  </a:cubicBezTo>
                  <a:cubicBezTo>
                    <a:pt x="667" y="723"/>
                    <a:pt x="767" y="501"/>
                    <a:pt x="788" y="280"/>
                  </a:cubicBezTo>
                  <a:cubicBezTo>
                    <a:pt x="815" y="103"/>
                    <a:pt x="715" y="0"/>
                    <a:pt x="585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71"/>
            <p:cNvSpPr/>
            <p:nvPr/>
          </p:nvSpPr>
          <p:spPr>
            <a:xfrm>
              <a:off x="2465875" y="2024900"/>
              <a:ext cx="20025" cy="26375"/>
            </a:xfrm>
            <a:custGeom>
              <a:avLst/>
              <a:gdLst/>
              <a:ahLst/>
              <a:cxnLst/>
              <a:rect l="l" t="t" r="r" b="b"/>
              <a:pathLst>
                <a:path w="801" h="1055" extrusionOk="0">
                  <a:moveTo>
                    <a:pt x="571" y="1"/>
                  </a:moveTo>
                  <a:cubicBezTo>
                    <a:pt x="510" y="1"/>
                    <a:pt x="444" y="25"/>
                    <a:pt x="385" y="78"/>
                  </a:cubicBezTo>
                  <a:cubicBezTo>
                    <a:pt x="223" y="220"/>
                    <a:pt x="103" y="482"/>
                    <a:pt x="41" y="664"/>
                  </a:cubicBezTo>
                  <a:cubicBezTo>
                    <a:pt x="1" y="785"/>
                    <a:pt x="1" y="925"/>
                    <a:pt x="103" y="1006"/>
                  </a:cubicBezTo>
                  <a:cubicBezTo>
                    <a:pt x="135" y="1040"/>
                    <a:pt x="175" y="1055"/>
                    <a:pt x="217" y="1055"/>
                  </a:cubicBezTo>
                  <a:cubicBezTo>
                    <a:pt x="251" y="1055"/>
                    <a:pt x="287" y="1045"/>
                    <a:pt x="323" y="1027"/>
                  </a:cubicBezTo>
                  <a:cubicBezTo>
                    <a:pt x="404" y="1006"/>
                    <a:pt x="465" y="946"/>
                    <a:pt x="506" y="885"/>
                  </a:cubicBezTo>
                  <a:cubicBezTo>
                    <a:pt x="667" y="724"/>
                    <a:pt x="767" y="503"/>
                    <a:pt x="788" y="280"/>
                  </a:cubicBezTo>
                  <a:cubicBezTo>
                    <a:pt x="801" y="104"/>
                    <a:pt x="696" y="1"/>
                    <a:pt x="571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71"/>
            <p:cNvSpPr/>
            <p:nvPr/>
          </p:nvSpPr>
          <p:spPr>
            <a:xfrm>
              <a:off x="2481000" y="2059700"/>
              <a:ext cx="20025" cy="26450"/>
            </a:xfrm>
            <a:custGeom>
              <a:avLst/>
              <a:gdLst/>
              <a:ahLst/>
              <a:cxnLst/>
              <a:rect l="l" t="t" r="r" b="b"/>
              <a:pathLst>
                <a:path w="801" h="1058" extrusionOk="0">
                  <a:moveTo>
                    <a:pt x="571" y="0"/>
                  </a:moveTo>
                  <a:cubicBezTo>
                    <a:pt x="510" y="0"/>
                    <a:pt x="444" y="25"/>
                    <a:pt x="385" y="78"/>
                  </a:cubicBezTo>
                  <a:cubicBezTo>
                    <a:pt x="223" y="219"/>
                    <a:pt x="102" y="481"/>
                    <a:pt x="41" y="662"/>
                  </a:cubicBezTo>
                  <a:cubicBezTo>
                    <a:pt x="1" y="783"/>
                    <a:pt x="1" y="925"/>
                    <a:pt x="102" y="1006"/>
                  </a:cubicBezTo>
                  <a:cubicBezTo>
                    <a:pt x="140" y="1044"/>
                    <a:pt x="187" y="1057"/>
                    <a:pt x="237" y="1057"/>
                  </a:cubicBezTo>
                  <a:cubicBezTo>
                    <a:pt x="265" y="1057"/>
                    <a:pt x="294" y="1053"/>
                    <a:pt x="323" y="1046"/>
                  </a:cubicBezTo>
                  <a:cubicBezTo>
                    <a:pt x="404" y="1006"/>
                    <a:pt x="465" y="944"/>
                    <a:pt x="506" y="885"/>
                  </a:cubicBezTo>
                  <a:cubicBezTo>
                    <a:pt x="667" y="723"/>
                    <a:pt x="767" y="501"/>
                    <a:pt x="788" y="280"/>
                  </a:cubicBezTo>
                  <a:cubicBezTo>
                    <a:pt x="801" y="103"/>
                    <a:pt x="696" y="0"/>
                    <a:pt x="571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71"/>
            <p:cNvSpPr/>
            <p:nvPr/>
          </p:nvSpPr>
          <p:spPr>
            <a:xfrm>
              <a:off x="2459825" y="2102250"/>
              <a:ext cx="20400" cy="26225"/>
            </a:xfrm>
            <a:custGeom>
              <a:avLst/>
              <a:gdLst/>
              <a:ahLst/>
              <a:cxnLst/>
              <a:rect l="l" t="t" r="r" b="b"/>
              <a:pathLst>
                <a:path w="816" h="1049" extrusionOk="0">
                  <a:moveTo>
                    <a:pt x="585" y="1"/>
                  </a:moveTo>
                  <a:cubicBezTo>
                    <a:pt x="522" y="1"/>
                    <a:pt x="451" y="23"/>
                    <a:pt x="385" y="70"/>
                  </a:cubicBezTo>
                  <a:cubicBezTo>
                    <a:pt x="243" y="210"/>
                    <a:pt x="103" y="473"/>
                    <a:pt x="41" y="654"/>
                  </a:cubicBezTo>
                  <a:cubicBezTo>
                    <a:pt x="22" y="775"/>
                    <a:pt x="1" y="917"/>
                    <a:pt x="103" y="997"/>
                  </a:cubicBezTo>
                  <a:cubicBezTo>
                    <a:pt x="141" y="1035"/>
                    <a:pt x="196" y="1049"/>
                    <a:pt x="246" y="1049"/>
                  </a:cubicBezTo>
                  <a:cubicBezTo>
                    <a:pt x="275" y="1049"/>
                    <a:pt x="302" y="1044"/>
                    <a:pt x="324" y="1037"/>
                  </a:cubicBezTo>
                  <a:cubicBezTo>
                    <a:pt x="404" y="997"/>
                    <a:pt x="465" y="936"/>
                    <a:pt x="525" y="876"/>
                  </a:cubicBezTo>
                  <a:cubicBezTo>
                    <a:pt x="667" y="715"/>
                    <a:pt x="767" y="492"/>
                    <a:pt x="788" y="271"/>
                  </a:cubicBezTo>
                  <a:cubicBezTo>
                    <a:pt x="815" y="95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71"/>
            <p:cNvSpPr/>
            <p:nvPr/>
          </p:nvSpPr>
          <p:spPr>
            <a:xfrm>
              <a:off x="2428575" y="2157200"/>
              <a:ext cx="20400" cy="26225"/>
            </a:xfrm>
            <a:custGeom>
              <a:avLst/>
              <a:gdLst/>
              <a:ahLst/>
              <a:cxnLst/>
              <a:rect l="l" t="t" r="r" b="b"/>
              <a:pathLst>
                <a:path w="816" h="1049" extrusionOk="0">
                  <a:moveTo>
                    <a:pt x="575" y="0"/>
                  </a:moveTo>
                  <a:cubicBezTo>
                    <a:pt x="512" y="0"/>
                    <a:pt x="444" y="23"/>
                    <a:pt x="385" y="68"/>
                  </a:cubicBezTo>
                  <a:cubicBezTo>
                    <a:pt x="224" y="210"/>
                    <a:pt x="103" y="472"/>
                    <a:pt x="41" y="654"/>
                  </a:cubicBezTo>
                  <a:cubicBezTo>
                    <a:pt x="22" y="775"/>
                    <a:pt x="1" y="936"/>
                    <a:pt x="103" y="996"/>
                  </a:cubicBezTo>
                  <a:cubicBezTo>
                    <a:pt x="140" y="1035"/>
                    <a:pt x="195" y="1049"/>
                    <a:pt x="245" y="1049"/>
                  </a:cubicBezTo>
                  <a:cubicBezTo>
                    <a:pt x="274" y="1049"/>
                    <a:pt x="302" y="1044"/>
                    <a:pt x="324" y="1036"/>
                  </a:cubicBezTo>
                  <a:cubicBezTo>
                    <a:pt x="404" y="996"/>
                    <a:pt x="465" y="956"/>
                    <a:pt x="525" y="896"/>
                  </a:cubicBezTo>
                  <a:cubicBezTo>
                    <a:pt x="667" y="714"/>
                    <a:pt x="767" y="493"/>
                    <a:pt x="788" y="270"/>
                  </a:cubicBezTo>
                  <a:cubicBezTo>
                    <a:pt x="815" y="94"/>
                    <a:pt x="705" y="0"/>
                    <a:pt x="575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71"/>
            <p:cNvSpPr/>
            <p:nvPr/>
          </p:nvSpPr>
          <p:spPr>
            <a:xfrm>
              <a:off x="2441700" y="2068225"/>
              <a:ext cx="20375" cy="26250"/>
            </a:xfrm>
            <a:custGeom>
              <a:avLst/>
              <a:gdLst/>
              <a:ahLst/>
              <a:cxnLst/>
              <a:rect l="l" t="t" r="r" b="b"/>
              <a:pathLst>
                <a:path w="815" h="1050" extrusionOk="0">
                  <a:moveTo>
                    <a:pt x="587" y="1"/>
                  </a:moveTo>
                  <a:cubicBezTo>
                    <a:pt x="523" y="1"/>
                    <a:pt x="451" y="26"/>
                    <a:pt x="384" y="79"/>
                  </a:cubicBezTo>
                  <a:cubicBezTo>
                    <a:pt x="223" y="200"/>
                    <a:pt x="102" y="463"/>
                    <a:pt x="40" y="665"/>
                  </a:cubicBezTo>
                  <a:cubicBezTo>
                    <a:pt x="21" y="786"/>
                    <a:pt x="0" y="926"/>
                    <a:pt x="102" y="1007"/>
                  </a:cubicBezTo>
                  <a:cubicBezTo>
                    <a:pt x="139" y="1032"/>
                    <a:pt x="192" y="1049"/>
                    <a:pt x="242" y="1049"/>
                  </a:cubicBezTo>
                  <a:cubicBezTo>
                    <a:pt x="272" y="1049"/>
                    <a:pt x="300" y="1043"/>
                    <a:pt x="323" y="1028"/>
                  </a:cubicBezTo>
                  <a:cubicBezTo>
                    <a:pt x="403" y="1007"/>
                    <a:pt x="465" y="947"/>
                    <a:pt x="524" y="886"/>
                  </a:cubicBezTo>
                  <a:cubicBezTo>
                    <a:pt x="666" y="724"/>
                    <a:pt x="766" y="503"/>
                    <a:pt x="787" y="261"/>
                  </a:cubicBezTo>
                  <a:cubicBezTo>
                    <a:pt x="814" y="100"/>
                    <a:pt x="715" y="1"/>
                    <a:pt x="587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71"/>
            <p:cNvSpPr/>
            <p:nvPr/>
          </p:nvSpPr>
          <p:spPr>
            <a:xfrm>
              <a:off x="2415475" y="2117150"/>
              <a:ext cx="20375" cy="26350"/>
            </a:xfrm>
            <a:custGeom>
              <a:avLst/>
              <a:gdLst/>
              <a:ahLst/>
              <a:cxnLst/>
              <a:rect l="l" t="t" r="r" b="b"/>
              <a:pathLst>
                <a:path w="815" h="1054" extrusionOk="0">
                  <a:moveTo>
                    <a:pt x="576" y="1"/>
                  </a:moveTo>
                  <a:cubicBezTo>
                    <a:pt x="512" y="1"/>
                    <a:pt x="444" y="26"/>
                    <a:pt x="385" y="79"/>
                  </a:cubicBezTo>
                  <a:cubicBezTo>
                    <a:pt x="223" y="219"/>
                    <a:pt x="102" y="461"/>
                    <a:pt x="41" y="662"/>
                  </a:cubicBezTo>
                  <a:cubicBezTo>
                    <a:pt x="22" y="783"/>
                    <a:pt x="1" y="925"/>
                    <a:pt x="102" y="1006"/>
                  </a:cubicBezTo>
                  <a:cubicBezTo>
                    <a:pt x="135" y="1039"/>
                    <a:pt x="174" y="1054"/>
                    <a:pt x="216" y="1054"/>
                  </a:cubicBezTo>
                  <a:cubicBezTo>
                    <a:pt x="251" y="1054"/>
                    <a:pt x="287" y="1044"/>
                    <a:pt x="323" y="1025"/>
                  </a:cubicBezTo>
                  <a:cubicBezTo>
                    <a:pt x="404" y="1006"/>
                    <a:pt x="465" y="945"/>
                    <a:pt x="525" y="885"/>
                  </a:cubicBezTo>
                  <a:cubicBezTo>
                    <a:pt x="667" y="724"/>
                    <a:pt x="767" y="501"/>
                    <a:pt x="788" y="280"/>
                  </a:cubicBezTo>
                  <a:cubicBezTo>
                    <a:pt x="815" y="104"/>
                    <a:pt x="705" y="1"/>
                    <a:pt x="576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71"/>
            <p:cNvSpPr/>
            <p:nvPr/>
          </p:nvSpPr>
          <p:spPr>
            <a:xfrm>
              <a:off x="2396850" y="2082375"/>
              <a:ext cx="20025" cy="26375"/>
            </a:xfrm>
            <a:custGeom>
              <a:avLst/>
              <a:gdLst/>
              <a:ahLst/>
              <a:cxnLst/>
              <a:rect l="l" t="t" r="r" b="b"/>
              <a:pathLst>
                <a:path w="801" h="1055" extrusionOk="0">
                  <a:moveTo>
                    <a:pt x="570" y="0"/>
                  </a:moveTo>
                  <a:cubicBezTo>
                    <a:pt x="509" y="0"/>
                    <a:pt x="443" y="25"/>
                    <a:pt x="383" y="78"/>
                  </a:cubicBezTo>
                  <a:cubicBezTo>
                    <a:pt x="222" y="220"/>
                    <a:pt x="101" y="481"/>
                    <a:pt x="41" y="663"/>
                  </a:cubicBezTo>
                  <a:cubicBezTo>
                    <a:pt x="1" y="784"/>
                    <a:pt x="1" y="924"/>
                    <a:pt x="101" y="1005"/>
                  </a:cubicBezTo>
                  <a:cubicBezTo>
                    <a:pt x="135" y="1039"/>
                    <a:pt x="174" y="1054"/>
                    <a:pt x="217" y="1054"/>
                  </a:cubicBezTo>
                  <a:cubicBezTo>
                    <a:pt x="251" y="1054"/>
                    <a:pt x="287" y="1044"/>
                    <a:pt x="323" y="1026"/>
                  </a:cubicBezTo>
                  <a:cubicBezTo>
                    <a:pt x="404" y="1005"/>
                    <a:pt x="464" y="945"/>
                    <a:pt x="504" y="884"/>
                  </a:cubicBezTo>
                  <a:cubicBezTo>
                    <a:pt x="665" y="723"/>
                    <a:pt x="767" y="502"/>
                    <a:pt x="786" y="279"/>
                  </a:cubicBezTo>
                  <a:cubicBezTo>
                    <a:pt x="800" y="104"/>
                    <a:pt x="696" y="0"/>
                    <a:pt x="570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71"/>
            <p:cNvSpPr/>
            <p:nvPr/>
          </p:nvSpPr>
          <p:spPr>
            <a:xfrm>
              <a:off x="2757725" y="1986500"/>
              <a:ext cx="186525" cy="63550"/>
            </a:xfrm>
            <a:custGeom>
              <a:avLst/>
              <a:gdLst/>
              <a:ahLst/>
              <a:cxnLst/>
              <a:rect l="l" t="t" r="r" b="b"/>
              <a:pathLst>
                <a:path w="7461" h="2542" extrusionOk="0">
                  <a:moveTo>
                    <a:pt x="437" y="0"/>
                  </a:moveTo>
                  <a:cubicBezTo>
                    <a:pt x="417" y="0"/>
                    <a:pt x="399" y="7"/>
                    <a:pt x="383" y="22"/>
                  </a:cubicBezTo>
                  <a:cubicBezTo>
                    <a:pt x="202" y="163"/>
                    <a:pt x="61" y="385"/>
                    <a:pt x="41" y="647"/>
                  </a:cubicBezTo>
                  <a:cubicBezTo>
                    <a:pt x="1" y="910"/>
                    <a:pt x="81" y="1211"/>
                    <a:pt x="243" y="1434"/>
                  </a:cubicBezTo>
                  <a:cubicBezTo>
                    <a:pt x="466" y="1716"/>
                    <a:pt x="832" y="1878"/>
                    <a:pt x="1220" y="1878"/>
                  </a:cubicBezTo>
                  <a:cubicBezTo>
                    <a:pt x="1357" y="1878"/>
                    <a:pt x="1496" y="1858"/>
                    <a:pt x="1633" y="1816"/>
                  </a:cubicBezTo>
                  <a:cubicBezTo>
                    <a:pt x="1977" y="1716"/>
                    <a:pt x="2278" y="1493"/>
                    <a:pt x="2501" y="1171"/>
                  </a:cubicBezTo>
                  <a:cubicBezTo>
                    <a:pt x="2541" y="1434"/>
                    <a:pt x="2641" y="1716"/>
                    <a:pt x="2823" y="1937"/>
                  </a:cubicBezTo>
                  <a:cubicBezTo>
                    <a:pt x="3106" y="2300"/>
                    <a:pt x="3528" y="2522"/>
                    <a:pt x="3952" y="2542"/>
                  </a:cubicBezTo>
                  <a:lnTo>
                    <a:pt x="4012" y="2542"/>
                  </a:lnTo>
                  <a:cubicBezTo>
                    <a:pt x="4375" y="2542"/>
                    <a:pt x="4759" y="2401"/>
                    <a:pt x="5081" y="2119"/>
                  </a:cubicBezTo>
                  <a:cubicBezTo>
                    <a:pt x="5302" y="1897"/>
                    <a:pt x="5464" y="1635"/>
                    <a:pt x="5544" y="1353"/>
                  </a:cubicBezTo>
                  <a:cubicBezTo>
                    <a:pt x="5706" y="1595"/>
                    <a:pt x="5928" y="1797"/>
                    <a:pt x="6210" y="1897"/>
                  </a:cubicBezTo>
                  <a:cubicBezTo>
                    <a:pt x="6344" y="1953"/>
                    <a:pt x="6489" y="1980"/>
                    <a:pt x="6636" y="1980"/>
                  </a:cubicBezTo>
                  <a:cubicBezTo>
                    <a:pt x="6910" y="1980"/>
                    <a:pt x="7189" y="1886"/>
                    <a:pt x="7399" y="1716"/>
                  </a:cubicBezTo>
                  <a:cubicBezTo>
                    <a:pt x="7439" y="1676"/>
                    <a:pt x="7460" y="1614"/>
                    <a:pt x="7420" y="1574"/>
                  </a:cubicBezTo>
                  <a:cubicBezTo>
                    <a:pt x="7395" y="1549"/>
                    <a:pt x="7363" y="1532"/>
                    <a:pt x="7332" y="1532"/>
                  </a:cubicBezTo>
                  <a:cubicBezTo>
                    <a:pt x="7312" y="1532"/>
                    <a:pt x="7294" y="1539"/>
                    <a:pt x="7278" y="1555"/>
                  </a:cubicBezTo>
                  <a:cubicBezTo>
                    <a:pt x="7092" y="1701"/>
                    <a:pt x="6861" y="1777"/>
                    <a:pt x="6627" y="1777"/>
                  </a:cubicBezTo>
                  <a:cubicBezTo>
                    <a:pt x="6507" y="1777"/>
                    <a:pt x="6386" y="1757"/>
                    <a:pt x="6270" y="1716"/>
                  </a:cubicBezTo>
                  <a:cubicBezTo>
                    <a:pt x="5947" y="1595"/>
                    <a:pt x="5686" y="1292"/>
                    <a:pt x="5606" y="929"/>
                  </a:cubicBezTo>
                  <a:cubicBezTo>
                    <a:pt x="5606" y="889"/>
                    <a:pt x="5565" y="848"/>
                    <a:pt x="5504" y="848"/>
                  </a:cubicBezTo>
                  <a:cubicBezTo>
                    <a:pt x="5464" y="869"/>
                    <a:pt x="5423" y="910"/>
                    <a:pt x="5404" y="950"/>
                  </a:cubicBezTo>
                  <a:cubicBezTo>
                    <a:pt x="5404" y="1313"/>
                    <a:pt x="5222" y="1695"/>
                    <a:pt x="4939" y="1958"/>
                  </a:cubicBezTo>
                  <a:cubicBezTo>
                    <a:pt x="4675" y="2202"/>
                    <a:pt x="4341" y="2342"/>
                    <a:pt x="4019" y="2342"/>
                  </a:cubicBezTo>
                  <a:cubicBezTo>
                    <a:pt x="3997" y="2342"/>
                    <a:pt x="3975" y="2342"/>
                    <a:pt x="3952" y="2340"/>
                  </a:cubicBezTo>
                  <a:cubicBezTo>
                    <a:pt x="3589" y="2340"/>
                    <a:pt x="3227" y="2139"/>
                    <a:pt x="2985" y="1816"/>
                  </a:cubicBezTo>
                  <a:cubicBezTo>
                    <a:pt x="2743" y="1514"/>
                    <a:pt x="2662" y="1151"/>
                    <a:pt x="2722" y="808"/>
                  </a:cubicBezTo>
                  <a:cubicBezTo>
                    <a:pt x="2743" y="768"/>
                    <a:pt x="2702" y="708"/>
                    <a:pt x="2662" y="687"/>
                  </a:cubicBezTo>
                  <a:cubicBezTo>
                    <a:pt x="2601" y="687"/>
                    <a:pt x="2560" y="708"/>
                    <a:pt x="2541" y="748"/>
                  </a:cubicBezTo>
                  <a:cubicBezTo>
                    <a:pt x="2319" y="1171"/>
                    <a:pt x="1977" y="1493"/>
                    <a:pt x="1573" y="1614"/>
                  </a:cubicBezTo>
                  <a:cubicBezTo>
                    <a:pt x="1457" y="1652"/>
                    <a:pt x="1338" y="1669"/>
                    <a:pt x="1221" y="1669"/>
                  </a:cubicBezTo>
                  <a:cubicBezTo>
                    <a:pt x="892" y="1669"/>
                    <a:pt x="582" y="1530"/>
                    <a:pt x="404" y="1292"/>
                  </a:cubicBezTo>
                  <a:cubicBezTo>
                    <a:pt x="262" y="1131"/>
                    <a:pt x="202" y="889"/>
                    <a:pt x="243" y="668"/>
                  </a:cubicBezTo>
                  <a:cubicBezTo>
                    <a:pt x="262" y="466"/>
                    <a:pt x="364" y="284"/>
                    <a:pt x="504" y="184"/>
                  </a:cubicBezTo>
                  <a:cubicBezTo>
                    <a:pt x="544" y="143"/>
                    <a:pt x="565" y="82"/>
                    <a:pt x="525" y="42"/>
                  </a:cubicBezTo>
                  <a:cubicBezTo>
                    <a:pt x="500" y="17"/>
                    <a:pt x="468" y="0"/>
                    <a:pt x="437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71"/>
            <p:cNvSpPr/>
            <p:nvPr/>
          </p:nvSpPr>
          <p:spPr>
            <a:xfrm>
              <a:off x="2694225" y="2077225"/>
              <a:ext cx="139125" cy="72625"/>
            </a:xfrm>
            <a:custGeom>
              <a:avLst/>
              <a:gdLst/>
              <a:ahLst/>
              <a:cxnLst/>
              <a:rect l="l" t="t" r="r" b="b"/>
              <a:pathLst>
                <a:path w="5565" h="2905" extrusionOk="0">
                  <a:moveTo>
                    <a:pt x="376" y="0"/>
                  </a:moveTo>
                  <a:cubicBezTo>
                    <a:pt x="342" y="0"/>
                    <a:pt x="315" y="17"/>
                    <a:pt x="302" y="42"/>
                  </a:cubicBezTo>
                  <a:cubicBezTo>
                    <a:pt x="60" y="385"/>
                    <a:pt x="1" y="808"/>
                    <a:pt x="81" y="1251"/>
                  </a:cubicBezTo>
                  <a:cubicBezTo>
                    <a:pt x="181" y="1676"/>
                    <a:pt x="444" y="2038"/>
                    <a:pt x="786" y="2240"/>
                  </a:cubicBezTo>
                  <a:cubicBezTo>
                    <a:pt x="1001" y="2347"/>
                    <a:pt x="1245" y="2405"/>
                    <a:pt x="1492" y="2405"/>
                  </a:cubicBezTo>
                  <a:cubicBezTo>
                    <a:pt x="1661" y="2405"/>
                    <a:pt x="1832" y="2378"/>
                    <a:pt x="1996" y="2321"/>
                  </a:cubicBezTo>
                  <a:cubicBezTo>
                    <a:pt x="2299" y="2219"/>
                    <a:pt x="2541" y="2058"/>
                    <a:pt x="2721" y="1837"/>
                  </a:cubicBezTo>
                  <a:cubicBezTo>
                    <a:pt x="2762" y="2018"/>
                    <a:pt x="2842" y="2200"/>
                    <a:pt x="2963" y="2361"/>
                  </a:cubicBezTo>
                  <a:cubicBezTo>
                    <a:pt x="3205" y="2684"/>
                    <a:pt x="3549" y="2864"/>
                    <a:pt x="3912" y="2905"/>
                  </a:cubicBezTo>
                  <a:lnTo>
                    <a:pt x="4012" y="2905"/>
                  </a:lnTo>
                  <a:cubicBezTo>
                    <a:pt x="4638" y="2905"/>
                    <a:pt x="5262" y="2482"/>
                    <a:pt x="5544" y="1856"/>
                  </a:cubicBezTo>
                  <a:cubicBezTo>
                    <a:pt x="5565" y="1797"/>
                    <a:pt x="5544" y="1735"/>
                    <a:pt x="5504" y="1716"/>
                  </a:cubicBezTo>
                  <a:cubicBezTo>
                    <a:pt x="5489" y="1711"/>
                    <a:pt x="5473" y="1708"/>
                    <a:pt x="5459" y="1708"/>
                  </a:cubicBezTo>
                  <a:cubicBezTo>
                    <a:pt x="5416" y="1708"/>
                    <a:pt x="5378" y="1731"/>
                    <a:pt x="5363" y="1776"/>
                  </a:cubicBezTo>
                  <a:cubicBezTo>
                    <a:pt x="5095" y="2333"/>
                    <a:pt x="4551" y="2706"/>
                    <a:pt x="4013" y="2706"/>
                  </a:cubicBezTo>
                  <a:cubicBezTo>
                    <a:pt x="3986" y="2706"/>
                    <a:pt x="3958" y="2705"/>
                    <a:pt x="3931" y="2703"/>
                  </a:cubicBezTo>
                  <a:cubicBezTo>
                    <a:pt x="3630" y="2684"/>
                    <a:pt x="3326" y="2501"/>
                    <a:pt x="3125" y="2240"/>
                  </a:cubicBezTo>
                  <a:cubicBezTo>
                    <a:pt x="2944" y="2018"/>
                    <a:pt x="2883" y="1756"/>
                    <a:pt x="2923" y="1514"/>
                  </a:cubicBezTo>
                  <a:cubicBezTo>
                    <a:pt x="2944" y="1453"/>
                    <a:pt x="2904" y="1413"/>
                    <a:pt x="2863" y="1393"/>
                  </a:cubicBezTo>
                  <a:cubicBezTo>
                    <a:pt x="2848" y="1388"/>
                    <a:pt x="2834" y="1385"/>
                    <a:pt x="2821" y="1385"/>
                  </a:cubicBezTo>
                  <a:cubicBezTo>
                    <a:pt x="2783" y="1385"/>
                    <a:pt x="2757" y="1408"/>
                    <a:pt x="2742" y="1453"/>
                  </a:cubicBezTo>
                  <a:cubicBezTo>
                    <a:pt x="2601" y="1756"/>
                    <a:pt x="2299" y="2018"/>
                    <a:pt x="1936" y="2138"/>
                  </a:cubicBezTo>
                  <a:cubicBezTo>
                    <a:pt x="1793" y="2186"/>
                    <a:pt x="1646" y="2209"/>
                    <a:pt x="1503" y="2209"/>
                  </a:cubicBezTo>
                  <a:cubicBezTo>
                    <a:pt x="1283" y="2209"/>
                    <a:pt x="1070" y="2155"/>
                    <a:pt x="888" y="2058"/>
                  </a:cubicBezTo>
                  <a:cubicBezTo>
                    <a:pt x="605" y="1877"/>
                    <a:pt x="383" y="1574"/>
                    <a:pt x="283" y="1192"/>
                  </a:cubicBezTo>
                  <a:cubicBezTo>
                    <a:pt x="202" y="829"/>
                    <a:pt x="262" y="445"/>
                    <a:pt x="463" y="163"/>
                  </a:cubicBezTo>
                  <a:cubicBezTo>
                    <a:pt x="484" y="122"/>
                    <a:pt x="484" y="63"/>
                    <a:pt x="444" y="22"/>
                  </a:cubicBezTo>
                  <a:cubicBezTo>
                    <a:pt x="420" y="7"/>
                    <a:pt x="397" y="0"/>
                    <a:pt x="376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71"/>
            <p:cNvSpPr/>
            <p:nvPr/>
          </p:nvSpPr>
          <p:spPr>
            <a:xfrm>
              <a:off x="2356000" y="1866075"/>
              <a:ext cx="55475" cy="79675"/>
            </a:xfrm>
            <a:custGeom>
              <a:avLst/>
              <a:gdLst/>
              <a:ahLst/>
              <a:cxnLst/>
              <a:rect l="l" t="t" r="r" b="b"/>
              <a:pathLst>
                <a:path w="2219" h="3187" extrusionOk="0">
                  <a:moveTo>
                    <a:pt x="2038" y="141"/>
                  </a:moveTo>
                  <a:cubicBezTo>
                    <a:pt x="2057" y="141"/>
                    <a:pt x="2057" y="141"/>
                    <a:pt x="2057" y="162"/>
                  </a:cubicBezTo>
                  <a:cubicBezTo>
                    <a:pt x="2078" y="182"/>
                    <a:pt x="2098" y="243"/>
                    <a:pt x="2078" y="303"/>
                  </a:cubicBezTo>
                  <a:cubicBezTo>
                    <a:pt x="1977" y="665"/>
                    <a:pt x="1756" y="969"/>
                    <a:pt x="1514" y="1291"/>
                  </a:cubicBezTo>
                  <a:cubicBezTo>
                    <a:pt x="1412" y="1412"/>
                    <a:pt x="1291" y="1552"/>
                    <a:pt x="1170" y="1654"/>
                  </a:cubicBezTo>
                  <a:cubicBezTo>
                    <a:pt x="1210" y="1432"/>
                    <a:pt x="1291" y="1211"/>
                    <a:pt x="1372" y="988"/>
                  </a:cubicBezTo>
                  <a:cubicBezTo>
                    <a:pt x="1473" y="727"/>
                    <a:pt x="1654" y="343"/>
                    <a:pt x="1977" y="162"/>
                  </a:cubicBezTo>
                  <a:cubicBezTo>
                    <a:pt x="1998" y="141"/>
                    <a:pt x="2017" y="141"/>
                    <a:pt x="2038" y="141"/>
                  </a:cubicBezTo>
                  <a:close/>
                  <a:moveTo>
                    <a:pt x="2057" y="1"/>
                  </a:moveTo>
                  <a:cubicBezTo>
                    <a:pt x="1998" y="1"/>
                    <a:pt x="1957" y="20"/>
                    <a:pt x="1917" y="41"/>
                  </a:cubicBezTo>
                  <a:cubicBezTo>
                    <a:pt x="1554" y="243"/>
                    <a:pt x="1352" y="646"/>
                    <a:pt x="1251" y="948"/>
                  </a:cubicBezTo>
                  <a:cubicBezTo>
                    <a:pt x="1130" y="1230"/>
                    <a:pt x="1049" y="1512"/>
                    <a:pt x="1009" y="1794"/>
                  </a:cubicBezTo>
                  <a:cubicBezTo>
                    <a:pt x="869" y="1915"/>
                    <a:pt x="686" y="1996"/>
                    <a:pt x="506" y="2017"/>
                  </a:cubicBezTo>
                  <a:cubicBezTo>
                    <a:pt x="364" y="2017"/>
                    <a:pt x="223" y="1996"/>
                    <a:pt x="81" y="1936"/>
                  </a:cubicBezTo>
                  <a:cubicBezTo>
                    <a:pt x="81" y="1936"/>
                    <a:pt x="62" y="1936"/>
                    <a:pt x="62" y="1915"/>
                  </a:cubicBezTo>
                  <a:lnTo>
                    <a:pt x="1" y="2036"/>
                  </a:lnTo>
                  <a:lnTo>
                    <a:pt x="22" y="2057"/>
                  </a:lnTo>
                  <a:cubicBezTo>
                    <a:pt x="62" y="2077"/>
                    <a:pt x="81" y="2077"/>
                    <a:pt x="102" y="2098"/>
                  </a:cubicBezTo>
                  <a:cubicBezTo>
                    <a:pt x="143" y="2098"/>
                    <a:pt x="183" y="2117"/>
                    <a:pt x="243" y="2138"/>
                  </a:cubicBezTo>
                  <a:cubicBezTo>
                    <a:pt x="283" y="2148"/>
                    <a:pt x="329" y="2152"/>
                    <a:pt x="377" y="2152"/>
                  </a:cubicBezTo>
                  <a:cubicBezTo>
                    <a:pt x="425" y="2152"/>
                    <a:pt x="475" y="2148"/>
                    <a:pt x="525" y="2138"/>
                  </a:cubicBezTo>
                  <a:cubicBezTo>
                    <a:pt x="686" y="2138"/>
                    <a:pt x="848" y="2077"/>
                    <a:pt x="990" y="1977"/>
                  </a:cubicBezTo>
                  <a:lnTo>
                    <a:pt x="990" y="1977"/>
                  </a:lnTo>
                  <a:cubicBezTo>
                    <a:pt x="969" y="2036"/>
                    <a:pt x="969" y="2117"/>
                    <a:pt x="969" y="2178"/>
                  </a:cubicBezTo>
                  <a:cubicBezTo>
                    <a:pt x="969" y="2299"/>
                    <a:pt x="969" y="2501"/>
                    <a:pt x="1009" y="2681"/>
                  </a:cubicBezTo>
                  <a:lnTo>
                    <a:pt x="1070" y="2864"/>
                  </a:lnTo>
                  <a:cubicBezTo>
                    <a:pt x="1130" y="2985"/>
                    <a:pt x="1231" y="3106"/>
                    <a:pt x="1372" y="3186"/>
                  </a:cubicBezTo>
                  <a:lnTo>
                    <a:pt x="1433" y="3065"/>
                  </a:lnTo>
                  <a:cubicBezTo>
                    <a:pt x="1291" y="2985"/>
                    <a:pt x="1210" y="2843"/>
                    <a:pt x="1151" y="2702"/>
                  </a:cubicBezTo>
                  <a:lnTo>
                    <a:pt x="1151" y="2641"/>
                  </a:lnTo>
                  <a:cubicBezTo>
                    <a:pt x="1090" y="2480"/>
                    <a:pt x="1090" y="2299"/>
                    <a:pt x="1110" y="2198"/>
                  </a:cubicBezTo>
                  <a:cubicBezTo>
                    <a:pt x="1110" y="2077"/>
                    <a:pt x="1130" y="1977"/>
                    <a:pt x="1130" y="1875"/>
                  </a:cubicBezTo>
                  <a:cubicBezTo>
                    <a:pt x="1312" y="1735"/>
                    <a:pt x="1473" y="1552"/>
                    <a:pt x="1614" y="1372"/>
                  </a:cubicBezTo>
                  <a:cubicBezTo>
                    <a:pt x="1856" y="1069"/>
                    <a:pt x="2119" y="727"/>
                    <a:pt x="2199" y="343"/>
                  </a:cubicBezTo>
                  <a:cubicBezTo>
                    <a:pt x="2219" y="262"/>
                    <a:pt x="2219" y="141"/>
                    <a:pt x="2178" y="82"/>
                  </a:cubicBezTo>
                  <a:cubicBezTo>
                    <a:pt x="2159" y="41"/>
                    <a:pt x="2119" y="20"/>
                    <a:pt x="2057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71"/>
            <p:cNvSpPr/>
            <p:nvPr/>
          </p:nvSpPr>
          <p:spPr>
            <a:xfrm>
              <a:off x="2327300" y="1915475"/>
              <a:ext cx="35300" cy="254525"/>
            </a:xfrm>
            <a:custGeom>
              <a:avLst/>
              <a:gdLst/>
              <a:ahLst/>
              <a:cxnLst/>
              <a:rect l="l" t="t" r="r" b="b"/>
              <a:pathLst>
                <a:path w="1412" h="10181" extrusionOk="0">
                  <a:moveTo>
                    <a:pt x="1291" y="1"/>
                  </a:moveTo>
                  <a:cubicBezTo>
                    <a:pt x="1270" y="41"/>
                    <a:pt x="1250" y="81"/>
                    <a:pt x="1250" y="122"/>
                  </a:cubicBezTo>
                  <a:cubicBezTo>
                    <a:pt x="404" y="3146"/>
                    <a:pt x="0" y="6270"/>
                    <a:pt x="60" y="9436"/>
                  </a:cubicBezTo>
                  <a:cubicBezTo>
                    <a:pt x="60" y="9517"/>
                    <a:pt x="81" y="9617"/>
                    <a:pt x="100" y="9737"/>
                  </a:cubicBezTo>
                  <a:lnTo>
                    <a:pt x="162" y="10041"/>
                  </a:lnTo>
                  <a:cubicBezTo>
                    <a:pt x="162" y="10100"/>
                    <a:pt x="181" y="10141"/>
                    <a:pt x="181" y="10181"/>
                  </a:cubicBezTo>
                  <a:lnTo>
                    <a:pt x="221" y="10181"/>
                  </a:lnTo>
                  <a:cubicBezTo>
                    <a:pt x="202" y="10141"/>
                    <a:pt x="202" y="10100"/>
                    <a:pt x="202" y="10060"/>
                  </a:cubicBezTo>
                  <a:cubicBezTo>
                    <a:pt x="202" y="9617"/>
                    <a:pt x="181" y="9194"/>
                    <a:pt x="181" y="8750"/>
                  </a:cubicBezTo>
                  <a:cubicBezTo>
                    <a:pt x="202" y="5847"/>
                    <a:pt x="605" y="2963"/>
                    <a:pt x="1391" y="162"/>
                  </a:cubicBezTo>
                  <a:cubicBezTo>
                    <a:pt x="1391" y="122"/>
                    <a:pt x="1391" y="81"/>
                    <a:pt x="1412" y="41"/>
                  </a:cubicBezTo>
                  <a:lnTo>
                    <a:pt x="1291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71"/>
            <p:cNvSpPr/>
            <p:nvPr/>
          </p:nvSpPr>
          <p:spPr>
            <a:xfrm>
              <a:off x="2329800" y="1931075"/>
              <a:ext cx="55475" cy="235925"/>
            </a:xfrm>
            <a:custGeom>
              <a:avLst/>
              <a:gdLst/>
              <a:ahLst/>
              <a:cxnLst/>
              <a:rect l="l" t="t" r="r" b="b"/>
              <a:pathLst>
                <a:path w="2219" h="9437" extrusionOk="0">
                  <a:moveTo>
                    <a:pt x="2097" y="1"/>
                  </a:moveTo>
                  <a:cubicBezTo>
                    <a:pt x="2097" y="41"/>
                    <a:pt x="2078" y="62"/>
                    <a:pt x="2057" y="81"/>
                  </a:cubicBezTo>
                  <a:cubicBezTo>
                    <a:pt x="747" y="2562"/>
                    <a:pt x="344" y="5444"/>
                    <a:pt x="81" y="8126"/>
                  </a:cubicBezTo>
                  <a:cubicBezTo>
                    <a:pt x="62" y="8468"/>
                    <a:pt x="21" y="8791"/>
                    <a:pt x="0" y="9113"/>
                  </a:cubicBezTo>
                  <a:lnTo>
                    <a:pt x="62" y="9417"/>
                  </a:lnTo>
                  <a:lnTo>
                    <a:pt x="102" y="9436"/>
                  </a:lnTo>
                  <a:cubicBezTo>
                    <a:pt x="363" y="6452"/>
                    <a:pt x="646" y="3086"/>
                    <a:pt x="2118" y="264"/>
                  </a:cubicBezTo>
                  <a:cubicBezTo>
                    <a:pt x="2158" y="202"/>
                    <a:pt x="2178" y="162"/>
                    <a:pt x="2199" y="102"/>
                  </a:cubicBezTo>
                  <a:cubicBezTo>
                    <a:pt x="2218" y="102"/>
                    <a:pt x="2218" y="81"/>
                    <a:pt x="2218" y="62"/>
                  </a:cubicBezTo>
                  <a:lnTo>
                    <a:pt x="2199" y="41"/>
                  </a:lnTo>
                  <a:lnTo>
                    <a:pt x="2097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71"/>
            <p:cNvSpPr/>
            <p:nvPr/>
          </p:nvSpPr>
          <p:spPr>
            <a:xfrm>
              <a:off x="2852675" y="1500475"/>
              <a:ext cx="13950" cy="11800"/>
            </a:xfrm>
            <a:custGeom>
              <a:avLst/>
              <a:gdLst/>
              <a:ahLst/>
              <a:cxnLst/>
              <a:rect l="l" t="t" r="r" b="b"/>
              <a:pathLst>
                <a:path w="558" h="472" extrusionOk="0">
                  <a:moveTo>
                    <a:pt x="133" y="1"/>
                  </a:moveTo>
                  <a:cubicBezTo>
                    <a:pt x="40" y="1"/>
                    <a:pt x="0" y="124"/>
                    <a:pt x="53" y="230"/>
                  </a:cubicBezTo>
                  <a:cubicBezTo>
                    <a:pt x="114" y="311"/>
                    <a:pt x="235" y="411"/>
                    <a:pt x="335" y="451"/>
                  </a:cubicBezTo>
                  <a:cubicBezTo>
                    <a:pt x="366" y="462"/>
                    <a:pt x="401" y="472"/>
                    <a:pt x="434" y="472"/>
                  </a:cubicBezTo>
                  <a:cubicBezTo>
                    <a:pt x="467" y="472"/>
                    <a:pt x="497" y="462"/>
                    <a:pt x="517" y="432"/>
                  </a:cubicBezTo>
                  <a:cubicBezTo>
                    <a:pt x="558" y="411"/>
                    <a:pt x="558" y="351"/>
                    <a:pt x="537" y="311"/>
                  </a:cubicBezTo>
                  <a:cubicBezTo>
                    <a:pt x="537" y="270"/>
                    <a:pt x="517" y="230"/>
                    <a:pt x="477" y="190"/>
                  </a:cubicBezTo>
                  <a:cubicBezTo>
                    <a:pt x="396" y="88"/>
                    <a:pt x="295" y="29"/>
                    <a:pt x="174" y="8"/>
                  </a:cubicBezTo>
                  <a:cubicBezTo>
                    <a:pt x="159" y="3"/>
                    <a:pt x="146" y="1"/>
                    <a:pt x="133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71"/>
            <p:cNvSpPr/>
            <p:nvPr/>
          </p:nvSpPr>
          <p:spPr>
            <a:xfrm>
              <a:off x="2851625" y="1478425"/>
              <a:ext cx="14475" cy="11925"/>
            </a:xfrm>
            <a:custGeom>
              <a:avLst/>
              <a:gdLst/>
              <a:ahLst/>
              <a:cxnLst/>
              <a:rect l="l" t="t" r="r" b="b"/>
              <a:pathLst>
                <a:path w="579" h="477" extrusionOk="0">
                  <a:moveTo>
                    <a:pt x="167" y="0"/>
                  </a:moveTo>
                  <a:cubicBezTo>
                    <a:pt x="47" y="0"/>
                    <a:pt x="1" y="113"/>
                    <a:pt x="75" y="225"/>
                  </a:cubicBezTo>
                  <a:cubicBezTo>
                    <a:pt x="135" y="325"/>
                    <a:pt x="256" y="406"/>
                    <a:pt x="358" y="446"/>
                  </a:cubicBezTo>
                  <a:cubicBezTo>
                    <a:pt x="387" y="466"/>
                    <a:pt x="423" y="476"/>
                    <a:pt x="455" y="476"/>
                  </a:cubicBezTo>
                  <a:cubicBezTo>
                    <a:pt x="488" y="476"/>
                    <a:pt x="518" y="466"/>
                    <a:pt x="538" y="446"/>
                  </a:cubicBezTo>
                  <a:cubicBezTo>
                    <a:pt x="559" y="406"/>
                    <a:pt x="579" y="365"/>
                    <a:pt x="559" y="306"/>
                  </a:cubicBezTo>
                  <a:cubicBezTo>
                    <a:pt x="559" y="265"/>
                    <a:pt x="519" y="225"/>
                    <a:pt x="498" y="204"/>
                  </a:cubicBezTo>
                  <a:cubicBezTo>
                    <a:pt x="417" y="104"/>
                    <a:pt x="317" y="43"/>
                    <a:pt x="196" y="3"/>
                  </a:cubicBezTo>
                  <a:cubicBezTo>
                    <a:pt x="186" y="1"/>
                    <a:pt x="176" y="0"/>
                    <a:pt x="167" y="0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71"/>
            <p:cNvSpPr/>
            <p:nvPr/>
          </p:nvSpPr>
          <p:spPr>
            <a:xfrm>
              <a:off x="2870750" y="1471875"/>
              <a:ext cx="14025" cy="11675"/>
            </a:xfrm>
            <a:custGeom>
              <a:avLst/>
              <a:gdLst/>
              <a:ahLst/>
              <a:cxnLst/>
              <a:rect l="l" t="t" r="r" b="b"/>
              <a:pathLst>
                <a:path w="561" h="467" extrusionOk="0">
                  <a:moveTo>
                    <a:pt x="166" y="1"/>
                  </a:moveTo>
                  <a:cubicBezTo>
                    <a:pt x="47" y="1"/>
                    <a:pt x="0" y="113"/>
                    <a:pt x="56" y="224"/>
                  </a:cubicBezTo>
                  <a:cubicBezTo>
                    <a:pt x="117" y="326"/>
                    <a:pt x="257" y="406"/>
                    <a:pt x="338" y="447"/>
                  </a:cubicBezTo>
                  <a:cubicBezTo>
                    <a:pt x="368" y="456"/>
                    <a:pt x="404" y="467"/>
                    <a:pt x="437" y="467"/>
                  </a:cubicBezTo>
                  <a:cubicBezTo>
                    <a:pt x="470" y="467"/>
                    <a:pt x="500" y="456"/>
                    <a:pt x="520" y="426"/>
                  </a:cubicBezTo>
                  <a:cubicBezTo>
                    <a:pt x="560" y="406"/>
                    <a:pt x="560" y="345"/>
                    <a:pt x="560" y="305"/>
                  </a:cubicBezTo>
                  <a:lnTo>
                    <a:pt x="499" y="184"/>
                  </a:lnTo>
                  <a:cubicBezTo>
                    <a:pt x="418" y="103"/>
                    <a:pt x="297" y="23"/>
                    <a:pt x="197" y="3"/>
                  </a:cubicBezTo>
                  <a:cubicBezTo>
                    <a:pt x="187" y="2"/>
                    <a:pt x="176" y="1"/>
                    <a:pt x="166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71"/>
            <p:cNvSpPr/>
            <p:nvPr/>
          </p:nvSpPr>
          <p:spPr>
            <a:xfrm>
              <a:off x="2891425" y="1486000"/>
              <a:ext cx="14000" cy="11675"/>
            </a:xfrm>
            <a:custGeom>
              <a:avLst/>
              <a:gdLst/>
              <a:ahLst/>
              <a:cxnLst/>
              <a:rect l="l" t="t" r="r" b="b"/>
              <a:pathLst>
                <a:path w="560" h="467" extrusionOk="0">
                  <a:moveTo>
                    <a:pt x="165" y="0"/>
                  </a:moveTo>
                  <a:cubicBezTo>
                    <a:pt x="47" y="0"/>
                    <a:pt x="1" y="112"/>
                    <a:pt x="75" y="224"/>
                  </a:cubicBezTo>
                  <a:cubicBezTo>
                    <a:pt x="137" y="325"/>
                    <a:pt x="258" y="406"/>
                    <a:pt x="358" y="446"/>
                  </a:cubicBezTo>
                  <a:cubicBezTo>
                    <a:pt x="388" y="456"/>
                    <a:pt x="418" y="466"/>
                    <a:pt x="449" y="466"/>
                  </a:cubicBezTo>
                  <a:cubicBezTo>
                    <a:pt x="479" y="466"/>
                    <a:pt x="509" y="456"/>
                    <a:pt x="540" y="425"/>
                  </a:cubicBezTo>
                  <a:cubicBezTo>
                    <a:pt x="559" y="406"/>
                    <a:pt x="559" y="345"/>
                    <a:pt x="559" y="304"/>
                  </a:cubicBezTo>
                  <a:lnTo>
                    <a:pt x="499" y="183"/>
                  </a:lnTo>
                  <a:cubicBezTo>
                    <a:pt x="419" y="103"/>
                    <a:pt x="317" y="22"/>
                    <a:pt x="196" y="3"/>
                  </a:cubicBezTo>
                  <a:cubicBezTo>
                    <a:pt x="185" y="1"/>
                    <a:pt x="175" y="0"/>
                    <a:pt x="165" y="0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71"/>
            <p:cNvSpPr/>
            <p:nvPr/>
          </p:nvSpPr>
          <p:spPr>
            <a:xfrm>
              <a:off x="2872800" y="1494550"/>
              <a:ext cx="13975" cy="11675"/>
            </a:xfrm>
            <a:custGeom>
              <a:avLst/>
              <a:gdLst/>
              <a:ahLst/>
              <a:cxnLst/>
              <a:rect l="l" t="t" r="r" b="b"/>
              <a:pathLst>
                <a:path w="559" h="467" extrusionOk="0">
                  <a:moveTo>
                    <a:pt x="167" y="1"/>
                  </a:moveTo>
                  <a:cubicBezTo>
                    <a:pt x="46" y="1"/>
                    <a:pt x="0" y="113"/>
                    <a:pt x="75" y="225"/>
                  </a:cubicBezTo>
                  <a:cubicBezTo>
                    <a:pt x="115" y="325"/>
                    <a:pt x="256" y="406"/>
                    <a:pt x="357" y="446"/>
                  </a:cubicBezTo>
                  <a:cubicBezTo>
                    <a:pt x="378" y="457"/>
                    <a:pt x="408" y="467"/>
                    <a:pt x="440" y="467"/>
                  </a:cubicBezTo>
                  <a:cubicBezTo>
                    <a:pt x="473" y="467"/>
                    <a:pt x="508" y="457"/>
                    <a:pt x="538" y="427"/>
                  </a:cubicBezTo>
                  <a:cubicBezTo>
                    <a:pt x="559" y="406"/>
                    <a:pt x="559" y="346"/>
                    <a:pt x="559" y="306"/>
                  </a:cubicBezTo>
                  <a:lnTo>
                    <a:pt x="498" y="185"/>
                  </a:lnTo>
                  <a:cubicBezTo>
                    <a:pt x="417" y="104"/>
                    <a:pt x="296" y="24"/>
                    <a:pt x="196" y="3"/>
                  </a:cubicBezTo>
                  <a:cubicBezTo>
                    <a:pt x="186" y="1"/>
                    <a:pt x="176" y="1"/>
                    <a:pt x="167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71"/>
            <p:cNvSpPr/>
            <p:nvPr/>
          </p:nvSpPr>
          <p:spPr>
            <a:xfrm>
              <a:off x="2915000" y="1830725"/>
              <a:ext cx="10100" cy="14575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75" y="1"/>
                  </a:moveTo>
                  <a:cubicBezTo>
                    <a:pt x="232" y="1"/>
                    <a:pt x="183" y="22"/>
                    <a:pt x="140" y="63"/>
                  </a:cubicBezTo>
                  <a:cubicBezTo>
                    <a:pt x="60" y="144"/>
                    <a:pt x="19" y="305"/>
                    <a:pt x="0" y="407"/>
                  </a:cubicBezTo>
                  <a:cubicBezTo>
                    <a:pt x="0" y="467"/>
                    <a:pt x="0" y="547"/>
                    <a:pt x="60" y="568"/>
                  </a:cubicBezTo>
                  <a:cubicBezTo>
                    <a:pt x="80" y="578"/>
                    <a:pt x="105" y="583"/>
                    <a:pt x="131" y="583"/>
                  </a:cubicBezTo>
                  <a:cubicBezTo>
                    <a:pt x="156" y="583"/>
                    <a:pt x="181" y="578"/>
                    <a:pt x="202" y="568"/>
                  </a:cubicBezTo>
                  <a:cubicBezTo>
                    <a:pt x="242" y="547"/>
                    <a:pt x="261" y="507"/>
                    <a:pt x="302" y="467"/>
                  </a:cubicBezTo>
                  <a:cubicBezTo>
                    <a:pt x="363" y="367"/>
                    <a:pt x="403" y="246"/>
                    <a:pt x="382" y="125"/>
                  </a:cubicBezTo>
                  <a:cubicBezTo>
                    <a:pt x="382" y="42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71"/>
            <p:cNvSpPr/>
            <p:nvPr/>
          </p:nvSpPr>
          <p:spPr>
            <a:xfrm>
              <a:off x="2935625" y="1824175"/>
              <a:ext cx="10125" cy="14575"/>
            </a:xfrm>
            <a:custGeom>
              <a:avLst/>
              <a:gdLst/>
              <a:ahLst/>
              <a:cxnLst/>
              <a:rect l="l" t="t" r="r" b="b"/>
              <a:pathLst>
                <a:path w="405" h="583" extrusionOk="0">
                  <a:moveTo>
                    <a:pt x="282" y="1"/>
                  </a:moveTo>
                  <a:cubicBezTo>
                    <a:pt x="240" y="1"/>
                    <a:pt x="196" y="22"/>
                    <a:pt x="162" y="64"/>
                  </a:cubicBezTo>
                  <a:cubicBezTo>
                    <a:pt x="81" y="145"/>
                    <a:pt x="41" y="306"/>
                    <a:pt x="22" y="406"/>
                  </a:cubicBezTo>
                  <a:cubicBezTo>
                    <a:pt x="1" y="467"/>
                    <a:pt x="22" y="548"/>
                    <a:pt x="81" y="567"/>
                  </a:cubicBezTo>
                  <a:cubicBezTo>
                    <a:pt x="102" y="578"/>
                    <a:pt x="122" y="583"/>
                    <a:pt x="142" y="583"/>
                  </a:cubicBezTo>
                  <a:cubicBezTo>
                    <a:pt x="162" y="583"/>
                    <a:pt x="182" y="578"/>
                    <a:pt x="202" y="567"/>
                  </a:cubicBezTo>
                  <a:cubicBezTo>
                    <a:pt x="243" y="548"/>
                    <a:pt x="283" y="508"/>
                    <a:pt x="304" y="467"/>
                  </a:cubicBezTo>
                  <a:cubicBezTo>
                    <a:pt x="364" y="366"/>
                    <a:pt x="404" y="245"/>
                    <a:pt x="404" y="124"/>
                  </a:cubicBezTo>
                  <a:cubicBezTo>
                    <a:pt x="393" y="42"/>
                    <a:pt x="340" y="1"/>
                    <a:pt x="282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71"/>
            <p:cNvSpPr/>
            <p:nvPr/>
          </p:nvSpPr>
          <p:spPr>
            <a:xfrm>
              <a:off x="2947725" y="1840800"/>
              <a:ext cx="9625" cy="14425"/>
            </a:xfrm>
            <a:custGeom>
              <a:avLst/>
              <a:gdLst/>
              <a:ahLst/>
              <a:cxnLst/>
              <a:rect l="l" t="t" r="r" b="b"/>
              <a:pathLst>
                <a:path w="385" h="577" extrusionOk="0">
                  <a:moveTo>
                    <a:pt x="268" y="1"/>
                  </a:moveTo>
                  <a:cubicBezTo>
                    <a:pt x="224" y="1"/>
                    <a:pt x="176" y="22"/>
                    <a:pt x="143" y="64"/>
                  </a:cubicBezTo>
                  <a:cubicBezTo>
                    <a:pt x="62" y="144"/>
                    <a:pt x="22" y="286"/>
                    <a:pt x="1" y="386"/>
                  </a:cubicBezTo>
                  <a:cubicBezTo>
                    <a:pt x="1" y="447"/>
                    <a:pt x="1" y="528"/>
                    <a:pt x="62" y="568"/>
                  </a:cubicBezTo>
                  <a:cubicBezTo>
                    <a:pt x="74" y="574"/>
                    <a:pt x="87" y="576"/>
                    <a:pt x="101" y="576"/>
                  </a:cubicBezTo>
                  <a:cubicBezTo>
                    <a:pt x="134" y="576"/>
                    <a:pt x="168" y="562"/>
                    <a:pt x="183" y="547"/>
                  </a:cubicBezTo>
                  <a:cubicBezTo>
                    <a:pt x="223" y="528"/>
                    <a:pt x="264" y="488"/>
                    <a:pt x="283" y="467"/>
                  </a:cubicBezTo>
                  <a:cubicBezTo>
                    <a:pt x="364" y="367"/>
                    <a:pt x="385" y="246"/>
                    <a:pt x="385" y="125"/>
                  </a:cubicBezTo>
                  <a:cubicBezTo>
                    <a:pt x="385" y="42"/>
                    <a:pt x="330" y="1"/>
                    <a:pt x="268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71"/>
            <p:cNvSpPr/>
            <p:nvPr/>
          </p:nvSpPr>
          <p:spPr>
            <a:xfrm>
              <a:off x="2939675" y="1864500"/>
              <a:ext cx="10100" cy="14575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76" y="1"/>
                  </a:moveTo>
                  <a:cubicBezTo>
                    <a:pt x="233" y="1"/>
                    <a:pt x="184" y="22"/>
                    <a:pt x="142" y="64"/>
                  </a:cubicBezTo>
                  <a:cubicBezTo>
                    <a:pt x="61" y="145"/>
                    <a:pt x="21" y="285"/>
                    <a:pt x="0" y="386"/>
                  </a:cubicBezTo>
                  <a:cubicBezTo>
                    <a:pt x="0" y="467"/>
                    <a:pt x="0" y="527"/>
                    <a:pt x="61" y="567"/>
                  </a:cubicBezTo>
                  <a:cubicBezTo>
                    <a:pt x="82" y="578"/>
                    <a:pt x="107" y="583"/>
                    <a:pt x="132" y="583"/>
                  </a:cubicBezTo>
                  <a:cubicBezTo>
                    <a:pt x="157" y="583"/>
                    <a:pt x="182" y="578"/>
                    <a:pt x="202" y="567"/>
                  </a:cubicBezTo>
                  <a:cubicBezTo>
                    <a:pt x="242" y="527"/>
                    <a:pt x="263" y="507"/>
                    <a:pt x="282" y="467"/>
                  </a:cubicBezTo>
                  <a:cubicBezTo>
                    <a:pt x="363" y="366"/>
                    <a:pt x="403" y="245"/>
                    <a:pt x="384" y="124"/>
                  </a:cubicBezTo>
                  <a:cubicBezTo>
                    <a:pt x="384" y="42"/>
                    <a:pt x="336" y="1"/>
                    <a:pt x="276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71"/>
            <p:cNvSpPr/>
            <p:nvPr/>
          </p:nvSpPr>
          <p:spPr>
            <a:xfrm>
              <a:off x="2926075" y="1848875"/>
              <a:ext cx="10100" cy="14575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81" y="1"/>
                  </a:moveTo>
                  <a:cubicBezTo>
                    <a:pt x="239" y="1"/>
                    <a:pt x="195" y="21"/>
                    <a:pt x="162" y="63"/>
                  </a:cubicBezTo>
                  <a:cubicBezTo>
                    <a:pt x="81" y="144"/>
                    <a:pt x="41" y="286"/>
                    <a:pt x="20" y="386"/>
                  </a:cubicBezTo>
                  <a:cubicBezTo>
                    <a:pt x="1" y="466"/>
                    <a:pt x="20" y="528"/>
                    <a:pt x="81" y="568"/>
                  </a:cubicBezTo>
                  <a:cubicBezTo>
                    <a:pt x="101" y="578"/>
                    <a:pt x="122" y="582"/>
                    <a:pt x="142" y="582"/>
                  </a:cubicBezTo>
                  <a:cubicBezTo>
                    <a:pt x="162" y="582"/>
                    <a:pt x="182" y="578"/>
                    <a:pt x="202" y="568"/>
                  </a:cubicBezTo>
                  <a:cubicBezTo>
                    <a:pt x="242" y="528"/>
                    <a:pt x="283" y="507"/>
                    <a:pt x="302" y="466"/>
                  </a:cubicBezTo>
                  <a:cubicBezTo>
                    <a:pt x="363" y="366"/>
                    <a:pt x="404" y="245"/>
                    <a:pt x="404" y="124"/>
                  </a:cubicBezTo>
                  <a:cubicBezTo>
                    <a:pt x="392" y="42"/>
                    <a:pt x="339" y="1"/>
                    <a:pt x="281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71"/>
            <p:cNvSpPr/>
            <p:nvPr/>
          </p:nvSpPr>
          <p:spPr>
            <a:xfrm>
              <a:off x="2879025" y="1595475"/>
              <a:ext cx="107550" cy="216675"/>
            </a:xfrm>
            <a:custGeom>
              <a:avLst/>
              <a:gdLst/>
              <a:ahLst/>
              <a:cxnLst/>
              <a:rect l="l" t="t" r="r" b="b"/>
              <a:pathLst>
                <a:path w="4302" h="8667" extrusionOk="0">
                  <a:moveTo>
                    <a:pt x="2136" y="1"/>
                  </a:moveTo>
                  <a:cubicBezTo>
                    <a:pt x="1" y="1"/>
                    <a:pt x="1534" y="5315"/>
                    <a:pt x="2044" y="6409"/>
                  </a:cubicBezTo>
                  <a:cubicBezTo>
                    <a:pt x="2426" y="7256"/>
                    <a:pt x="2950" y="8062"/>
                    <a:pt x="3737" y="8546"/>
                  </a:cubicBezTo>
                  <a:cubicBezTo>
                    <a:pt x="3818" y="8586"/>
                    <a:pt x="3899" y="8627"/>
                    <a:pt x="3958" y="8667"/>
                  </a:cubicBezTo>
                  <a:cubicBezTo>
                    <a:pt x="4141" y="5804"/>
                    <a:pt x="4241" y="3083"/>
                    <a:pt x="4302" y="1148"/>
                  </a:cubicBezTo>
                  <a:cubicBezTo>
                    <a:pt x="3837" y="643"/>
                    <a:pt x="3273" y="261"/>
                    <a:pt x="2628" y="78"/>
                  </a:cubicBezTo>
                  <a:cubicBezTo>
                    <a:pt x="2445" y="26"/>
                    <a:pt x="2282" y="1"/>
                    <a:pt x="2136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71"/>
            <p:cNvSpPr/>
            <p:nvPr/>
          </p:nvSpPr>
          <p:spPr>
            <a:xfrm>
              <a:off x="1978525" y="2060375"/>
              <a:ext cx="1382050" cy="597050"/>
            </a:xfrm>
            <a:custGeom>
              <a:avLst/>
              <a:gdLst/>
              <a:ahLst/>
              <a:cxnLst/>
              <a:rect l="l" t="t" r="r" b="b"/>
              <a:pathLst>
                <a:path w="55282" h="23882" extrusionOk="0">
                  <a:moveTo>
                    <a:pt x="54506" y="0"/>
                  </a:moveTo>
                  <a:cubicBezTo>
                    <a:pt x="54258" y="0"/>
                    <a:pt x="54024" y="132"/>
                    <a:pt x="53910" y="374"/>
                  </a:cubicBezTo>
                  <a:cubicBezTo>
                    <a:pt x="53325" y="1503"/>
                    <a:pt x="52499" y="2511"/>
                    <a:pt x="51491" y="3277"/>
                  </a:cubicBezTo>
                  <a:cubicBezTo>
                    <a:pt x="50926" y="3740"/>
                    <a:pt x="50301" y="4103"/>
                    <a:pt x="49615" y="4506"/>
                  </a:cubicBezTo>
                  <a:cubicBezTo>
                    <a:pt x="49112" y="4809"/>
                    <a:pt x="48588" y="5132"/>
                    <a:pt x="48083" y="5474"/>
                  </a:cubicBezTo>
                  <a:cubicBezTo>
                    <a:pt x="47297" y="6038"/>
                    <a:pt x="46572" y="6664"/>
                    <a:pt x="45865" y="7288"/>
                  </a:cubicBezTo>
                  <a:cubicBezTo>
                    <a:pt x="45301" y="7793"/>
                    <a:pt x="44736" y="8296"/>
                    <a:pt x="44131" y="8740"/>
                  </a:cubicBezTo>
                  <a:cubicBezTo>
                    <a:pt x="40872" y="11202"/>
                    <a:pt x="36539" y="12381"/>
                    <a:pt x="30645" y="12381"/>
                  </a:cubicBezTo>
                  <a:cubicBezTo>
                    <a:pt x="29685" y="12381"/>
                    <a:pt x="28684" y="12350"/>
                    <a:pt x="27640" y="12288"/>
                  </a:cubicBezTo>
                  <a:cubicBezTo>
                    <a:pt x="27217" y="12269"/>
                    <a:pt x="26793" y="12248"/>
                    <a:pt x="26350" y="12207"/>
                  </a:cubicBezTo>
                  <a:cubicBezTo>
                    <a:pt x="25139" y="12135"/>
                    <a:pt x="23907" y="12056"/>
                    <a:pt x="22670" y="12056"/>
                  </a:cubicBezTo>
                  <a:cubicBezTo>
                    <a:pt x="21517" y="12056"/>
                    <a:pt x="20360" y="12124"/>
                    <a:pt x="19213" y="12328"/>
                  </a:cubicBezTo>
                  <a:cubicBezTo>
                    <a:pt x="17197" y="12691"/>
                    <a:pt x="15301" y="13457"/>
                    <a:pt x="13487" y="14183"/>
                  </a:cubicBezTo>
                  <a:cubicBezTo>
                    <a:pt x="9011" y="15978"/>
                    <a:pt x="3428" y="18236"/>
                    <a:pt x="221" y="22812"/>
                  </a:cubicBezTo>
                  <a:cubicBezTo>
                    <a:pt x="0" y="23115"/>
                    <a:pt x="81" y="23538"/>
                    <a:pt x="382" y="23739"/>
                  </a:cubicBezTo>
                  <a:cubicBezTo>
                    <a:pt x="503" y="23841"/>
                    <a:pt x="624" y="23881"/>
                    <a:pt x="766" y="23881"/>
                  </a:cubicBezTo>
                  <a:cubicBezTo>
                    <a:pt x="987" y="23881"/>
                    <a:pt x="1189" y="23780"/>
                    <a:pt x="1331" y="23578"/>
                  </a:cubicBezTo>
                  <a:cubicBezTo>
                    <a:pt x="4315" y="19344"/>
                    <a:pt x="9677" y="17167"/>
                    <a:pt x="13992" y="15433"/>
                  </a:cubicBezTo>
                  <a:cubicBezTo>
                    <a:pt x="15745" y="14728"/>
                    <a:pt x="17580" y="14002"/>
                    <a:pt x="19455" y="13659"/>
                  </a:cubicBezTo>
                  <a:cubicBezTo>
                    <a:pt x="20503" y="13468"/>
                    <a:pt x="21578" y="13404"/>
                    <a:pt x="22659" y="13404"/>
                  </a:cubicBezTo>
                  <a:cubicBezTo>
                    <a:pt x="23865" y="13404"/>
                    <a:pt x="25078" y="13484"/>
                    <a:pt x="26269" y="13559"/>
                  </a:cubicBezTo>
                  <a:cubicBezTo>
                    <a:pt x="26693" y="13599"/>
                    <a:pt x="27137" y="13619"/>
                    <a:pt x="27559" y="13640"/>
                  </a:cubicBezTo>
                  <a:cubicBezTo>
                    <a:pt x="28528" y="13695"/>
                    <a:pt x="29583" y="13737"/>
                    <a:pt x="30694" y="13737"/>
                  </a:cubicBezTo>
                  <a:cubicBezTo>
                    <a:pt x="35221" y="13737"/>
                    <a:pt x="40668" y="13047"/>
                    <a:pt x="44959" y="9809"/>
                  </a:cubicBezTo>
                  <a:cubicBezTo>
                    <a:pt x="45583" y="9345"/>
                    <a:pt x="46188" y="8820"/>
                    <a:pt x="46752" y="8296"/>
                  </a:cubicBezTo>
                  <a:cubicBezTo>
                    <a:pt x="47459" y="7691"/>
                    <a:pt x="48123" y="7087"/>
                    <a:pt x="48870" y="6583"/>
                  </a:cubicBezTo>
                  <a:cubicBezTo>
                    <a:pt x="49333" y="6261"/>
                    <a:pt x="49817" y="5979"/>
                    <a:pt x="50322" y="5675"/>
                  </a:cubicBezTo>
                  <a:cubicBezTo>
                    <a:pt x="50986" y="5272"/>
                    <a:pt x="51693" y="4850"/>
                    <a:pt x="52338" y="4345"/>
                  </a:cubicBezTo>
                  <a:cubicBezTo>
                    <a:pt x="53486" y="3458"/>
                    <a:pt x="54454" y="2288"/>
                    <a:pt x="55099" y="979"/>
                  </a:cubicBezTo>
                  <a:cubicBezTo>
                    <a:pt x="55281" y="656"/>
                    <a:pt x="55139" y="232"/>
                    <a:pt x="54817" y="71"/>
                  </a:cubicBezTo>
                  <a:cubicBezTo>
                    <a:pt x="54716" y="23"/>
                    <a:pt x="54610" y="0"/>
                    <a:pt x="54506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71"/>
            <p:cNvSpPr/>
            <p:nvPr/>
          </p:nvSpPr>
          <p:spPr>
            <a:xfrm>
              <a:off x="2974950" y="1959825"/>
              <a:ext cx="103375" cy="341750"/>
            </a:xfrm>
            <a:custGeom>
              <a:avLst/>
              <a:gdLst/>
              <a:ahLst/>
              <a:cxnLst/>
              <a:rect l="l" t="t" r="r" b="b"/>
              <a:pathLst>
                <a:path w="4135" h="13670" extrusionOk="0">
                  <a:moveTo>
                    <a:pt x="1231" y="1"/>
                  </a:moveTo>
                  <a:cubicBezTo>
                    <a:pt x="1231" y="1"/>
                    <a:pt x="645" y="1472"/>
                    <a:pt x="323" y="6452"/>
                  </a:cubicBezTo>
                  <a:cubicBezTo>
                    <a:pt x="0" y="11452"/>
                    <a:pt x="3266" y="13670"/>
                    <a:pt x="3266" y="13670"/>
                  </a:cubicBezTo>
                  <a:cubicBezTo>
                    <a:pt x="3266" y="13670"/>
                    <a:pt x="4134" y="9657"/>
                    <a:pt x="3973" y="6452"/>
                  </a:cubicBezTo>
                  <a:cubicBezTo>
                    <a:pt x="3812" y="3267"/>
                    <a:pt x="1231" y="1"/>
                    <a:pt x="1231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71"/>
            <p:cNvSpPr/>
            <p:nvPr/>
          </p:nvSpPr>
          <p:spPr>
            <a:xfrm>
              <a:off x="3106000" y="1695200"/>
              <a:ext cx="190050" cy="385100"/>
            </a:xfrm>
            <a:custGeom>
              <a:avLst/>
              <a:gdLst/>
              <a:ahLst/>
              <a:cxnLst/>
              <a:rect l="l" t="t" r="r" b="b"/>
              <a:pathLst>
                <a:path w="7602" h="15404" extrusionOk="0">
                  <a:moveTo>
                    <a:pt x="6290" y="1"/>
                  </a:moveTo>
                  <a:cubicBezTo>
                    <a:pt x="6290" y="1"/>
                    <a:pt x="5021" y="1291"/>
                    <a:pt x="2500" y="6452"/>
                  </a:cubicBezTo>
                  <a:cubicBezTo>
                    <a:pt x="0" y="11613"/>
                    <a:pt x="2500" y="15403"/>
                    <a:pt x="2500" y="15403"/>
                  </a:cubicBezTo>
                  <a:cubicBezTo>
                    <a:pt x="2500" y="15403"/>
                    <a:pt x="5161" y="11492"/>
                    <a:pt x="6392" y="8025"/>
                  </a:cubicBezTo>
                  <a:cubicBezTo>
                    <a:pt x="7602" y="4578"/>
                    <a:pt x="6290" y="1"/>
                    <a:pt x="6290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71"/>
            <p:cNvSpPr/>
            <p:nvPr/>
          </p:nvSpPr>
          <p:spPr>
            <a:xfrm>
              <a:off x="3018825" y="1969275"/>
              <a:ext cx="178925" cy="373900"/>
            </a:xfrm>
            <a:custGeom>
              <a:avLst/>
              <a:gdLst/>
              <a:ahLst/>
              <a:cxnLst/>
              <a:rect l="l" t="t" r="r" b="b"/>
              <a:pathLst>
                <a:path w="7157" h="14956" extrusionOk="0">
                  <a:moveTo>
                    <a:pt x="7025" y="0"/>
                  </a:moveTo>
                  <a:cubicBezTo>
                    <a:pt x="6976" y="0"/>
                    <a:pt x="6935" y="36"/>
                    <a:pt x="6935" y="86"/>
                  </a:cubicBezTo>
                  <a:cubicBezTo>
                    <a:pt x="6290" y="2666"/>
                    <a:pt x="5503" y="5227"/>
                    <a:pt x="4436" y="7647"/>
                  </a:cubicBezTo>
                  <a:cubicBezTo>
                    <a:pt x="3366" y="10066"/>
                    <a:pt x="1976" y="12364"/>
                    <a:pt x="161" y="14259"/>
                  </a:cubicBezTo>
                  <a:cubicBezTo>
                    <a:pt x="0" y="14440"/>
                    <a:pt x="19" y="14703"/>
                    <a:pt x="202" y="14843"/>
                  </a:cubicBezTo>
                  <a:cubicBezTo>
                    <a:pt x="278" y="14919"/>
                    <a:pt x="375" y="14955"/>
                    <a:pt x="475" y="14955"/>
                  </a:cubicBezTo>
                  <a:cubicBezTo>
                    <a:pt x="587" y="14955"/>
                    <a:pt x="700" y="14909"/>
                    <a:pt x="786" y="14824"/>
                  </a:cubicBezTo>
                  <a:cubicBezTo>
                    <a:pt x="2600" y="12768"/>
                    <a:pt x="3931" y="10348"/>
                    <a:pt x="4919" y="7848"/>
                  </a:cubicBezTo>
                  <a:cubicBezTo>
                    <a:pt x="5927" y="5348"/>
                    <a:pt x="6592" y="2747"/>
                    <a:pt x="7137" y="126"/>
                  </a:cubicBezTo>
                  <a:cubicBezTo>
                    <a:pt x="7156" y="66"/>
                    <a:pt x="7116" y="5"/>
                    <a:pt x="7056" y="5"/>
                  </a:cubicBezTo>
                  <a:cubicBezTo>
                    <a:pt x="7046" y="2"/>
                    <a:pt x="7035" y="0"/>
                    <a:pt x="7025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71"/>
            <p:cNvSpPr/>
            <p:nvPr/>
          </p:nvSpPr>
          <p:spPr>
            <a:xfrm>
              <a:off x="3112575" y="2004850"/>
              <a:ext cx="154250" cy="198800"/>
            </a:xfrm>
            <a:custGeom>
              <a:avLst/>
              <a:gdLst/>
              <a:ahLst/>
              <a:cxnLst/>
              <a:rect l="l" t="t" r="r" b="b"/>
              <a:pathLst>
                <a:path w="6170" h="7952" extrusionOk="0">
                  <a:moveTo>
                    <a:pt x="6078" y="0"/>
                  </a:moveTo>
                  <a:cubicBezTo>
                    <a:pt x="6055" y="0"/>
                    <a:pt x="6031" y="10"/>
                    <a:pt x="6008" y="34"/>
                  </a:cubicBezTo>
                  <a:cubicBezTo>
                    <a:pt x="5181" y="1385"/>
                    <a:pt x="4274" y="2695"/>
                    <a:pt x="3285" y="3945"/>
                  </a:cubicBezTo>
                  <a:cubicBezTo>
                    <a:pt x="2782" y="4571"/>
                    <a:pt x="2277" y="5175"/>
                    <a:pt x="1753" y="5780"/>
                  </a:cubicBezTo>
                  <a:cubicBezTo>
                    <a:pt x="1229" y="6364"/>
                    <a:pt x="686" y="6950"/>
                    <a:pt x="121" y="7493"/>
                  </a:cubicBezTo>
                  <a:lnTo>
                    <a:pt x="100" y="7514"/>
                  </a:lnTo>
                  <a:cubicBezTo>
                    <a:pt x="0" y="7614"/>
                    <a:pt x="0" y="7775"/>
                    <a:pt x="121" y="7877"/>
                  </a:cubicBezTo>
                  <a:cubicBezTo>
                    <a:pt x="171" y="7927"/>
                    <a:pt x="236" y="7952"/>
                    <a:pt x="302" y="7952"/>
                  </a:cubicBezTo>
                  <a:cubicBezTo>
                    <a:pt x="367" y="7952"/>
                    <a:pt x="433" y="7927"/>
                    <a:pt x="484" y="7877"/>
                  </a:cubicBezTo>
                  <a:cubicBezTo>
                    <a:pt x="1048" y="7272"/>
                    <a:pt x="1573" y="6667"/>
                    <a:pt x="2076" y="6062"/>
                  </a:cubicBezTo>
                  <a:cubicBezTo>
                    <a:pt x="2581" y="5437"/>
                    <a:pt x="3084" y="4792"/>
                    <a:pt x="3548" y="4146"/>
                  </a:cubicBezTo>
                  <a:cubicBezTo>
                    <a:pt x="4495" y="2856"/>
                    <a:pt x="5363" y="1506"/>
                    <a:pt x="6148" y="114"/>
                  </a:cubicBezTo>
                  <a:cubicBezTo>
                    <a:pt x="6169" y="74"/>
                    <a:pt x="6169" y="34"/>
                    <a:pt x="6129" y="14"/>
                  </a:cubicBezTo>
                  <a:cubicBezTo>
                    <a:pt x="6112" y="5"/>
                    <a:pt x="6095" y="0"/>
                    <a:pt x="607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71"/>
            <p:cNvSpPr/>
            <p:nvPr/>
          </p:nvSpPr>
          <p:spPr>
            <a:xfrm>
              <a:off x="3220900" y="1885725"/>
              <a:ext cx="159825" cy="152225"/>
            </a:xfrm>
            <a:custGeom>
              <a:avLst/>
              <a:gdLst/>
              <a:ahLst/>
              <a:cxnLst/>
              <a:rect l="l" t="t" r="r" b="b"/>
              <a:pathLst>
                <a:path w="6393" h="6089" extrusionOk="0">
                  <a:moveTo>
                    <a:pt x="1998" y="0"/>
                  </a:moveTo>
                  <a:cubicBezTo>
                    <a:pt x="1856" y="21"/>
                    <a:pt x="1735" y="102"/>
                    <a:pt x="1635" y="202"/>
                  </a:cubicBezTo>
                  <a:cubicBezTo>
                    <a:pt x="1070" y="666"/>
                    <a:pt x="949" y="1452"/>
                    <a:pt x="646" y="2137"/>
                  </a:cubicBezTo>
                  <a:cubicBezTo>
                    <a:pt x="404" y="2662"/>
                    <a:pt x="62" y="3145"/>
                    <a:pt x="22" y="3710"/>
                  </a:cubicBezTo>
                  <a:cubicBezTo>
                    <a:pt x="1" y="4174"/>
                    <a:pt x="202" y="4618"/>
                    <a:pt x="485" y="4981"/>
                  </a:cubicBezTo>
                  <a:cubicBezTo>
                    <a:pt x="586" y="5121"/>
                    <a:pt x="707" y="5263"/>
                    <a:pt x="807" y="5384"/>
                  </a:cubicBezTo>
                  <a:lnTo>
                    <a:pt x="969" y="5545"/>
                  </a:lnTo>
                  <a:cubicBezTo>
                    <a:pt x="1110" y="5666"/>
                    <a:pt x="1251" y="5766"/>
                    <a:pt x="1393" y="5847"/>
                  </a:cubicBezTo>
                  <a:cubicBezTo>
                    <a:pt x="1412" y="5868"/>
                    <a:pt x="1433" y="5887"/>
                    <a:pt x="1452" y="5887"/>
                  </a:cubicBezTo>
                  <a:cubicBezTo>
                    <a:pt x="1715" y="6029"/>
                    <a:pt x="1998" y="6089"/>
                    <a:pt x="2339" y="6089"/>
                  </a:cubicBezTo>
                  <a:cubicBezTo>
                    <a:pt x="2823" y="6089"/>
                    <a:pt x="3288" y="5949"/>
                    <a:pt x="3710" y="5747"/>
                  </a:cubicBezTo>
                  <a:cubicBezTo>
                    <a:pt x="4517" y="5403"/>
                    <a:pt x="5264" y="4879"/>
                    <a:pt x="5868" y="4234"/>
                  </a:cubicBezTo>
                  <a:cubicBezTo>
                    <a:pt x="6070" y="4013"/>
                    <a:pt x="6272" y="3771"/>
                    <a:pt x="6331" y="3468"/>
                  </a:cubicBezTo>
                  <a:cubicBezTo>
                    <a:pt x="6393" y="3247"/>
                    <a:pt x="6352" y="3005"/>
                    <a:pt x="6210" y="2823"/>
                  </a:cubicBezTo>
                  <a:cubicBezTo>
                    <a:pt x="6210" y="2804"/>
                    <a:pt x="6191" y="2783"/>
                    <a:pt x="6170" y="2783"/>
                  </a:cubicBezTo>
                  <a:cubicBezTo>
                    <a:pt x="6151" y="2742"/>
                    <a:pt x="6110" y="2702"/>
                    <a:pt x="6070" y="2683"/>
                  </a:cubicBezTo>
                  <a:cubicBezTo>
                    <a:pt x="5707" y="2460"/>
                    <a:pt x="5122" y="2683"/>
                    <a:pt x="4880" y="2320"/>
                  </a:cubicBezTo>
                  <a:cubicBezTo>
                    <a:pt x="4820" y="2239"/>
                    <a:pt x="4799" y="2137"/>
                    <a:pt x="4780" y="2057"/>
                  </a:cubicBezTo>
                  <a:lnTo>
                    <a:pt x="4780" y="2037"/>
                  </a:lnTo>
                  <a:lnTo>
                    <a:pt x="4780" y="1936"/>
                  </a:lnTo>
                  <a:cubicBezTo>
                    <a:pt x="4780" y="1795"/>
                    <a:pt x="4799" y="1634"/>
                    <a:pt x="4780" y="1492"/>
                  </a:cubicBezTo>
                  <a:cubicBezTo>
                    <a:pt x="4739" y="1191"/>
                    <a:pt x="4498" y="928"/>
                    <a:pt x="4215" y="868"/>
                  </a:cubicBezTo>
                  <a:cubicBezTo>
                    <a:pt x="4164" y="858"/>
                    <a:pt x="4109" y="852"/>
                    <a:pt x="4053" y="852"/>
                  </a:cubicBezTo>
                  <a:cubicBezTo>
                    <a:pt x="3998" y="852"/>
                    <a:pt x="3943" y="858"/>
                    <a:pt x="3893" y="868"/>
                  </a:cubicBezTo>
                  <a:cubicBezTo>
                    <a:pt x="3852" y="887"/>
                    <a:pt x="3812" y="887"/>
                    <a:pt x="3772" y="887"/>
                  </a:cubicBezTo>
                  <a:cubicBezTo>
                    <a:pt x="3630" y="928"/>
                    <a:pt x="3489" y="989"/>
                    <a:pt x="3368" y="1049"/>
                  </a:cubicBezTo>
                  <a:cubicBezTo>
                    <a:pt x="3287" y="1066"/>
                    <a:pt x="3219" y="1095"/>
                    <a:pt x="3143" y="1095"/>
                  </a:cubicBezTo>
                  <a:cubicBezTo>
                    <a:pt x="3125" y="1095"/>
                    <a:pt x="3106" y="1093"/>
                    <a:pt x="3086" y="1089"/>
                  </a:cubicBezTo>
                  <a:cubicBezTo>
                    <a:pt x="2925" y="1049"/>
                    <a:pt x="2844" y="847"/>
                    <a:pt x="2783" y="686"/>
                  </a:cubicBezTo>
                  <a:cubicBezTo>
                    <a:pt x="2783" y="666"/>
                    <a:pt x="2764" y="646"/>
                    <a:pt x="2764" y="605"/>
                  </a:cubicBezTo>
                  <a:cubicBezTo>
                    <a:pt x="2643" y="304"/>
                    <a:pt x="2401" y="21"/>
                    <a:pt x="209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71"/>
            <p:cNvSpPr/>
            <p:nvPr/>
          </p:nvSpPr>
          <p:spPr>
            <a:xfrm>
              <a:off x="3233000" y="1885725"/>
              <a:ext cx="40350" cy="141150"/>
            </a:xfrm>
            <a:custGeom>
              <a:avLst/>
              <a:gdLst/>
              <a:ahLst/>
              <a:cxnLst/>
              <a:rect l="l" t="t" r="r" b="b"/>
              <a:pathLst>
                <a:path w="1614" h="5646" extrusionOk="0">
                  <a:moveTo>
                    <a:pt x="1554" y="0"/>
                  </a:moveTo>
                  <a:cubicBezTo>
                    <a:pt x="1372" y="465"/>
                    <a:pt x="1151" y="908"/>
                    <a:pt x="928" y="1331"/>
                  </a:cubicBezTo>
                  <a:cubicBezTo>
                    <a:pt x="546" y="2057"/>
                    <a:pt x="162" y="2804"/>
                    <a:pt x="62" y="3629"/>
                  </a:cubicBezTo>
                  <a:cubicBezTo>
                    <a:pt x="1" y="4234"/>
                    <a:pt x="102" y="4839"/>
                    <a:pt x="323" y="5384"/>
                  </a:cubicBezTo>
                  <a:cubicBezTo>
                    <a:pt x="364" y="5465"/>
                    <a:pt x="404" y="5565"/>
                    <a:pt x="465" y="5645"/>
                  </a:cubicBezTo>
                  <a:lnTo>
                    <a:pt x="525" y="5605"/>
                  </a:lnTo>
                  <a:cubicBezTo>
                    <a:pt x="506" y="5586"/>
                    <a:pt x="485" y="5565"/>
                    <a:pt x="485" y="5545"/>
                  </a:cubicBezTo>
                  <a:cubicBezTo>
                    <a:pt x="183" y="4960"/>
                    <a:pt x="62" y="4295"/>
                    <a:pt x="122" y="3650"/>
                  </a:cubicBezTo>
                  <a:cubicBezTo>
                    <a:pt x="223" y="2844"/>
                    <a:pt x="606" y="2097"/>
                    <a:pt x="989" y="1371"/>
                  </a:cubicBezTo>
                  <a:cubicBezTo>
                    <a:pt x="1210" y="928"/>
                    <a:pt x="1452" y="484"/>
                    <a:pt x="161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71"/>
            <p:cNvSpPr/>
            <p:nvPr/>
          </p:nvSpPr>
          <p:spPr>
            <a:xfrm>
              <a:off x="3247650" y="1900850"/>
              <a:ext cx="42850" cy="126025"/>
            </a:xfrm>
            <a:custGeom>
              <a:avLst/>
              <a:gdLst/>
              <a:ahLst/>
              <a:cxnLst/>
              <a:rect l="l" t="t" r="r" b="b"/>
              <a:pathLst>
                <a:path w="1714" h="5041" extrusionOk="0">
                  <a:moveTo>
                    <a:pt x="1694" y="0"/>
                  </a:moveTo>
                  <a:cubicBezTo>
                    <a:pt x="1149" y="747"/>
                    <a:pt x="745" y="1452"/>
                    <a:pt x="484" y="2158"/>
                  </a:cubicBezTo>
                  <a:cubicBezTo>
                    <a:pt x="121" y="3145"/>
                    <a:pt x="0" y="4153"/>
                    <a:pt x="140" y="5040"/>
                  </a:cubicBezTo>
                  <a:lnTo>
                    <a:pt x="221" y="5040"/>
                  </a:lnTo>
                  <a:cubicBezTo>
                    <a:pt x="60" y="4153"/>
                    <a:pt x="181" y="3166"/>
                    <a:pt x="544" y="2178"/>
                  </a:cubicBezTo>
                  <a:cubicBezTo>
                    <a:pt x="807" y="1492"/>
                    <a:pt x="1189" y="807"/>
                    <a:pt x="1713" y="81"/>
                  </a:cubicBezTo>
                  <a:cubicBezTo>
                    <a:pt x="1713" y="61"/>
                    <a:pt x="1694" y="41"/>
                    <a:pt x="169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71"/>
            <p:cNvSpPr/>
            <p:nvPr/>
          </p:nvSpPr>
          <p:spPr>
            <a:xfrm>
              <a:off x="3255175" y="1907425"/>
              <a:ext cx="63050" cy="123475"/>
            </a:xfrm>
            <a:custGeom>
              <a:avLst/>
              <a:gdLst/>
              <a:ahLst/>
              <a:cxnLst/>
              <a:rect l="l" t="t" r="r" b="b"/>
              <a:pathLst>
                <a:path w="2522" h="4939" extrusionOk="0">
                  <a:moveTo>
                    <a:pt x="2522" y="0"/>
                  </a:moveTo>
                  <a:lnTo>
                    <a:pt x="2522" y="0"/>
                  </a:lnTo>
                  <a:cubicBezTo>
                    <a:pt x="2481" y="19"/>
                    <a:pt x="2441" y="19"/>
                    <a:pt x="2401" y="19"/>
                  </a:cubicBezTo>
                  <a:cubicBezTo>
                    <a:pt x="1210" y="1452"/>
                    <a:pt x="565" y="3266"/>
                    <a:pt x="1" y="4898"/>
                  </a:cubicBezTo>
                  <a:lnTo>
                    <a:pt x="62" y="4939"/>
                  </a:lnTo>
                  <a:cubicBezTo>
                    <a:pt x="646" y="3285"/>
                    <a:pt x="1291" y="1411"/>
                    <a:pt x="252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71"/>
            <p:cNvSpPr/>
            <p:nvPr/>
          </p:nvSpPr>
          <p:spPr>
            <a:xfrm>
              <a:off x="3260225" y="1955275"/>
              <a:ext cx="115950" cy="74125"/>
            </a:xfrm>
            <a:custGeom>
              <a:avLst/>
              <a:gdLst/>
              <a:ahLst/>
              <a:cxnLst/>
              <a:rect l="l" t="t" r="r" b="b"/>
              <a:pathLst>
                <a:path w="4638" h="2965" extrusionOk="0">
                  <a:moveTo>
                    <a:pt x="4597" y="1"/>
                  </a:moveTo>
                  <a:cubicBezTo>
                    <a:pt x="3710" y="888"/>
                    <a:pt x="2702" y="1654"/>
                    <a:pt x="1613" y="2280"/>
                  </a:cubicBezTo>
                  <a:cubicBezTo>
                    <a:pt x="1150" y="2562"/>
                    <a:pt x="666" y="2804"/>
                    <a:pt x="121" y="2884"/>
                  </a:cubicBezTo>
                  <a:lnTo>
                    <a:pt x="0" y="2884"/>
                  </a:lnTo>
                  <a:lnTo>
                    <a:pt x="0" y="2965"/>
                  </a:lnTo>
                  <a:lnTo>
                    <a:pt x="41" y="2965"/>
                  </a:lnTo>
                  <a:cubicBezTo>
                    <a:pt x="626" y="2904"/>
                    <a:pt x="1170" y="2621"/>
                    <a:pt x="1654" y="2339"/>
                  </a:cubicBezTo>
                  <a:cubicBezTo>
                    <a:pt x="2742" y="1715"/>
                    <a:pt x="3750" y="928"/>
                    <a:pt x="4637" y="41"/>
                  </a:cubicBezTo>
                  <a:cubicBezTo>
                    <a:pt x="4637" y="22"/>
                    <a:pt x="4618" y="1"/>
                    <a:pt x="4597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71"/>
            <p:cNvSpPr/>
            <p:nvPr/>
          </p:nvSpPr>
          <p:spPr>
            <a:xfrm>
              <a:off x="3255700" y="1934100"/>
              <a:ext cx="84700" cy="99350"/>
            </a:xfrm>
            <a:custGeom>
              <a:avLst/>
              <a:gdLst/>
              <a:ahLst/>
              <a:cxnLst/>
              <a:rect l="l" t="t" r="r" b="b"/>
              <a:pathLst>
                <a:path w="3388" h="3974" extrusionOk="0">
                  <a:moveTo>
                    <a:pt x="3388" y="1"/>
                  </a:moveTo>
                  <a:cubicBezTo>
                    <a:pt x="2439" y="1331"/>
                    <a:pt x="1372" y="2602"/>
                    <a:pt x="181" y="3731"/>
                  </a:cubicBezTo>
                  <a:lnTo>
                    <a:pt x="1" y="3912"/>
                  </a:lnTo>
                  <a:lnTo>
                    <a:pt x="41" y="3973"/>
                  </a:lnTo>
                  <a:lnTo>
                    <a:pt x="60" y="3952"/>
                  </a:lnTo>
                  <a:cubicBezTo>
                    <a:pt x="122" y="3893"/>
                    <a:pt x="162" y="3852"/>
                    <a:pt x="222" y="3812"/>
                  </a:cubicBezTo>
                  <a:cubicBezTo>
                    <a:pt x="243" y="3772"/>
                    <a:pt x="262" y="3751"/>
                    <a:pt x="302" y="3731"/>
                  </a:cubicBezTo>
                  <a:cubicBezTo>
                    <a:pt x="1431" y="2622"/>
                    <a:pt x="2460" y="1393"/>
                    <a:pt x="3388" y="122"/>
                  </a:cubicBezTo>
                  <a:lnTo>
                    <a:pt x="3388" y="102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71"/>
            <p:cNvSpPr/>
            <p:nvPr/>
          </p:nvSpPr>
          <p:spPr>
            <a:xfrm>
              <a:off x="3226950" y="1970925"/>
              <a:ext cx="28250" cy="62550"/>
            </a:xfrm>
            <a:custGeom>
              <a:avLst/>
              <a:gdLst/>
              <a:ahLst/>
              <a:cxnLst/>
              <a:rect l="l" t="t" r="r" b="b"/>
              <a:pathLst>
                <a:path w="1130" h="2502" extrusionOk="0">
                  <a:moveTo>
                    <a:pt x="323" y="0"/>
                  </a:moveTo>
                  <a:cubicBezTo>
                    <a:pt x="202" y="0"/>
                    <a:pt x="143" y="141"/>
                    <a:pt x="102" y="283"/>
                  </a:cubicBezTo>
                  <a:cubicBezTo>
                    <a:pt x="1" y="766"/>
                    <a:pt x="62" y="1291"/>
                    <a:pt x="283" y="1754"/>
                  </a:cubicBezTo>
                  <a:cubicBezTo>
                    <a:pt x="371" y="1958"/>
                    <a:pt x="702" y="2501"/>
                    <a:pt x="909" y="2501"/>
                  </a:cubicBezTo>
                  <a:cubicBezTo>
                    <a:pt x="987" y="2501"/>
                    <a:pt x="1048" y="2423"/>
                    <a:pt x="1070" y="2218"/>
                  </a:cubicBezTo>
                  <a:cubicBezTo>
                    <a:pt x="1110" y="1834"/>
                    <a:pt x="1130" y="1452"/>
                    <a:pt x="1049" y="1068"/>
                  </a:cubicBezTo>
                  <a:cubicBezTo>
                    <a:pt x="968" y="705"/>
                    <a:pt x="807" y="342"/>
                    <a:pt x="525" y="81"/>
                  </a:cubicBezTo>
                  <a:cubicBezTo>
                    <a:pt x="465" y="41"/>
                    <a:pt x="404" y="0"/>
                    <a:pt x="32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71"/>
            <p:cNvSpPr/>
            <p:nvPr/>
          </p:nvSpPr>
          <p:spPr>
            <a:xfrm>
              <a:off x="3236025" y="2013425"/>
              <a:ext cx="75625" cy="26075"/>
            </a:xfrm>
            <a:custGeom>
              <a:avLst/>
              <a:gdLst/>
              <a:ahLst/>
              <a:cxnLst/>
              <a:rect l="l" t="t" r="r" b="b"/>
              <a:pathLst>
                <a:path w="3025" h="1043" extrusionOk="0">
                  <a:moveTo>
                    <a:pt x="2169" y="1"/>
                  </a:moveTo>
                  <a:cubicBezTo>
                    <a:pt x="2012" y="1"/>
                    <a:pt x="1853" y="20"/>
                    <a:pt x="1694" y="54"/>
                  </a:cubicBezTo>
                  <a:cubicBezTo>
                    <a:pt x="1331" y="134"/>
                    <a:pt x="989" y="316"/>
                    <a:pt x="667" y="497"/>
                  </a:cubicBezTo>
                  <a:cubicBezTo>
                    <a:pt x="1" y="881"/>
                    <a:pt x="1089" y="1042"/>
                    <a:pt x="1393" y="1042"/>
                  </a:cubicBezTo>
                  <a:cubicBezTo>
                    <a:pt x="1896" y="1042"/>
                    <a:pt x="2401" y="881"/>
                    <a:pt x="2823" y="578"/>
                  </a:cubicBezTo>
                  <a:cubicBezTo>
                    <a:pt x="2925" y="518"/>
                    <a:pt x="3025" y="397"/>
                    <a:pt x="2984" y="276"/>
                  </a:cubicBezTo>
                  <a:cubicBezTo>
                    <a:pt x="2944" y="195"/>
                    <a:pt x="2884" y="155"/>
                    <a:pt x="2823" y="134"/>
                  </a:cubicBezTo>
                  <a:cubicBezTo>
                    <a:pt x="2611" y="40"/>
                    <a:pt x="2391" y="1"/>
                    <a:pt x="2169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71"/>
            <p:cNvSpPr/>
            <p:nvPr/>
          </p:nvSpPr>
          <p:spPr>
            <a:xfrm>
              <a:off x="2913450" y="2441200"/>
              <a:ext cx="321600" cy="258025"/>
            </a:xfrm>
            <a:custGeom>
              <a:avLst/>
              <a:gdLst/>
              <a:ahLst/>
              <a:cxnLst/>
              <a:rect l="l" t="t" r="r" b="b"/>
              <a:pathLst>
                <a:path w="12864" h="10321" extrusionOk="0">
                  <a:moveTo>
                    <a:pt x="694" y="0"/>
                  </a:moveTo>
                  <a:cubicBezTo>
                    <a:pt x="256" y="0"/>
                    <a:pt x="1" y="39"/>
                    <a:pt x="1" y="39"/>
                  </a:cubicBezTo>
                  <a:cubicBezTo>
                    <a:pt x="1" y="39"/>
                    <a:pt x="2522" y="4253"/>
                    <a:pt x="5243" y="6914"/>
                  </a:cubicBezTo>
                  <a:cubicBezTo>
                    <a:pt x="7984" y="9576"/>
                    <a:pt x="12863" y="10321"/>
                    <a:pt x="12863" y="10321"/>
                  </a:cubicBezTo>
                  <a:cubicBezTo>
                    <a:pt x="12863" y="10321"/>
                    <a:pt x="12199" y="8568"/>
                    <a:pt x="8428" y="3950"/>
                  </a:cubicBezTo>
                  <a:cubicBezTo>
                    <a:pt x="5540" y="414"/>
                    <a:pt x="2131" y="0"/>
                    <a:pt x="694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71"/>
            <p:cNvSpPr/>
            <p:nvPr/>
          </p:nvSpPr>
          <p:spPr>
            <a:xfrm>
              <a:off x="2766275" y="2383050"/>
              <a:ext cx="291350" cy="194925"/>
            </a:xfrm>
            <a:custGeom>
              <a:avLst/>
              <a:gdLst/>
              <a:ahLst/>
              <a:cxnLst/>
              <a:rect l="l" t="t" r="r" b="b"/>
              <a:pathLst>
                <a:path w="11654" h="7797" extrusionOk="0">
                  <a:moveTo>
                    <a:pt x="604" y="0"/>
                  </a:moveTo>
                  <a:cubicBezTo>
                    <a:pt x="518" y="0"/>
                    <a:pt x="431" y="2"/>
                    <a:pt x="344" y="7"/>
                  </a:cubicBezTo>
                  <a:lnTo>
                    <a:pt x="323" y="7"/>
                  </a:lnTo>
                  <a:cubicBezTo>
                    <a:pt x="143" y="26"/>
                    <a:pt x="1" y="187"/>
                    <a:pt x="22" y="370"/>
                  </a:cubicBezTo>
                  <a:cubicBezTo>
                    <a:pt x="40" y="538"/>
                    <a:pt x="182" y="673"/>
                    <a:pt x="349" y="673"/>
                  </a:cubicBezTo>
                  <a:cubicBezTo>
                    <a:pt x="361" y="673"/>
                    <a:pt x="373" y="673"/>
                    <a:pt x="385" y="671"/>
                  </a:cubicBezTo>
                  <a:cubicBezTo>
                    <a:pt x="501" y="663"/>
                    <a:pt x="617" y="658"/>
                    <a:pt x="734" y="658"/>
                  </a:cubicBezTo>
                  <a:cubicBezTo>
                    <a:pt x="1689" y="658"/>
                    <a:pt x="2655" y="942"/>
                    <a:pt x="3589" y="1337"/>
                  </a:cubicBezTo>
                  <a:cubicBezTo>
                    <a:pt x="4618" y="1781"/>
                    <a:pt x="5626" y="2324"/>
                    <a:pt x="6573" y="2950"/>
                  </a:cubicBezTo>
                  <a:cubicBezTo>
                    <a:pt x="7522" y="3574"/>
                    <a:pt x="8388" y="4300"/>
                    <a:pt x="9194" y="5107"/>
                  </a:cubicBezTo>
                  <a:cubicBezTo>
                    <a:pt x="10021" y="5913"/>
                    <a:pt x="10747" y="6800"/>
                    <a:pt x="11392" y="7728"/>
                  </a:cubicBezTo>
                  <a:lnTo>
                    <a:pt x="11392" y="7748"/>
                  </a:lnTo>
                  <a:cubicBezTo>
                    <a:pt x="11415" y="7781"/>
                    <a:pt x="11449" y="7796"/>
                    <a:pt x="11485" y="7796"/>
                  </a:cubicBezTo>
                  <a:cubicBezTo>
                    <a:pt x="11515" y="7796"/>
                    <a:pt x="11546" y="7786"/>
                    <a:pt x="11573" y="7768"/>
                  </a:cubicBezTo>
                  <a:cubicBezTo>
                    <a:pt x="11634" y="7728"/>
                    <a:pt x="11654" y="7647"/>
                    <a:pt x="11613" y="7587"/>
                  </a:cubicBezTo>
                  <a:cubicBezTo>
                    <a:pt x="10989" y="6619"/>
                    <a:pt x="10263" y="5692"/>
                    <a:pt x="9476" y="4845"/>
                  </a:cubicBezTo>
                  <a:cubicBezTo>
                    <a:pt x="8670" y="3999"/>
                    <a:pt x="7783" y="3252"/>
                    <a:pt x="6836" y="2566"/>
                  </a:cubicBezTo>
                  <a:cubicBezTo>
                    <a:pt x="5888" y="1881"/>
                    <a:pt x="4880" y="1297"/>
                    <a:pt x="3812" y="813"/>
                  </a:cubicBezTo>
                  <a:cubicBezTo>
                    <a:pt x="2818" y="364"/>
                    <a:pt x="1738" y="0"/>
                    <a:pt x="604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71"/>
            <p:cNvSpPr/>
            <p:nvPr/>
          </p:nvSpPr>
          <p:spPr>
            <a:xfrm>
              <a:off x="2844425" y="2391200"/>
              <a:ext cx="248000" cy="25475"/>
            </a:xfrm>
            <a:custGeom>
              <a:avLst/>
              <a:gdLst/>
              <a:ahLst/>
              <a:cxnLst/>
              <a:rect l="l" t="t" r="r" b="b"/>
              <a:pathLst>
                <a:path w="9920" h="1019" extrusionOk="0">
                  <a:moveTo>
                    <a:pt x="301" y="1"/>
                  </a:moveTo>
                  <a:cubicBezTo>
                    <a:pt x="161" y="1"/>
                    <a:pt x="58" y="96"/>
                    <a:pt x="41" y="224"/>
                  </a:cubicBezTo>
                  <a:cubicBezTo>
                    <a:pt x="0" y="366"/>
                    <a:pt x="100" y="507"/>
                    <a:pt x="242" y="528"/>
                  </a:cubicBezTo>
                  <a:cubicBezTo>
                    <a:pt x="1049" y="668"/>
                    <a:pt x="1834" y="748"/>
                    <a:pt x="2641" y="829"/>
                  </a:cubicBezTo>
                  <a:cubicBezTo>
                    <a:pt x="3447" y="910"/>
                    <a:pt x="4234" y="950"/>
                    <a:pt x="5041" y="990"/>
                  </a:cubicBezTo>
                  <a:cubicBezTo>
                    <a:pt x="5537" y="1010"/>
                    <a:pt x="6035" y="1019"/>
                    <a:pt x="6534" y="1019"/>
                  </a:cubicBezTo>
                  <a:cubicBezTo>
                    <a:pt x="7636" y="1019"/>
                    <a:pt x="8742" y="974"/>
                    <a:pt x="9839" y="890"/>
                  </a:cubicBezTo>
                  <a:cubicBezTo>
                    <a:pt x="9879" y="869"/>
                    <a:pt x="9920" y="850"/>
                    <a:pt x="9920" y="789"/>
                  </a:cubicBezTo>
                  <a:cubicBezTo>
                    <a:pt x="9920" y="748"/>
                    <a:pt x="9879" y="729"/>
                    <a:pt x="9839" y="729"/>
                  </a:cubicBezTo>
                  <a:cubicBezTo>
                    <a:pt x="9267" y="751"/>
                    <a:pt x="8695" y="762"/>
                    <a:pt x="8123" y="762"/>
                  </a:cubicBezTo>
                  <a:cubicBezTo>
                    <a:pt x="7102" y="762"/>
                    <a:pt x="6081" y="726"/>
                    <a:pt x="5060" y="649"/>
                  </a:cubicBezTo>
                  <a:cubicBezTo>
                    <a:pt x="4275" y="587"/>
                    <a:pt x="3468" y="507"/>
                    <a:pt x="2681" y="407"/>
                  </a:cubicBezTo>
                  <a:cubicBezTo>
                    <a:pt x="1896" y="305"/>
                    <a:pt x="1109" y="165"/>
                    <a:pt x="342" y="3"/>
                  </a:cubicBezTo>
                  <a:cubicBezTo>
                    <a:pt x="328" y="2"/>
                    <a:pt x="314" y="1"/>
                    <a:pt x="301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71"/>
            <p:cNvSpPr/>
            <p:nvPr/>
          </p:nvSpPr>
          <p:spPr>
            <a:xfrm>
              <a:off x="3064175" y="2342325"/>
              <a:ext cx="145675" cy="146550"/>
            </a:xfrm>
            <a:custGeom>
              <a:avLst/>
              <a:gdLst/>
              <a:ahLst/>
              <a:cxnLst/>
              <a:rect l="l" t="t" r="r" b="b"/>
              <a:pathLst>
                <a:path w="5827" h="5862" extrusionOk="0">
                  <a:moveTo>
                    <a:pt x="4370" y="1"/>
                  </a:moveTo>
                  <a:cubicBezTo>
                    <a:pt x="3808" y="1"/>
                    <a:pt x="3233" y="230"/>
                    <a:pt x="2681" y="325"/>
                  </a:cubicBezTo>
                  <a:cubicBezTo>
                    <a:pt x="2117" y="426"/>
                    <a:pt x="1512" y="405"/>
                    <a:pt x="1009" y="687"/>
                  </a:cubicBezTo>
                  <a:cubicBezTo>
                    <a:pt x="625" y="929"/>
                    <a:pt x="364" y="1354"/>
                    <a:pt x="222" y="1776"/>
                  </a:cubicBezTo>
                  <a:cubicBezTo>
                    <a:pt x="162" y="1958"/>
                    <a:pt x="101" y="2120"/>
                    <a:pt x="81" y="2281"/>
                  </a:cubicBezTo>
                  <a:cubicBezTo>
                    <a:pt x="60" y="2362"/>
                    <a:pt x="41" y="2421"/>
                    <a:pt x="41" y="2502"/>
                  </a:cubicBezTo>
                  <a:cubicBezTo>
                    <a:pt x="1" y="2684"/>
                    <a:pt x="1" y="2865"/>
                    <a:pt x="1" y="3026"/>
                  </a:cubicBezTo>
                  <a:cubicBezTo>
                    <a:pt x="20" y="3047"/>
                    <a:pt x="1" y="3066"/>
                    <a:pt x="20" y="3087"/>
                  </a:cubicBezTo>
                  <a:cubicBezTo>
                    <a:pt x="41" y="3389"/>
                    <a:pt x="141" y="3671"/>
                    <a:pt x="343" y="3953"/>
                  </a:cubicBezTo>
                  <a:cubicBezTo>
                    <a:pt x="605" y="4337"/>
                    <a:pt x="988" y="4639"/>
                    <a:pt x="1391" y="4881"/>
                  </a:cubicBezTo>
                  <a:cubicBezTo>
                    <a:pt x="2138" y="5365"/>
                    <a:pt x="2984" y="5687"/>
                    <a:pt x="3871" y="5829"/>
                  </a:cubicBezTo>
                  <a:cubicBezTo>
                    <a:pt x="4002" y="5848"/>
                    <a:pt x="4136" y="5862"/>
                    <a:pt x="4271" y="5862"/>
                  </a:cubicBezTo>
                  <a:cubicBezTo>
                    <a:pt x="4428" y="5862"/>
                    <a:pt x="4586" y="5843"/>
                    <a:pt x="4738" y="5789"/>
                  </a:cubicBezTo>
                  <a:cubicBezTo>
                    <a:pt x="4960" y="5708"/>
                    <a:pt x="5141" y="5547"/>
                    <a:pt x="5221" y="5324"/>
                  </a:cubicBezTo>
                  <a:cubicBezTo>
                    <a:pt x="5221" y="5305"/>
                    <a:pt x="5242" y="5284"/>
                    <a:pt x="5242" y="5265"/>
                  </a:cubicBezTo>
                  <a:cubicBezTo>
                    <a:pt x="5242" y="5224"/>
                    <a:pt x="5262" y="5163"/>
                    <a:pt x="5242" y="5123"/>
                  </a:cubicBezTo>
                  <a:cubicBezTo>
                    <a:pt x="5221" y="4700"/>
                    <a:pt x="4718" y="4337"/>
                    <a:pt x="4880" y="3934"/>
                  </a:cubicBezTo>
                  <a:cubicBezTo>
                    <a:pt x="4920" y="3832"/>
                    <a:pt x="4980" y="3773"/>
                    <a:pt x="5060" y="3712"/>
                  </a:cubicBezTo>
                  <a:cubicBezTo>
                    <a:pt x="5081" y="3671"/>
                    <a:pt x="5121" y="3652"/>
                    <a:pt x="5162" y="3631"/>
                  </a:cubicBezTo>
                  <a:cubicBezTo>
                    <a:pt x="5283" y="3550"/>
                    <a:pt x="5423" y="3491"/>
                    <a:pt x="5525" y="3389"/>
                  </a:cubicBezTo>
                  <a:cubicBezTo>
                    <a:pt x="5746" y="3187"/>
                    <a:pt x="5826" y="2845"/>
                    <a:pt x="5705" y="2563"/>
                  </a:cubicBezTo>
                  <a:cubicBezTo>
                    <a:pt x="5665" y="2462"/>
                    <a:pt x="5605" y="2381"/>
                    <a:pt x="5525" y="2300"/>
                  </a:cubicBezTo>
                  <a:lnTo>
                    <a:pt x="5444" y="2220"/>
                  </a:lnTo>
                  <a:cubicBezTo>
                    <a:pt x="5342" y="2139"/>
                    <a:pt x="5221" y="2039"/>
                    <a:pt x="5100" y="1958"/>
                  </a:cubicBezTo>
                  <a:cubicBezTo>
                    <a:pt x="5020" y="1918"/>
                    <a:pt x="4939" y="1857"/>
                    <a:pt x="4899" y="1757"/>
                  </a:cubicBezTo>
                  <a:cubicBezTo>
                    <a:pt x="4839" y="1595"/>
                    <a:pt x="4960" y="1434"/>
                    <a:pt x="5081" y="1273"/>
                  </a:cubicBezTo>
                  <a:lnTo>
                    <a:pt x="5121" y="1233"/>
                  </a:lnTo>
                  <a:lnTo>
                    <a:pt x="5121" y="1212"/>
                  </a:lnTo>
                  <a:cubicBezTo>
                    <a:pt x="5302" y="950"/>
                    <a:pt x="5404" y="587"/>
                    <a:pt x="5242" y="325"/>
                  </a:cubicBezTo>
                  <a:cubicBezTo>
                    <a:pt x="5242" y="305"/>
                    <a:pt x="5221" y="284"/>
                    <a:pt x="5202" y="284"/>
                  </a:cubicBezTo>
                  <a:cubicBezTo>
                    <a:pt x="5202" y="265"/>
                    <a:pt x="5202" y="265"/>
                    <a:pt x="5181" y="244"/>
                  </a:cubicBezTo>
                  <a:cubicBezTo>
                    <a:pt x="5100" y="144"/>
                    <a:pt x="4960" y="104"/>
                    <a:pt x="4839" y="63"/>
                  </a:cubicBezTo>
                  <a:cubicBezTo>
                    <a:pt x="4684" y="19"/>
                    <a:pt x="4528" y="1"/>
                    <a:pt x="437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71"/>
            <p:cNvSpPr/>
            <p:nvPr/>
          </p:nvSpPr>
          <p:spPr>
            <a:xfrm>
              <a:off x="3062650" y="2349425"/>
              <a:ext cx="132600" cy="57000"/>
            </a:xfrm>
            <a:custGeom>
              <a:avLst/>
              <a:gdLst/>
              <a:ahLst/>
              <a:cxnLst/>
              <a:rect l="l" t="t" r="r" b="b"/>
              <a:pathLst>
                <a:path w="5304" h="2280" extrusionOk="0">
                  <a:moveTo>
                    <a:pt x="5263" y="0"/>
                  </a:moveTo>
                  <a:cubicBezTo>
                    <a:pt x="4799" y="121"/>
                    <a:pt x="4295" y="161"/>
                    <a:pt x="3812" y="223"/>
                  </a:cubicBezTo>
                  <a:cubicBezTo>
                    <a:pt x="3005" y="323"/>
                    <a:pt x="2158" y="424"/>
                    <a:pt x="1433" y="807"/>
                  </a:cubicBezTo>
                  <a:cubicBezTo>
                    <a:pt x="908" y="1070"/>
                    <a:pt x="444" y="1492"/>
                    <a:pt x="142" y="1997"/>
                  </a:cubicBezTo>
                  <a:cubicBezTo>
                    <a:pt x="81" y="2078"/>
                    <a:pt x="41" y="2158"/>
                    <a:pt x="0" y="2239"/>
                  </a:cubicBezTo>
                  <a:lnTo>
                    <a:pt x="62" y="2279"/>
                  </a:lnTo>
                  <a:cubicBezTo>
                    <a:pt x="62" y="2258"/>
                    <a:pt x="81" y="2239"/>
                    <a:pt x="102" y="2218"/>
                  </a:cubicBezTo>
                  <a:cubicBezTo>
                    <a:pt x="404" y="1634"/>
                    <a:pt x="887" y="1170"/>
                    <a:pt x="1452" y="868"/>
                  </a:cubicBezTo>
                  <a:cubicBezTo>
                    <a:pt x="2178" y="484"/>
                    <a:pt x="3024" y="384"/>
                    <a:pt x="3831" y="303"/>
                  </a:cubicBezTo>
                  <a:cubicBezTo>
                    <a:pt x="4315" y="242"/>
                    <a:pt x="4820" y="182"/>
                    <a:pt x="5303" y="41"/>
                  </a:cubicBezTo>
                  <a:cubicBezTo>
                    <a:pt x="5303" y="21"/>
                    <a:pt x="5282" y="0"/>
                    <a:pt x="526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71"/>
            <p:cNvSpPr/>
            <p:nvPr/>
          </p:nvSpPr>
          <p:spPr>
            <a:xfrm>
              <a:off x="3066200" y="2372525"/>
              <a:ext cx="126025" cy="40425"/>
            </a:xfrm>
            <a:custGeom>
              <a:avLst/>
              <a:gdLst/>
              <a:ahLst/>
              <a:cxnLst/>
              <a:rect l="l" t="t" r="r" b="b"/>
              <a:pathLst>
                <a:path w="5041" h="1617" extrusionOk="0">
                  <a:moveTo>
                    <a:pt x="4716" y="0"/>
                  </a:moveTo>
                  <a:cubicBezTo>
                    <a:pt x="3923" y="0"/>
                    <a:pt x="3221" y="66"/>
                    <a:pt x="2581" y="226"/>
                  </a:cubicBezTo>
                  <a:cubicBezTo>
                    <a:pt x="1552" y="468"/>
                    <a:pt x="665" y="931"/>
                    <a:pt x="0" y="1557"/>
                  </a:cubicBezTo>
                  <a:lnTo>
                    <a:pt x="41" y="1616"/>
                  </a:lnTo>
                  <a:cubicBezTo>
                    <a:pt x="705" y="992"/>
                    <a:pt x="1573" y="528"/>
                    <a:pt x="2581" y="286"/>
                  </a:cubicBezTo>
                  <a:cubicBezTo>
                    <a:pt x="3231" y="141"/>
                    <a:pt x="3929" y="62"/>
                    <a:pt x="4720" y="62"/>
                  </a:cubicBezTo>
                  <a:cubicBezTo>
                    <a:pt x="4812" y="62"/>
                    <a:pt x="4905" y="63"/>
                    <a:pt x="5000" y="65"/>
                  </a:cubicBezTo>
                  <a:lnTo>
                    <a:pt x="5040" y="25"/>
                  </a:lnTo>
                  <a:lnTo>
                    <a:pt x="5040" y="4"/>
                  </a:lnTo>
                  <a:cubicBezTo>
                    <a:pt x="4930" y="1"/>
                    <a:pt x="4822" y="0"/>
                    <a:pt x="4716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71"/>
            <p:cNvSpPr/>
            <p:nvPr/>
          </p:nvSpPr>
          <p:spPr>
            <a:xfrm>
              <a:off x="3065675" y="2396825"/>
              <a:ext cx="136625" cy="21175"/>
            </a:xfrm>
            <a:custGeom>
              <a:avLst/>
              <a:gdLst/>
              <a:ahLst/>
              <a:cxnLst/>
              <a:rect l="l" t="t" r="r" b="b"/>
              <a:pathLst>
                <a:path w="5465" h="847" extrusionOk="0">
                  <a:moveTo>
                    <a:pt x="4570" y="1"/>
                  </a:moveTo>
                  <a:cubicBezTo>
                    <a:pt x="3000" y="1"/>
                    <a:pt x="1428" y="408"/>
                    <a:pt x="0" y="786"/>
                  </a:cubicBezTo>
                  <a:lnTo>
                    <a:pt x="21" y="846"/>
                  </a:lnTo>
                  <a:cubicBezTo>
                    <a:pt x="1431" y="477"/>
                    <a:pt x="2980" y="67"/>
                    <a:pt x="4529" y="67"/>
                  </a:cubicBezTo>
                  <a:cubicBezTo>
                    <a:pt x="4841" y="67"/>
                    <a:pt x="5153" y="83"/>
                    <a:pt x="5465" y="120"/>
                  </a:cubicBezTo>
                  <a:lnTo>
                    <a:pt x="5384" y="40"/>
                  </a:lnTo>
                  <a:cubicBezTo>
                    <a:pt x="5113" y="13"/>
                    <a:pt x="4842" y="1"/>
                    <a:pt x="457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71"/>
            <p:cNvSpPr/>
            <p:nvPr/>
          </p:nvSpPr>
          <p:spPr>
            <a:xfrm>
              <a:off x="3069225" y="2419500"/>
              <a:ext cx="126025" cy="55950"/>
            </a:xfrm>
            <a:custGeom>
              <a:avLst/>
              <a:gdLst/>
              <a:ahLst/>
              <a:cxnLst/>
              <a:rect l="l" t="t" r="r" b="b"/>
              <a:pathLst>
                <a:path w="5041" h="2238" extrusionOk="0">
                  <a:moveTo>
                    <a:pt x="60" y="0"/>
                  </a:moveTo>
                  <a:lnTo>
                    <a:pt x="0" y="41"/>
                  </a:lnTo>
                  <a:cubicBezTo>
                    <a:pt x="0" y="41"/>
                    <a:pt x="20" y="41"/>
                    <a:pt x="20" y="60"/>
                  </a:cubicBezTo>
                  <a:cubicBezTo>
                    <a:pt x="403" y="504"/>
                    <a:pt x="928" y="807"/>
                    <a:pt x="1431" y="1049"/>
                  </a:cubicBezTo>
                  <a:cubicBezTo>
                    <a:pt x="2581" y="1592"/>
                    <a:pt x="3769" y="1995"/>
                    <a:pt x="5019" y="2237"/>
                  </a:cubicBezTo>
                  <a:cubicBezTo>
                    <a:pt x="5019" y="2218"/>
                    <a:pt x="5040" y="2197"/>
                    <a:pt x="5040" y="2178"/>
                  </a:cubicBezTo>
                  <a:cubicBezTo>
                    <a:pt x="3790" y="1936"/>
                    <a:pt x="2600" y="1533"/>
                    <a:pt x="1471" y="987"/>
                  </a:cubicBezTo>
                  <a:cubicBezTo>
                    <a:pt x="987" y="766"/>
                    <a:pt x="484" y="484"/>
                    <a:pt x="121" y="81"/>
                  </a:cubicBezTo>
                  <a:cubicBezTo>
                    <a:pt x="100" y="41"/>
                    <a:pt x="81" y="20"/>
                    <a:pt x="6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71"/>
            <p:cNvSpPr/>
            <p:nvPr/>
          </p:nvSpPr>
          <p:spPr>
            <a:xfrm>
              <a:off x="3064175" y="2417975"/>
              <a:ext cx="129050" cy="17150"/>
            </a:xfrm>
            <a:custGeom>
              <a:avLst/>
              <a:gdLst/>
              <a:ahLst/>
              <a:cxnLst/>
              <a:rect l="l" t="t" r="r" b="b"/>
              <a:pathLst>
                <a:path w="5162" h="686" extrusionOk="0">
                  <a:moveTo>
                    <a:pt x="1" y="0"/>
                  </a:moveTo>
                  <a:lnTo>
                    <a:pt x="1" y="61"/>
                  </a:lnTo>
                  <a:lnTo>
                    <a:pt x="20" y="61"/>
                  </a:lnTo>
                  <a:cubicBezTo>
                    <a:pt x="81" y="81"/>
                    <a:pt x="162" y="102"/>
                    <a:pt x="222" y="121"/>
                  </a:cubicBezTo>
                  <a:cubicBezTo>
                    <a:pt x="262" y="121"/>
                    <a:pt x="302" y="121"/>
                    <a:pt x="323" y="142"/>
                  </a:cubicBezTo>
                  <a:cubicBezTo>
                    <a:pt x="1896" y="444"/>
                    <a:pt x="3468" y="626"/>
                    <a:pt x="5060" y="686"/>
                  </a:cubicBezTo>
                  <a:cubicBezTo>
                    <a:pt x="5081" y="645"/>
                    <a:pt x="5121" y="626"/>
                    <a:pt x="5162" y="605"/>
                  </a:cubicBezTo>
                  <a:cubicBezTo>
                    <a:pt x="3509" y="565"/>
                    <a:pt x="1875" y="384"/>
                    <a:pt x="262" y="6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71"/>
            <p:cNvSpPr/>
            <p:nvPr/>
          </p:nvSpPr>
          <p:spPr>
            <a:xfrm>
              <a:off x="3054225" y="2365000"/>
              <a:ext cx="50300" cy="49900"/>
            </a:xfrm>
            <a:custGeom>
              <a:avLst/>
              <a:gdLst/>
              <a:ahLst/>
              <a:cxnLst/>
              <a:rect l="l" t="t" r="r" b="b"/>
              <a:pathLst>
                <a:path w="2012" h="1996" extrusionOk="0">
                  <a:moveTo>
                    <a:pt x="1821" y="0"/>
                  </a:moveTo>
                  <a:cubicBezTo>
                    <a:pt x="1754" y="0"/>
                    <a:pt x="1682" y="22"/>
                    <a:pt x="1628" y="43"/>
                  </a:cubicBezTo>
                  <a:cubicBezTo>
                    <a:pt x="1144" y="224"/>
                    <a:pt x="741" y="568"/>
                    <a:pt x="479" y="1011"/>
                  </a:cubicBezTo>
                  <a:cubicBezTo>
                    <a:pt x="342" y="1233"/>
                    <a:pt x="1" y="1995"/>
                    <a:pt x="323" y="1995"/>
                  </a:cubicBezTo>
                  <a:cubicBezTo>
                    <a:pt x="380" y="1995"/>
                    <a:pt x="457" y="1972"/>
                    <a:pt x="560" y="1917"/>
                  </a:cubicBezTo>
                  <a:cubicBezTo>
                    <a:pt x="882" y="1737"/>
                    <a:pt x="1224" y="1535"/>
                    <a:pt x="1487" y="1272"/>
                  </a:cubicBezTo>
                  <a:cubicBezTo>
                    <a:pt x="1749" y="990"/>
                    <a:pt x="1950" y="648"/>
                    <a:pt x="2011" y="285"/>
                  </a:cubicBezTo>
                  <a:cubicBezTo>
                    <a:pt x="2011" y="205"/>
                    <a:pt x="2011" y="124"/>
                    <a:pt x="1971" y="63"/>
                  </a:cubicBezTo>
                  <a:cubicBezTo>
                    <a:pt x="1934" y="16"/>
                    <a:pt x="1879" y="0"/>
                    <a:pt x="182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71"/>
            <p:cNvSpPr/>
            <p:nvPr/>
          </p:nvSpPr>
          <p:spPr>
            <a:xfrm>
              <a:off x="3053875" y="2410125"/>
              <a:ext cx="52150" cy="48525"/>
            </a:xfrm>
            <a:custGeom>
              <a:avLst/>
              <a:gdLst/>
              <a:ahLst/>
              <a:cxnLst/>
              <a:rect l="l" t="t" r="r" b="b"/>
              <a:pathLst>
                <a:path w="2086" h="1941" extrusionOk="0">
                  <a:moveTo>
                    <a:pt x="324" y="1"/>
                  </a:moveTo>
                  <a:cubicBezTo>
                    <a:pt x="1" y="1"/>
                    <a:pt x="375" y="755"/>
                    <a:pt x="513" y="980"/>
                  </a:cubicBezTo>
                  <a:cubicBezTo>
                    <a:pt x="795" y="1403"/>
                    <a:pt x="1198" y="1746"/>
                    <a:pt x="1682" y="1908"/>
                  </a:cubicBezTo>
                  <a:cubicBezTo>
                    <a:pt x="1738" y="1926"/>
                    <a:pt x="1802" y="1940"/>
                    <a:pt x="1863" y="1940"/>
                  </a:cubicBezTo>
                  <a:cubicBezTo>
                    <a:pt x="1935" y="1940"/>
                    <a:pt x="2001" y="1921"/>
                    <a:pt x="2045" y="1867"/>
                  </a:cubicBezTo>
                  <a:cubicBezTo>
                    <a:pt x="2085" y="1806"/>
                    <a:pt x="2066" y="1725"/>
                    <a:pt x="2066" y="1645"/>
                  </a:cubicBezTo>
                  <a:cubicBezTo>
                    <a:pt x="2005" y="1282"/>
                    <a:pt x="1784" y="940"/>
                    <a:pt x="1501" y="677"/>
                  </a:cubicBezTo>
                  <a:cubicBezTo>
                    <a:pt x="1219" y="416"/>
                    <a:pt x="876" y="233"/>
                    <a:pt x="553" y="72"/>
                  </a:cubicBezTo>
                  <a:cubicBezTo>
                    <a:pt x="454" y="23"/>
                    <a:pt x="379" y="1"/>
                    <a:pt x="324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71"/>
            <p:cNvSpPr/>
            <p:nvPr/>
          </p:nvSpPr>
          <p:spPr>
            <a:xfrm>
              <a:off x="2446725" y="2310250"/>
              <a:ext cx="100525" cy="123925"/>
            </a:xfrm>
            <a:custGeom>
              <a:avLst/>
              <a:gdLst/>
              <a:ahLst/>
              <a:cxnLst/>
              <a:rect l="l" t="t" r="r" b="b"/>
              <a:pathLst>
                <a:path w="4021" h="4957" extrusionOk="0">
                  <a:moveTo>
                    <a:pt x="3613" y="1"/>
                  </a:moveTo>
                  <a:cubicBezTo>
                    <a:pt x="3554" y="1"/>
                    <a:pt x="3487" y="6"/>
                    <a:pt x="3409" y="16"/>
                  </a:cubicBezTo>
                  <a:cubicBezTo>
                    <a:pt x="3006" y="96"/>
                    <a:pt x="2602" y="217"/>
                    <a:pt x="2218" y="398"/>
                  </a:cubicBezTo>
                  <a:cubicBezTo>
                    <a:pt x="1473" y="782"/>
                    <a:pt x="828" y="1366"/>
                    <a:pt x="425" y="2091"/>
                  </a:cubicBezTo>
                  <a:cubicBezTo>
                    <a:pt x="183" y="2516"/>
                    <a:pt x="22" y="2999"/>
                    <a:pt x="22" y="3462"/>
                  </a:cubicBezTo>
                  <a:cubicBezTo>
                    <a:pt x="1" y="3946"/>
                    <a:pt x="162" y="4451"/>
                    <a:pt x="506" y="4774"/>
                  </a:cubicBezTo>
                  <a:cubicBezTo>
                    <a:pt x="616" y="4870"/>
                    <a:pt x="765" y="4957"/>
                    <a:pt x="892" y="4957"/>
                  </a:cubicBezTo>
                  <a:cubicBezTo>
                    <a:pt x="951" y="4957"/>
                    <a:pt x="1005" y="4939"/>
                    <a:pt x="1049" y="4895"/>
                  </a:cubicBezTo>
                  <a:cubicBezTo>
                    <a:pt x="1151" y="4793"/>
                    <a:pt x="1130" y="4653"/>
                    <a:pt x="1130" y="4511"/>
                  </a:cubicBezTo>
                  <a:cubicBezTo>
                    <a:pt x="1070" y="3201"/>
                    <a:pt x="1675" y="1849"/>
                    <a:pt x="2702" y="1043"/>
                  </a:cubicBezTo>
                  <a:cubicBezTo>
                    <a:pt x="2965" y="841"/>
                    <a:pt x="3247" y="661"/>
                    <a:pt x="3530" y="500"/>
                  </a:cubicBezTo>
                  <a:cubicBezTo>
                    <a:pt x="3953" y="234"/>
                    <a:pt x="4021" y="1"/>
                    <a:pt x="361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71"/>
            <p:cNvSpPr/>
            <p:nvPr/>
          </p:nvSpPr>
          <p:spPr>
            <a:xfrm>
              <a:off x="2481525" y="2310750"/>
              <a:ext cx="63050" cy="142775"/>
            </a:xfrm>
            <a:custGeom>
              <a:avLst/>
              <a:gdLst/>
              <a:ahLst/>
              <a:cxnLst/>
              <a:rect l="l" t="t" r="r" b="b"/>
              <a:pathLst>
                <a:path w="2522" h="5711" extrusionOk="0">
                  <a:moveTo>
                    <a:pt x="2347" y="0"/>
                  </a:moveTo>
                  <a:cubicBezTo>
                    <a:pt x="2266" y="0"/>
                    <a:pt x="2143" y="48"/>
                    <a:pt x="1976" y="157"/>
                  </a:cubicBezTo>
                  <a:cubicBezTo>
                    <a:pt x="1633" y="359"/>
                    <a:pt x="1310" y="641"/>
                    <a:pt x="1049" y="963"/>
                  </a:cubicBezTo>
                  <a:cubicBezTo>
                    <a:pt x="504" y="1609"/>
                    <a:pt x="141" y="2394"/>
                    <a:pt x="41" y="3241"/>
                  </a:cubicBezTo>
                  <a:cubicBezTo>
                    <a:pt x="1" y="3705"/>
                    <a:pt x="20" y="4208"/>
                    <a:pt x="202" y="4652"/>
                  </a:cubicBezTo>
                  <a:cubicBezTo>
                    <a:pt x="383" y="5095"/>
                    <a:pt x="726" y="5479"/>
                    <a:pt x="1189" y="5660"/>
                  </a:cubicBezTo>
                  <a:cubicBezTo>
                    <a:pt x="1260" y="5691"/>
                    <a:pt x="1346" y="5710"/>
                    <a:pt x="1427" y="5710"/>
                  </a:cubicBezTo>
                  <a:cubicBezTo>
                    <a:pt x="1557" y="5710"/>
                    <a:pt x="1677" y="5663"/>
                    <a:pt x="1714" y="5539"/>
                  </a:cubicBezTo>
                  <a:cubicBezTo>
                    <a:pt x="1775" y="5418"/>
                    <a:pt x="1694" y="5297"/>
                    <a:pt x="1654" y="5176"/>
                  </a:cubicBezTo>
                  <a:cubicBezTo>
                    <a:pt x="1068" y="3987"/>
                    <a:pt x="1109" y="2515"/>
                    <a:pt x="1735" y="1367"/>
                  </a:cubicBezTo>
                  <a:cubicBezTo>
                    <a:pt x="1896" y="1063"/>
                    <a:pt x="2076" y="802"/>
                    <a:pt x="2278" y="539"/>
                  </a:cubicBezTo>
                  <a:cubicBezTo>
                    <a:pt x="2498" y="223"/>
                    <a:pt x="2522" y="0"/>
                    <a:pt x="234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71"/>
            <p:cNvSpPr/>
            <p:nvPr/>
          </p:nvSpPr>
          <p:spPr>
            <a:xfrm>
              <a:off x="2672050" y="2288200"/>
              <a:ext cx="84525" cy="134300"/>
            </a:xfrm>
            <a:custGeom>
              <a:avLst/>
              <a:gdLst/>
              <a:ahLst/>
              <a:cxnLst/>
              <a:rect l="l" t="t" r="r" b="b"/>
              <a:pathLst>
                <a:path w="3381" h="5372" extrusionOk="0">
                  <a:moveTo>
                    <a:pt x="3129" y="1"/>
                  </a:moveTo>
                  <a:cubicBezTo>
                    <a:pt x="3050" y="1"/>
                    <a:pt x="2941" y="22"/>
                    <a:pt x="2802" y="70"/>
                  </a:cubicBezTo>
                  <a:cubicBezTo>
                    <a:pt x="2420" y="212"/>
                    <a:pt x="2036" y="414"/>
                    <a:pt x="1713" y="656"/>
                  </a:cubicBezTo>
                  <a:cubicBezTo>
                    <a:pt x="1028" y="1159"/>
                    <a:pt x="504" y="1844"/>
                    <a:pt x="221" y="2651"/>
                  </a:cubicBezTo>
                  <a:cubicBezTo>
                    <a:pt x="60" y="3094"/>
                    <a:pt x="0" y="3578"/>
                    <a:pt x="60" y="4062"/>
                  </a:cubicBezTo>
                  <a:cubicBezTo>
                    <a:pt x="141" y="4527"/>
                    <a:pt x="404" y="4989"/>
                    <a:pt x="786" y="5272"/>
                  </a:cubicBezTo>
                  <a:cubicBezTo>
                    <a:pt x="887" y="5328"/>
                    <a:pt x="1012" y="5372"/>
                    <a:pt x="1125" y="5372"/>
                  </a:cubicBezTo>
                  <a:cubicBezTo>
                    <a:pt x="1215" y="5372"/>
                    <a:pt x="1297" y="5344"/>
                    <a:pt x="1350" y="5272"/>
                  </a:cubicBezTo>
                  <a:cubicBezTo>
                    <a:pt x="1412" y="5172"/>
                    <a:pt x="1391" y="5030"/>
                    <a:pt x="1350" y="4889"/>
                  </a:cubicBezTo>
                  <a:cubicBezTo>
                    <a:pt x="1049" y="3599"/>
                    <a:pt x="1412" y="2188"/>
                    <a:pt x="2299" y="1199"/>
                  </a:cubicBezTo>
                  <a:cubicBezTo>
                    <a:pt x="2520" y="957"/>
                    <a:pt x="2762" y="736"/>
                    <a:pt x="3004" y="514"/>
                  </a:cubicBezTo>
                  <a:cubicBezTo>
                    <a:pt x="3327" y="223"/>
                    <a:pt x="3380" y="1"/>
                    <a:pt x="312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71"/>
            <p:cNvSpPr/>
            <p:nvPr/>
          </p:nvSpPr>
          <p:spPr>
            <a:xfrm>
              <a:off x="2706325" y="2288425"/>
              <a:ext cx="53450" cy="144550"/>
            </a:xfrm>
            <a:custGeom>
              <a:avLst/>
              <a:gdLst/>
              <a:ahLst/>
              <a:cxnLst/>
              <a:rect l="l" t="t" r="r" b="b"/>
              <a:pathLst>
                <a:path w="2138" h="5782" extrusionOk="0">
                  <a:moveTo>
                    <a:pt x="1776" y="0"/>
                  </a:moveTo>
                  <a:cubicBezTo>
                    <a:pt x="1695" y="0"/>
                    <a:pt x="1573" y="63"/>
                    <a:pt x="1412" y="203"/>
                  </a:cubicBezTo>
                  <a:cubicBezTo>
                    <a:pt x="1108" y="485"/>
                    <a:pt x="847" y="827"/>
                    <a:pt x="646" y="1171"/>
                  </a:cubicBezTo>
                  <a:cubicBezTo>
                    <a:pt x="221" y="1897"/>
                    <a:pt x="0" y="2743"/>
                    <a:pt x="60" y="3590"/>
                  </a:cubicBezTo>
                  <a:cubicBezTo>
                    <a:pt x="100" y="4074"/>
                    <a:pt x="221" y="4558"/>
                    <a:pt x="463" y="4961"/>
                  </a:cubicBezTo>
                  <a:cubicBezTo>
                    <a:pt x="726" y="5364"/>
                    <a:pt x="1129" y="5687"/>
                    <a:pt x="1613" y="5768"/>
                  </a:cubicBezTo>
                  <a:cubicBezTo>
                    <a:pt x="1659" y="5777"/>
                    <a:pt x="1707" y="5782"/>
                    <a:pt x="1755" y="5782"/>
                  </a:cubicBezTo>
                  <a:cubicBezTo>
                    <a:pt x="1921" y="5782"/>
                    <a:pt x="2085" y="5722"/>
                    <a:pt x="2117" y="5566"/>
                  </a:cubicBezTo>
                  <a:cubicBezTo>
                    <a:pt x="2137" y="5445"/>
                    <a:pt x="2057" y="5324"/>
                    <a:pt x="1976" y="5222"/>
                  </a:cubicBezTo>
                  <a:cubicBezTo>
                    <a:pt x="1210" y="4155"/>
                    <a:pt x="968" y="2703"/>
                    <a:pt x="1391" y="1453"/>
                  </a:cubicBezTo>
                  <a:cubicBezTo>
                    <a:pt x="1492" y="1131"/>
                    <a:pt x="1633" y="827"/>
                    <a:pt x="1775" y="545"/>
                  </a:cubicBezTo>
                  <a:cubicBezTo>
                    <a:pt x="1932" y="217"/>
                    <a:pt x="1927" y="0"/>
                    <a:pt x="17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71"/>
            <p:cNvSpPr/>
            <p:nvPr/>
          </p:nvSpPr>
          <p:spPr>
            <a:xfrm>
              <a:off x="1975975" y="1413625"/>
              <a:ext cx="52975" cy="46575"/>
            </a:xfrm>
            <a:custGeom>
              <a:avLst/>
              <a:gdLst/>
              <a:ahLst/>
              <a:cxnLst/>
              <a:rect l="l" t="t" r="r" b="b"/>
              <a:pathLst>
                <a:path w="2119" h="1863" extrusionOk="0">
                  <a:moveTo>
                    <a:pt x="1073" y="0"/>
                  </a:moveTo>
                  <a:cubicBezTo>
                    <a:pt x="715" y="0"/>
                    <a:pt x="369" y="212"/>
                    <a:pt x="202" y="559"/>
                  </a:cubicBezTo>
                  <a:cubicBezTo>
                    <a:pt x="1" y="1022"/>
                    <a:pt x="223" y="1567"/>
                    <a:pt x="686" y="1788"/>
                  </a:cubicBezTo>
                  <a:cubicBezTo>
                    <a:pt x="808" y="1839"/>
                    <a:pt x="934" y="1863"/>
                    <a:pt x="1057" y="1863"/>
                  </a:cubicBezTo>
                  <a:cubicBezTo>
                    <a:pt x="1423" y="1863"/>
                    <a:pt x="1766" y="1652"/>
                    <a:pt x="1917" y="1304"/>
                  </a:cubicBezTo>
                  <a:cubicBezTo>
                    <a:pt x="2118" y="820"/>
                    <a:pt x="1896" y="277"/>
                    <a:pt x="1433" y="75"/>
                  </a:cubicBezTo>
                  <a:cubicBezTo>
                    <a:pt x="1316" y="24"/>
                    <a:pt x="1194" y="0"/>
                    <a:pt x="107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71"/>
            <p:cNvSpPr/>
            <p:nvPr/>
          </p:nvSpPr>
          <p:spPr>
            <a:xfrm>
              <a:off x="2088875" y="1369275"/>
              <a:ext cx="52975" cy="46175"/>
            </a:xfrm>
            <a:custGeom>
              <a:avLst/>
              <a:gdLst/>
              <a:ahLst/>
              <a:cxnLst/>
              <a:rect l="l" t="t" r="r" b="b"/>
              <a:pathLst>
                <a:path w="2119" h="1847" extrusionOk="0">
                  <a:moveTo>
                    <a:pt x="1062" y="0"/>
                  </a:moveTo>
                  <a:cubicBezTo>
                    <a:pt x="696" y="0"/>
                    <a:pt x="353" y="212"/>
                    <a:pt x="202" y="559"/>
                  </a:cubicBezTo>
                  <a:cubicBezTo>
                    <a:pt x="1" y="1022"/>
                    <a:pt x="223" y="1567"/>
                    <a:pt x="686" y="1769"/>
                  </a:cubicBezTo>
                  <a:cubicBezTo>
                    <a:pt x="807" y="1821"/>
                    <a:pt x="933" y="1846"/>
                    <a:pt x="1058" y="1846"/>
                  </a:cubicBezTo>
                  <a:cubicBezTo>
                    <a:pt x="1412" y="1846"/>
                    <a:pt x="1752" y="1643"/>
                    <a:pt x="1917" y="1285"/>
                  </a:cubicBezTo>
                  <a:cubicBezTo>
                    <a:pt x="2118" y="820"/>
                    <a:pt x="1896" y="277"/>
                    <a:pt x="1433" y="75"/>
                  </a:cubicBezTo>
                  <a:cubicBezTo>
                    <a:pt x="1311" y="24"/>
                    <a:pt x="1185" y="0"/>
                    <a:pt x="106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71"/>
            <p:cNvSpPr/>
            <p:nvPr/>
          </p:nvSpPr>
          <p:spPr>
            <a:xfrm>
              <a:off x="1999150" y="1309275"/>
              <a:ext cx="52450" cy="46625"/>
            </a:xfrm>
            <a:custGeom>
              <a:avLst/>
              <a:gdLst/>
              <a:ahLst/>
              <a:cxnLst/>
              <a:rect l="l" t="t" r="r" b="b"/>
              <a:pathLst>
                <a:path w="2098" h="1865" extrusionOk="0">
                  <a:moveTo>
                    <a:pt x="1054" y="1"/>
                  </a:moveTo>
                  <a:cubicBezTo>
                    <a:pt x="697" y="1"/>
                    <a:pt x="354" y="212"/>
                    <a:pt x="203" y="559"/>
                  </a:cubicBezTo>
                  <a:cubicBezTo>
                    <a:pt x="1" y="1043"/>
                    <a:pt x="224" y="1588"/>
                    <a:pt x="686" y="1790"/>
                  </a:cubicBezTo>
                  <a:cubicBezTo>
                    <a:pt x="803" y="1840"/>
                    <a:pt x="925" y="1864"/>
                    <a:pt x="1045" y="1864"/>
                  </a:cubicBezTo>
                  <a:cubicBezTo>
                    <a:pt x="1403" y="1864"/>
                    <a:pt x="1745" y="1652"/>
                    <a:pt x="1896" y="1306"/>
                  </a:cubicBezTo>
                  <a:cubicBezTo>
                    <a:pt x="2098" y="841"/>
                    <a:pt x="1896" y="298"/>
                    <a:pt x="1412" y="75"/>
                  </a:cubicBezTo>
                  <a:cubicBezTo>
                    <a:pt x="1296" y="25"/>
                    <a:pt x="1174" y="1"/>
                    <a:pt x="105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71"/>
            <p:cNvSpPr/>
            <p:nvPr/>
          </p:nvSpPr>
          <p:spPr>
            <a:xfrm>
              <a:off x="3297525" y="1216900"/>
              <a:ext cx="46925" cy="46400"/>
            </a:xfrm>
            <a:custGeom>
              <a:avLst/>
              <a:gdLst/>
              <a:ahLst/>
              <a:cxnLst/>
              <a:rect l="l" t="t" r="r" b="b"/>
              <a:pathLst>
                <a:path w="1877" h="1856" extrusionOk="0">
                  <a:moveTo>
                    <a:pt x="928" y="1"/>
                  </a:moveTo>
                  <a:cubicBezTo>
                    <a:pt x="403" y="20"/>
                    <a:pt x="0" y="423"/>
                    <a:pt x="21" y="948"/>
                  </a:cubicBezTo>
                  <a:cubicBezTo>
                    <a:pt x="21" y="1452"/>
                    <a:pt x="444" y="1856"/>
                    <a:pt x="949" y="1856"/>
                  </a:cubicBezTo>
                  <a:cubicBezTo>
                    <a:pt x="1473" y="1835"/>
                    <a:pt x="1876" y="1412"/>
                    <a:pt x="1876" y="907"/>
                  </a:cubicBezTo>
                  <a:cubicBezTo>
                    <a:pt x="1855" y="404"/>
                    <a:pt x="1433" y="1"/>
                    <a:pt x="928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71"/>
            <p:cNvSpPr/>
            <p:nvPr/>
          </p:nvSpPr>
          <p:spPr>
            <a:xfrm>
              <a:off x="3385225" y="1301050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08" y="1"/>
                  </a:moveTo>
                  <a:cubicBezTo>
                    <a:pt x="403" y="1"/>
                    <a:pt x="0" y="425"/>
                    <a:pt x="0" y="949"/>
                  </a:cubicBezTo>
                  <a:cubicBezTo>
                    <a:pt x="21" y="1453"/>
                    <a:pt x="424" y="1856"/>
                    <a:pt x="949" y="1856"/>
                  </a:cubicBezTo>
                  <a:cubicBezTo>
                    <a:pt x="1452" y="1836"/>
                    <a:pt x="1855" y="1412"/>
                    <a:pt x="1855" y="909"/>
                  </a:cubicBezTo>
                  <a:cubicBezTo>
                    <a:pt x="1836" y="404"/>
                    <a:pt x="1412" y="1"/>
                    <a:pt x="908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71"/>
            <p:cNvSpPr/>
            <p:nvPr/>
          </p:nvSpPr>
          <p:spPr>
            <a:xfrm>
              <a:off x="3401875" y="1194725"/>
              <a:ext cx="46875" cy="45900"/>
            </a:xfrm>
            <a:custGeom>
              <a:avLst/>
              <a:gdLst/>
              <a:ahLst/>
              <a:cxnLst/>
              <a:rect l="l" t="t" r="r" b="b"/>
              <a:pathLst>
                <a:path w="1875" h="1836" extrusionOk="0">
                  <a:moveTo>
                    <a:pt x="965" y="0"/>
                  </a:moveTo>
                  <a:cubicBezTo>
                    <a:pt x="953" y="0"/>
                    <a:pt x="940" y="0"/>
                    <a:pt x="928" y="1"/>
                  </a:cubicBezTo>
                  <a:cubicBezTo>
                    <a:pt x="423" y="1"/>
                    <a:pt x="0" y="423"/>
                    <a:pt x="20" y="928"/>
                  </a:cubicBezTo>
                  <a:cubicBezTo>
                    <a:pt x="20" y="1439"/>
                    <a:pt x="423" y="1835"/>
                    <a:pt x="929" y="1835"/>
                  </a:cubicBezTo>
                  <a:cubicBezTo>
                    <a:pt x="942" y="1835"/>
                    <a:pt x="955" y="1835"/>
                    <a:pt x="968" y="1835"/>
                  </a:cubicBezTo>
                  <a:cubicBezTo>
                    <a:pt x="1471" y="1835"/>
                    <a:pt x="1875" y="1412"/>
                    <a:pt x="1875" y="907"/>
                  </a:cubicBezTo>
                  <a:cubicBezTo>
                    <a:pt x="1856" y="396"/>
                    <a:pt x="1452" y="0"/>
                    <a:pt x="96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0" name="Google Shape;4440;p71"/>
          <p:cNvGrpSpPr/>
          <p:nvPr/>
        </p:nvGrpSpPr>
        <p:grpSpPr>
          <a:xfrm>
            <a:off x="720000" y="2871825"/>
            <a:ext cx="1816625" cy="1498500"/>
            <a:chOff x="238125" y="2891725"/>
            <a:chExt cx="1816625" cy="1498500"/>
          </a:xfrm>
        </p:grpSpPr>
        <p:grpSp>
          <p:nvGrpSpPr>
            <p:cNvPr id="4441" name="Google Shape;4441;p71"/>
            <p:cNvGrpSpPr/>
            <p:nvPr/>
          </p:nvGrpSpPr>
          <p:grpSpPr>
            <a:xfrm>
              <a:off x="238125" y="2891725"/>
              <a:ext cx="1816625" cy="1498500"/>
              <a:chOff x="238125" y="2891725"/>
              <a:chExt cx="1816625" cy="1498500"/>
            </a:xfrm>
          </p:grpSpPr>
          <p:sp>
            <p:nvSpPr>
              <p:cNvPr id="4442" name="Google Shape;4442;p71"/>
              <p:cNvSpPr/>
              <p:nvPr/>
            </p:nvSpPr>
            <p:spPr>
              <a:xfrm>
                <a:off x="1119150" y="3849250"/>
                <a:ext cx="78650" cy="1453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5812" extrusionOk="0">
                    <a:moveTo>
                      <a:pt x="3035" y="1"/>
                    </a:moveTo>
                    <a:cubicBezTo>
                      <a:pt x="2992" y="1"/>
                      <a:pt x="2961" y="37"/>
                      <a:pt x="2944" y="86"/>
                    </a:cubicBezTo>
                    <a:cubicBezTo>
                      <a:pt x="2823" y="973"/>
                      <a:pt x="2602" y="2425"/>
                      <a:pt x="2561" y="2546"/>
                    </a:cubicBezTo>
                    <a:cubicBezTo>
                      <a:pt x="2481" y="2647"/>
                      <a:pt x="1008" y="4462"/>
                      <a:pt x="40" y="5650"/>
                    </a:cubicBezTo>
                    <a:cubicBezTo>
                      <a:pt x="0" y="5691"/>
                      <a:pt x="21" y="5752"/>
                      <a:pt x="61" y="5792"/>
                    </a:cubicBezTo>
                    <a:cubicBezTo>
                      <a:pt x="61" y="5812"/>
                      <a:pt x="81" y="5812"/>
                      <a:pt x="121" y="5812"/>
                    </a:cubicBezTo>
                    <a:cubicBezTo>
                      <a:pt x="142" y="5812"/>
                      <a:pt x="161" y="5792"/>
                      <a:pt x="182" y="5771"/>
                    </a:cubicBezTo>
                    <a:cubicBezTo>
                      <a:pt x="605" y="5268"/>
                      <a:pt x="2642" y="2768"/>
                      <a:pt x="2723" y="2647"/>
                    </a:cubicBezTo>
                    <a:cubicBezTo>
                      <a:pt x="2782" y="2526"/>
                      <a:pt x="3045" y="833"/>
                      <a:pt x="3145" y="107"/>
                    </a:cubicBezTo>
                    <a:cubicBezTo>
                      <a:pt x="3145" y="67"/>
                      <a:pt x="3105" y="5"/>
                      <a:pt x="3065" y="5"/>
                    </a:cubicBezTo>
                    <a:cubicBezTo>
                      <a:pt x="3054" y="2"/>
                      <a:pt x="3045" y="1"/>
                      <a:pt x="3035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71"/>
              <p:cNvSpPr/>
              <p:nvPr/>
            </p:nvSpPr>
            <p:spPr>
              <a:xfrm>
                <a:off x="1038500" y="3990025"/>
                <a:ext cx="852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1875" extrusionOk="0">
                    <a:moveTo>
                      <a:pt x="3287" y="0"/>
                    </a:moveTo>
                    <a:cubicBezTo>
                      <a:pt x="2037" y="121"/>
                      <a:pt x="847" y="745"/>
                      <a:pt x="21" y="1713"/>
                    </a:cubicBezTo>
                    <a:cubicBezTo>
                      <a:pt x="0" y="1753"/>
                      <a:pt x="0" y="1815"/>
                      <a:pt x="41" y="1834"/>
                    </a:cubicBezTo>
                    <a:cubicBezTo>
                      <a:pt x="62" y="1855"/>
                      <a:pt x="81" y="1874"/>
                      <a:pt x="102" y="1874"/>
                    </a:cubicBezTo>
                    <a:cubicBezTo>
                      <a:pt x="121" y="1874"/>
                      <a:pt x="162" y="1855"/>
                      <a:pt x="183" y="1834"/>
                    </a:cubicBezTo>
                    <a:cubicBezTo>
                      <a:pt x="949" y="907"/>
                      <a:pt x="2097" y="302"/>
                      <a:pt x="3307" y="181"/>
                    </a:cubicBezTo>
                    <a:cubicBezTo>
                      <a:pt x="3368" y="181"/>
                      <a:pt x="3408" y="140"/>
                      <a:pt x="3408" y="81"/>
                    </a:cubicBezTo>
                    <a:cubicBezTo>
                      <a:pt x="3387" y="40"/>
                      <a:pt x="3347" y="0"/>
                      <a:pt x="328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71"/>
              <p:cNvSpPr/>
              <p:nvPr/>
            </p:nvSpPr>
            <p:spPr>
              <a:xfrm>
                <a:off x="1069750" y="3990175"/>
                <a:ext cx="5445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595" extrusionOk="0">
                    <a:moveTo>
                      <a:pt x="2074" y="1"/>
                    </a:moveTo>
                    <a:cubicBezTo>
                      <a:pt x="2053" y="1"/>
                      <a:pt x="2033" y="6"/>
                      <a:pt x="2016" y="13"/>
                    </a:cubicBezTo>
                    <a:cubicBezTo>
                      <a:pt x="1210" y="699"/>
                      <a:pt x="525" y="1526"/>
                      <a:pt x="21" y="2454"/>
                    </a:cubicBezTo>
                    <a:cubicBezTo>
                      <a:pt x="0" y="2494"/>
                      <a:pt x="21" y="2554"/>
                      <a:pt x="62" y="2575"/>
                    </a:cubicBezTo>
                    <a:cubicBezTo>
                      <a:pt x="81" y="2575"/>
                      <a:pt x="81" y="2594"/>
                      <a:pt x="102" y="2594"/>
                    </a:cubicBezTo>
                    <a:cubicBezTo>
                      <a:pt x="142" y="2594"/>
                      <a:pt x="162" y="2575"/>
                      <a:pt x="183" y="2534"/>
                    </a:cubicBezTo>
                    <a:cubicBezTo>
                      <a:pt x="686" y="1626"/>
                      <a:pt x="1352" y="820"/>
                      <a:pt x="2137" y="155"/>
                    </a:cubicBezTo>
                    <a:cubicBezTo>
                      <a:pt x="2178" y="134"/>
                      <a:pt x="2178" y="75"/>
                      <a:pt x="2158" y="34"/>
                    </a:cubicBezTo>
                    <a:cubicBezTo>
                      <a:pt x="2135" y="11"/>
                      <a:pt x="2103" y="1"/>
                      <a:pt x="207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71"/>
              <p:cNvSpPr/>
              <p:nvPr/>
            </p:nvSpPr>
            <p:spPr>
              <a:xfrm>
                <a:off x="1111600" y="3989375"/>
                <a:ext cx="1362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768" extrusionOk="0">
                    <a:moveTo>
                      <a:pt x="440" y="0"/>
                    </a:moveTo>
                    <a:cubicBezTo>
                      <a:pt x="403" y="0"/>
                      <a:pt x="360" y="33"/>
                      <a:pt x="342" y="66"/>
                    </a:cubicBezTo>
                    <a:cubicBezTo>
                      <a:pt x="101" y="913"/>
                      <a:pt x="1" y="1800"/>
                      <a:pt x="101" y="2687"/>
                    </a:cubicBezTo>
                    <a:cubicBezTo>
                      <a:pt x="101" y="2728"/>
                      <a:pt x="141" y="2768"/>
                      <a:pt x="181" y="2768"/>
                    </a:cubicBezTo>
                    <a:lnTo>
                      <a:pt x="202" y="2768"/>
                    </a:lnTo>
                    <a:cubicBezTo>
                      <a:pt x="242" y="2747"/>
                      <a:pt x="283" y="2707"/>
                      <a:pt x="283" y="2666"/>
                    </a:cubicBezTo>
                    <a:cubicBezTo>
                      <a:pt x="202" y="1820"/>
                      <a:pt x="283" y="933"/>
                      <a:pt x="525" y="126"/>
                    </a:cubicBezTo>
                    <a:cubicBezTo>
                      <a:pt x="544" y="86"/>
                      <a:pt x="525" y="26"/>
                      <a:pt x="463" y="5"/>
                    </a:cubicBezTo>
                    <a:cubicBezTo>
                      <a:pt x="456" y="2"/>
                      <a:pt x="448" y="0"/>
                      <a:pt x="44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71"/>
              <p:cNvSpPr/>
              <p:nvPr/>
            </p:nvSpPr>
            <p:spPr>
              <a:xfrm>
                <a:off x="1518850" y="3692625"/>
                <a:ext cx="25555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12034" extrusionOk="0">
                    <a:moveTo>
                      <a:pt x="2613" y="0"/>
                    </a:moveTo>
                    <a:cubicBezTo>
                      <a:pt x="2070" y="0"/>
                      <a:pt x="1518" y="239"/>
                      <a:pt x="1170" y="646"/>
                    </a:cubicBezTo>
                    <a:cubicBezTo>
                      <a:pt x="0" y="1996"/>
                      <a:pt x="888" y="4235"/>
                      <a:pt x="1412" y="5625"/>
                    </a:cubicBezTo>
                    <a:cubicBezTo>
                      <a:pt x="2036" y="7319"/>
                      <a:pt x="2783" y="8953"/>
                      <a:pt x="3629" y="10545"/>
                    </a:cubicBezTo>
                    <a:cubicBezTo>
                      <a:pt x="3670" y="10585"/>
                      <a:pt x="3689" y="10646"/>
                      <a:pt x="3729" y="10706"/>
                    </a:cubicBezTo>
                    <a:cubicBezTo>
                      <a:pt x="3791" y="10827"/>
                      <a:pt x="3850" y="10928"/>
                      <a:pt x="3912" y="11049"/>
                    </a:cubicBezTo>
                    <a:cubicBezTo>
                      <a:pt x="4052" y="11311"/>
                      <a:pt x="4213" y="11593"/>
                      <a:pt x="4455" y="11794"/>
                    </a:cubicBezTo>
                    <a:cubicBezTo>
                      <a:pt x="4622" y="11931"/>
                      <a:pt x="4856" y="12033"/>
                      <a:pt x="5081" y="12033"/>
                    </a:cubicBezTo>
                    <a:cubicBezTo>
                      <a:pt x="5156" y="12033"/>
                      <a:pt x="5231" y="12022"/>
                      <a:pt x="5302" y="11996"/>
                    </a:cubicBezTo>
                    <a:cubicBezTo>
                      <a:pt x="5847" y="11794"/>
                      <a:pt x="5928" y="11028"/>
                      <a:pt x="6412" y="10706"/>
                    </a:cubicBezTo>
                    <a:cubicBezTo>
                      <a:pt x="6586" y="10584"/>
                      <a:pt x="6781" y="10543"/>
                      <a:pt x="6985" y="10543"/>
                    </a:cubicBezTo>
                    <a:cubicBezTo>
                      <a:pt x="7322" y="10543"/>
                      <a:pt x="7685" y="10656"/>
                      <a:pt x="8025" y="10706"/>
                    </a:cubicBezTo>
                    <a:cubicBezTo>
                      <a:pt x="8165" y="10727"/>
                      <a:pt x="8305" y="10737"/>
                      <a:pt x="8445" y="10737"/>
                    </a:cubicBezTo>
                    <a:cubicBezTo>
                      <a:pt x="8846" y="10737"/>
                      <a:pt x="9238" y="10654"/>
                      <a:pt x="9597" y="10504"/>
                    </a:cubicBezTo>
                    <a:cubicBezTo>
                      <a:pt x="9839" y="10404"/>
                      <a:pt x="10081" y="10243"/>
                      <a:pt x="10162" y="10001"/>
                    </a:cubicBezTo>
                    <a:cubicBezTo>
                      <a:pt x="10221" y="9859"/>
                      <a:pt x="10221" y="9678"/>
                      <a:pt x="10202" y="9517"/>
                    </a:cubicBezTo>
                    <a:cubicBezTo>
                      <a:pt x="10081" y="8630"/>
                      <a:pt x="9657" y="7824"/>
                      <a:pt x="9194" y="7037"/>
                    </a:cubicBezTo>
                    <a:cubicBezTo>
                      <a:pt x="8125" y="5203"/>
                      <a:pt x="6775" y="3550"/>
                      <a:pt x="5423" y="1896"/>
                    </a:cubicBezTo>
                    <a:cubicBezTo>
                      <a:pt x="4697" y="1009"/>
                      <a:pt x="3831" y="42"/>
                      <a:pt x="2681" y="1"/>
                    </a:cubicBezTo>
                    <a:cubicBezTo>
                      <a:pt x="2658" y="0"/>
                      <a:pt x="2636" y="0"/>
                      <a:pt x="2613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71"/>
              <p:cNvSpPr/>
              <p:nvPr/>
            </p:nvSpPr>
            <p:spPr>
              <a:xfrm>
                <a:off x="1609575" y="3880350"/>
                <a:ext cx="136100" cy="79925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197" extrusionOk="0">
                    <a:moveTo>
                      <a:pt x="2137" y="194"/>
                    </a:moveTo>
                    <a:cubicBezTo>
                      <a:pt x="2258" y="194"/>
                      <a:pt x="2358" y="315"/>
                      <a:pt x="2399" y="436"/>
                    </a:cubicBezTo>
                    <a:cubicBezTo>
                      <a:pt x="2460" y="597"/>
                      <a:pt x="2460" y="778"/>
                      <a:pt x="2420" y="919"/>
                    </a:cubicBezTo>
                    <a:cubicBezTo>
                      <a:pt x="2318" y="879"/>
                      <a:pt x="2237" y="818"/>
                      <a:pt x="2157" y="758"/>
                    </a:cubicBezTo>
                    <a:cubicBezTo>
                      <a:pt x="2036" y="657"/>
                      <a:pt x="1976" y="536"/>
                      <a:pt x="1976" y="436"/>
                    </a:cubicBezTo>
                    <a:cubicBezTo>
                      <a:pt x="1955" y="334"/>
                      <a:pt x="2017" y="213"/>
                      <a:pt x="2097" y="194"/>
                    </a:cubicBezTo>
                    <a:close/>
                    <a:moveTo>
                      <a:pt x="2143" y="1"/>
                    </a:moveTo>
                    <a:cubicBezTo>
                      <a:pt x="2115" y="1"/>
                      <a:pt x="2086" y="4"/>
                      <a:pt x="2057" y="11"/>
                    </a:cubicBezTo>
                    <a:cubicBezTo>
                      <a:pt x="1855" y="73"/>
                      <a:pt x="1754" y="274"/>
                      <a:pt x="1775" y="455"/>
                    </a:cubicBezTo>
                    <a:cubicBezTo>
                      <a:pt x="1794" y="616"/>
                      <a:pt x="1875" y="758"/>
                      <a:pt x="2036" y="898"/>
                    </a:cubicBezTo>
                    <a:cubicBezTo>
                      <a:pt x="2137" y="979"/>
                      <a:pt x="2237" y="1060"/>
                      <a:pt x="2358" y="1121"/>
                    </a:cubicBezTo>
                    <a:cubicBezTo>
                      <a:pt x="2339" y="1181"/>
                      <a:pt x="2318" y="1242"/>
                      <a:pt x="2278" y="1302"/>
                    </a:cubicBezTo>
                    <a:cubicBezTo>
                      <a:pt x="2258" y="1342"/>
                      <a:pt x="2258" y="1363"/>
                      <a:pt x="2237" y="1382"/>
                    </a:cubicBezTo>
                    <a:lnTo>
                      <a:pt x="2117" y="1565"/>
                    </a:lnTo>
                    <a:cubicBezTo>
                      <a:pt x="1915" y="1887"/>
                      <a:pt x="1654" y="2148"/>
                      <a:pt x="1291" y="2390"/>
                    </a:cubicBezTo>
                    <a:cubicBezTo>
                      <a:pt x="1229" y="2431"/>
                      <a:pt x="1189" y="2471"/>
                      <a:pt x="1129" y="2511"/>
                    </a:cubicBezTo>
                    <a:cubicBezTo>
                      <a:pt x="968" y="2613"/>
                      <a:pt x="807" y="2694"/>
                      <a:pt x="625" y="2774"/>
                    </a:cubicBezTo>
                    <a:cubicBezTo>
                      <a:pt x="565" y="2815"/>
                      <a:pt x="504" y="2834"/>
                      <a:pt x="444" y="2855"/>
                    </a:cubicBezTo>
                    <a:cubicBezTo>
                      <a:pt x="302" y="2915"/>
                      <a:pt x="162" y="2976"/>
                      <a:pt x="0" y="3036"/>
                    </a:cubicBezTo>
                    <a:cubicBezTo>
                      <a:pt x="41" y="3076"/>
                      <a:pt x="60" y="3137"/>
                      <a:pt x="100" y="3197"/>
                    </a:cubicBezTo>
                    <a:cubicBezTo>
                      <a:pt x="1149" y="2815"/>
                      <a:pt x="1896" y="2290"/>
                      <a:pt x="2318" y="1605"/>
                    </a:cubicBezTo>
                    <a:cubicBezTo>
                      <a:pt x="2358" y="1544"/>
                      <a:pt x="2420" y="1463"/>
                      <a:pt x="2439" y="1382"/>
                    </a:cubicBezTo>
                    <a:cubicBezTo>
                      <a:pt x="2479" y="1323"/>
                      <a:pt x="2500" y="1261"/>
                      <a:pt x="2541" y="1181"/>
                    </a:cubicBezTo>
                    <a:cubicBezTo>
                      <a:pt x="2842" y="1302"/>
                      <a:pt x="3186" y="1342"/>
                      <a:pt x="3447" y="1363"/>
                    </a:cubicBezTo>
                    <a:cubicBezTo>
                      <a:pt x="3629" y="1373"/>
                      <a:pt x="3835" y="1378"/>
                      <a:pt x="4050" y="1378"/>
                    </a:cubicBezTo>
                    <a:cubicBezTo>
                      <a:pt x="4264" y="1378"/>
                      <a:pt x="4486" y="1373"/>
                      <a:pt x="4697" y="1363"/>
                    </a:cubicBezTo>
                    <a:cubicBezTo>
                      <a:pt x="4939" y="1342"/>
                      <a:pt x="5162" y="1323"/>
                      <a:pt x="5342" y="1282"/>
                    </a:cubicBezTo>
                    <a:cubicBezTo>
                      <a:pt x="5404" y="1282"/>
                      <a:pt x="5444" y="1242"/>
                      <a:pt x="5423" y="1181"/>
                    </a:cubicBezTo>
                    <a:cubicBezTo>
                      <a:pt x="5423" y="1121"/>
                      <a:pt x="5363" y="1100"/>
                      <a:pt x="5323" y="1100"/>
                    </a:cubicBezTo>
                    <a:cubicBezTo>
                      <a:pt x="5162" y="1140"/>
                      <a:pt x="4960" y="1140"/>
                      <a:pt x="4758" y="1161"/>
                    </a:cubicBezTo>
                    <a:lnTo>
                      <a:pt x="4557" y="1161"/>
                    </a:lnTo>
                    <a:cubicBezTo>
                      <a:pt x="4294" y="1181"/>
                      <a:pt x="4033" y="1181"/>
                      <a:pt x="3791" y="1181"/>
                    </a:cubicBezTo>
                    <a:cubicBezTo>
                      <a:pt x="3710" y="1181"/>
                      <a:pt x="3649" y="1181"/>
                      <a:pt x="3589" y="1161"/>
                    </a:cubicBezTo>
                    <a:lnTo>
                      <a:pt x="3468" y="1161"/>
                    </a:lnTo>
                    <a:cubicBezTo>
                      <a:pt x="3186" y="1161"/>
                      <a:pt x="2883" y="1121"/>
                      <a:pt x="2600" y="1000"/>
                    </a:cubicBezTo>
                    <a:cubicBezTo>
                      <a:pt x="2641" y="818"/>
                      <a:pt x="2662" y="597"/>
                      <a:pt x="2581" y="374"/>
                    </a:cubicBezTo>
                    <a:cubicBezTo>
                      <a:pt x="2510" y="180"/>
                      <a:pt x="2346" y="1"/>
                      <a:pt x="214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71"/>
              <p:cNvSpPr/>
              <p:nvPr/>
            </p:nvSpPr>
            <p:spPr>
              <a:xfrm>
                <a:off x="1556150" y="3792925"/>
                <a:ext cx="705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6493" extrusionOk="0">
                    <a:moveTo>
                      <a:pt x="81" y="0"/>
                    </a:moveTo>
                    <a:cubicBezTo>
                      <a:pt x="41" y="21"/>
                      <a:pt x="0" y="62"/>
                      <a:pt x="20" y="121"/>
                    </a:cubicBezTo>
                    <a:cubicBezTo>
                      <a:pt x="605" y="2339"/>
                      <a:pt x="1492" y="4457"/>
                      <a:pt x="2621" y="6452"/>
                    </a:cubicBezTo>
                    <a:cubicBezTo>
                      <a:pt x="2641" y="6473"/>
                      <a:pt x="2681" y="6492"/>
                      <a:pt x="2721" y="6492"/>
                    </a:cubicBezTo>
                    <a:cubicBezTo>
                      <a:pt x="2721" y="6492"/>
                      <a:pt x="2742" y="6492"/>
                      <a:pt x="2762" y="6473"/>
                    </a:cubicBezTo>
                    <a:cubicBezTo>
                      <a:pt x="2802" y="6452"/>
                      <a:pt x="2823" y="6392"/>
                      <a:pt x="2802" y="6352"/>
                    </a:cubicBezTo>
                    <a:cubicBezTo>
                      <a:pt x="1654" y="4376"/>
                      <a:pt x="786" y="2279"/>
                      <a:pt x="202" y="81"/>
                    </a:cubicBezTo>
                    <a:cubicBezTo>
                      <a:pt x="181" y="21"/>
                      <a:pt x="141" y="0"/>
                      <a:pt x="81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71"/>
              <p:cNvSpPr/>
              <p:nvPr/>
            </p:nvSpPr>
            <p:spPr>
              <a:xfrm>
                <a:off x="1568250" y="3772125"/>
                <a:ext cx="75100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6942" extrusionOk="0">
                    <a:moveTo>
                      <a:pt x="105" y="1"/>
                    </a:moveTo>
                    <a:cubicBezTo>
                      <a:pt x="97" y="1"/>
                      <a:pt x="89" y="3"/>
                      <a:pt x="81" y="7"/>
                    </a:cubicBezTo>
                    <a:cubicBezTo>
                      <a:pt x="20" y="26"/>
                      <a:pt x="0" y="66"/>
                      <a:pt x="0" y="128"/>
                    </a:cubicBezTo>
                    <a:cubicBezTo>
                      <a:pt x="605" y="2507"/>
                      <a:pt x="1552" y="4784"/>
                      <a:pt x="2823" y="6902"/>
                    </a:cubicBezTo>
                    <a:cubicBezTo>
                      <a:pt x="2842" y="6921"/>
                      <a:pt x="2863" y="6942"/>
                      <a:pt x="2903" y="6942"/>
                    </a:cubicBezTo>
                    <a:cubicBezTo>
                      <a:pt x="2923" y="6942"/>
                      <a:pt x="2923" y="6942"/>
                      <a:pt x="2944" y="6921"/>
                    </a:cubicBezTo>
                    <a:cubicBezTo>
                      <a:pt x="2984" y="6902"/>
                      <a:pt x="3003" y="6840"/>
                      <a:pt x="2984" y="6800"/>
                    </a:cubicBezTo>
                    <a:cubicBezTo>
                      <a:pt x="1734" y="4703"/>
                      <a:pt x="786" y="2445"/>
                      <a:pt x="181" y="66"/>
                    </a:cubicBezTo>
                    <a:cubicBezTo>
                      <a:pt x="181" y="34"/>
                      <a:pt x="142" y="1"/>
                      <a:pt x="105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71"/>
              <p:cNvSpPr/>
              <p:nvPr/>
            </p:nvSpPr>
            <p:spPr>
              <a:xfrm>
                <a:off x="1588900" y="3770575"/>
                <a:ext cx="79175" cy="151400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6056" extrusionOk="0">
                    <a:moveTo>
                      <a:pt x="102" y="0"/>
                    </a:moveTo>
                    <a:cubicBezTo>
                      <a:pt x="90" y="0"/>
                      <a:pt x="76" y="3"/>
                      <a:pt x="61" y="7"/>
                    </a:cubicBezTo>
                    <a:cubicBezTo>
                      <a:pt x="21" y="28"/>
                      <a:pt x="0" y="88"/>
                      <a:pt x="21" y="128"/>
                    </a:cubicBezTo>
                    <a:cubicBezTo>
                      <a:pt x="787" y="2185"/>
                      <a:pt x="1795" y="4160"/>
                      <a:pt x="2984" y="6015"/>
                    </a:cubicBezTo>
                    <a:cubicBezTo>
                      <a:pt x="3005" y="6036"/>
                      <a:pt x="3024" y="6056"/>
                      <a:pt x="3064" y="6056"/>
                    </a:cubicBezTo>
                    <a:cubicBezTo>
                      <a:pt x="3085" y="6056"/>
                      <a:pt x="3105" y="6056"/>
                      <a:pt x="3105" y="6036"/>
                    </a:cubicBezTo>
                    <a:cubicBezTo>
                      <a:pt x="3166" y="6015"/>
                      <a:pt x="3166" y="5956"/>
                      <a:pt x="3145" y="5915"/>
                    </a:cubicBezTo>
                    <a:cubicBezTo>
                      <a:pt x="1956" y="4080"/>
                      <a:pt x="968" y="2104"/>
                      <a:pt x="182" y="69"/>
                    </a:cubicBezTo>
                    <a:cubicBezTo>
                      <a:pt x="167" y="23"/>
                      <a:pt x="140" y="0"/>
                      <a:pt x="1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71"/>
              <p:cNvSpPr/>
              <p:nvPr/>
            </p:nvSpPr>
            <p:spPr>
              <a:xfrm>
                <a:off x="1647875" y="3810875"/>
                <a:ext cx="569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4081" extrusionOk="0">
                    <a:moveTo>
                      <a:pt x="96" y="1"/>
                    </a:moveTo>
                    <a:cubicBezTo>
                      <a:pt x="83" y="1"/>
                      <a:pt x="71" y="3"/>
                      <a:pt x="60" y="8"/>
                    </a:cubicBezTo>
                    <a:cubicBezTo>
                      <a:pt x="20" y="49"/>
                      <a:pt x="1" y="110"/>
                      <a:pt x="41" y="150"/>
                    </a:cubicBezTo>
                    <a:cubicBezTo>
                      <a:pt x="767" y="1379"/>
                      <a:pt x="1512" y="2669"/>
                      <a:pt x="2076" y="4021"/>
                    </a:cubicBezTo>
                    <a:cubicBezTo>
                      <a:pt x="2097" y="4040"/>
                      <a:pt x="2138" y="4081"/>
                      <a:pt x="2157" y="4081"/>
                    </a:cubicBezTo>
                    <a:cubicBezTo>
                      <a:pt x="2178" y="4081"/>
                      <a:pt x="2197" y="4061"/>
                      <a:pt x="2197" y="4061"/>
                    </a:cubicBezTo>
                    <a:cubicBezTo>
                      <a:pt x="2259" y="4040"/>
                      <a:pt x="2278" y="3981"/>
                      <a:pt x="2259" y="3940"/>
                    </a:cubicBezTo>
                    <a:cubicBezTo>
                      <a:pt x="1673" y="2589"/>
                      <a:pt x="928" y="1299"/>
                      <a:pt x="202" y="49"/>
                    </a:cubicBezTo>
                    <a:cubicBezTo>
                      <a:pt x="173" y="19"/>
                      <a:pt x="132" y="1"/>
                      <a:pt x="9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71"/>
              <p:cNvSpPr/>
              <p:nvPr/>
            </p:nvSpPr>
            <p:spPr>
              <a:xfrm>
                <a:off x="1693725" y="3853375"/>
                <a:ext cx="358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2442" extrusionOk="0">
                    <a:moveTo>
                      <a:pt x="95" y="0"/>
                    </a:moveTo>
                    <a:cubicBezTo>
                      <a:pt x="75" y="0"/>
                      <a:pt x="56" y="7"/>
                      <a:pt x="41" y="23"/>
                    </a:cubicBezTo>
                    <a:cubicBezTo>
                      <a:pt x="0" y="42"/>
                      <a:pt x="0" y="103"/>
                      <a:pt x="21" y="144"/>
                    </a:cubicBezTo>
                    <a:cubicBezTo>
                      <a:pt x="525" y="829"/>
                      <a:pt x="928" y="1574"/>
                      <a:pt x="1250" y="2381"/>
                    </a:cubicBezTo>
                    <a:cubicBezTo>
                      <a:pt x="1250" y="2402"/>
                      <a:pt x="1291" y="2442"/>
                      <a:pt x="1331" y="2442"/>
                    </a:cubicBezTo>
                    <a:cubicBezTo>
                      <a:pt x="1352" y="2442"/>
                      <a:pt x="1352" y="2421"/>
                      <a:pt x="1371" y="2421"/>
                    </a:cubicBezTo>
                    <a:cubicBezTo>
                      <a:pt x="1412" y="2402"/>
                      <a:pt x="1433" y="2361"/>
                      <a:pt x="1412" y="2300"/>
                    </a:cubicBezTo>
                    <a:cubicBezTo>
                      <a:pt x="1110" y="1494"/>
                      <a:pt x="686" y="728"/>
                      <a:pt x="183" y="42"/>
                    </a:cubicBezTo>
                    <a:cubicBezTo>
                      <a:pt x="158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71"/>
              <p:cNvSpPr/>
              <p:nvPr/>
            </p:nvSpPr>
            <p:spPr>
              <a:xfrm>
                <a:off x="954350" y="3132650"/>
                <a:ext cx="694550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27782" h="30821" extrusionOk="0">
                    <a:moveTo>
                      <a:pt x="10210" y="0"/>
                    </a:moveTo>
                    <a:cubicBezTo>
                      <a:pt x="8906" y="0"/>
                      <a:pt x="7383" y="310"/>
                      <a:pt x="5624" y="1111"/>
                    </a:cubicBezTo>
                    <a:cubicBezTo>
                      <a:pt x="5624" y="1111"/>
                      <a:pt x="1331" y="2662"/>
                      <a:pt x="987" y="9960"/>
                    </a:cubicBezTo>
                    <a:cubicBezTo>
                      <a:pt x="987" y="9960"/>
                      <a:pt x="525" y="11331"/>
                      <a:pt x="262" y="13388"/>
                    </a:cubicBezTo>
                    <a:cubicBezTo>
                      <a:pt x="100" y="14678"/>
                      <a:pt x="0" y="16250"/>
                      <a:pt x="162" y="17904"/>
                    </a:cubicBezTo>
                    <a:cubicBezTo>
                      <a:pt x="484" y="21473"/>
                      <a:pt x="1936" y="25444"/>
                      <a:pt x="6129" y="28126"/>
                    </a:cubicBezTo>
                    <a:cubicBezTo>
                      <a:pt x="9104" y="30027"/>
                      <a:pt x="12026" y="30821"/>
                      <a:pt x="14690" y="30821"/>
                    </a:cubicBezTo>
                    <a:cubicBezTo>
                      <a:pt x="17479" y="30821"/>
                      <a:pt x="19985" y="29951"/>
                      <a:pt x="21976" y="28569"/>
                    </a:cubicBezTo>
                    <a:cubicBezTo>
                      <a:pt x="24011" y="27158"/>
                      <a:pt x="25484" y="25242"/>
                      <a:pt x="26188" y="23145"/>
                    </a:cubicBezTo>
                    <a:cubicBezTo>
                      <a:pt x="26532" y="22137"/>
                      <a:pt x="26793" y="21170"/>
                      <a:pt x="26955" y="20242"/>
                    </a:cubicBezTo>
                    <a:cubicBezTo>
                      <a:pt x="27782" y="15646"/>
                      <a:pt x="26471" y="12097"/>
                      <a:pt x="23527" y="8227"/>
                    </a:cubicBezTo>
                    <a:cubicBezTo>
                      <a:pt x="20019" y="3611"/>
                      <a:pt x="16511" y="3530"/>
                      <a:pt x="16511" y="3530"/>
                    </a:cubicBezTo>
                    <a:cubicBezTo>
                      <a:pt x="16511" y="3530"/>
                      <a:pt x="14615" y="0"/>
                      <a:pt x="10210" y="0"/>
                    </a:cubicBezTo>
                    <a:close/>
                  </a:path>
                </a:pathLst>
              </a:custGeom>
              <a:solidFill>
                <a:srgbClr val="F2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71"/>
              <p:cNvSpPr/>
              <p:nvPr/>
            </p:nvSpPr>
            <p:spPr>
              <a:xfrm>
                <a:off x="954350" y="3132650"/>
                <a:ext cx="694550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27782" h="30821" extrusionOk="0">
                    <a:moveTo>
                      <a:pt x="10210" y="0"/>
                    </a:moveTo>
                    <a:cubicBezTo>
                      <a:pt x="8906" y="0"/>
                      <a:pt x="7383" y="310"/>
                      <a:pt x="5624" y="1111"/>
                    </a:cubicBezTo>
                    <a:cubicBezTo>
                      <a:pt x="5624" y="1111"/>
                      <a:pt x="1331" y="2662"/>
                      <a:pt x="987" y="9960"/>
                    </a:cubicBezTo>
                    <a:cubicBezTo>
                      <a:pt x="987" y="9960"/>
                      <a:pt x="525" y="11331"/>
                      <a:pt x="262" y="13388"/>
                    </a:cubicBezTo>
                    <a:cubicBezTo>
                      <a:pt x="100" y="14678"/>
                      <a:pt x="0" y="16250"/>
                      <a:pt x="162" y="17904"/>
                    </a:cubicBezTo>
                    <a:cubicBezTo>
                      <a:pt x="484" y="21473"/>
                      <a:pt x="1936" y="25444"/>
                      <a:pt x="6129" y="28126"/>
                    </a:cubicBezTo>
                    <a:cubicBezTo>
                      <a:pt x="9104" y="30027"/>
                      <a:pt x="12026" y="30821"/>
                      <a:pt x="14690" y="30821"/>
                    </a:cubicBezTo>
                    <a:cubicBezTo>
                      <a:pt x="17479" y="30821"/>
                      <a:pt x="19985" y="29951"/>
                      <a:pt x="21976" y="28569"/>
                    </a:cubicBezTo>
                    <a:cubicBezTo>
                      <a:pt x="24011" y="27158"/>
                      <a:pt x="25484" y="25242"/>
                      <a:pt x="26188" y="23145"/>
                    </a:cubicBezTo>
                    <a:cubicBezTo>
                      <a:pt x="26532" y="22137"/>
                      <a:pt x="26793" y="21170"/>
                      <a:pt x="26955" y="20242"/>
                    </a:cubicBezTo>
                    <a:cubicBezTo>
                      <a:pt x="27782" y="15646"/>
                      <a:pt x="26471" y="12097"/>
                      <a:pt x="23527" y="8227"/>
                    </a:cubicBezTo>
                    <a:cubicBezTo>
                      <a:pt x="20019" y="3611"/>
                      <a:pt x="16511" y="3530"/>
                      <a:pt x="16511" y="3530"/>
                    </a:cubicBezTo>
                    <a:cubicBezTo>
                      <a:pt x="16511" y="3530"/>
                      <a:pt x="14615" y="0"/>
                      <a:pt x="10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71"/>
              <p:cNvSpPr/>
              <p:nvPr/>
            </p:nvSpPr>
            <p:spPr>
              <a:xfrm>
                <a:off x="961875" y="3125200"/>
                <a:ext cx="687025" cy="512500"/>
              </a:xfrm>
              <a:custGeom>
                <a:avLst/>
                <a:gdLst/>
                <a:ahLst/>
                <a:cxnLst/>
                <a:rect l="l" t="t" r="r" b="b"/>
                <a:pathLst>
                  <a:path w="27481" h="20500" extrusionOk="0">
                    <a:moveTo>
                      <a:pt x="10055" y="0"/>
                    </a:moveTo>
                    <a:cubicBezTo>
                      <a:pt x="8503" y="0"/>
                      <a:pt x="6904" y="392"/>
                      <a:pt x="5425" y="1065"/>
                    </a:cubicBezTo>
                    <a:cubicBezTo>
                      <a:pt x="5425" y="1065"/>
                      <a:pt x="5041" y="1207"/>
                      <a:pt x="4457" y="1630"/>
                    </a:cubicBezTo>
                    <a:cubicBezTo>
                      <a:pt x="3186" y="2538"/>
                      <a:pt x="1049" y="4796"/>
                      <a:pt x="748" y="9774"/>
                    </a:cubicBezTo>
                    <a:lnTo>
                      <a:pt x="748" y="9895"/>
                    </a:lnTo>
                    <a:cubicBezTo>
                      <a:pt x="727" y="9936"/>
                      <a:pt x="727" y="9997"/>
                      <a:pt x="727" y="10037"/>
                    </a:cubicBezTo>
                    <a:cubicBezTo>
                      <a:pt x="707" y="10118"/>
                      <a:pt x="264" y="11508"/>
                      <a:pt x="1" y="13524"/>
                    </a:cubicBezTo>
                    <a:cubicBezTo>
                      <a:pt x="407" y="13839"/>
                      <a:pt x="880" y="14034"/>
                      <a:pt x="1376" y="14034"/>
                    </a:cubicBezTo>
                    <a:cubicBezTo>
                      <a:pt x="1422" y="14034"/>
                      <a:pt x="1468" y="14033"/>
                      <a:pt x="1514" y="14029"/>
                    </a:cubicBezTo>
                    <a:cubicBezTo>
                      <a:pt x="2361" y="13989"/>
                      <a:pt x="3086" y="13403"/>
                      <a:pt x="3751" y="12839"/>
                    </a:cubicBezTo>
                    <a:lnTo>
                      <a:pt x="3751" y="12839"/>
                    </a:lnTo>
                    <a:cubicBezTo>
                      <a:pt x="3734" y="14004"/>
                      <a:pt x="4907" y="14891"/>
                      <a:pt x="6051" y="14891"/>
                    </a:cubicBezTo>
                    <a:cubicBezTo>
                      <a:pt x="6213" y="14891"/>
                      <a:pt x="6375" y="14873"/>
                      <a:pt x="6533" y="14836"/>
                    </a:cubicBezTo>
                    <a:cubicBezTo>
                      <a:pt x="7823" y="14532"/>
                      <a:pt x="8731" y="13303"/>
                      <a:pt x="8973" y="12013"/>
                    </a:cubicBezTo>
                    <a:cubicBezTo>
                      <a:pt x="9050" y="12875"/>
                      <a:pt x="9949" y="13431"/>
                      <a:pt x="10837" y="13431"/>
                    </a:cubicBezTo>
                    <a:cubicBezTo>
                      <a:pt x="11112" y="13431"/>
                      <a:pt x="11386" y="13378"/>
                      <a:pt x="11635" y="13263"/>
                    </a:cubicBezTo>
                    <a:cubicBezTo>
                      <a:pt x="12683" y="12799"/>
                      <a:pt x="13267" y="11670"/>
                      <a:pt x="13530" y="10541"/>
                    </a:cubicBezTo>
                    <a:cubicBezTo>
                      <a:pt x="13993" y="11489"/>
                      <a:pt x="14517" y="12476"/>
                      <a:pt x="15364" y="13121"/>
                    </a:cubicBezTo>
                    <a:cubicBezTo>
                      <a:pt x="15851" y="13501"/>
                      <a:pt x="16491" y="13734"/>
                      <a:pt x="17108" y="13734"/>
                    </a:cubicBezTo>
                    <a:cubicBezTo>
                      <a:pt x="17539" y="13734"/>
                      <a:pt x="17959" y="13620"/>
                      <a:pt x="18307" y="13363"/>
                    </a:cubicBezTo>
                    <a:cubicBezTo>
                      <a:pt x="19134" y="15419"/>
                      <a:pt x="20484" y="17295"/>
                      <a:pt x="22279" y="18605"/>
                    </a:cubicBezTo>
                    <a:cubicBezTo>
                      <a:pt x="23570" y="19532"/>
                      <a:pt x="25081" y="20177"/>
                      <a:pt x="26634" y="20440"/>
                    </a:cubicBezTo>
                    <a:lnTo>
                      <a:pt x="27118" y="20500"/>
                    </a:lnTo>
                    <a:cubicBezTo>
                      <a:pt x="27481" y="18403"/>
                      <a:pt x="27420" y="16508"/>
                      <a:pt x="26957" y="14715"/>
                    </a:cubicBezTo>
                    <a:cubicBezTo>
                      <a:pt x="26412" y="12516"/>
                      <a:pt x="25263" y="10460"/>
                      <a:pt x="23629" y="8304"/>
                    </a:cubicBezTo>
                    <a:cubicBezTo>
                      <a:pt x="23408" y="8021"/>
                      <a:pt x="23186" y="7718"/>
                      <a:pt x="22944" y="7457"/>
                    </a:cubicBezTo>
                    <a:cubicBezTo>
                      <a:pt x="21452" y="5702"/>
                      <a:pt x="19517" y="4150"/>
                      <a:pt x="17280" y="3646"/>
                    </a:cubicBezTo>
                    <a:cubicBezTo>
                      <a:pt x="16917" y="3565"/>
                      <a:pt x="16654" y="3565"/>
                      <a:pt x="16393" y="3344"/>
                    </a:cubicBezTo>
                    <a:cubicBezTo>
                      <a:pt x="16210" y="3183"/>
                      <a:pt x="16089" y="2900"/>
                      <a:pt x="15928" y="2718"/>
                    </a:cubicBezTo>
                    <a:cubicBezTo>
                      <a:pt x="14387" y="798"/>
                      <a:pt x="12268" y="0"/>
                      <a:pt x="1005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71"/>
              <p:cNvSpPr/>
              <p:nvPr/>
            </p:nvSpPr>
            <p:spPr>
              <a:xfrm>
                <a:off x="989100" y="3239450"/>
                <a:ext cx="8825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054" extrusionOk="0">
                    <a:moveTo>
                      <a:pt x="1709" y="0"/>
                    </a:moveTo>
                    <a:cubicBezTo>
                      <a:pt x="1645" y="0"/>
                      <a:pt x="1583" y="12"/>
                      <a:pt x="1514" y="24"/>
                    </a:cubicBezTo>
                    <a:cubicBezTo>
                      <a:pt x="1170" y="124"/>
                      <a:pt x="888" y="427"/>
                      <a:pt x="828" y="790"/>
                    </a:cubicBezTo>
                    <a:cubicBezTo>
                      <a:pt x="807" y="608"/>
                      <a:pt x="726" y="387"/>
                      <a:pt x="546" y="366"/>
                    </a:cubicBezTo>
                    <a:cubicBezTo>
                      <a:pt x="538" y="365"/>
                      <a:pt x="530" y="365"/>
                      <a:pt x="522" y="365"/>
                    </a:cubicBezTo>
                    <a:cubicBezTo>
                      <a:pt x="353" y="365"/>
                      <a:pt x="240" y="556"/>
                      <a:pt x="183" y="729"/>
                    </a:cubicBezTo>
                    <a:cubicBezTo>
                      <a:pt x="62" y="1153"/>
                      <a:pt x="1" y="1758"/>
                      <a:pt x="323" y="2121"/>
                    </a:cubicBezTo>
                    <a:cubicBezTo>
                      <a:pt x="626" y="2463"/>
                      <a:pt x="1030" y="2846"/>
                      <a:pt x="1493" y="2987"/>
                    </a:cubicBezTo>
                    <a:cubicBezTo>
                      <a:pt x="1670" y="3034"/>
                      <a:pt x="1861" y="3054"/>
                      <a:pt x="2054" y="3054"/>
                    </a:cubicBezTo>
                    <a:cubicBezTo>
                      <a:pt x="2190" y="3054"/>
                      <a:pt x="2327" y="3044"/>
                      <a:pt x="2460" y="3027"/>
                    </a:cubicBezTo>
                    <a:cubicBezTo>
                      <a:pt x="2662" y="3027"/>
                      <a:pt x="2863" y="3008"/>
                      <a:pt x="3065" y="2927"/>
                    </a:cubicBezTo>
                    <a:cubicBezTo>
                      <a:pt x="3247" y="2846"/>
                      <a:pt x="3428" y="2705"/>
                      <a:pt x="3489" y="2524"/>
                    </a:cubicBezTo>
                    <a:cubicBezTo>
                      <a:pt x="3530" y="2422"/>
                      <a:pt x="3530" y="2322"/>
                      <a:pt x="3489" y="2242"/>
                    </a:cubicBezTo>
                    <a:cubicBezTo>
                      <a:pt x="3409" y="2059"/>
                      <a:pt x="3167" y="2019"/>
                      <a:pt x="2965" y="2019"/>
                    </a:cubicBezTo>
                    <a:cubicBezTo>
                      <a:pt x="3247" y="1817"/>
                      <a:pt x="3288" y="1334"/>
                      <a:pt x="3025" y="1113"/>
                    </a:cubicBezTo>
                    <a:cubicBezTo>
                      <a:pt x="2926" y="1021"/>
                      <a:pt x="2795" y="978"/>
                      <a:pt x="2662" y="978"/>
                    </a:cubicBezTo>
                    <a:cubicBezTo>
                      <a:pt x="2443" y="978"/>
                      <a:pt x="2219" y="1093"/>
                      <a:pt x="2118" y="1293"/>
                    </a:cubicBezTo>
                    <a:cubicBezTo>
                      <a:pt x="2199" y="1051"/>
                      <a:pt x="2280" y="809"/>
                      <a:pt x="2259" y="568"/>
                    </a:cubicBezTo>
                    <a:cubicBezTo>
                      <a:pt x="2218" y="326"/>
                      <a:pt x="2078" y="84"/>
                      <a:pt x="1855" y="24"/>
                    </a:cubicBezTo>
                    <a:cubicBezTo>
                      <a:pt x="1804" y="7"/>
                      <a:pt x="1756" y="0"/>
                      <a:pt x="1709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71"/>
              <p:cNvSpPr/>
              <p:nvPr/>
            </p:nvSpPr>
            <p:spPr>
              <a:xfrm>
                <a:off x="875725" y="3308050"/>
                <a:ext cx="18900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7560" h="2522" extrusionOk="0">
                    <a:moveTo>
                      <a:pt x="4758" y="1"/>
                    </a:moveTo>
                    <a:lnTo>
                      <a:pt x="4616" y="41"/>
                    </a:lnTo>
                    <a:cubicBezTo>
                      <a:pt x="4616" y="41"/>
                      <a:pt x="383" y="1291"/>
                      <a:pt x="181" y="1775"/>
                    </a:cubicBezTo>
                    <a:cubicBezTo>
                      <a:pt x="0" y="2259"/>
                      <a:pt x="7560" y="2522"/>
                      <a:pt x="7560" y="2522"/>
                    </a:cubicBezTo>
                    <a:lnTo>
                      <a:pt x="4758" y="1"/>
                    </a:ln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71"/>
              <p:cNvSpPr/>
              <p:nvPr/>
            </p:nvSpPr>
            <p:spPr>
              <a:xfrm>
                <a:off x="969475" y="3286400"/>
                <a:ext cx="13912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4202" extrusionOk="0">
                    <a:moveTo>
                      <a:pt x="1350" y="1"/>
                    </a:moveTo>
                    <a:cubicBezTo>
                      <a:pt x="1089" y="1"/>
                      <a:pt x="807" y="60"/>
                      <a:pt x="584" y="202"/>
                    </a:cubicBezTo>
                    <a:cubicBezTo>
                      <a:pt x="463" y="302"/>
                      <a:pt x="342" y="423"/>
                      <a:pt x="282" y="565"/>
                    </a:cubicBezTo>
                    <a:cubicBezTo>
                      <a:pt x="0" y="1251"/>
                      <a:pt x="624" y="1654"/>
                      <a:pt x="1149" y="1896"/>
                    </a:cubicBezTo>
                    <a:cubicBezTo>
                      <a:pt x="2258" y="2420"/>
                      <a:pt x="3307" y="3025"/>
                      <a:pt x="4253" y="3831"/>
                    </a:cubicBezTo>
                    <a:cubicBezTo>
                      <a:pt x="4406" y="3967"/>
                      <a:pt x="4601" y="4201"/>
                      <a:pt x="4839" y="4201"/>
                    </a:cubicBezTo>
                    <a:cubicBezTo>
                      <a:pt x="4884" y="4201"/>
                      <a:pt x="4931" y="4193"/>
                      <a:pt x="4979" y="4173"/>
                    </a:cubicBezTo>
                    <a:cubicBezTo>
                      <a:pt x="5565" y="3931"/>
                      <a:pt x="4898" y="2864"/>
                      <a:pt x="4677" y="2560"/>
                    </a:cubicBezTo>
                    <a:cubicBezTo>
                      <a:pt x="4315" y="1996"/>
                      <a:pt x="3810" y="1533"/>
                      <a:pt x="3307" y="1089"/>
                    </a:cubicBezTo>
                    <a:cubicBezTo>
                      <a:pt x="2761" y="625"/>
                      <a:pt x="2097" y="60"/>
                      <a:pt x="135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71"/>
              <p:cNvSpPr/>
              <p:nvPr/>
            </p:nvSpPr>
            <p:spPr>
              <a:xfrm>
                <a:off x="1264300" y="3317100"/>
                <a:ext cx="546375" cy="625550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25022" extrusionOk="0">
                    <a:moveTo>
                      <a:pt x="3856" y="1"/>
                    </a:moveTo>
                    <a:cubicBezTo>
                      <a:pt x="3672" y="1"/>
                      <a:pt x="3488" y="20"/>
                      <a:pt x="3307" y="63"/>
                    </a:cubicBezTo>
                    <a:cubicBezTo>
                      <a:pt x="2944" y="144"/>
                      <a:pt x="2602" y="365"/>
                      <a:pt x="2360" y="647"/>
                    </a:cubicBezTo>
                    <a:cubicBezTo>
                      <a:pt x="2057" y="1010"/>
                      <a:pt x="2158" y="1373"/>
                      <a:pt x="1976" y="1716"/>
                    </a:cubicBezTo>
                    <a:cubicBezTo>
                      <a:pt x="1796" y="2039"/>
                      <a:pt x="1533" y="1958"/>
                      <a:pt x="1191" y="2098"/>
                    </a:cubicBezTo>
                    <a:cubicBezTo>
                      <a:pt x="788" y="2240"/>
                      <a:pt x="465" y="2563"/>
                      <a:pt x="283" y="2945"/>
                    </a:cubicBezTo>
                    <a:cubicBezTo>
                      <a:pt x="0" y="3571"/>
                      <a:pt x="102" y="4297"/>
                      <a:pt x="404" y="4902"/>
                    </a:cubicBezTo>
                    <a:cubicBezTo>
                      <a:pt x="686" y="5506"/>
                      <a:pt x="1150" y="6031"/>
                      <a:pt x="1594" y="6555"/>
                    </a:cubicBezTo>
                    <a:cubicBezTo>
                      <a:pt x="1796" y="6776"/>
                      <a:pt x="1997" y="6998"/>
                      <a:pt x="2199" y="7240"/>
                    </a:cubicBezTo>
                    <a:cubicBezTo>
                      <a:pt x="2742" y="7845"/>
                      <a:pt x="3287" y="8469"/>
                      <a:pt x="3831" y="9074"/>
                    </a:cubicBezTo>
                    <a:cubicBezTo>
                      <a:pt x="3973" y="9256"/>
                      <a:pt x="4134" y="9418"/>
                      <a:pt x="4275" y="9598"/>
                    </a:cubicBezTo>
                    <a:cubicBezTo>
                      <a:pt x="9134" y="15103"/>
                      <a:pt x="14094" y="20627"/>
                      <a:pt x="20242" y="24678"/>
                    </a:cubicBezTo>
                    <a:cubicBezTo>
                      <a:pt x="20465" y="24820"/>
                      <a:pt x="20747" y="24961"/>
                      <a:pt x="21008" y="25001"/>
                    </a:cubicBezTo>
                    <a:cubicBezTo>
                      <a:pt x="21069" y="25022"/>
                      <a:pt x="21150" y="25022"/>
                      <a:pt x="21210" y="25022"/>
                    </a:cubicBezTo>
                    <a:cubicBezTo>
                      <a:pt x="21331" y="25022"/>
                      <a:pt x="21452" y="24982"/>
                      <a:pt x="21553" y="24920"/>
                    </a:cubicBezTo>
                    <a:lnTo>
                      <a:pt x="21613" y="24861"/>
                    </a:lnTo>
                    <a:cubicBezTo>
                      <a:pt x="21634" y="24840"/>
                      <a:pt x="21674" y="24820"/>
                      <a:pt x="21674" y="24780"/>
                    </a:cubicBezTo>
                    <a:cubicBezTo>
                      <a:pt x="21755" y="24699"/>
                      <a:pt x="21795" y="24578"/>
                      <a:pt x="21814" y="24477"/>
                    </a:cubicBezTo>
                    <a:cubicBezTo>
                      <a:pt x="21835" y="24396"/>
                      <a:pt x="21835" y="24316"/>
                      <a:pt x="21835" y="24216"/>
                    </a:cubicBezTo>
                    <a:cubicBezTo>
                      <a:pt x="21855" y="24195"/>
                      <a:pt x="21855" y="24154"/>
                      <a:pt x="21855" y="24135"/>
                    </a:cubicBezTo>
                    <a:cubicBezTo>
                      <a:pt x="21855" y="23853"/>
                      <a:pt x="21855" y="23590"/>
                      <a:pt x="21835" y="23328"/>
                    </a:cubicBezTo>
                    <a:lnTo>
                      <a:pt x="21835" y="23025"/>
                    </a:lnTo>
                    <a:cubicBezTo>
                      <a:pt x="21795" y="22482"/>
                      <a:pt x="21714" y="21937"/>
                      <a:pt x="21613" y="21412"/>
                    </a:cubicBezTo>
                    <a:cubicBezTo>
                      <a:pt x="21573" y="21170"/>
                      <a:pt x="21532" y="20950"/>
                      <a:pt x="21473" y="20708"/>
                    </a:cubicBezTo>
                    <a:cubicBezTo>
                      <a:pt x="21311" y="20001"/>
                      <a:pt x="21110" y="19296"/>
                      <a:pt x="20887" y="18590"/>
                    </a:cubicBezTo>
                    <a:cubicBezTo>
                      <a:pt x="20626" y="17804"/>
                      <a:pt x="20344" y="17038"/>
                      <a:pt x="20040" y="16272"/>
                    </a:cubicBezTo>
                    <a:cubicBezTo>
                      <a:pt x="19860" y="15788"/>
                      <a:pt x="19658" y="15324"/>
                      <a:pt x="19456" y="14861"/>
                    </a:cubicBezTo>
                    <a:cubicBezTo>
                      <a:pt x="18368" y="12401"/>
                      <a:pt x="16997" y="10082"/>
                      <a:pt x="15323" y="7966"/>
                    </a:cubicBezTo>
                    <a:cubicBezTo>
                      <a:pt x="15263" y="7905"/>
                      <a:pt x="15223" y="7824"/>
                      <a:pt x="15161" y="7764"/>
                    </a:cubicBezTo>
                    <a:cubicBezTo>
                      <a:pt x="14618" y="7079"/>
                      <a:pt x="14032" y="6434"/>
                      <a:pt x="13428" y="5829"/>
                    </a:cubicBezTo>
                    <a:cubicBezTo>
                      <a:pt x="13428" y="5808"/>
                      <a:pt x="13428" y="5808"/>
                      <a:pt x="13408" y="5808"/>
                    </a:cubicBezTo>
                    <a:cubicBezTo>
                      <a:pt x="11250" y="3611"/>
                      <a:pt x="8691" y="1776"/>
                      <a:pt x="5847" y="526"/>
                    </a:cubicBezTo>
                    <a:cubicBezTo>
                      <a:pt x="5214" y="257"/>
                      <a:pt x="4530" y="1"/>
                      <a:pt x="3856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71"/>
              <p:cNvSpPr/>
              <p:nvPr/>
            </p:nvSpPr>
            <p:spPr>
              <a:xfrm>
                <a:off x="1323300" y="3363175"/>
                <a:ext cx="3210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12842" h="5941" extrusionOk="0">
                    <a:moveTo>
                      <a:pt x="2148" y="0"/>
                    </a:moveTo>
                    <a:cubicBezTo>
                      <a:pt x="1350" y="0"/>
                      <a:pt x="653" y="152"/>
                      <a:pt x="60" y="457"/>
                    </a:cubicBezTo>
                    <a:cubicBezTo>
                      <a:pt x="0" y="478"/>
                      <a:pt x="0" y="538"/>
                      <a:pt x="19" y="578"/>
                    </a:cubicBezTo>
                    <a:cubicBezTo>
                      <a:pt x="35" y="607"/>
                      <a:pt x="71" y="627"/>
                      <a:pt x="105" y="627"/>
                    </a:cubicBezTo>
                    <a:cubicBezTo>
                      <a:pt x="117" y="627"/>
                      <a:pt x="130" y="624"/>
                      <a:pt x="140" y="618"/>
                    </a:cubicBezTo>
                    <a:cubicBezTo>
                      <a:pt x="700" y="334"/>
                      <a:pt x="1371" y="192"/>
                      <a:pt x="2138" y="192"/>
                    </a:cubicBezTo>
                    <a:cubicBezTo>
                      <a:pt x="3222" y="192"/>
                      <a:pt x="4498" y="476"/>
                      <a:pt x="5927" y="1043"/>
                    </a:cubicBezTo>
                    <a:cubicBezTo>
                      <a:pt x="8527" y="2051"/>
                      <a:pt x="10927" y="3784"/>
                      <a:pt x="12661" y="5900"/>
                    </a:cubicBezTo>
                    <a:cubicBezTo>
                      <a:pt x="12680" y="5921"/>
                      <a:pt x="12701" y="5941"/>
                      <a:pt x="12742" y="5941"/>
                    </a:cubicBezTo>
                    <a:cubicBezTo>
                      <a:pt x="12761" y="5941"/>
                      <a:pt x="12782" y="5921"/>
                      <a:pt x="12801" y="5921"/>
                    </a:cubicBezTo>
                    <a:cubicBezTo>
                      <a:pt x="12842" y="5881"/>
                      <a:pt x="12842" y="5820"/>
                      <a:pt x="12801" y="5780"/>
                    </a:cubicBezTo>
                    <a:cubicBezTo>
                      <a:pt x="11048" y="3642"/>
                      <a:pt x="8629" y="1889"/>
                      <a:pt x="6008" y="860"/>
                    </a:cubicBezTo>
                    <a:cubicBezTo>
                      <a:pt x="4536" y="288"/>
                      <a:pt x="3246" y="0"/>
                      <a:pt x="214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71"/>
              <p:cNvSpPr/>
              <p:nvPr/>
            </p:nvSpPr>
            <p:spPr>
              <a:xfrm>
                <a:off x="1318725" y="3458725"/>
                <a:ext cx="287850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5426" extrusionOk="0">
                    <a:moveTo>
                      <a:pt x="11020" y="0"/>
                    </a:moveTo>
                    <a:cubicBezTo>
                      <a:pt x="11002" y="0"/>
                      <a:pt x="10984" y="7"/>
                      <a:pt x="10968" y="22"/>
                    </a:cubicBezTo>
                    <a:cubicBezTo>
                      <a:pt x="10928" y="43"/>
                      <a:pt x="10909" y="103"/>
                      <a:pt x="10949" y="143"/>
                    </a:cubicBezTo>
                    <a:cubicBezTo>
                      <a:pt x="11110" y="366"/>
                      <a:pt x="11170" y="648"/>
                      <a:pt x="11210" y="930"/>
                    </a:cubicBezTo>
                    <a:cubicBezTo>
                      <a:pt x="11272" y="1232"/>
                      <a:pt x="11312" y="1554"/>
                      <a:pt x="11191" y="1817"/>
                    </a:cubicBezTo>
                    <a:cubicBezTo>
                      <a:pt x="10989" y="2220"/>
                      <a:pt x="10505" y="2320"/>
                      <a:pt x="10304" y="2361"/>
                    </a:cubicBezTo>
                    <a:cubicBezTo>
                      <a:pt x="10202" y="2375"/>
                      <a:pt x="10100" y="2381"/>
                      <a:pt x="9996" y="2381"/>
                    </a:cubicBezTo>
                    <a:cubicBezTo>
                      <a:pt x="9197" y="2381"/>
                      <a:pt x="8370" y="1978"/>
                      <a:pt x="7925" y="1353"/>
                    </a:cubicBezTo>
                    <a:cubicBezTo>
                      <a:pt x="7900" y="1328"/>
                      <a:pt x="7867" y="1311"/>
                      <a:pt x="7837" y="1311"/>
                    </a:cubicBezTo>
                    <a:cubicBezTo>
                      <a:pt x="7817" y="1311"/>
                      <a:pt x="7798" y="1318"/>
                      <a:pt x="7783" y="1333"/>
                    </a:cubicBezTo>
                    <a:cubicBezTo>
                      <a:pt x="7743" y="1353"/>
                      <a:pt x="7743" y="1414"/>
                      <a:pt x="7764" y="1454"/>
                    </a:cubicBezTo>
                    <a:cubicBezTo>
                      <a:pt x="8105" y="1958"/>
                      <a:pt x="8388" y="2482"/>
                      <a:pt x="8589" y="3046"/>
                    </a:cubicBezTo>
                    <a:cubicBezTo>
                      <a:pt x="8670" y="3288"/>
                      <a:pt x="8751" y="3551"/>
                      <a:pt x="8670" y="3772"/>
                    </a:cubicBezTo>
                    <a:cubicBezTo>
                      <a:pt x="8589" y="4035"/>
                      <a:pt x="8347" y="4216"/>
                      <a:pt x="8025" y="4277"/>
                    </a:cubicBezTo>
                    <a:cubicBezTo>
                      <a:pt x="7969" y="4284"/>
                      <a:pt x="7913" y="4288"/>
                      <a:pt x="7857" y="4288"/>
                    </a:cubicBezTo>
                    <a:cubicBezTo>
                      <a:pt x="7607" y="4288"/>
                      <a:pt x="7352" y="4222"/>
                      <a:pt x="7138" y="4156"/>
                    </a:cubicBezTo>
                    <a:cubicBezTo>
                      <a:pt x="6210" y="3833"/>
                      <a:pt x="5385" y="3288"/>
                      <a:pt x="4820" y="2603"/>
                    </a:cubicBezTo>
                    <a:cubicBezTo>
                      <a:pt x="4699" y="2462"/>
                      <a:pt x="4598" y="2301"/>
                      <a:pt x="4477" y="2159"/>
                    </a:cubicBezTo>
                    <a:cubicBezTo>
                      <a:pt x="4465" y="2136"/>
                      <a:pt x="4440" y="2126"/>
                      <a:pt x="4413" y="2126"/>
                    </a:cubicBezTo>
                    <a:cubicBezTo>
                      <a:pt x="4393" y="2126"/>
                      <a:pt x="4372" y="2131"/>
                      <a:pt x="4356" y="2140"/>
                    </a:cubicBezTo>
                    <a:cubicBezTo>
                      <a:pt x="4315" y="2180"/>
                      <a:pt x="4296" y="2240"/>
                      <a:pt x="4336" y="2280"/>
                    </a:cubicBezTo>
                    <a:cubicBezTo>
                      <a:pt x="4436" y="2422"/>
                      <a:pt x="4538" y="2583"/>
                      <a:pt x="4659" y="2724"/>
                    </a:cubicBezTo>
                    <a:cubicBezTo>
                      <a:pt x="4941" y="3107"/>
                      <a:pt x="5183" y="3530"/>
                      <a:pt x="5385" y="3954"/>
                    </a:cubicBezTo>
                    <a:cubicBezTo>
                      <a:pt x="5465" y="4156"/>
                      <a:pt x="5565" y="4377"/>
                      <a:pt x="5565" y="4619"/>
                    </a:cubicBezTo>
                    <a:cubicBezTo>
                      <a:pt x="5586" y="4861"/>
                      <a:pt x="5485" y="5083"/>
                      <a:pt x="5304" y="5164"/>
                    </a:cubicBezTo>
                    <a:cubicBezTo>
                      <a:pt x="5223" y="5224"/>
                      <a:pt x="5102" y="5245"/>
                      <a:pt x="4941" y="5245"/>
                    </a:cubicBezTo>
                    <a:cubicBezTo>
                      <a:pt x="4538" y="5245"/>
                      <a:pt x="4114" y="5043"/>
                      <a:pt x="3812" y="4882"/>
                    </a:cubicBezTo>
                    <a:cubicBezTo>
                      <a:pt x="2541" y="4196"/>
                      <a:pt x="1352" y="3107"/>
                      <a:pt x="183" y="1535"/>
                    </a:cubicBezTo>
                    <a:cubicBezTo>
                      <a:pt x="171" y="1511"/>
                      <a:pt x="145" y="1501"/>
                      <a:pt x="117" y="1501"/>
                    </a:cubicBezTo>
                    <a:cubicBezTo>
                      <a:pt x="98" y="1501"/>
                      <a:pt x="79" y="1506"/>
                      <a:pt x="62" y="1514"/>
                    </a:cubicBezTo>
                    <a:cubicBezTo>
                      <a:pt x="22" y="1554"/>
                      <a:pt x="1" y="1616"/>
                      <a:pt x="41" y="1656"/>
                    </a:cubicBezTo>
                    <a:cubicBezTo>
                      <a:pt x="1210" y="3248"/>
                      <a:pt x="2420" y="4357"/>
                      <a:pt x="3731" y="5043"/>
                    </a:cubicBezTo>
                    <a:cubicBezTo>
                      <a:pt x="4054" y="5224"/>
                      <a:pt x="4477" y="5425"/>
                      <a:pt x="4941" y="5425"/>
                    </a:cubicBezTo>
                    <a:lnTo>
                      <a:pt x="4981" y="5425"/>
                    </a:lnTo>
                    <a:cubicBezTo>
                      <a:pt x="5143" y="5425"/>
                      <a:pt x="5283" y="5406"/>
                      <a:pt x="5404" y="5325"/>
                    </a:cubicBezTo>
                    <a:cubicBezTo>
                      <a:pt x="5627" y="5204"/>
                      <a:pt x="5767" y="4922"/>
                      <a:pt x="5767" y="4619"/>
                    </a:cubicBezTo>
                    <a:cubicBezTo>
                      <a:pt x="5747" y="4336"/>
                      <a:pt x="5646" y="4095"/>
                      <a:pt x="5546" y="3874"/>
                    </a:cubicBezTo>
                    <a:cubicBezTo>
                      <a:pt x="5465" y="3672"/>
                      <a:pt x="5364" y="3490"/>
                      <a:pt x="5264" y="3309"/>
                    </a:cubicBezTo>
                    <a:lnTo>
                      <a:pt x="5264" y="3309"/>
                    </a:lnTo>
                    <a:cubicBezTo>
                      <a:pt x="5767" y="3753"/>
                      <a:pt x="6393" y="4095"/>
                      <a:pt x="7078" y="4317"/>
                    </a:cubicBezTo>
                    <a:cubicBezTo>
                      <a:pt x="7301" y="4396"/>
                      <a:pt x="7561" y="4476"/>
                      <a:pt x="7839" y="4476"/>
                    </a:cubicBezTo>
                    <a:cubicBezTo>
                      <a:pt x="7913" y="4476"/>
                      <a:pt x="7989" y="4470"/>
                      <a:pt x="8065" y="4457"/>
                    </a:cubicBezTo>
                    <a:cubicBezTo>
                      <a:pt x="8449" y="4398"/>
                      <a:pt x="8751" y="4156"/>
                      <a:pt x="8852" y="3833"/>
                    </a:cubicBezTo>
                    <a:cubicBezTo>
                      <a:pt x="8952" y="3551"/>
                      <a:pt x="8872" y="3248"/>
                      <a:pt x="8772" y="2987"/>
                    </a:cubicBezTo>
                    <a:cubicBezTo>
                      <a:pt x="8651" y="2664"/>
                      <a:pt x="8509" y="2341"/>
                      <a:pt x="8347" y="2038"/>
                    </a:cubicBezTo>
                    <a:lnTo>
                      <a:pt x="8347" y="2038"/>
                    </a:lnTo>
                    <a:cubicBezTo>
                      <a:pt x="8816" y="2373"/>
                      <a:pt x="9395" y="2568"/>
                      <a:pt x="9970" y="2568"/>
                    </a:cubicBezTo>
                    <a:cubicBezTo>
                      <a:pt x="10088" y="2568"/>
                      <a:pt x="10206" y="2560"/>
                      <a:pt x="10323" y="2543"/>
                    </a:cubicBezTo>
                    <a:cubicBezTo>
                      <a:pt x="10828" y="2482"/>
                      <a:pt x="11191" y="2240"/>
                      <a:pt x="11352" y="1898"/>
                    </a:cubicBezTo>
                    <a:cubicBezTo>
                      <a:pt x="11513" y="1595"/>
                      <a:pt x="11452" y="1232"/>
                      <a:pt x="11393" y="890"/>
                    </a:cubicBezTo>
                    <a:cubicBezTo>
                      <a:pt x="11352" y="608"/>
                      <a:pt x="11272" y="285"/>
                      <a:pt x="11089" y="43"/>
                    </a:cubicBezTo>
                    <a:cubicBezTo>
                      <a:pt x="11077" y="18"/>
                      <a:pt x="11049" y="0"/>
                      <a:pt x="1102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71"/>
              <p:cNvSpPr/>
              <p:nvPr/>
            </p:nvSpPr>
            <p:spPr>
              <a:xfrm>
                <a:off x="1439700" y="3589825"/>
                <a:ext cx="355375" cy="352825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14113" extrusionOk="0">
                    <a:moveTo>
                      <a:pt x="102" y="1"/>
                    </a:moveTo>
                    <a:cubicBezTo>
                      <a:pt x="81" y="1"/>
                      <a:pt x="62" y="1"/>
                      <a:pt x="41" y="20"/>
                    </a:cubicBezTo>
                    <a:cubicBezTo>
                      <a:pt x="0" y="60"/>
                      <a:pt x="0" y="121"/>
                      <a:pt x="41" y="162"/>
                    </a:cubicBezTo>
                    <a:lnTo>
                      <a:pt x="62" y="181"/>
                    </a:lnTo>
                    <a:lnTo>
                      <a:pt x="13992" y="14092"/>
                    </a:lnTo>
                    <a:cubicBezTo>
                      <a:pt x="14053" y="14113"/>
                      <a:pt x="14134" y="14113"/>
                      <a:pt x="14194" y="14113"/>
                    </a:cubicBezTo>
                    <a:cubicBezTo>
                      <a:pt x="14215" y="14073"/>
                      <a:pt x="14194" y="14032"/>
                      <a:pt x="14174" y="14011"/>
                    </a:cubicBezTo>
                    <a:lnTo>
                      <a:pt x="323" y="162"/>
                    </a:lnTo>
                    <a:lnTo>
                      <a:pt x="183" y="20"/>
                    </a:lnTo>
                    <a:cubicBezTo>
                      <a:pt x="162" y="1"/>
                      <a:pt x="142" y="1"/>
                      <a:pt x="10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71"/>
              <p:cNvSpPr/>
              <p:nvPr/>
            </p:nvSpPr>
            <p:spPr>
              <a:xfrm>
                <a:off x="1446750" y="3537650"/>
                <a:ext cx="359425" cy="40247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6099" extrusionOk="0">
                    <a:moveTo>
                      <a:pt x="112" y="1"/>
                    </a:moveTo>
                    <a:cubicBezTo>
                      <a:pt x="87" y="1"/>
                      <a:pt x="61" y="11"/>
                      <a:pt x="41" y="31"/>
                    </a:cubicBezTo>
                    <a:cubicBezTo>
                      <a:pt x="1" y="50"/>
                      <a:pt x="1" y="112"/>
                      <a:pt x="41" y="152"/>
                    </a:cubicBezTo>
                    <a:lnTo>
                      <a:pt x="283" y="434"/>
                    </a:lnTo>
                    <a:lnTo>
                      <a:pt x="14255" y="16098"/>
                    </a:lnTo>
                    <a:lnTo>
                      <a:pt x="14315" y="16039"/>
                    </a:lnTo>
                    <a:cubicBezTo>
                      <a:pt x="14336" y="16018"/>
                      <a:pt x="14376" y="15998"/>
                      <a:pt x="14376" y="15958"/>
                    </a:cubicBezTo>
                    <a:lnTo>
                      <a:pt x="586" y="494"/>
                    </a:lnTo>
                    <a:lnTo>
                      <a:pt x="183" y="31"/>
                    </a:lnTo>
                    <a:cubicBezTo>
                      <a:pt x="163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71"/>
              <p:cNvSpPr/>
              <p:nvPr/>
            </p:nvSpPr>
            <p:spPr>
              <a:xfrm>
                <a:off x="1531425" y="3559025"/>
                <a:ext cx="278775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11151" h="14800" extrusionOk="0">
                    <a:moveTo>
                      <a:pt x="114" y="1"/>
                    </a:moveTo>
                    <a:cubicBezTo>
                      <a:pt x="96" y="1"/>
                      <a:pt x="78" y="7"/>
                      <a:pt x="62" y="23"/>
                    </a:cubicBezTo>
                    <a:cubicBezTo>
                      <a:pt x="22" y="63"/>
                      <a:pt x="1" y="104"/>
                      <a:pt x="41" y="163"/>
                    </a:cubicBezTo>
                    <a:lnTo>
                      <a:pt x="81" y="204"/>
                    </a:lnTo>
                    <a:lnTo>
                      <a:pt x="11089" y="14780"/>
                    </a:lnTo>
                    <a:cubicBezTo>
                      <a:pt x="11110" y="14780"/>
                      <a:pt x="11110" y="14800"/>
                      <a:pt x="11129" y="14800"/>
                    </a:cubicBezTo>
                    <a:lnTo>
                      <a:pt x="11150" y="14539"/>
                    </a:lnTo>
                    <a:lnTo>
                      <a:pt x="202" y="63"/>
                    </a:lnTo>
                    <a:lnTo>
                      <a:pt x="183" y="42"/>
                    </a:lnTo>
                    <a:cubicBezTo>
                      <a:pt x="170" y="17"/>
                      <a:pt x="143" y="1"/>
                      <a:pt x="11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71"/>
              <p:cNvSpPr/>
              <p:nvPr/>
            </p:nvSpPr>
            <p:spPr>
              <a:xfrm>
                <a:off x="1526400" y="3507825"/>
                <a:ext cx="283800" cy="392500"/>
              </a:xfrm>
              <a:custGeom>
                <a:avLst/>
                <a:gdLst/>
                <a:ahLst/>
                <a:cxnLst/>
                <a:rect l="l" t="t" r="r" b="b"/>
                <a:pathLst>
                  <a:path w="11352" h="15700" extrusionOk="0">
                    <a:moveTo>
                      <a:pt x="98" y="1"/>
                    </a:moveTo>
                    <a:cubicBezTo>
                      <a:pt x="78" y="1"/>
                      <a:pt x="57" y="6"/>
                      <a:pt x="40" y="14"/>
                    </a:cubicBezTo>
                    <a:cubicBezTo>
                      <a:pt x="0" y="55"/>
                      <a:pt x="0" y="114"/>
                      <a:pt x="21" y="155"/>
                    </a:cubicBezTo>
                    <a:cubicBezTo>
                      <a:pt x="40" y="155"/>
                      <a:pt x="81" y="216"/>
                      <a:pt x="161" y="297"/>
                    </a:cubicBezTo>
                    <a:cubicBezTo>
                      <a:pt x="1231" y="1506"/>
                      <a:pt x="8911" y="10154"/>
                      <a:pt x="11250" y="15638"/>
                    </a:cubicBezTo>
                    <a:cubicBezTo>
                      <a:pt x="11250" y="15679"/>
                      <a:pt x="11290" y="15699"/>
                      <a:pt x="11330" y="15699"/>
                    </a:cubicBezTo>
                    <a:lnTo>
                      <a:pt x="11351" y="15699"/>
                    </a:lnTo>
                    <a:lnTo>
                      <a:pt x="11351" y="15396"/>
                    </a:lnTo>
                    <a:cubicBezTo>
                      <a:pt x="8992" y="10054"/>
                      <a:pt x="1836" y="1889"/>
                      <a:pt x="403" y="297"/>
                    </a:cubicBezTo>
                    <a:cubicBezTo>
                      <a:pt x="263" y="135"/>
                      <a:pt x="182" y="34"/>
                      <a:pt x="161" y="34"/>
                    </a:cubicBezTo>
                    <a:cubicBezTo>
                      <a:pt x="150" y="10"/>
                      <a:pt x="125" y="1"/>
                      <a:pt x="9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71"/>
              <p:cNvSpPr/>
              <p:nvPr/>
            </p:nvSpPr>
            <p:spPr>
              <a:xfrm>
                <a:off x="1588400" y="3513950"/>
                <a:ext cx="216225" cy="33847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13539" extrusionOk="0">
                    <a:moveTo>
                      <a:pt x="111" y="1"/>
                    </a:moveTo>
                    <a:cubicBezTo>
                      <a:pt x="86" y="1"/>
                      <a:pt x="61" y="11"/>
                      <a:pt x="41" y="31"/>
                    </a:cubicBezTo>
                    <a:cubicBezTo>
                      <a:pt x="1" y="71"/>
                      <a:pt x="1" y="132"/>
                      <a:pt x="41" y="152"/>
                    </a:cubicBezTo>
                    <a:lnTo>
                      <a:pt x="41" y="192"/>
                    </a:lnTo>
                    <a:cubicBezTo>
                      <a:pt x="444" y="657"/>
                      <a:pt x="6754" y="8076"/>
                      <a:pt x="8528" y="13479"/>
                    </a:cubicBezTo>
                    <a:cubicBezTo>
                      <a:pt x="8549" y="13519"/>
                      <a:pt x="8589" y="13538"/>
                      <a:pt x="8630" y="13538"/>
                    </a:cubicBezTo>
                    <a:lnTo>
                      <a:pt x="8649" y="13538"/>
                    </a:lnTo>
                    <a:cubicBezTo>
                      <a:pt x="8609" y="13296"/>
                      <a:pt x="8568" y="13076"/>
                      <a:pt x="8509" y="12834"/>
                    </a:cubicBezTo>
                    <a:cubicBezTo>
                      <a:pt x="6512" y="7551"/>
                      <a:pt x="767" y="737"/>
                      <a:pt x="222" y="92"/>
                    </a:cubicBezTo>
                    <a:cubicBezTo>
                      <a:pt x="202" y="52"/>
                      <a:pt x="181" y="52"/>
                      <a:pt x="181" y="31"/>
                    </a:cubicBezTo>
                    <a:cubicBezTo>
                      <a:pt x="161" y="11"/>
                      <a:pt x="136" y="1"/>
                      <a:pt x="11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71"/>
              <p:cNvSpPr/>
              <p:nvPr/>
            </p:nvSpPr>
            <p:spPr>
              <a:xfrm>
                <a:off x="1602000" y="3490825"/>
                <a:ext cx="163325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9324" extrusionOk="0">
                    <a:moveTo>
                      <a:pt x="90" y="0"/>
                    </a:moveTo>
                    <a:cubicBezTo>
                      <a:pt x="69" y="0"/>
                      <a:pt x="55" y="15"/>
                      <a:pt x="41" y="28"/>
                    </a:cubicBezTo>
                    <a:cubicBezTo>
                      <a:pt x="0" y="69"/>
                      <a:pt x="0" y="130"/>
                      <a:pt x="41" y="170"/>
                    </a:cubicBezTo>
                    <a:lnTo>
                      <a:pt x="121" y="251"/>
                    </a:lnTo>
                    <a:cubicBezTo>
                      <a:pt x="666" y="794"/>
                      <a:pt x="3871" y="4122"/>
                      <a:pt x="6452" y="9262"/>
                    </a:cubicBezTo>
                    <a:cubicBezTo>
                      <a:pt x="6473" y="9302"/>
                      <a:pt x="6492" y="9323"/>
                      <a:pt x="6532" y="9323"/>
                    </a:cubicBezTo>
                    <a:cubicBezTo>
                      <a:pt x="6352" y="8839"/>
                      <a:pt x="6150" y="8375"/>
                      <a:pt x="5948" y="7912"/>
                    </a:cubicBezTo>
                    <a:cubicBezTo>
                      <a:pt x="3247" y="3033"/>
                      <a:pt x="202" y="49"/>
                      <a:pt x="162" y="28"/>
                    </a:cubicBezTo>
                    <a:cubicBezTo>
                      <a:pt x="162" y="9"/>
                      <a:pt x="142" y="9"/>
                      <a:pt x="121" y="9"/>
                    </a:cubicBezTo>
                    <a:cubicBezTo>
                      <a:pt x="109" y="3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71"/>
              <p:cNvSpPr/>
              <p:nvPr/>
            </p:nvSpPr>
            <p:spPr>
              <a:xfrm>
                <a:off x="1121675" y="3276800"/>
                <a:ext cx="78650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146" extrusionOk="0">
                    <a:moveTo>
                      <a:pt x="1573" y="1"/>
                    </a:moveTo>
                    <a:cubicBezTo>
                      <a:pt x="706" y="1"/>
                      <a:pt x="1" y="707"/>
                      <a:pt x="1" y="1573"/>
                    </a:cubicBezTo>
                    <a:cubicBezTo>
                      <a:pt x="1" y="2461"/>
                      <a:pt x="706" y="3146"/>
                      <a:pt x="1573" y="3146"/>
                    </a:cubicBezTo>
                    <a:cubicBezTo>
                      <a:pt x="2439" y="3146"/>
                      <a:pt x="3146" y="2461"/>
                      <a:pt x="3146" y="1573"/>
                    </a:cubicBezTo>
                    <a:cubicBezTo>
                      <a:pt x="3146" y="707"/>
                      <a:pt x="2439" y="1"/>
                      <a:pt x="157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71"/>
              <p:cNvSpPr/>
              <p:nvPr/>
            </p:nvSpPr>
            <p:spPr>
              <a:xfrm>
                <a:off x="1262050" y="3208100"/>
                <a:ext cx="133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4" extrusionOk="0">
                    <a:moveTo>
                      <a:pt x="131" y="0"/>
                    </a:moveTo>
                    <a:cubicBezTo>
                      <a:pt x="38" y="0"/>
                      <a:pt x="0" y="121"/>
                      <a:pt x="71" y="209"/>
                    </a:cubicBezTo>
                    <a:cubicBezTo>
                      <a:pt x="111" y="289"/>
                      <a:pt x="232" y="370"/>
                      <a:pt x="332" y="410"/>
                    </a:cubicBezTo>
                    <a:cubicBezTo>
                      <a:pt x="356" y="422"/>
                      <a:pt x="392" y="434"/>
                      <a:pt x="426" y="434"/>
                    </a:cubicBezTo>
                    <a:cubicBezTo>
                      <a:pt x="452" y="434"/>
                      <a:pt x="476" y="427"/>
                      <a:pt x="494" y="410"/>
                    </a:cubicBezTo>
                    <a:cubicBezTo>
                      <a:pt x="515" y="370"/>
                      <a:pt x="534" y="330"/>
                      <a:pt x="515" y="289"/>
                    </a:cubicBezTo>
                    <a:cubicBezTo>
                      <a:pt x="515" y="249"/>
                      <a:pt x="494" y="209"/>
                      <a:pt x="453" y="168"/>
                    </a:cubicBezTo>
                    <a:cubicBezTo>
                      <a:pt x="394" y="88"/>
                      <a:pt x="292" y="28"/>
                      <a:pt x="171" y="7"/>
                    </a:cubicBezTo>
                    <a:cubicBezTo>
                      <a:pt x="157" y="2"/>
                      <a:pt x="143" y="0"/>
                      <a:pt x="131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71"/>
              <p:cNvSpPr/>
              <p:nvPr/>
            </p:nvSpPr>
            <p:spPr>
              <a:xfrm>
                <a:off x="1261425" y="3187550"/>
                <a:ext cx="1350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47" extrusionOk="0">
                    <a:moveTo>
                      <a:pt x="150" y="1"/>
                    </a:moveTo>
                    <a:cubicBezTo>
                      <a:pt x="47" y="1"/>
                      <a:pt x="1" y="111"/>
                      <a:pt x="75" y="205"/>
                    </a:cubicBezTo>
                    <a:cubicBezTo>
                      <a:pt x="115" y="305"/>
                      <a:pt x="236" y="386"/>
                      <a:pt x="338" y="426"/>
                    </a:cubicBezTo>
                    <a:cubicBezTo>
                      <a:pt x="358" y="436"/>
                      <a:pt x="388" y="446"/>
                      <a:pt x="419" y="446"/>
                    </a:cubicBezTo>
                    <a:cubicBezTo>
                      <a:pt x="449" y="446"/>
                      <a:pt x="479" y="436"/>
                      <a:pt x="499" y="406"/>
                    </a:cubicBezTo>
                    <a:cubicBezTo>
                      <a:pt x="519" y="386"/>
                      <a:pt x="540" y="326"/>
                      <a:pt x="519" y="286"/>
                    </a:cubicBezTo>
                    <a:cubicBezTo>
                      <a:pt x="519" y="245"/>
                      <a:pt x="499" y="224"/>
                      <a:pt x="459" y="184"/>
                    </a:cubicBezTo>
                    <a:cubicBezTo>
                      <a:pt x="398" y="103"/>
                      <a:pt x="298" y="44"/>
                      <a:pt x="177" y="3"/>
                    </a:cubicBezTo>
                    <a:cubicBezTo>
                      <a:pt x="167" y="2"/>
                      <a:pt x="158" y="1"/>
                      <a:pt x="150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71"/>
              <p:cNvSpPr/>
              <p:nvPr/>
            </p:nvSpPr>
            <p:spPr>
              <a:xfrm>
                <a:off x="1279050" y="3181500"/>
                <a:ext cx="1350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37" extrusionOk="0">
                    <a:moveTo>
                      <a:pt x="150" y="1"/>
                    </a:moveTo>
                    <a:cubicBezTo>
                      <a:pt x="47" y="1"/>
                      <a:pt x="1" y="111"/>
                      <a:pt x="56" y="205"/>
                    </a:cubicBezTo>
                    <a:cubicBezTo>
                      <a:pt x="117" y="286"/>
                      <a:pt x="238" y="366"/>
                      <a:pt x="338" y="407"/>
                    </a:cubicBezTo>
                    <a:cubicBezTo>
                      <a:pt x="358" y="427"/>
                      <a:pt x="388" y="437"/>
                      <a:pt x="419" y="437"/>
                    </a:cubicBezTo>
                    <a:cubicBezTo>
                      <a:pt x="449" y="437"/>
                      <a:pt x="479" y="427"/>
                      <a:pt x="499" y="407"/>
                    </a:cubicBezTo>
                    <a:cubicBezTo>
                      <a:pt x="520" y="366"/>
                      <a:pt x="539" y="326"/>
                      <a:pt x="520" y="286"/>
                    </a:cubicBezTo>
                    <a:cubicBezTo>
                      <a:pt x="520" y="245"/>
                      <a:pt x="499" y="205"/>
                      <a:pt x="459" y="184"/>
                    </a:cubicBezTo>
                    <a:cubicBezTo>
                      <a:pt x="399" y="84"/>
                      <a:pt x="298" y="23"/>
                      <a:pt x="177" y="3"/>
                    </a:cubicBezTo>
                    <a:cubicBezTo>
                      <a:pt x="167" y="2"/>
                      <a:pt x="158" y="1"/>
                      <a:pt x="150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71"/>
              <p:cNvSpPr/>
              <p:nvPr/>
            </p:nvSpPr>
            <p:spPr>
              <a:xfrm>
                <a:off x="1298700" y="3194625"/>
                <a:ext cx="1300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39" extrusionOk="0">
                    <a:moveTo>
                      <a:pt x="147" y="0"/>
                    </a:moveTo>
                    <a:cubicBezTo>
                      <a:pt x="30" y="0"/>
                      <a:pt x="0" y="110"/>
                      <a:pt x="57" y="204"/>
                    </a:cubicBezTo>
                    <a:cubicBezTo>
                      <a:pt x="116" y="304"/>
                      <a:pt x="218" y="385"/>
                      <a:pt x="318" y="425"/>
                    </a:cubicBezTo>
                    <a:cubicBezTo>
                      <a:pt x="344" y="434"/>
                      <a:pt x="369" y="439"/>
                      <a:pt x="393" y="439"/>
                    </a:cubicBezTo>
                    <a:cubicBezTo>
                      <a:pt x="426" y="439"/>
                      <a:pt x="456" y="429"/>
                      <a:pt x="479" y="406"/>
                    </a:cubicBezTo>
                    <a:cubicBezTo>
                      <a:pt x="520" y="365"/>
                      <a:pt x="520" y="325"/>
                      <a:pt x="520" y="285"/>
                    </a:cubicBezTo>
                    <a:cubicBezTo>
                      <a:pt x="500" y="244"/>
                      <a:pt x="479" y="204"/>
                      <a:pt x="460" y="183"/>
                    </a:cubicBezTo>
                    <a:cubicBezTo>
                      <a:pt x="379" y="83"/>
                      <a:pt x="278" y="22"/>
                      <a:pt x="178" y="3"/>
                    </a:cubicBezTo>
                    <a:cubicBezTo>
                      <a:pt x="167" y="1"/>
                      <a:pt x="156" y="0"/>
                      <a:pt x="147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71"/>
              <p:cNvSpPr/>
              <p:nvPr/>
            </p:nvSpPr>
            <p:spPr>
              <a:xfrm>
                <a:off x="1281125" y="3202550"/>
                <a:ext cx="129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35" extrusionOk="0">
                    <a:moveTo>
                      <a:pt x="133" y="1"/>
                    </a:moveTo>
                    <a:cubicBezTo>
                      <a:pt x="41" y="1"/>
                      <a:pt x="1" y="120"/>
                      <a:pt x="53" y="210"/>
                    </a:cubicBezTo>
                    <a:cubicBezTo>
                      <a:pt x="115" y="290"/>
                      <a:pt x="236" y="371"/>
                      <a:pt x="316" y="411"/>
                    </a:cubicBezTo>
                    <a:cubicBezTo>
                      <a:pt x="351" y="423"/>
                      <a:pt x="393" y="434"/>
                      <a:pt x="429" y="434"/>
                    </a:cubicBezTo>
                    <a:cubicBezTo>
                      <a:pt x="456" y="434"/>
                      <a:pt x="480" y="428"/>
                      <a:pt x="497" y="411"/>
                    </a:cubicBezTo>
                    <a:cubicBezTo>
                      <a:pt x="518" y="371"/>
                      <a:pt x="518" y="331"/>
                      <a:pt x="518" y="290"/>
                    </a:cubicBezTo>
                    <a:cubicBezTo>
                      <a:pt x="518" y="250"/>
                      <a:pt x="477" y="210"/>
                      <a:pt x="456" y="169"/>
                    </a:cubicBezTo>
                    <a:cubicBezTo>
                      <a:pt x="376" y="89"/>
                      <a:pt x="276" y="27"/>
                      <a:pt x="174" y="8"/>
                    </a:cubicBezTo>
                    <a:cubicBezTo>
                      <a:pt x="160" y="3"/>
                      <a:pt x="146" y="1"/>
                      <a:pt x="133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71"/>
              <p:cNvSpPr/>
              <p:nvPr/>
            </p:nvSpPr>
            <p:spPr>
              <a:xfrm>
                <a:off x="1097325" y="3764500"/>
                <a:ext cx="329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95" extrusionOk="0">
                    <a:moveTo>
                      <a:pt x="371" y="1"/>
                    </a:moveTo>
                    <a:cubicBezTo>
                      <a:pt x="106" y="1"/>
                      <a:pt x="0" y="273"/>
                      <a:pt x="147" y="513"/>
                    </a:cubicBezTo>
                    <a:cubicBezTo>
                      <a:pt x="289" y="755"/>
                      <a:pt x="591" y="936"/>
                      <a:pt x="813" y="1037"/>
                    </a:cubicBezTo>
                    <a:cubicBezTo>
                      <a:pt x="887" y="1069"/>
                      <a:pt x="967" y="1095"/>
                      <a:pt x="1043" y="1095"/>
                    </a:cubicBezTo>
                    <a:cubicBezTo>
                      <a:pt x="1112" y="1095"/>
                      <a:pt x="1179" y="1074"/>
                      <a:pt x="1236" y="1016"/>
                    </a:cubicBezTo>
                    <a:cubicBezTo>
                      <a:pt x="1297" y="936"/>
                      <a:pt x="1317" y="815"/>
                      <a:pt x="1297" y="715"/>
                    </a:cubicBezTo>
                    <a:cubicBezTo>
                      <a:pt x="1276" y="613"/>
                      <a:pt x="1217" y="533"/>
                      <a:pt x="1155" y="452"/>
                    </a:cubicBezTo>
                    <a:cubicBezTo>
                      <a:pt x="954" y="231"/>
                      <a:pt x="712" y="70"/>
                      <a:pt x="451" y="8"/>
                    </a:cubicBezTo>
                    <a:cubicBezTo>
                      <a:pt x="423" y="3"/>
                      <a:pt x="396" y="1"/>
                      <a:pt x="371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71"/>
              <p:cNvSpPr/>
              <p:nvPr/>
            </p:nvSpPr>
            <p:spPr>
              <a:xfrm>
                <a:off x="1096375" y="3713975"/>
                <a:ext cx="32400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091" extrusionOk="0">
                    <a:moveTo>
                      <a:pt x="337" y="1"/>
                    </a:moveTo>
                    <a:cubicBezTo>
                      <a:pt x="99" y="1"/>
                      <a:pt x="1" y="283"/>
                      <a:pt x="145" y="518"/>
                    </a:cubicBezTo>
                    <a:cubicBezTo>
                      <a:pt x="287" y="739"/>
                      <a:pt x="569" y="941"/>
                      <a:pt x="790" y="1042"/>
                    </a:cubicBezTo>
                    <a:cubicBezTo>
                      <a:pt x="857" y="1071"/>
                      <a:pt x="933" y="1090"/>
                      <a:pt x="1005" y="1090"/>
                    </a:cubicBezTo>
                    <a:cubicBezTo>
                      <a:pt x="1085" y="1090"/>
                      <a:pt x="1161" y="1066"/>
                      <a:pt x="1214" y="1002"/>
                    </a:cubicBezTo>
                    <a:cubicBezTo>
                      <a:pt x="1274" y="941"/>
                      <a:pt x="1295" y="820"/>
                      <a:pt x="1274" y="720"/>
                    </a:cubicBezTo>
                    <a:cubicBezTo>
                      <a:pt x="1255" y="599"/>
                      <a:pt x="1193" y="518"/>
                      <a:pt x="1134" y="438"/>
                    </a:cubicBezTo>
                    <a:cubicBezTo>
                      <a:pt x="951" y="215"/>
                      <a:pt x="690" y="75"/>
                      <a:pt x="427" y="13"/>
                    </a:cubicBezTo>
                    <a:cubicBezTo>
                      <a:pt x="395" y="5"/>
                      <a:pt x="365" y="1"/>
                      <a:pt x="337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71"/>
              <p:cNvSpPr/>
              <p:nvPr/>
            </p:nvSpPr>
            <p:spPr>
              <a:xfrm>
                <a:off x="1140250" y="3698375"/>
                <a:ext cx="323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089" extrusionOk="0">
                    <a:moveTo>
                      <a:pt x="336" y="1"/>
                    </a:moveTo>
                    <a:cubicBezTo>
                      <a:pt x="97" y="1"/>
                      <a:pt x="1" y="283"/>
                      <a:pt x="145" y="516"/>
                    </a:cubicBezTo>
                    <a:cubicBezTo>
                      <a:pt x="285" y="739"/>
                      <a:pt x="567" y="941"/>
                      <a:pt x="790" y="1041"/>
                    </a:cubicBezTo>
                    <a:cubicBezTo>
                      <a:pt x="856" y="1069"/>
                      <a:pt x="931" y="1089"/>
                      <a:pt x="1003" y="1089"/>
                    </a:cubicBezTo>
                    <a:cubicBezTo>
                      <a:pt x="1084" y="1089"/>
                      <a:pt x="1160" y="1064"/>
                      <a:pt x="1213" y="1000"/>
                    </a:cubicBezTo>
                    <a:cubicBezTo>
                      <a:pt x="1274" y="941"/>
                      <a:pt x="1293" y="820"/>
                      <a:pt x="1274" y="718"/>
                    </a:cubicBezTo>
                    <a:cubicBezTo>
                      <a:pt x="1253" y="618"/>
                      <a:pt x="1193" y="516"/>
                      <a:pt x="1132" y="436"/>
                    </a:cubicBezTo>
                    <a:cubicBezTo>
                      <a:pt x="951" y="234"/>
                      <a:pt x="688" y="73"/>
                      <a:pt x="427" y="13"/>
                    </a:cubicBezTo>
                    <a:cubicBezTo>
                      <a:pt x="395" y="5"/>
                      <a:pt x="364" y="1"/>
                      <a:pt x="336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71"/>
              <p:cNvSpPr/>
              <p:nvPr/>
            </p:nvSpPr>
            <p:spPr>
              <a:xfrm>
                <a:off x="1188125" y="3731125"/>
                <a:ext cx="3285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90" extrusionOk="0">
                    <a:moveTo>
                      <a:pt x="336" y="0"/>
                    </a:moveTo>
                    <a:cubicBezTo>
                      <a:pt x="98" y="0"/>
                      <a:pt x="0" y="283"/>
                      <a:pt x="144" y="518"/>
                    </a:cubicBezTo>
                    <a:cubicBezTo>
                      <a:pt x="286" y="739"/>
                      <a:pt x="568" y="940"/>
                      <a:pt x="789" y="1042"/>
                    </a:cubicBezTo>
                    <a:cubicBezTo>
                      <a:pt x="857" y="1070"/>
                      <a:pt x="932" y="1090"/>
                      <a:pt x="1004" y="1090"/>
                    </a:cubicBezTo>
                    <a:cubicBezTo>
                      <a:pt x="1085" y="1090"/>
                      <a:pt x="1160" y="1065"/>
                      <a:pt x="1214" y="1002"/>
                    </a:cubicBezTo>
                    <a:cubicBezTo>
                      <a:pt x="1294" y="940"/>
                      <a:pt x="1314" y="819"/>
                      <a:pt x="1273" y="719"/>
                    </a:cubicBezTo>
                    <a:cubicBezTo>
                      <a:pt x="1254" y="618"/>
                      <a:pt x="1193" y="518"/>
                      <a:pt x="1133" y="437"/>
                    </a:cubicBezTo>
                    <a:cubicBezTo>
                      <a:pt x="951" y="235"/>
                      <a:pt x="709" y="74"/>
                      <a:pt x="427" y="13"/>
                    </a:cubicBezTo>
                    <a:cubicBezTo>
                      <a:pt x="394" y="4"/>
                      <a:pt x="364" y="0"/>
                      <a:pt x="336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71"/>
              <p:cNvSpPr/>
              <p:nvPr/>
            </p:nvSpPr>
            <p:spPr>
              <a:xfrm>
                <a:off x="1144700" y="3750900"/>
                <a:ext cx="329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85" extrusionOk="0">
                    <a:moveTo>
                      <a:pt x="354" y="1"/>
                    </a:moveTo>
                    <a:cubicBezTo>
                      <a:pt x="105" y="1"/>
                      <a:pt x="0" y="274"/>
                      <a:pt x="147" y="512"/>
                    </a:cubicBezTo>
                    <a:cubicBezTo>
                      <a:pt x="289" y="735"/>
                      <a:pt x="591" y="936"/>
                      <a:pt x="814" y="1036"/>
                    </a:cubicBezTo>
                    <a:cubicBezTo>
                      <a:pt x="871" y="1065"/>
                      <a:pt x="941" y="1085"/>
                      <a:pt x="1012" y="1085"/>
                    </a:cubicBezTo>
                    <a:cubicBezTo>
                      <a:pt x="1091" y="1085"/>
                      <a:pt x="1172" y="1060"/>
                      <a:pt x="1236" y="996"/>
                    </a:cubicBezTo>
                    <a:cubicBezTo>
                      <a:pt x="1297" y="936"/>
                      <a:pt x="1317" y="815"/>
                      <a:pt x="1297" y="714"/>
                    </a:cubicBezTo>
                    <a:cubicBezTo>
                      <a:pt x="1276" y="614"/>
                      <a:pt x="1217" y="512"/>
                      <a:pt x="1136" y="452"/>
                    </a:cubicBezTo>
                    <a:cubicBezTo>
                      <a:pt x="954" y="230"/>
                      <a:pt x="712" y="69"/>
                      <a:pt x="430" y="9"/>
                    </a:cubicBezTo>
                    <a:cubicBezTo>
                      <a:pt x="403" y="4"/>
                      <a:pt x="378" y="1"/>
                      <a:pt x="354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71"/>
              <p:cNvSpPr/>
              <p:nvPr/>
            </p:nvSpPr>
            <p:spPr>
              <a:xfrm>
                <a:off x="1041050" y="3532225"/>
                <a:ext cx="18800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990" extrusionOk="0">
                    <a:moveTo>
                      <a:pt x="7323" y="0"/>
                    </a:moveTo>
                    <a:cubicBezTo>
                      <a:pt x="7314" y="0"/>
                      <a:pt x="7306" y="2"/>
                      <a:pt x="7298" y="6"/>
                    </a:cubicBezTo>
                    <a:cubicBezTo>
                      <a:pt x="7258" y="26"/>
                      <a:pt x="7218" y="87"/>
                      <a:pt x="7237" y="127"/>
                    </a:cubicBezTo>
                    <a:cubicBezTo>
                      <a:pt x="7318" y="329"/>
                      <a:pt x="7318" y="590"/>
                      <a:pt x="7218" y="792"/>
                    </a:cubicBezTo>
                    <a:cubicBezTo>
                      <a:pt x="7116" y="1014"/>
                      <a:pt x="6935" y="1195"/>
                      <a:pt x="6734" y="1276"/>
                    </a:cubicBezTo>
                    <a:cubicBezTo>
                      <a:pt x="6625" y="1319"/>
                      <a:pt x="6499" y="1339"/>
                      <a:pt x="6353" y="1339"/>
                    </a:cubicBezTo>
                    <a:cubicBezTo>
                      <a:pt x="6227" y="1339"/>
                      <a:pt x="6085" y="1324"/>
                      <a:pt x="5927" y="1296"/>
                    </a:cubicBezTo>
                    <a:lnTo>
                      <a:pt x="5866" y="1276"/>
                    </a:lnTo>
                    <a:cubicBezTo>
                      <a:pt x="5584" y="1235"/>
                      <a:pt x="5261" y="1176"/>
                      <a:pt x="5161" y="953"/>
                    </a:cubicBezTo>
                    <a:lnTo>
                      <a:pt x="5161" y="934"/>
                    </a:lnTo>
                    <a:cubicBezTo>
                      <a:pt x="5146" y="904"/>
                      <a:pt x="5110" y="885"/>
                      <a:pt x="5076" y="885"/>
                    </a:cubicBezTo>
                    <a:cubicBezTo>
                      <a:pt x="5063" y="885"/>
                      <a:pt x="5051" y="888"/>
                      <a:pt x="5040" y="893"/>
                    </a:cubicBezTo>
                    <a:cubicBezTo>
                      <a:pt x="4979" y="913"/>
                      <a:pt x="4960" y="953"/>
                      <a:pt x="4979" y="1014"/>
                    </a:cubicBezTo>
                    <a:lnTo>
                      <a:pt x="4979" y="1034"/>
                    </a:lnTo>
                    <a:cubicBezTo>
                      <a:pt x="5161" y="1477"/>
                      <a:pt x="4979" y="2042"/>
                      <a:pt x="4576" y="2305"/>
                    </a:cubicBezTo>
                    <a:cubicBezTo>
                      <a:pt x="4414" y="2409"/>
                      <a:pt x="4223" y="2459"/>
                      <a:pt x="4031" y="2459"/>
                    </a:cubicBezTo>
                    <a:cubicBezTo>
                      <a:pt x="3743" y="2459"/>
                      <a:pt x="3451" y="2348"/>
                      <a:pt x="3245" y="2143"/>
                    </a:cubicBezTo>
                    <a:cubicBezTo>
                      <a:pt x="3043" y="1921"/>
                      <a:pt x="2863" y="1619"/>
                      <a:pt x="2782" y="1316"/>
                    </a:cubicBezTo>
                    <a:cubicBezTo>
                      <a:pt x="2782" y="1283"/>
                      <a:pt x="2742" y="1250"/>
                      <a:pt x="2705" y="1250"/>
                    </a:cubicBezTo>
                    <a:cubicBezTo>
                      <a:pt x="2697" y="1250"/>
                      <a:pt x="2688" y="1252"/>
                      <a:pt x="2681" y="1256"/>
                    </a:cubicBezTo>
                    <a:cubicBezTo>
                      <a:pt x="2621" y="1256"/>
                      <a:pt x="2600" y="1296"/>
                      <a:pt x="2600" y="1356"/>
                    </a:cubicBezTo>
                    <a:cubicBezTo>
                      <a:pt x="2661" y="1800"/>
                      <a:pt x="2479" y="2264"/>
                      <a:pt x="2156" y="2546"/>
                    </a:cubicBezTo>
                    <a:cubicBezTo>
                      <a:pt x="1950" y="2716"/>
                      <a:pt x="1693" y="2806"/>
                      <a:pt x="1437" y="2806"/>
                    </a:cubicBezTo>
                    <a:cubicBezTo>
                      <a:pt x="1268" y="2806"/>
                      <a:pt x="1099" y="2767"/>
                      <a:pt x="947" y="2687"/>
                    </a:cubicBezTo>
                    <a:cubicBezTo>
                      <a:pt x="645" y="2546"/>
                      <a:pt x="423" y="2243"/>
                      <a:pt x="302" y="1880"/>
                    </a:cubicBezTo>
                    <a:cubicBezTo>
                      <a:pt x="202" y="1579"/>
                      <a:pt x="181" y="1235"/>
                      <a:pt x="221" y="792"/>
                    </a:cubicBezTo>
                    <a:cubicBezTo>
                      <a:pt x="221" y="732"/>
                      <a:pt x="181" y="692"/>
                      <a:pt x="140" y="692"/>
                    </a:cubicBezTo>
                    <a:cubicBezTo>
                      <a:pt x="81" y="692"/>
                      <a:pt x="40" y="732"/>
                      <a:pt x="40" y="772"/>
                    </a:cubicBezTo>
                    <a:cubicBezTo>
                      <a:pt x="0" y="1235"/>
                      <a:pt x="19" y="1619"/>
                      <a:pt x="121" y="1942"/>
                    </a:cubicBezTo>
                    <a:cubicBezTo>
                      <a:pt x="261" y="2364"/>
                      <a:pt x="524" y="2687"/>
                      <a:pt x="866" y="2869"/>
                    </a:cubicBezTo>
                    <a:cubicBezTo>
                      <a:pt x="1027" y="2950"/>
                      <a:pt x="1229" y="2990"/>
                      <a:pt x="1411" y="2990"/>
                    </a:cubicBezTo>
                    <a:cubicBezTo>
                      <a:pt x="1734" y="2990"/>
                      <a:pt x="2035" y="2888"/>
                      <a:pt x="2277" y="2687"/>
                    </a:cubicBezTo>
                    <a:cubicBezTo>
                      <a:pt x="2540" y="2466"/>
                      <a:pt x="2721" y="2143"/>
                      <a:pt x="2782" y="1800"/>
                    </a:cubicBezTo>
                    <a:cubicBezTo>
                      <a:pt x="2863" y="1982"/>
                      <a:pt x="2984" y="2143"/>
                      <a:pt x="3105" y="2264"/>
                    </a:cubicBezTo>
                    <a:cubicBezTo>
                      <a:pt x="3345" y="2516"/>
                      <a:pt x="3687" y="2647"/>
                      <a:pt x="4030" y="2647"/>
                    </a:cubicBezTo>
                    <a:cubicBezTo>
                      <a:pt x="4261" y="2647"/>
                      <a:pt x="4494" y="2587"/>
                      <a:pt x="4697" y="2466"/>
                    </a:cubicBezTo>
                    <a:cubicBezTo>
                      <a:pt x="5081" y="2203"/>
                      <a:pt x="5282" y="1740"/>
                      <a:pt x="5242" y="1296"/>
                    </a:cubicBezTo>
                    <a:lnTo>
                      <a:pt x="5242" y="1296"/>
                    </a:lnTo>
                    <a:cubicBezTo>
                      <a:pt x="5422" y="1396"/>
                      <a:pt x="5645" y="1437"/>
                      <a:pt x="5826" y="1458"/>
                    </a:cubicBezTo>
                    <a:lnTo>
                      <a:pt x="5887" y="1477"/>
                    </a:lnTo>
                    <a:cubicBezTo>
                      <a:pt x="6023" y="1500"/>
                      <a:pt x="6196" y="1529"/>
                      <a:pt x="6379" y="1529"/>
                    </a:cubicBezTo>
                    <a:cubicBezTo>
                      <a:pt x="6523" y="1529"/>
                      <a:pt x="6673" y="1511"/>
                      <a:pt x="6814" y="1458"/>
                    </a:cubicBezTo>
                    <a:cubicBezTo>
                      <a:pt x="7056" y="1356"/>
                      <a:pt x="7277" y="1135"/>
                      <a:pt x="7379" y="872"/>
                    </a:cubicBezTo>
                    <a:cubicBezTo>
                      <a:pt x="7500" y="611"/>
                      <a:pt x="7519" y="308"/>
                      <a:pt x="7419" y="66"/>
                    </a:cubicBezTo>
                    <a:cubicBezTo>
                      <a:pt x="7402" y="33"/>
                      <a:pt x="7360" y="0"/>
                      <a:pt x="732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71"/>
              <p:cNvSpPr/>
              <p:nvPr/>
            </p:nvSpPr>
            <p:spPr>
              <a:xfrm>
                <a:off x="1181650" y="3567900"/>
                <a:ext cx="988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2612" extrusionOk="0">
                    <a:moveTo>
                      <a:pt x="3539" y="1"/>
                    </a:moveTo>
                    <a:cubicBezTo>
                      <a:pt x="3513" y="1"/>
                      <a:pt x="3488" y="11"/>
                      <a:pt x="3468" y="31"/>
                    </a:cubicBezTo>
                    <a:cubicBezTo>
                      <a:pt x="3427" y="71"/>
                      <a:pt x="3427" y="131"/>
                      <a:pt x="3468" y="171"/>
                    </a:cubicBezTo>
                    <a:cubicBezTo>
                      <a:pt x="3669" y="332"/>
                      <a:pt x="3771" y="615"/>
                      <a:pt x="3750" y="897"/>
                    </a:cubicBezTo>
                    <a:cubicBezTo>
                      <a:pt x="3750" y="1179"/>
                      <a:pt x="3610" y="1442"/>
                      <a:pt x="3408" y="1603"/>
                    </a:cubicBezTo>
                    <a:cubicBezTo>
                      <a:pt x="3267" y="1716"/>
                      <a:pt x="3076" y="1779"/>
                      <a:pt x="2871" y="1779"/>
                    </a:cubicBezTo>
                    <a:cubicBezTo>
                      <a:pt x="2783" y="1779"/>
                      <a:pt x="2692" y="1768"/>
                      <a:pt x="2602" y="1744"/>
                    </a:cubicBezTo>
                    <a:cubicBezTo>
                      <a:pt x="2319" y="1684"/>
                      <a:pt x="2097" y="1523"/>
                      <a:pt x="1976" y="1321"/>
                    </a:cubicBezTo>
                    <a:lnTo>
                      <a:pt x="1976" y="1300"/>
                    </a:lnTo>
                    <a:cubicBezTo>
                      <a:pt x="1950" y="1262"/>
                      <a:pt x="1924" y="1248"/>
                      <a:pt x="1894" y="1248"/>
                    </a:cubicBezTo>
                    <a:cubicBezTo>
                      <a:pt x="1876" y="1248"/>
                      <a:pt x="1857" y="1253"/>
                      <a:pt x="1836" y="1260"/>
                    </a:cubicBezTo>
                    <a:cubicBezTo>
                      <a:pt x="1795" y="1281"/>
                      <a:pt x="1774" y="1340"/>
                      <a:pt x="1795" y="1381"/>
                    </a:cubicBezTo>
                    <a:lnTo>
                      <a:pt x="1815" y="1402"/>
                    </a:lnTo>
                    <a:cubicBezTo>
                      <a:pt x="1895" y="1582"/>
                      <a:pt x="1895" y="1824"/>
                      <a:pt x="1795" y="2026"/>
                    </a:cubicBezTo>
                    <a:cubicBezTo>
                      <a:pt x="1674" y="2248"/>
                      <a:pt x="1492" y="2389"/>
                      <a:pt x="1271" y="2429"/>
                    </a:cubicBezTo>
                    <a:cubicBezTo>
                      <a:pt x="1242" y="2433"/>
                      <a:pt x="1213" y="2435"/>
                      <a:pt x="1183" y="2435"/>
                    </a:cubicBezTo>
                    <a:cubicBezTo>
                      <a:pt x="920" y="2435"/>
                      <a:pt x="619" y="2277"/>
                      <a:pt x="384" y="2007"/>
                    </a:cubicBezTo>
                    <a:cubicBezTo>
                      <a:pt x="263" y="1865"/>
                      <a:pt x="202" y="1744"/>
                      <a:pt x="223" y="1623"/>
                    </a:cubicBezTo>
                    <a:cubicBezTo>
                      <a:pt x="223" y="1563"/>
                      <a:pt x="182" y="1523"/>
                      <a:pt x="121" y="1523"/>
                    </a:cubicBezTo>
                    <a:cubicBezTo>
                      <a:pt x="114" y="1519"/>
                      <a:pt x="106" y="1517"/>
                      <a:pt x="99" y="1517"/>
                    </a:cubicBezTo>
                    <a:cubicBezTo>
                      <a:pt x="67" y="1517"/>
                      <a:pt x="37" y="1553"/>
                      <a:pt x="21" y="1603"/>
                    </a:cubicBezTo>
                    <a:cubicBezTo>
                      <a:pt x="0" y="1765"/>
                      <a:pt x="81" y="1945"/>
                      <a:pt x="242" y="2147"/>
                    </a:cubicBezTo>
                    <a:cubicBezTo>
                      <a:pt x="524" y="2450"/>
                      <a:pt x="868" y="2611"/>
                      <a:pt x="1190" y="2611"/>
                    </a:cubicBezTo>
                    <a:lnTo>
                      <a:pt x="1311" y="2611"/>
                    </a:lnTo>
                    <a:cubicBezTo>
                      <a:pt x="1573" y="2571"/>
                      <a:pt x="1815" y="2389"/>
                      <a:pt x="1956" y="2106"/>
                    </a:cubicBezTo>
                    <a:cubicBezTo>
                      <a:pt x="2016" y="1986"/>
                      <a:pt x="2056" y="1845"/>
                      <a:pt x="2056" y="1703"/>
                    </a:cubicBezTo>
                    <a:cubicBezTo>
                      <a:pt x="2198" y="1805"/>
                      <a:pt x="2360" y="1886"/>
                      <a:pt x="2561" y="1926"/>
                    </a:cubicBezTo>
                    <a:cubicBezTo>
                      <a:pt x="2659" y="1949"/>
                      <a:pt x="2758" y="1960"/>
                      <a:pt x="2856" y="1960"/>
                    </a:cubicBezTo>
                    <a:cubicBezTo>
                      <a:pt x="3102" y="1960"/>
                      <a:pt x="3341" y="1888"/>
                      <a:pt x="3529" y="1744"/>
                    </a:cubicBezTo>
                    <a:cubicBezTo>
                      <a:pt x="3771" y="1563"/>
                      <a:pt x="3932" y="1260"/>
                      <a:pt x="3952" y="897"/>
                    </a:cubicBezTo>
                    <a:cubicBezTo>
                      <a:pt x="3952" y="555"/>
                      <a:pt x="3831" y="232"/>
                      <a:pt x="3610" y="31"/>
                    </a:cubicBezTo>
                    <a:cubicBezTo>
                      <a:pt x="3590" y="11"/>
                      <a:pt x="3564" y="1"/>
                      <a:pt x="3539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71"/>
              <p:cNvSpPr/>
              <p:nvPr/>
            </p:nvSpPr>
            <p:spPr>
              <a:xfrm>
                <a:off x="1320750" y="3870050"/>
                <a:ext cx="53975" cy="15575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6230" extrusionOk="0">
                    <a:moveTo>
                      <a:pt x="1976" y="1"/>
                    </a:moveTo>
                    <a:cubicBezTo>
                      <a:pt x="1917" y="1"/>
                      <a:pt x="1876" y="41"/>
                      <a:pt x="1876" y="101"/>
                    </a:cubicBezTo>
                    <a:cubicBezTo>
                      <a:pt x="1917" y="988"/>
                      <a:pt x="1957" y="2460"/>
                      <a:pt x="1936" y="2581"/>
                    </a:cubicBezTo>
                    <a:cubicBezTo>
                      <a:pt x="1896" y="2702"/>
                      <a:pt x="767" y="4759"/>
                      <a:pt x="21" y="6089"/>
                    </a:cubicBezTo>
                    <a:cubicBezTo>
                      <a:pt x="0" y="6149"/>
                      <a:pt x="21" y="6210"/>
                      <a:pt x="62" y="6230"/>
                    </a:cubicBezTo>
                    <a:lnTo>
                      <a:pt x="102" y="6230"/>
                    </a:lnTo>
                    <a:cubicBezTo>
                      <a:pt x="142" y="6230"/>
                      <a:pt x="162" y="6210"/>
                      <a:pt x="183" y="6189"/>
                    </a:cubicBezTo>
                    <a:cubicBezTo>
                      <a:pt x="505" y="5625"/>
                      <a:pt x="2078" y="2783"/>
                      <a:pt x="2118" y="2641"/>
                    </a:cubicBezTo>
                    <a:cubicBezTo>
                      <a:pt x="2158" y="2520"/>
                      <a:pt x="2097" y="807"/>
                      <a:pt x="2078" y="81"/>
                    </a:cubicBezTo>
                    <a:cubicBezTo>
                      <a:pt x="2078" y="41"/>
                      <a:pt x="2017" y="1"/>
                      <a:pt x="197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71"/>
              <p:cNvSpPr/>
              <p:nvPr/>
            </p:nvSpPr>
            <p:spPr>
              <a:xfrm>
                <a:off x="1248700" y="4021625"/>
                <a:ext cx="7662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2425" extrusionOk="0">
                    <a:moveTo>
                      <a:pt x="2954" y="0"/>
                    </a:moveTo>
                    <a:cubicBezTo>
                      <a:pt x="2944" y="0"/>
                      <a:pt x="2934" y="2"/>
                      <a:pt x="2923" y="5"/>
                    </a:cubicBezTo>
                    <a:cubicBezTo>
                      <a:pt x="1713" y="349"/>
                      <a:pt x="645" y="1175"/>
                      <a:pt x="20" y="2284"/>
                    </a:cubicBezTo>
                    <a:cubicBezTo>
                      <a:pt x="0" y="2325"/>
                      <a:pt x="20" y="2384"/>
                      <a:pt x="60" y="2405"/>
                    </a:cubicBezTo>
                    <a:cubicBezTo>
                      <a:pt x="81" y="2405"/>
                      <a:pt x="100" y="2425"/>
                      <a:pt x="100" y="2425"/>
                    </a:cubicBezTo>
                    <a:cubicBezTo>
                      <a:pt x="141" y="2425"/>
                      <a:pt x="181" y="2405"/>
                      <a:pt x="181" y="2365"/>
                    </a:cubicBezTo>
                    <a:cubicBezTo>
                      <a:pt x="786" y="1317"/>
                      <a:pt x="1815" y="510"/>
                      <a:pt x="2984" y="188"/>
                    </a:cubicBezTo>
                    <a:cubicBezTo>
                      <a:pt x="3024" y="167"/>
                      <a:pt x="3065" y="126"/>
                      <a:pt x="3044" y="67"/>
                    </a:cubicBezTo>
                    <a:cubicBezTo>
                      <a:pt x="3028" y="34"/>
                      <a:pt x="2998" y="0"/>
                      <a:pt x="295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71"/>
              <p:cNvSpPr/>
              <p:nvPr/>
            </p:nvSpPr>
            <p:spPr>
              <a:xfrm>
                <a:off x="1282975" y="4021525"/>
                <a:ext cx="42850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913" extrusionOk="0">
                    <a:moveTo>
                      <a:pt x="1603" y="0"/>
                    </a:moveTo>
                    <a:cubicBezTo>
                      <a:pt x="1578" y="0"/>
                      <a:pt x="1553" y="10"/>
                      <a:pt x="1532" y="30"/>
                    </a:cubicBezTo>
                    <a:cubicBezTo>
                      <a:pt x="866" y="856"/>
                      <a:pt x="342" y="1784"/>
                      <a:pt x="0" y="2792"/>
                    </a:cubicBezTo>
                    <a:cubicBezTo>
                      <a:pt x="0" y="2832"/>
                      <a:pt x="20" y="2893"/>
                      <a:pt x="60" y="2913"/>
                    </a:cubicBezTo>
                    <a:lnTo>
                      <a:pt x="100" y="2913"/>
                    </a:lnTo>
                    <a:cubicBezTo>
                      <a:pt x="141" y="2913"/>
                      <a:pt x="181" y="2893"/>
                      <a:pt x="181" y="2853"/>
                    </a:cubicBezTo>
                    <a:cubicBezTo>
                      <a:pt x="524" y="1864"/>
                      <a:pt x="1008" y="958"/>
                      <a:pt x="1673" y="151"/>
                    </a:cubicBezTo>
                    <a:cubicBezTo>
                      <a:pt x="1713" y="111"/>
                      <a:pt x="1713" y="50"/>
                      <a:pt x="1673" y="30"/>
                    </a:cubicBezTo>
                    <a:cubicBezTo>
                      <a:pt x="1653" y="10"/>
                      <a:pt x="1628" y="0"/>
                      <a:pt x="1603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71"/>
              <p:cNvSpPr/>
              <p:nvPr/>
            </p:nvSpPr>
            <p:spPr>
              <a:xfrm>
                <a:off x="1319250" y="4020750"/>
                <a:ext cx="1262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763" extrusionOk="0">
                    <a:moveTo>
                      <a:pt x="202" y="0"/>
                    </a:moveTo>
                    <a:cubicBezTo>
                      <a:pt x="141" y="0"/>
                      <a:pt x="101" y="40"/>
                      <a:pt x="101" y="81"/>
                    </a:cubicBezTo>
                    <a:cubicBezTo>
                      <a:pt x="1" y="948"/>
                      <a:pt x="60" y="1855"/>
                      <a:pt x="302" y="2702"/>
                    </a:cubicBezTo>
                    <a:cubicBezTo>
                      <a:pt x="323" y="2742"/>
                      <a:pt x="364" y="2763"/>
                      <a:pt x="404" y="2763"/>
                    </a:cubicBezTo>
                    <a:lnTo>
                      <a:pt x="423" y="2763"/>
                    </a:lnTo>
                    <a:cubicBezTo>
                      <a:pt x="485" y="2742"/>
                      <a:pt x="504" y="2702"/>
                      <a:pt x="485" y="2642"/>
                    </a:cubicBezTo>
                    <a:cubicBezTo>
                      <a:pt x="262" y="1836"/>
                      <a:pt x="181" y="948"/>
                      <a:pt x="283" y="102"/>
                    </a:cubicBezTo>
                    <a:cubicBezTo>
                      <a:pt x="283" y="61"/>
                      <a:pt x="243" y="21"/>
                      <a:pt x="2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71"/>
              <p:cNvSpPr/>
              <p:nvPr/>
            </p:nvSpPr>
            <p:spPr>
              <a:xfrm>
                <a:off x="678625" y="3023300"/>
                <a:ext cx="103375" cy="328650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13146" extrusionOk="0">
                    <a:moveTo>
                      <a:pt x="1876" y="1"/>
                    </a:moveTo>
                    <a:cubicBezTo>
                      <a:pt x="1876" y="1"/>
                      <a:pt x="1210" y="1372"/>
                      <a:pt x="605" y="6089"/>
                    </a:cubicBezTo>
                    <a:cubicBezTo>
                      <a:pt x="1" y="10826"/>
                      <a:pt x="2984" y="13146"/>
                      <a:pt x="2984" y="13146"/>
                    </a:cubicBezTo>
                    <a:cubicBezTo>
                      <a:pt x="2984" y="13146"/>
                      <a:pt x="4054" y="9375"/>
                      <a:pt x="4094" y="6310"/>
                    </a:cubicBezTo>
                    <a:cubicBezTo>
                      <a:pt x="4134" y="3267"/>
                      <a:pt x="1876" y="1"/>
                      <a:pt x="1876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71"/>
              <p:cNvSpPr/>
              <p:nvPr/>
            </p:nvSpPr>
            <p:spPr>
              <a:xfrm>
                <a:off x="808175" y="3013225"/>
                <a:ext cx="183500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11977" extrusionOk="0">
                    <a:moveTo>
                      <a:pt x="6996" y="1"/>
                    </a:moveTo>
                    <a:cubicBezTo>
                      <a:pt x="6996" y="1"/>
                      <a:pt x="5746" y="867"/>
                      <a:pt x="2864" y="4657"/>
                    </a:cubicBezTo>
                    <a:cubicBezTo>
                      <a:pt x="1" y="8468"/>
                      <a:pt x="1431" y="11976"/>
                      <a:pt x="1431" y="11976"/>
                    </a:cubicBezTo>
                    <a:cubicBezTo>
                      <a:pt x="1431" y="11976"/>
                      <a:pt x="4234" y="9213"/>
                      <a:pt x="5786" y="6592"/>
                    </a:cubicBezTo>
                    <a:cubicBezTo>
                      <a:pt x="7339" y="3952"/>
                      <a:pt x="6996" y="1"/>
                      <a:pt x="6996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71"/>
              <p:cNvSpPr/>
              <p:nvPr/>
            </p:nvSpPr>
            <p:spPr>
              <a:xfrm>
                <a:off x="731050" y="3282850"/>
                <a:ext cx="74125" cy="65332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6133" extrusionOk="0">
                    <a:moveTo>
                      <a:pt x="968" y="1"/>
                    </a:moveTo>
                    <a:cubicBezTo>
                      <a:pt x="868" y="1"/>
                      <a:pt x="787" y="62"/>
                      <a:pt x="766" y="143"/>
                    </a:cubicBezTo>
                    <a:cubicBezTo>
                      <a:pt x="565" y="1231"/>
                      <a:pt x="586" y="2320"/>
                      <a:pt x="645" y="3388"/>
                    </a:cubicBezTo>
                    <a:cubicBezTo>
                      <a:pt x="707" y="4477"/>
                      <a:pt x="828" y="5525"/>
                      <a:pt x="847" y="6573"/>
                    </a:cubicBezTo>
                    <a:cubicBezTo>
                      <a:pt x="887" y="8691"/>
                      <a:pt x="505" y="10788"/>
                      <a:pt x="263" y="12925"/>
                    </a:cubicBezTo>
                    <a:cubicBezTo>
                      <a:pt x="0" y="15081"/>
                      <a:pt x="0" y="17279"/>
                      <a:pt x="263" y="19436"/>
                    </a:cubicBezTo>
                    <a:cubicBezTo>
                      <a:pt x="524" y="21594"/>
                      <a:pt x="1029" y="23731"/>
                      <a:pt x="1795" y="25766"/>
                    </a:cubicBezTo>
                    <a:cubicBezTo>
                      <a:pt x="1795" y="25766"/>
                      <a:pt x="1795" y="25787"/>
                      <a:pt x="1815" y="25787"/>
                    </a:cubicBezTo>
                    <a:cubicBezTo>
                      <a:pt x="1891" y="26000"/>
                      <a:pt x="2105" y="26132"/>
                      <a:pt x="2327" y="26132"/>
                    </a:cubicBezTo>
                    <a:cubicBezTo>
                      <a:pt x="2399" y="26132"/>
                      <a:pt x="2471" y="26118"/>
                      <a:pt x="2541" y="26089"/>
                    </a:cubicBezTo>
                    <a:cubicBezTo>
                      <a:pt x="2823" y="25968"/>
                      <a:pt x="2965" y="25645"/>
                      <a:pt x="2844" y="25363"/>
                    </a:cubicBezTo>
                    <a:cubicBezTo>
                      <a:pt x="2057" y="23428"/>
                      <a:pt x="1492" y="21392"/>
                      <a:pt x="1191" y="19295"/>
                    </a:cubicBezTo>
                    <a:cubicBezTo>
                      <a:pt x="868" y="17218"/>
                      <a:pt x="807" y="15102"/>
                      <a:pt x="989" y="13005"/>
                    </a:cubicBezTo>
                    <a:cubicBezTo>
                      <a:pt x="1170" y="10888"/>
                      <a:pt x="1492" y="8751"/>
                      <a:pt x="1392" y="6573"/>
                    </a:cubicBezTo>
                    <a:cubicBezTo>
                      <a:pt x="1291" y="4396"/>
                      <a:pt x="787" y="2299"/>
                      <a:pt x="1110" y="202"/>
                    </a:cubicBezTo>
                    <a:cubicBezTo>
                      <a:pt x="1129" y="122"/>
                      <a:pt x="1049" y="22"/>
                      <a:pt x="968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71"/>
              <p:cNvSpPr/>
              <p:nvPr/>
            </p:nvSpPr>
            <p:spPr>
              <a:xfrm>
                <a:off x="746700" y="3197175"/>
                <a:ext cx="143150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15124" extrusionOk="0">
                    <a:moveTo>
                      <a:pt x="5605" y="1"/>
                    </a:moveTo>
                    <a:cubicBezTo>
                      <a:pt x="5544" y="1"/>
                      <a:pt x="5463" y="41"/>
                      <a:pt x="5463" y="121"/>
                    </a:cubicBezTo>
                    <a:cubicBezTo>
                      <a:pt x="5261" y="1392"/>
                      <a:pt x="4758" y="2602"/>
                      <a:pt x="4153" y="3750"/>
                    </a:cubicBezTo>
                    <a:cubicBezTo>
                      <a:pt x="3548" y="4900"/>
                      <a:pt x="2882" y="6029"/>
                      <a:pt x="2298" y="7218"/>
                    </a:cubicBezTo>
                    <a:cubicBezTo>
                      <a:pt x="1148" y="9618"/>
                      <a:pt x="524" y="12199"/>
                      <a:pt x="19" y="14779"/>
                    </a:cubicBezTo>
                    <a:cubicBezTo>
                      <a:pt x="0" y="14940"/>
                      <a:pt x="100" y="15081"/>
                      <a:pt x="261" y="15121"/>
                    </a:cubicBezTo>
                    <a:cubicBezTo>
                      <a:pt x="274" y="15123"/>
                      <a:pt x="286" y="15124"/>
                      <a:pt x="299" y="15124"/>
                    </a:cubicBezTo>
                    <a:cubicBezTo>
                      <a:pt x="430" y="15124"/>
                      <a:pt x="566" y="15026"/>
                      <a:pt x="584" y="14879"/>
                    </a:cubicBezTo>
                    <a:cubicBezTo>
                      <a:pt x="1048" y="12320"/>
                      <a:pt x="1592" y="9758"/>
                      <a:pt x="2681" y="7400"/>
                    </a:cubicBezTo>
                    <a:cubicBezTo>
                      <a:pt x="3226" y="6231"/>
                      <a:pt x="3890" y="5081"/>
                      <a:pt x="4455" y="3912"/>
                    </a:cubicBezTo>
                    <a:cubicBezTo>
                      <a:pt x="5040" y="2723"/>
                      <a:pt x="5544" y="1492"/>
                      <a:pt x="5726" y="162"/>
                    </a:cubicBezTo>
                    <a:cubicBezTo>
                      <a:pt x="5726" y="81"/>
                      <a:pt x="5685" y="21"/>
                      <a:pt x="5605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71"/>
              <p:cNvSpPr/>
              <p:nvPr/>
            </p:nvSpPr>
            <p:spPr>
              <a:xfrm>
                <a:off x="421100" y="3411925"/>
                <a:ext cx="1351800" cy="849275"/>
              </a:xfrm>
              <a:custGeom>
                <a:avLst/>
                <a:gdLst/>
                <a:ahLst/>
                <a:cxnLst/>
                <a:rect l="l" t="t" r="r" b="b"/>
                <a:pathLst>
                  <a:path w="54072" h="33971" extrusionOk="0">
                    <a:moveTo>
                      <a:pt x="767" y="1"/>
                    </a:moveTo>
                    <a:cubicBezTo>
                      <a:pt x="544" y="1"/>
                      <a:pt x="329" y="111"/>
                      <a:pt x="202" y="302"/>
                    </a:cubicBezTo>
                    <a:cubicBezTo>
                      <a:pt x="0" y="604"/>
                      <a:pt x="81" y="1028"/>
                      <a:pt x="403" y="1230"/>
                    </a:cubicBezTo>
                    <a:cubicBezTo>
                      <a:pt x="3710" y="3426"/>
                      <a:pt x="6210" y="6894"/>
                      <a:pt x="7237" y="10724"/>
                    </a:cubicBezTo>
                    <a:cubicBezTo>
                      <a:pt x="7379" y="11270"/>
                      <a:pt x="7500" y="11813"/>
                      <a:pt x="7621" y="12358"/>
                    </a:cubicBezTo>
                    <a:cubicBezTo>
                      <a:pt x="7944" y="13789"/>
                      <a:pt x="8266" y="15281"/>
                      <a:pt x="9032" y="16611"/>
                    </a:cubicBezTo>
                    <a:cubicBezTo>
                      <a:pt x="10685" y="19415"/>
                      <a:pt x="13951" y="20805"/>
                      <a:pt x="16350" y="21834"/>
                    </a:cubicBezTo>
                    <a:cubicBezTo>
                      <a:pt x="18930" y="22942"/>
                      <a:pt x="21632" y="24111"/>
                      <a:pt x="24495" y="24616"/>
                    </a:cubicBezTo>
                    <a:cubicBezTo>
                      <a:pt x="25140" y="24716"/>
                      <a:pt x="25785" y="24797"/>
                      <a:pt x="26411" y="24877"/>
                    </a:cubicBezTo>
                    <a:cubicBezTo>
                      <a:pt x="27680" y="25039"/>
                      <a:pt x="28850" y="25180"/>
                      <a:pt x="29979" y="25563"/>
                    </a:cubicBezTo>
                    <a:cubicBezTo>
                      <a:pt x="30906" y="25866"/>
                      <a:pt x="31753" y="26329"/>
                      <a:pt x="32661" y="26834"/>
                    </a:cubicBezTo>
                    <a:cubicBezTo>
                      <a:pt x="33527" y="27297"/>
                      <a:pt x="34395" y="27761"/>
                      <a:pt x="35341" y="28103"/>
                    </a:cubicBezTo>
                    <a:cubicBezTo>
                      <a:pt x="37096" y="28748"/>
                      <a:pt x="38930" y="28890"/>
                      <a:pt x="40725" y="29051"/>
                    </a:cubicBezTo>
                    <a:cubicBezTo>
                      <a:pt x="41612" y="29111"/>
                      <a:pt x="42519" y="29192"/>
                      <a:pt x="43406" y="29334"/>
                    </a:cubicBezTo>
                    <a:cubicBezTo>
                      <a:pt x="46894" y="29858"/>
                      <a:pt x="50260" y="31450"/>
                      <a:pt x="52881" y="33809"/>
                    </a:cubicBezTo>
                    <a:cubicBezTo>
                      <a:pt x="53002" y="33930"/>
                      <a:pt x="53164" y="33971"/>
                      <a:pt x="53325" y="33971"/>
                    </a:cubicBezTo>
                    <a:cubicBezTo>
                      <a:pt x="53507" y="33971"/>
                      <a:pt x="53688" y="33909"/>
                      <a:pt x="53830" y="33748"/>
                    </a:cubicBezTo>
                    <a:cubicBezTo>
                      <a:pt x="54072" y="33466"/>
                      <a:pt x="54051" y="33043"/>
                      <a:pt x="53768" y="32801"/>
                    </a:cubicBezTo>
                    <a:cubicBezTo>
                      <a:pt x="50967" y="30280"/>
                      <a:pt x="47357" y="28567"/>
                      <a:pt x="43607" y="28003"/>
                    </a:cubicBezTo>
                    <a:cubicBezTo>
                      <a:pt x="42680" y="27861"/>
                      <a:pt x="41733" y="27780"/>
                      <a:pt x="40825" y="27700"/>
                    </a:cubicBezTo>
                    <a:cubicBezTo>
                      <a:pt x="39051" y="27559"/>
                      <a:pt x="37378" y="27418"/>
                      <a:pt x="35806" y="26834"/>
                    </a:cubicBezTo>
                    <a:cubicBezTo>
                      <a:pt x="34959" y="26530"/>
                      <a:pt x="34153" y="26108"/>
                      <a:pt x="33306" y="25643"/>
                    </a:cubicBezTo>
                    <a:cubicBezTo>
                      <a:pt x="32398" y="25140"/>
                      <a:pt x="31451" y="24635"/>
                      <a:pt x="30422" y="24293"/>
                    </a:cubicBezTo>
                    <a:cubicBezTo>
                      <a:pt x="29153" y="23850"/>
                      <a:pt x="27841" y="23689"/>
                      <a:pt x="26572" y="23547"/>
                    </a:cubicBezTo>
                    <a:cubicBezTo>
                      <a:pt x="25967" y="23466"/>
                      <a:pt x="25342" y="23385"/>
                      <a:pt x="24737" y="23285"/>
                    </a:cubicBezTo>
                    <a:cubicBezTo>
                      <a:pt x="22016" y="22802"/>
                      <a:pt x="19395" y="21692"/>
                      <a:pt x="16874" y="20603"/>
                    </a:cubicBezTo>
                    <a:cubicBezTo>
                      <a:pt x="13992" y="19374"/>
                      <a:pt x="11511" y="18165"/>
                      <a:pt x="10202" y="15926"/>
                    </a:cubicBezTo>
                    <a:cubicBezTo>
                      <a:pt x="9535" y="14778"/>
                      <a:pt x="9253" y="13466"/>
                      <a:pt x="8952" y="12076"/>
                    </a:cubicBezTo>
                    <a:cubicBezTo>
                      <a:pt x="8810" y="11512"/>
                      <a:pt x="8689" y="10947"/>
                      <a:pt x="8548" y="10383"/>
                    </a:cubicBezTo>
                    <a:cubicBezTo>
                      <a:pt x="7419" y="6229"/>
                      <a:pt x="4718" y="2480"/>
                      <a:pt x="1149" y="120"/>
                    </a:cubicBezTo>
                    <a:cubicBezTo>
                      <a:pt x="1029" y="38"/>
                      <a:pt x="897" y="1"/>
                      <a:pt x="767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71"/>
              <p:cNvSpPr/>
              <p:nvPr/>
            </p:nvSpPr>
            <p:spPr>
              <a:xfrm>
                <a:off x="238125" y="3526500"/>
                <a:ext cx="329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13166" h="3893" extrusionOk="0">
                    <a:moveTo>
                      <a:pt x="5399" y="1"/>
                    </a:moveTo>
                    <a:cubicBezTo>
                      <a:pt x="2714" y="1"/>
                      <a:pt x="0" y="1303"/>
                      <a:pt x="0" y="1303"/>
                    </a:cubicBezTo>
                    <a:cubicBezTo>
                      <a:pt x="0" y="1303"/>
                      <a:pt x="1250" y="2171"/>
                      <a:pt x="5827" y="3501"/>
                    </a:cubicBezTo>
                    <a:cubicBezTo>
                      <a:pt x="6776" y="3781"/>
                      <a:pt x="7647" y="3892"/>
                      <a:pt x="8431" y="3892"/>
                    </a:cubicBezTo>
                    <a:cubicBezTo>
                      <a:pt x="11430" y="3892"/>
                      <a:pt x="13166" y="2271"/>
                      <a:pt x="13166" y="2271"/>
                    </a:cubicBezTo>
                    <a:cubicBezTo>
                      <a:pt x="13166" y="2271"/>
                      <a:pt x="9597" y="617"/>
                      <a:pt x="6572" y="93"/>
                    </a:cubicBezTo>
                    <a:cubicBezTo>
                      <a:pt x="6188" y="29"/>
                      <a:pt x="5794" y="1"/>
                      <a:pt x="5399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71"/>
              <p:cNvSpPr/>
              <p:nvPr/>
            </p:nvSpPr>
            <p:spPr>
              <a:xfrm>
                <a:off x="547575" y="3314625"/>
                <a:ext cx="122525" cy="235900"/>
              </a:xfrm>
              <a:custGeom>
                <a:avLst/>
                <a:gdLst/>
                <a:ahLst/>
                <a:cxnLst/>
                <a:rect l="l" t="t" r="r" b="b"/>
                <a:pathLst>
                  <a:path w="4901" h="9436" extrusionOk="0">
                    <a:moveTo>
                      <a:pt x="4194" y="1"/>
                    </a:moveTo>
                    <a:cubicBezTo>
                      <a:pt x="4194" y="1"/>
                      <a:pt x="3388" y="767"/>
                      <a:pt x="1694" y="3891"/>
                    </a:cubicBezTo>
                    <a:cubicBezTo>
                      <a:pt x="1" y="7017"/>
                      <a:pt x="1452" y="9436"/>
                      <a:pt x="1452" y="9436"/>
                    </a:cubicBezTo>
                    <a:cubicBezTo>
                      <a:pt x="1452" y="9436"/>
                      <a:pt x="3207" y="7097"/>
                      <a:pt x="4054" y="4980"/>
                    </a:cubicBezTo>
                    <a:cubicBezTo>
                      <a:pt x="4901" y="2864"/>
                      <a:pt x="4194" y="1"/>
                      <a:pt x="4194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71"/>
              <p:cNvSpPr/>
              <p:nvPr/>
            </p:nvSpPr>
            <p:spPr>
              <a:xfrm>
                <a:off x="536000" y="3312625"/>
                <a:ext cx="74625" cy="3075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2302" extrusionOk="0">
                    <a:moveTo>
                      <a:pt x="544" y="0"/>
                    </a:moveTo>
                    <a:cubicBezTo>
                      <a:pt x="464" y="0"/>
                      <a:pt x="404" y="60"/>
                      <a:pt x="404" y="121"/>
                    </a:cubicBezTo>
                    <a:cubicBezTo>
                      <a:pt x="1" y="4153"/>
                      <a:pt x="625" y="8306"/>
                      <a:pt x="2238" y="12076"/>
                    </a:cubicBezTo>
                    <a:lnTo>
                      <a:pt x="2238" y="12097"/>
                    </a:lnTo>
                    <a:cubicBezTo>
                      <a:pt x="2295" y="12224"/>
                      <a:pt x="2422" y="12301"/>
                      <a:pt x="2555" y="12301"/>
                    </a:cubicBezTo>
                    <a:cubicBezTo>
                      <a:pt x="2611" y="12301"/>
                      <a:pt x="2668" y="12287"/>
                      <a:pt x="2722" y="12258"/>
                    </a:cubicBezTo>
                    <a:cubicBezTo>
                      <a:pt x="2904" y="12177"/>
                      <a:pt x="2985" y="11976"/>
                      <a:pt x="2883" y="11793"/>
                    </a:cubicBezTo>
                    <a:cubicBezTo>
                      <a:pt x="1190" y="8185"/>
                      <a:pt x="423" y="4153"/>
                      <a:pt x="665" y="140"/>
                    </a:cubicBezTo>
                    <a:cubicBezTo>
                      <a:pt x="665" y="81"/>
                      <a:pt x="625" y="19"/>
                      <a:pt x="544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71"/>
              <p:cNvSpPr/>
              <p:nvPr/>
            </p:nvSpPr>
            <p:spPr>
              <a:xfrm>
                <a:off x="471500" y="3167925"/>
                <a:ext cx="149200" cy="143175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5727" extrusionOk="0">
                    <a:moveTo>
                      <a:pt x="2895" y="0"/>
                    </a:moveTo>
                    <a:cubicBezTo>
                      <a:pt x="2793" y="0"/>
                      <a:pt x="2692" y="20"/>
                      <a:pt x="2600" y="62"/>
                    </a:cubicBezTo>
                    <a:cubicBezTo>
                      <a:pt x="2500" y="122"/>
                      <a:pt x="2420" y="183"/>
                      <a:pt x="2339" y="264"/>
                    </a:cubicBezTo>
                    <a:cubicBezTo>
                      <a:pt x="2318" y="283"/>
                      <a:pt x="2299" y="324"/>
                      <a:pt x="2258" y="345"/>
                    </a:cubicBezTo>
                    <a:cubicBezTo>
                      <a:pt x="2178" y="466"/>
                      <a:pt x="2097" y="587"/>
                      <a:pt x="2036" y="708"/>
                    </a:cubicBezTo>
                    <a:cubicBezTo>
                      <a:pt x="1976" y="788"/>
                      <a:pt x="1915" y="869"/>
                      <a:pt x="1834" y="909"/>
                    </a:cubicBezTo>
                    <a:cubicBezTo>
                      <a:pt x="1793" y="930"/>
                      <a:pt x="1752" y="938"/>
                      <a:pt x="1711" y="938"/>
                    </a:cubicBezTo>
                    <a:cubicBezTo>
                      <a:pt x="1591" y="938"/>
                      <a:pt x="1471" y="863"/>
                      <a:pt x="1350" y="788"/>
                    </a:cubicBezTo>
                    <a:cubicBezTo>
                      <a:pt x="1331" y="767"/>
                      <a:pt x="1310" y="748"/>
                      <a:pt x="1291" y="748"/>
                    </a:cubicBezTo>
                    <a:lnTo>
                      <a:pt x="1291" y="727"/>
                    </a:lnTo>
                    <a:cubicBezTo>
                      <a:pt x="1122" y="631"/>
                      <a:pt x="925" y="563"/>
                      <a:pt x="742" y="563"/>
                    </a:cubicBezTo>
                    <a:cubicBezTo>
                      <a:pt x="618" y="563"/>
                      <a:pt x="501" y="594"/>
                      <a:pt x="403" y="667"/>
                    </a:cubicBezTo>
                    <a:cubicBezTo>
                      <a:pt x="383" y="687"/>
                      <a:pt x="363" y="687"/>
                      <a:pt x="342" y="708"/>
                    </a:cubicBezTo>
                    <a:lnTo>
                      <a:pt x="323" y="727"/>
                    </a:lnTo>
                    <a:cubicBezTo>
                      <a:pt x="221" y="829"/>
                      <a:pt x="181" y="969"/>
                      <a:pt x="141" y="1090"/>
                    </a:cubicBezTo>
                    <a:cubicBezTo>
                      <a:pt x="0" y="1816"/>
                      <a:pt x="383" y="2522"/>
                      <a:pt x="544" y="3227"/>
                    </a:cubicBezTo>
                    <a:cubicBezTo>
                      <a:pt x="686" y="3772"/>
                      <a:pt x="686" y="4377"/>
                      <a:pt x="1008" y="4840"/>
                    </a:cubicBezTo>
                    <a:cubicBezTo>
                      <a:pt x="1270" y="5224"/>
                      <a:pt x="1713" y="5445"/>
                      <a:pt x="2157" y="5587"/>
                    </a:cubicBezTo>
                    <a:cubicBezTo>
                      <a:pt x="2318" y="5627"/>
                      <a:pt x="2500" y="5667"/>
                      <a:pt x="2662" y="5687"/>
                    </a:cubicBezTo>
                    <a:cubicBezTo>
                      <a:pt x="2721" y="5707"/>
                      <a:pt x="2802" y="5707"/>
                      <a:pt x="2863" y="5727"/>
                    </a:cubicBezTo>
                    <a:cubicBezTo>
                      <a:pt x="3044" y="5727"/>
                      <a:pt x="3226" y="5727"/>
                      <a:pt x="3407" y="5707"/>
                    </a:cubicBezTo>
                    <a:lnTo>
                      <a:pt x="3468" y="5707"/>
                    </a:lnTo>
                    <a:cubicBezTo>
                      <a:pt x="3750" y="5646"/>
                      <a:pt x="4032" y="5525"/>
                      <a:pt x="4294" y="5324"/>
                    </a:cubicBezTo>
                    <a:cubicBezTo>
                      <a:pt x="4657" y="5022"/>
                      <a:pt x="4939" y="4638"/>
                      <a:pt x="5161" y="4216"/>
                    </a:cubicBezTo>
                    <a:cubicBezTo>
                      <a:pt x="5584" y="3449"/>
                      <a:pt x="5866" y="2582"/>
                      <a:pt x="5947" y="1695"/>
                    </a:cubicBezTo>
                    <a:cubicBezTo>
                      <a:pt x="5968" y="1412"/>
                      <a:pt x="5968" y="1111"/>
                      <a:pt x="5847" y="829"/>
                    </a:cubicBezTo>
                    <a:cubicBezTo>
                      <a:pt x="5766" y="627"/>
                      <a:pt x="5584" y="445"/>
                      <a:pt x="5363" y="385"/>
                    </a:cubicBezTo>
                    <a:cubicBezTo>
                      <a:pt x="5342" y="385"/>
                      <a:pt x="5323" y="364"/>
                      <a:pt x="5302" y="364"/>
                    </a:cubicBezTo>
                    <a:lnTo>
                      <a:pt x="5161" y="364"/>
                    </a:lnTo>
                    <a:cubicBezTo>
                      <a:pt x="4781" y="400"/>
                      <a:pt x="4467" y="826"/>
                      <a:pt x="4115" y="826"/>
                    </a:cubicBezTo>
                    <a:cubicBezTo>
                      <a:pt x="4075" y="826"/>
                      <a:pt x="4034" y="820"/>
                      <a:pt x="3992" y="808"/>
                    </a:cubicBezTo>
                    <a:cubicBezTo>
                      <a:pt x="3891" y="767"/>
                      <a:pt x="3831" y="727"/>
                      <a:pt x="3770" y="646"/>
                    </a:cubicBezTo>
                    <a:lnTo>
                      <a:pt x="3750" y="646"/>
                    </a:lnTo>
                    <a:cubicBezTo>
                      <a:pt x="3729" y="606"/>
                      <a:pt x="3710" y="587"/>
                      <a:pt x="3689" y="546"/>
                    </a:cubicBezTo>
                    <a:cubicBezTo>
                      <a:pt x="3608" y="445"/>
                      <a:pt x="3528" y="304"/>
                      <a:pt x="3428" y="203"/>
                    </a:cubicBezTo>
                    <a:cubicBezTo>
                      <a:pt x="3282" y="71"/>
                      <a:pt x="3087" y="0"/>
                      <a:pt x="2895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71"/>
              <p:cNvSpPr/>
              <p:nvPr/>
            </p:nvSpPr>
            <p:spPr>
              <a:xfrm>
                <a:off x="480050" y="3184600"/>
                <a:ext cx="6505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5141" extrusionOk="0">
                    <a:moveTo>
                      <a:pt x="61" y="0"/>
                    </a:moveTo>
                    <a:cubicBezTo>
                      <a:pt x="41" y="20"/>
                      <a:pt x="21" y="20"/>
                      <a:pt x="0" y="41"/>
                    </a:cubicBezTo>
                    <a:cubicBezTo>
                      <a:pt x="142" y="504"/>
                      <a:pt x="242" y="987"/>
                      <a:pt x="323" y="1471"/>
                    </a:cubicBezTo>
                    <a:cubicBezTo>
                      <a:pt x="465" y="2278"/>
                      <a:pt x="626" y="3105"/>
                      <a:pt x="1049" y="3810"/>
                    </a:cubicBezTo>
                    <a:cubicBezTo>
                      <a:pt x="1352" y="4315"/>
                      <a:pt x="1795" y="4737"/>
                      <a:pt x="2320" y="5020"/>
                    </a:cubicBezTo>
                    <a:lnTo>
                      <a:pt x="2561" y="5140"/>
                    </a:lnTo>
                    <a:lnTo>
                      <a:pt x="2602" y="5081"/>
                    </a:lnTo>
                    <a:cubicBezTo>
                      <a:pt x="2581" y="5081"/>
                      <a:pt x="2540" y="5060"/>
                      <a:pt x="2521" y="5060"/>
                    </a:cubicBezTo>
                    <a:cubicBezTo>
                      <a:pt x="1936" y="4778"/>
                      <a:pt x="1432" y="4334"/>
                      <a:pt x="1110" y="3770"/>
                    </a:cubicBezTo>
                    <a:cubicBezTo>
                      <a:pt x="686" y="3084"/>
                      <a:pt x="524" y="2258"/>
                      <a:pt x="384" y="1452"/>
                    </a:cubicBezTo>
                    <a:cubicBezTo>
                      <a:pt x="303" y="968"/>
                      <a:pt x="202" y="484"/>
                      <a:pt x="61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71"/>
              <p:cNvSpPr/>
              <p:nvPr/>
            </p:nvSpPr>
            <p:spPr>
              <a:xfrm>
                <a:off x="503750" y="3186075"/>
                <a:ext cx="47400" cy="12355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42" extrusionOk="0">
                    <a:moveTo>
                      <a:pt x="1" y="1"/>
                    </a:moveTo>
                    <a:lnTo>
                      <a:pt x="1" y="22"/>
                    </a:lnTo>
                    <a:cubicBezTo>
                      <a:pt x="1" y="22"/>
                      <a:pt x="1" y="22"/>
                      <a:pt x="1" y="22"/>
                    </a:cubicBezTo>
                    <a:lnTo>
                      <a:pt x="1" y="22"/>
                    </a:lnTo>
                    <a:cubicBezTo>
                      <a:pt x="1" y="15"/>
                      <a:pt x="1" y="8"/>
                      <a:pt x="1" y="1"/>
                    </a:cubicBezTo>
                    <a:close/>
                    <a:moveTo>
                      <a:pt x="1" y="22"/>
                    </a:moveTo>
                    <a:cubicBezTo>
                      <a:pt x="22" y="941"/>
                      <a:pt x="143" y="1740"/>
                      <a:pt x="363" y="2461"/>
                    </a:cubicBezTo>
                    <a:cubicBezTo>
                      <a:pt x="665" y="3449"/>
                      <a:pt x="1189" y="4315"/>
                      <a:pt x="1855" y="4941"/>
                    </a:cubicBezTo>
                    <a:lnTo>
                      <a:pt x="1896" y="4880"/>
                    </a:lnTo>
                    <a:cubicBezTo>
                      <a:pt x="1230" y="4275"/>
                      <a:pt x="726" y="3428"/>
                      <a:pt x="423" y="2441"/>
                    </a:cubicBezTo>
                    <a:cubicBezTo>
                      <a:pt x="202" y="1735"/>
                      <a:pt x="81" y="949"/>
                      <a:pt x="60" y="62"/>
                    </a:cubicBezTo>
                    <a:cubicBezTo>
                      <a:pt x="41" y="41"/>
                      <a:pt x="20" y="22"/>
                      <a:pt x="1" y="22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71"/>
              <p:cNvSpPr/>
              <p:nvPr/>
            </p:nvSpPr>
            <p:spPr>
              <a:xfrm>
                <a:off x="526400" y="3174525"/>
                <a:ext cx="3027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5404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22" y="19"/>
                      <a:pt x="103" y="60"/>
                      <a:pt x="62" y="81"/>
                    </a:cubicBezTo>
                    <a:cubicBezTo>
                      <a:pt x="1" y="1936"/>
                      <a:pt x="606" y="3750"/>
                      <a:pt x="1151" y="5403"/>
                    </a:cubicBezTo>
                    <a:lnTo>
                      <a:pt x="1211" y="5382"/>
                    </a:lnTo>
                    <a:cubicBezTo>
                      <a:pt x="667" y="3710"/>
                      <a:pt x="41" y="1855"/>
                      <a:pt x="14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71"/>
              <p:cNvSpPr/>
              <p:nvPr/>
            </p:nvSpPr>
            <p:spPr>
              <a:xfrm>
                <a:off x="557175" y="3177025"/>
                <a:ext cx="48425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5142" extrusionOk="0">
                    <a:moveTo>
                      <a:pt x="1875" y="0"/>
                    </a:moveTo>
                    <a:cubicBezTo>
                      <a:pt x="1713" y="1250"/>
                      <a:pt x="1391" y="2460"/>
                      <a:pt x="907" y="3629"/>
                    </a:cubicBezTo>
                    <a:cubicBezTo>
                      <a:pt x="705" y="4134"/>
                      <a:pt x="484" y="4637"/>
                      <a:pt x="81" y="5021"/>
                    </a:cubicBezTo>
                    <a:lnTo>
                      <a:pt x="1" y="5102"/>
                    </a:lnTo>
                    <a:lnTo>
                      <a:pt x="60" y="5142"/>
                    </a:lnTo>
                    <a:cubicBezTo>
                      <a:pt x="60" y="5142"/>
                      <a:pt x="60" y="5121"/>
                      <a:pt x="81" y="5121"/>
                    </a:cubicBezTo>
                    <a:cubicBezTo>
                      <a:pt x="504" y="4718"/>
                      <a:pt x="767" y="4174"/>
                      <a:pt x="988" y="3650"/>
                    </a:cubicBezTo>
                    <a:cubicBezTo>
                      <a:pt x="1452" y="2481"/>
                      <a:pt x="1775" y="1271"/>
                      <a:pt x="1936" y="21"/>
                    </a:cubicBezTo>
                    <a:cubicBezTo>
                      <a:pt x="1915" y="21"/>
                      <a:pt x="1896" y="0"/>
                      <a:pt x="1875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71"/>
              <p:cNvSpPr/>
              <p:nvPr/>
            </p:nvSpPr>
            <p:spPr>
              <a:xfrm>
                <a:off x="556650" y="3181575"/>
                <a:ext cx="10100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5162" extrusionOk="0">
                    <a:moveTo>
                      <a:pt x="283" y="0"/>
                    </a:moveTo>
                    <a:lnTo>
                      <a:pt x="283" y="0"/>
                    </a:lnTo>
                    <a:cubicBezTo>
                      <a:pt x="344" y="1654"/>
                      <a:pt x="264" y="3286"/>
                      <a:pt x="22" y="4920"/>
                    </a:cubicBezTo>
                    <a:cubicBezTo>
                      <a:pt x="22" y="5000"/>
                      <a:pt x="1" y="5081"/>
                      <a:pt x="1" y="5161"/>
                    </a:cubicBezTo>
                    <a:lnTo>
                      <a:pt x="62" y="5161"/>
                    </a:lnTo>
                    <a:cubicBezTo>
                      <a:pt x="81" y="5081"/>
                      <a:pt x="81" y="5020"/>
                      <a:pt x="102" y="4939"/>
                    </a:cubicBezTo>
                    <a:lnTo>
                      <a:pt x="102" y="4839"/>
                    </a:lnTo>
                    <a:cubicBezTo>
                      <a:pt x="323" y="3266"/>
                      <a:pt x="404" y="1673"/>
                      <a:pt x="364" y="100"/>
                    </a:cubicBezTo>
                    <a:lnTo>
                      <a:pt x="344" y="100"/>
                    </a:lnTo>
                    <a:cubicBezTo>
                      <a:pt x="323" y="60"/>
                      <a:pt x="304" y="41"/>
                      <a:pt x="28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71"/>
              <p:cNvSpPr/>
              <p:nvPr/>
            </p:nvSpPr>
            <p:spPr>
              <a:xfrm>
                <a:off x="500725" y="3273775"/>
                <a:ext cx="548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703" extrusionOk="0">
                    <a:moveTo>
                      <a:pt x="302" y="1"/>
                    </a:moveTo>
                    <a:cubicBezTo>
                      <a:pt x="222" y="1"/>
                      <a:pt x="141" y="1"/>
                      <a:pt x="101" y="41"/>
                    </a:cubicBezTo>
                    <a:cubicBezTo>
                      <a:pt x="1" y="122"/>
                      <a:pt x="41" y="283"/>
                      <a:pt x="81" y="404"/>
                    </a:cubicBezTo>
                    <a:cubicBezTo>
                      <a:pt x="302" y="848"/>
                      <a:pt x="686" y="1232"/>
                      <a:pt x="1130" y="1473"/>
                    </a:cubicBezTo>
                    <a:cubicBezTo>
                      <a:pt x="1277" y="1553"/>
                      <a:pt x="1668" y="1703"/>
                      <a:pt x="1910" y="1703"/>
                    </a:cubicBezTo>
                    <a:cubicBezTo>
                      <a:pt x="2096" y="1703"/>
                      <a:pt x="2193" y="1613"/>
                      <a:pt x="2017" y="1332"/>
                    </a:cubicBezTo>
                    <a:cubicBezTo>
                      <a:pt x="1815" y="1030"/>
                      <a:pt x="1593" y="707"/>
                      <a:pt x="1310" y="465"/>
                    </a:cubicBezTo>
                    <a:cubicBezTo>
                      <a:pt x="1028" y="203"/>
                      <a:pt x="686" y="22"/>
                      <a:pt x="302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71"/>
              <p:cNvSpPr/>
              <p:nvPr/>
            </p:nvSpPr>
            <p:spPr>
              <a:xfrm>
                <a:off x="547500" y="3267425"/>
                <a:ext cx="4747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969" extrusionOk="0">
                    <a:moveTo>
                      <a:pt x="1674" y="0"/>
                    </a:moveTo>
                    <a:cubicBezTo>
                      <a:pt x="1642" y="0"/>
                      <a:pt x="1609" y="5"/>
                      <a:pt x="1576" y="13"/>
                    </a:cubicBezTo>
                    <a:cubicBezTo>
                      <a:pt x="1213" y="94"/>
                      <a:pt x="891" y="336"/>
                      <a:pt x="649" y="639"/>
                    </a:cubicBezTo>
                    <a:cubicBezTo>
                      <a:pt x="428" y="921"/>
                      <a:pt x="246" y="1263"/>
                      <a:pt x="105" y="1626"/>
                    </a:cubicBezTo>
                    <a:cubicBezTo>
                      <a:pt x="0" y="1881"/>
                      <a:pt x="66" y="1969"/>
                      <a:pt x="201" y="1969"/>
                    </a:cubicBezTo>
                    <a:cubicBezTo>
                      <a:pt x="430" y="1969"/>
                      <a:pt x="860" y="1720"/>
                      <a:pt x="1012" y="1607"/>
                    </a:cubicBezTo>
                    <a:cubicBezTo>
                      <a:pt x="1415" y="1284"/>
                      <a:pt x="1718" y="860"/>
                      <a:pt x="1859" y="376"/>
                    </a:cubicBezTo>
                    <a:cubicBezTo>
                      <a:pt x="1899" y="255"/>
                      <a:pt x="1899" y="94"/>
                      <a:pt x="1799" y="34"/>
                    </a:cubicBezTo>
                    <a:cubicBezTo>
                      <a:pt x="1763" y="10"/>
                      <a:pt x="1720" y="0"/>
                      <a:pt x="1674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71"/>
              <p:cNvSpPr/>
              <p:nvPr/>
            </p:nvSpPr>
            <p:spPr>
              <a:xfrm>
                <a:off x="1094475" y="4136125"/>
                <a:ext cx="313525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4511" extrusionOk="0">
                    <a:moveTo>
                      <a:pt x="12192" y="0"/>
                    </a:moveTo>
                    <a:cubicBezTo>
                      <a:pt x="11164" y="0"/>
                      <a:pt x="8054" y="55"/>
                      <a:pt x="5584" y="667"/>
                    </a:cubicBezTo>
                    <a:cubicBezTo>
                      <a:pt x="2600" y="1414"/>
                      <a:pt x="0" y="4438"/>
                      <a:pt x="0" y="4438"/>
                    </a:cubicBezTo>
                    <a:cubicBezTo>
                      <a:pt x="0" y="4438"/>
                      <a:pt x="360" y="4511"/>
                      <a:pt x="1294" y="4511"/>
                    </a:cubicBezTo>
                    <a:cubicBezTo>
                      <a:pt x="2260" y="4511"/>
                      <a:pt x="3840" y="4433"/>
                      <a:pt x="6269" y="4115"/>
                    </a:cubicBezTo>
                    <a:cubicBezTo>
                      <a:pt x="11048" y="3511"/>
                      <a:pt x="12540" y="3"/>
                      <a:pt x="12540" y="3"/>
                    </a:cubicBezTo>
                    <a:cubicBezTo>
                      <a:pt x="12540" y="3"/>
                      <a:pt x="12415" y="0"/>
                      <a:pt x="12192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71"/>
              <p:cNvSpPr/>
              <p:nvPr/>
            </p:nvSpPr>
            <p:spPr>
              <a:xfrm>
                <a:off x="703350" y="4089800"/>
                <a:ext cx="185975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2017" extrusionOk="0">
                    <a:moveTo>
                      <a:pt x="6028" y="1"/>
                    </a:moveTo>
                    <a:cubicBezTo>
                      <a:pt x="6027" y="1"/>
                      <a:pt x="3186" y="2762"/>
                      <a:pt x="1592" y="5404"/>
                    </a:cubicBezTo>
                    <a:cubicBezTo>
                      <a:pt x="0" y="8044"/>
                      <a:pt x="323" y="12017"/>
                      <a:pt x="323" y="12017"/>
                    </a:cubicBezTo>
                    <a:cubicBezTo>
                      <a:pt x="323" y="12017"/>
                      <a:pt x="1592" y="11170"/>
                      <a:pt x="4516" y="7359"/>
                    </a:cubicBezTo>
                    <a:cubicBezTo>
                      <a:pt x="7439" y="3528"/>
                      <a:pt x="6028" y="1"/>
                      <a:pt x="6028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71"/>
              <p:cNvSpPr/>
              <p:nvPr/>
            </p:nvSpPr>
            <p:spPr>
              <a:xfrm>
                <a:off x="685200" y="4021075"/>
                <a:ext cx="4692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5762" extrusionOk="0">
                    <a:moveTo>
                      <a:pt x="17268" y="0"/>
                    </a:moveTo>
                    <a:cubicBezTo>
                      <a:pt x="16002" y="0"/>
                      <a:pt x="14738" y="107"/>
                      <a:pt x="13487" y="310"/>
                    </a:cubicBezTo>
                    <a:cubicBezTo>
                      <a:pt x="11895" y="592"/>
                      <a:pt x="10323" y="995"/>
                      <a:pt x="8791" y="1500"/>
                    </a:cubicBezTo>
                    <a:cubicBezTo>
                      <a:pt x="7258" y="1984"/>
                      <a:pt x="5746" y="2568"/>
                      <a:pt x="4254" y="3172"/>
                    </a:cubicBezTo>
                    <a:cubicBezTo>
                      <a:pt x="3528" y="3476"/>
                      <a:pt x="2783" y="3758"/>
                      <a:pt x="2036" y="4121"/>
                    </a:cubicBezTo>
                    <a:cubicBezTo>
                      <a:pt x="1310" y="4463"/>
                      <a:pt x="584" y="4906"/>
                      <a:pt x="60" y="5551"/>
                    </a:cubicBezTo>
                    <a:cubicBezTo>
                      <a:pt x="0" y="5592"/>
                      <a:pt x="20" y="5672"/>
                      <a:pt x="60" y="5734"/>
                    </a:cubicBezTo>
                    <a:cubicBezTo>
                      <a:pt x="88" y="5752"/>
                      <a:pt x="119" y="5762"/>
                      <a:pt x="151" y="5762"/>
                    </a:cubicBezTo>
                    <a:cubicBezTo>
                      <a:pt x="189" y="5762"/>
                      <a:pt x="229" y="5747"/>
                      <a:pt x="262" y="5713"/>
                    </a:cubicBezTo>
                    <a:cubicBezTo>
                      <a:pt x="767" y="5148"/>
                      <a:pt x="1471" y="4745"/>
                      <a:pt x="2178" y="4422"/>
                    </a:cubicBezTo>
                    <a:cubicBezTo>
                      <a:pt x="2904" y="4100"/>
                      <a:pt x="3670" y="3839"/>
                      <a:pt x="4415" y="3556"/>
                    </a:cubicBezTo>
                    <a:cubicBezTo>
                      <a:pt x="5907" y="2992"/>
                      <a:pt x="7420" y="2468"/>
                      <a:pt x="8952" y="2024"/>
                    </a:cubicBezTo>
                    <a:cubicBezTo>
                      <a:pt x="10484" y="1581"/>
                      <a:pt x="12036" y="1218"/>
                      <a:pt x="13589" y="995"/>
                    </a:cubicBezTo>
                    <a:cubicBezTo>
                      <a:pt x="14615" y="864"/>
                      <a:pt x="15640" y="793"/>
                      <a:pt x="16666" y="793"/>
                    </a:cubicBezTo>
                    <a:cubicBezTo>
                      <a:pt x="17213" y="793"/>
                      <a:pt x="17760" y="813"/>
                      <a:pt x="18307" y="855"/>
                    </a:cubicBezTo>
                    <a:lnTo>
                      <a:pt x="18326" y="855"/>
                    </a:lnTo>
                    <a:cubicBezTo>
                      <a:pt x="18337" y="856"/>
                      <a:pt x="18348" y="856"/>
                      <a:pt x="18359" y="856"/>
                    </a:cubicBezTo>
                    <a:cubicBezTo>
                      <a:pt x="18568" y="856"/>
                      <a:pt x="18750" y="683"/>
                      <a:pt x="18750" y="471"/>
                    </a:cubicBezTo>
                    <a:cubicBezTo>
                      <a:pt x="18769" y="250"/>
                      <a:pt x="18589" y="48"/>
                      <a:pt x="18366" y="27"/>
                    </a:cubicBezTo>
                    <a:cubicBezTo>
                      <a:pt x="18000" y="9"/>
                      <a:pt x="17634" y="0"/>
                      <a:pt x="17268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71"/>
              <p:cNvSpPr/>
              <p:nvPr/>
            </p:nvSpPr>
            <p:spPr>
              <a:xfrm>
                <a:off x="559675" y="4104200"/>
                <a:ext cx="147200" cy="146400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856" extrusionOk="0">
                    <a:moveTo>
                      <a:pt x="2315" y="1"/>
                    </a:moveTo>
                    <a:cubicBezTo>
                      <a:pt x="1910" y="1"/>
                      <a:pt x="1506" y="37"/>
                      <a:pt x="1110" y="110"/>
                    </a:cubicBezTo>
                    <a:cubicBezTo>
                      <a:pt x="828" y="170"/>
                      <a:pt x="525" y="251"/>
                      <a:pt x="304" y="452"/>
                    </a:cubicBezTo>
                    <a:cubicBezTo>
                      <a:pt x="122" y="594"/>
                      <a:pt x="1" y="815"/>
                      <a:pt x="1" y="1038"/>
                    </a:cubicBezTo>
                    <a:cubicBezTo>
                      <a:pt x="1" y="1057"/>
                      <a:pt x="22" y="1078"/>
                      <a:pt x="22" y="1097"/>
                    </a:cubicBezTo>
                    <a:cubicBezTo>
                      <a:pt x="22" y="1159"/>
                      <a:pt x="22" y="1199"/>
                      <a:pt x="41" y="1239"/>
                    </a:cubicBezTo>
                    <a:cubicBezTo>
                      <a:pt x="202" y="1622"/>
                      <a:pt x="807" y="1804"/>
                      <a:pt x="788" y="2226"/>
                    </a:cubicBezTo>
                    <a:cubicBezTo>
                      <a:pt x="788" y="2328"/>
                      <a:pt x="767" y="2428"/>
                      <a:pt x="707" y="2509"/>
                    </a:cubicBezTo>
                    <a:cubicBezTo>
                      <a:pt x="686" y="2530"/>
                      <a:pt x="667" y="2570"/>
                      <a:pt x="646" y="2589"/>
                    </a:cubicBezTo>
                    <a:cubicBezTo>
                      <a:pt x="546" y="2710"/>
                      <a:pt x="444" y="2831"/>
                      <a:pt x="384" y="2952"/>
                    </a:cubicBezTo>
                    <a:cubicBezTo>
                      <a:pt x="243" y="3215"/>
                      <a:pt x="283" y="3557"/>
                      <a:pt x="484" y="3780"/>
                    </a:cubicBezTo>
                    <a:cubicBezTo>
                      <a:pt x="546" y="3860"/>
                      <a:pt x="646" y="3920"/>
                      <a:pt x="726" y="3981"/>
                    </a:cubicBezTo>
                    <a:cubicBezTo>
                      <a:pt x="767" y="4001"/>
                      <a:pt x="807" y="4001"/>
                      <a:pt x="828" y="4022"/>
                    </a:cubicBezTo>
                    <a:cubicBezTo>
                      <a:pt x="968" y="4081"/>
                      <a:pt x="1110" y="4122"/>
                      <a:pt x="1251" y="4143"/>
                    </a:cubicBezTo>
                    <a:cubicBezTo>
                      <a:pt x="1352" y="4183"/>
                      <a:pt x="1433" y="4202"/>
                      <a:pt x="1513" y="4283"/>
                    </a:cubicBezTo>
                    <a:cubicBezTo>
                      <a:pt x="1613" y="4404"/>
                      <a:pt x="1573" y="4605"/>
                      <a:pt x="1513" y="4788"/>
                    </a:cubicBezTo>
                    <a:cubicBezTo>
                      <a:pt x="1493" y="4807"/>
                      <a:pt x="1493" y="4828"/>
                      <a:pt x="1493" y="4847"/>
                    </a:cubicBezTo>
                    <a:lnTo>
                      <a:pt x="1493" y="4868"/>
                    </a:lnTo>
                    <a:cubicBezTo>
                      <a:pt x="1393" y="5170"/>
                      <a:pt x="1433" y="5533"/>
                      <a:pt x="1654" y="5734"/>
                    </a:cubicBezTo>
                    <a:cubicBezTo>
                      <a:pt x="1675" y="5734"/>
                      <a:pt x="1694" y="5755"/>
                      <a:pt x="1715" y="5775"/>
                    </a:cubicBezTo>
                    <a:cubicBezTo>
                      <a:pt x="1734" y="5775"/>
                      <a:pt x="1734" y="5775"/>
                      <a:pt x="1755" y="5796"/>
                    </a:cubicBezTo>
                    <a:cubicBezTo>
                      <a:pt x="1876" y="5855"/>
                      <a:pt x="2017" y="5855"/>
                      <a:pt x="2138" y="5855"/>
                    </a:cubicBezTo>
                    <a:cubicBezTo>
                      <a:pt x="2884" y="5796"/>
                      <a:pt x="3449" y="5231"/>
                      <a:pt x="4073" y="4868"/>
                    </a:cubicBezTo>
                    <a:cubicBezTo>
                      <a:pt x="4578" y="4586"/>
                      <a:pt x="5162" y="4404"/>
                      <a:pt x="5505" y="3960"/>
                    </a:cubicBezTo>
                    <a:cubicBezTo>
                      <a:pt x="5788" y="3618"/>
                      <a:pt x="5888" y="3134"/>
                      <a:pt x="5888" y="2670"/>
                    </a:cubicBezTo>
                    <a:cubicBezTo>
                      <a:pt x="5888" y="2489"/>
                      <a:pt x="5888" y="2328"/>
                      <a:pt x="5868" y="2167"/>
                    </a:cubicBezTo>
                    <a:cubicBezTo>
                      <a:pt x="5847" y="2086"/>
                      <a:pt x="5847" y="2025"/>
                      <a:pt x="5828" y="1944"/>
                    </a:cubicBezTo>
                    <a:cubicBezTo>
                      <a:pt x="5788" y="1764"/>
                      <a:pt x="5747" y="1602"/>
                      <a:pt x="5667" y="1441"/>
                    </a:cubicBezTo>
                    <a:cubicBezTo>
                      <a:pt x="5667" y="1420"/>
                      <a:pt x="5646" y="1401"/>
                      <a:pt x="5646" y="1380"/>
                    </a:cubicBezTo>
                    <a:cubicBezTo>
                      <a:pt x="5525" y="1118"/>
                      <a:pt x="5323" y="876"/>
                      <a:pt x="5041" y="694"/>
                    </a:cubicBezTo>
                    <a:cubicBezTo>
                      <a:pt x="4659" y="412"/>
                      <a:pt x="4215" y="251"/>
                      <a:pt x="3751" y="151"/>
                    </a:cubicBezTo>
                    <a:cubicBezTo>
                      <a:pt x="3280" y="52"/>
                      <a:pt x="2797" y="1"/>
                      <a:pt x="2315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71"/>
              <p:cNvSpPr/>
              <p:nvPr/>
            </p:nvSpPr>
            <p:spPr>
              <a:xfrm>
                <a:off x="601000" y="4150775"/>
                <a:ext cx="106400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3912" extrusionOk="0">
                    <a:moveTo>
                      <a:pt x="4194" y="1"/>
                    </a:moveTo>
                    <a:cubicBezTo>
                      <a:pt x="4175" y="41"/>
                      <a:pt x="4175" y="62"/>
                      <a:pt x="4175" y="81"/>
                    </a:cubicBezTo>
                    <a:cubicBezTo>
                      <a:pt x="4073" y="726"/>
                      <a:pt x="3791" y="1331"/>
                      <a:pt x="3348" y="1815"/>
                    </a:cubicBezTo>
                    <a:cubicBezTo>
                      <a:pt x="2783" y="2400"/>
                      <a:pt x="2038" y="2783"/>
                      <a:pt x="1312" y="3146"/>
                    </a:cubicBezTo>
                    <a:cubicBezTo>
                      <a:pt x="888" y="3368"/>
                      <a:pt x="425" y="3589"/>
                      <a:pt x="1" y="3871"/>
                    </a:cubicBezTo>
                    <a:cubicBezTo>
                      <a:pt x="22" y="3871"/>
                      <a:pt x="41" y="3892"/>
                      <a:pt x="62" y="3912"/>
                    </a:cubicBezTo>
                    <a:cubicBezTo>
                      <a:pt x="465" y="3629"/>
                      <a:pt x="909" y="3409"/>
                      <a:pt x="1352" y="3207"/>
                    </a:cubicBezTo>
                    <a:cubicBezTo>
                      <a:pt x="2078" y="2844"/>
                      <a:pt x="2823" y="2460"/>
                      <a:pt x="3388" y="1855"/>
                    </a:cubicBezTo>
                    <a:cubicBezTo>
                      <a:pt x="3791" y="1412"/>
                      <a:pt x="4073" y="868"/>
                      <a:pt x="4215" y="304"/>
                    </a:cubicBezTo>
                    <a:cubicBezTo>
                      <a:pt x="4235" y="202"/>
                      <a:pt x="4235" y="102"/>
                      <a:pt x="4256" y="22"/>
                    </a:cubicBezTo>
                    <a:lnTo>
                      <a:pt x="4194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71"/>
              <p:cNvSpPr/>
              <p:nvPr/>
            </p:nvSpPr>
            <p:spPr>
              <a:xfrm>
                <a:off x="596975" y="4146250"/>
                <a:ext cx="10485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3187" extrusionOk="0">
                    <a:moveTo>
                      <a:pt x="4134" y="1"/>
                    </a:moveTo>
                    <a:cubicBezTo>
                      <a:pt x="3731" y="786"/>
                      <a:pt x="3065" y="1512"/>
                      <a:pt x="2199" y="2098"/>
                    </a:cubicBezTo>
                    <a:cubicBezTo>
                      <a:pt x="1594" y="2501"/>
                      <a:pt x="868" y="2823"/>
                      <a:pt x="21" y="3106"/>
                    </a:cubicBezTo>
                    <a:cubicBezTo>
                      <a:pt x="1" y="3125"/>
                      <a:pt x="1" y="3146"/>
                      <a:pt x="1" y="3165"/>
                    </a:cubicBezTo>
                    <a:lnTo>
                      <a:pt x="1" y="3186"/>
                    </a:lnTo>
                    <a:cubicBezTo>
                      <a:pt x="868" y="2904"/>
                      <a:pt x="1613" y="2561"/>
                      <a:pt x="2239" y="2138"/>
                    </a:cubicBezTo>
                    <a:cubicBezTo>
                      <a:pt x="3105" y="1573"/>
                      <a:pt x="3791" y="827"/>
                      <a:pt x="4194" y="20"/>
                    </a:cubicBezTo>
                    <a:lnTo>
                      <a:pt x="4134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71"/>
              <p:cNvSpPr/>
              <p:nvPr/>
            </p:nvSpPr>
            <p:spPr>
              <a:xfrm>
                <a:off x="577825" y="4140700"/>
                <a:ext cx="12300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562" extrusionOk="0">
                    <a:moveTo>
                      <a:pt x="4879" y="0"/>
                    </a:moveTo>
                    <a:cubicBezTo>
                      <a:pt x="3428" y="989"/>
                      <a:pt x="1815" y="2097"/>
                      <a:pt x="0" y="2521"/>
                    </a:cubicBezTo>
                    <a:cubicBezTo>
                      <a:pt x="41" y="2541"/>
                      <a:pt x="81" y="2541"/>
                      <a:pt x="102" y="2562"/>
                    </a:cubicBezTo>
                    <a:cubicBezTo>
                      <a:pt x="1896" y="2118"/>
                      <a:pt x="3489" y="1029"/>
                      <a:pt x="4920" y="62"/>
                    </a:cubicBezTo>
                    <a:lnTo>
                      <a:pt x="4879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71"/>
              <p:cNvSpPr/>
              <p:nvPr/>
            </p:nvSpPr>
            <p:spPr>
              <a:xfrm>
                <a:off x="559675" y="4125725"/>
                <a:ext cx="1361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21" extrusionOk="0">
                    <a:moveTo>
                      <a:pt x="2249" y="1"/>
                    </a:moveTo>
                    <a:cubicBezTo>
                      <a:pt x="1498" y="1"/>
                      <a:pt x="746" y="57"/>
                      <a:pt x="1" y="177"/>
                    </a:cubicBezTo>
                    <a:cubicBezTo>
                      <a:pt x="1" y="196"/>
                      <a:pt x="22" y="217"/>
                      <a:pt x="22" y="236"/>
                    </a:cubicBezTo>
                    <a:cubicBezTo>
                      <a:pt x="751" y="129"/>
                      <a:pt x="1487" y="72"/>
                      <a:pt x="2226" y="72"/>
                    </a:cubicBezTo>
                    <a:cubicBezTo>
                      <a:pt x="2733" y="72"/>
                      <a:pt x="3242" y="99"/>
                      <a:pt x="3751" y="156"/>
                    </a:cubicBezTo>
                    <a:cubicBezTo>
                      <a:pt x="4296" y="217"/>
                      <a:pt x="4839" y="298"/>
                      <a:pt x="5323" y="559"/>
                    </a:cubicBezTo>
                    <a:cubicBezTo>
                      <a:pt x="5363" y="580"/>
                      <a:pt x="5384" y="599"/>
                      <a:pt x="5425" y="620"/>
                    </a:cubicBezTo>
                    <a:lnTo>
                      <a:pt x="5444" y="559"/>
                    </a:lnTo>
                    <a:lnTo>
                      <a:pt x="5425" y="540"/>
                    </a:lnTo>
                    <a:cubicBezTo>
                      <a:pt x="4920" y="236"/>
                      <a:pt x="4336" y="136"/>
                      <a:pt x="3771" y="75"/>
                    </a:cubicBezTo>
                    <a:cubicBezTo>
                      <a:pt x="3267" y="26"/>
                      <a:pt x="2758" y="1"/>
                      <a:pt x="2249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71"/>
              <p:cNvSpPr/>
              <p:nvPr/>
            </p:nvSpPr>
            <p:spPr>
              <a:xfrm>
                <a:off x="575800" y="4138675"/>
                <a:ext cx="1255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1211" extrusionOk="0">
                    <a:moveTo>
                      <a:pt x="5001" y="1"/>
                    </a:moveTo>
                    <a:cubicBezTo>
                      <a:pt x="4920" y="1"/>
                      <a:pt x="4860" y="22"/>
                      <a:pt x="4780" y="22"/>
                    </a:cubicBezTo>
                    <a:cubicBezTo>
                      <a:pt x="4759" y="41"/>
                      <a:pt x="4718" y="41"/>
                      <a:pt x="4678" y="41"/>
                    </a:cubicBezTo>
                    <a:cubicBezTo>
                      <a:pt x="3106" y="264"/>
                      <a:pt x="1554" y="626"/>
                      <a:pt x="62" y="1130"/>
                    </a:cubicBezTo>
                    <a:cubicBezTo>
                      <a:pt x="41" y="1151"/>
                      <a:pt x="22" y="1191"/>
                      <a:pt x="1" y="1210"/>
                    </a:cubicBezTo>
                    <a:cubicBezTo>
                      <a:pt x="1554" y="707"/>
                      <a:pt x="3146" y="323"/>
                      <a:pt x="4780" y="102"/>
                    </a:cubicBezTo>
                    <a:cubicBezTo>
                      <a:pt x="4860" y="81"/>
                      <a:pt x="4941" y="81"/>
                      <a:pt x="5022" y="62"/>
                    </a:cubicBez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71"/>
              <p:cNvSpPr/>
              <p:nvPr/>
            </p:nvSpPr>
            <p:spPr>
              <a:xfrm>
                <a:off x="677125" y="4142275"/>
                <a:ext cx="345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399" extrusionOk="0">
                    <a:moveTo>
                      <a:pt x="1145" y="0"/>
                    </a:moveTo>
                    <a:cubicBezTo>
                      <a:pt x="1086" y="0"/>
                      <a:pt x="1008" y="47"/>
                      <a:pt x="907" y="160"/>
                    </a:cubicBezTo>
                    <a:cubicBezTo>
                      <a:pt x="646" y="442"/>
                      <a:pt x="404" y="744"/>
                      <a:pt x="243" y="1087"/>
                    </a:cubicBezTo>
                    <a:cubicBezTo>
                      <a:pt x="82" y="1429"/>
                      <a:pt x="1" y="1813"/>
                      <a:pt x="101" y="2176"/>
                    </a:cubicBezTo>
                    <a:cubicBezTo>
                      <a:pt x="101" y="2257"/>
                      <a:pt x="141" y="2337"/>
                      <a:pt x="203" y="2378"/>
                    </a:cubicBezTo>
                    <a:cubicBezTo>
                      <a:pt x="227" y="2392"/>
                      <a:pt x="253" y="2398"/>
                      <a:pt x="281" y="2398"/>
                    </a:cubicBezTo>
                    <a:cubicBezTo>
                      <a:pt x="368" y="2398"/>
                      <a:pt x="464" y="2337"/>
                      <a:pt x="525" y="2276"/>
                    </a:cubicBezTo>
                    <a:cubicBezTo>
                      <a:pt x="907" y="1934"/>
                      <a:pt x="1170" y="1470"/>
                      <a:pt x="1270" y="986"/>
                    </a:cubicBezTo>
                    <a:cubicBezTo>
                      <a:pt x="1319" y="745"/>
                      <a:pt x="1381" y="0"/>
                      <a:pt x="114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71"/>
              <p:cNvSpPr/>
              <p:nvPr/>
            </p:nvSpPr>
            <p:spPr>
              <a:xfrm>
                <a:off x="649925" y="4113475"/>
                <a:ext cx="67600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338" extrusionOk="0">
                    <a:moveTo>
                      <a:pt x="342" y="1"/>
                    </a:moveTo>
                    <a:cubicBezTo>
                      <a:pt x="221" y="1"/>
                      <a:pt x="60" y="41"/>
                      <a:pt x="20" y="162"/>
                    </a:cubicBezTo>
                    <a:cubicBezTo>
                      <a:pt x="0" y="243"/>
                      <a:pt x="41" y="304"/>
                      <a:pt x="81" y="364"/>
                    </a:cubicBezTo>
                    <a:cubicBezTo>
                      <a:pt x="261" y="707"/>
                      <a:pt x="584" y="949"/>
                      <a:pt x="928" y="1089"/>
                    </a:cubicBezTo>
                    <a:cubicBezTo>
                      <a:pt x="1270" y="1231"/>
                      <a:pt x="1653" y="1291"/>
                      <a:pt x="2016" y="1331"/>
                    </a:cubicBezTo>
                    <a:cubicBezTo>
                      <a:pt x="2055" y="1335"/>
                      <a:pt x="2090" y="1337"/>
                      <a:pt x="2122" y="1337"/>
                    </a:cubicBezTo>
                    <a:cubicBezTo>
                      <a:pt x="2704" y="1337"/>
                      <a:pt x="1983" y="657"/>
                      <a:pt x="1753" y="485"/>
                    </a:cubicBezTo>
                    <a:cubicBezTo>
                      <a:pt x="1350" y="183"/>
                      <a:pt x="847" y="1"/>
                      <a:pt x="342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71"/>
              <p:cNvSpPr/>
              <p:nvPr/>
            </p:nvSpPr>
            <p:spPr>
              <a:xfrm>
                <a:off x="1701475" y="3125850"/>
                <a:ext cx="180775" cy="390150"/>
              </a:xfrm>
              <a:custGeom>
                <a:avLst/>
                <a:gdLst/>
                <a:ahLst/>
                <a:cxnLst/>
                <a:rect l="l" t="t" r="r" b="b"/>
                <a:pathLst>
                  <a:path w="7231" h="15606" extrusionOk="0">
                    <a:moveTo>
                      <a:pt x="7024" y="0"/>
                    </a:moveTo>
                    <a:cubicBezTo>
                      <a:pt x="6968" y="0"/>
                      <a:pt x="6910" y="22"/>
                      <a:pt x="6868" y="71"/>
                    </a:cubicBezTo>
                    <a:cubicBezTo>
                      <a:pt x="6203" y="958"/>
                      <a:pt x="4711" y="3055"/>
                      <a:pt x="2736" y="6624"/>
                    </a:cubicBezTo>
                    <a:cubicBezTo>
                      <a:pt x="537" y="10595"/>
                      <a:pt x="94" y="14245"/>
                      <a:pt x="13" y="15474"/>
                    </a:cubicBezTo>
                    <a:cubicBezTo>
                      <a:pt x="1" y="15553"/>
                      <a:pt x="72" y="15606"/>
                      <a:pt x="152" y="15606"/>
                    </a:cubicBezTo>
                    <a:cubicBezTo>
                      <a:pt x="195" y="15606"/>
                      <a:pt x="240" y="15590"/>
                      <a:pt x="276" y="15555"/>
                    </a:cubicBezTo>
                    <a:cubicBezTo>
                      <a:pt x="1244" y="14385"/>
                      <a:pt x="4429" y="10474"/>
                      <a:pt x="5679" y="7974"/>
                    </a:cubicBezTo>
                    <a:cubicBezTo>
                      <a:pt x="6848" y="5595"/>
                      <a:pt x="7150" y="1665"/>
                      <a:pt x="7231" y="192"/>
                    </a:cubicBezTo>
                    <a:cubicBezTo>
                      <a:pt x="7231" y="75"/>
                      <a:pt x="7129" y="0"/>
                      <a:pt x="7024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71"/>
              <p:cNvSpPr/>
              <p:nvPr/>
            </p:nvSpPr>
            <p:spPr>
              <a:xfrm>
                <a:off x="1700775" y="3126125"/>
                <a:ext cx="177450" cy="387125"/>
              </a:xfrm>
              <a:custGeom>
                <a:avLst/>
                <a:gdLst/>
                <a:ahLst/>
                <a:cxnLst/>
                <a:rect l="l" t="t" r="r" b="b"/>
                <a:pathLst>
                  <a:path w="7098" h="15485" extrusionOk="0">
                    <a:moveTo>
                      <a:pt x="7078" y="1"/>
                    </a:moveTo>
                    <a:cubicBezTo>
                      <a:pt x="7078" y="1"/>
                      <a:pt x="7057" y="1"/>
                      <a:pt x="7057" y="20"/>
                    </a:cubicBezTo>
                    <a:cubicBezTo>
                      <a:pt x="6997" y="122"/>
                      <a:pt x="1917" y="11713"/>
                      <a:pt x="1" y="15444"/>
                    </a:cubicBezTo>
                    <a:cubicBezTo>
                      <a:pt x="1" y="15463"/>
                      <a:pt x="1" y="15463"/>
                      <a:pt x="22" y="15484"/>
                    </a:cubicBezTo>
                    <a:lnTo>
                      <a:pt x="41" y="15484"/>
                    </a:lnTo>
                    <a:cubicBezTo>
                      <a:pt x="41" y="15484"/>
                      <a:pt x="62" y="15484"/>
                      <a:pt x="62" y="15463"/>
                    </a:cubicBezTo>
                    <a:cubicBezTo>
                      <a:pt x="1957" y="11734"/>
                      <a:pt x="7057" y="141"/>
                      <a:pt x="7097" y="41"/>
                    </a:cubicBezTo>
                    <a:cubicBezTo>
                      <a:pt x="7097" y="20"/>
                      <a:pt x="7097" y="1"/>
                      <a:pt x="707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71"/>
              <p:cNvSpPr/>
              <p:nvPr/>
            </p:nvSpPr>
            <p:spPr>
              <a:xfrm>
                <a:off x="1830325" y="3185600"/>
                <a:ext cx="469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332" extrusionOk="0">
                    <a:moveTo>
                      <a:pt x="20" y="1"/>
                    </a:moveTo>
                    <a:lnTo>
                      <a:pt x="1" y="20"/>
                    </a:lnTo>
                    <a:lnTo>
                      <a:pt x="222" y="1291"/>
                    </a:lnTo>
                    <a:lnTo>
                      <a:pt x="222" y="1310"/>
                    </a:lnTo>
                    <a:lnTo>
                      <a:pt x="243" y="1331"/>
                    </a:lnTo>
                    <a:cubicBezTo>
                      <a:pt x="243" y="1331"/>
                      <a:pt x="262" y="1331"/>
                      <a:pt x="262" y="1310"/>
                    </a:cubicBezTo>
                    <a:lnTo>
                      <a:pt x="1856" y="423"/>
                    </a:lnTo>
                    <a:cubicBezTo>
                      <a:pt x="1875" y="423"/>
                      <a:pt x="1875" y="404"/>
                      <a:pt x="1856" y="383"/>
                    </a:cubicBezTo>
                    <a:cubicBezTo>
                      <a:pt x="1856" y="383"/>
                      <a:pt x="1846" y="374"/>
                      <a:pt x="1840" y="374"/>
                    </a:cubicBezTo>
                    <a:cubicBezTo>
                      <a:pt x="1837" y="374"/>
                      <a:pt x="1835" y="376"/>
                      <a:pt x="1835" y="383"/>
                    </a:cubicBezTo>
                    <a:lnTo>
                      <a:pt x="262" y="1251"/>
                    </a:lnTo>
                    <a:lnTo>
                      <a:pt x="61" y="20"/>
                    </a:lnTo>
                    <a:cubicBezTo>
                      <a:pt x="61" y="1"/>
                      <a:pt x="41" y="1"/>
                      <a:pt x="2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71"/>
              <p:cNvSpPr/>
              <p:nvPr/>
            </p:nvSpPr>
            <p:spPr>
              <a:xfrm>
                <a:off x="1781950" y="3266725"/>
                <a:ext cx="781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453" extrusionOk="0">
                    <a:moveTo>
                      <a:pt x="20" y="1"/>
                    </a:moveTo>
                    <a:cubicBezTo>
                      <a:pt x="20" y="1"/>
                      <a:pt x="0" y="22"/>
                      <a:pt x="20" y="41"/>
                    </a:cubicBezTo>
                    <a:lnTo>
                      <a:pt x="686" y="1433"/>
                    </a:lnTo>
                    <a:cubicBezTo>
                      <a:pt x="705" y="1452"/>
                      <a:pt x="705" y="1452"/>
                      <a:pt x="726" y="1452"/>
                    </a:cubicBezTo>
                    <a:lnTo>
                      <a:pt x="3105" y="747"/>
                    </a:lnTo>
                    <a:cubicBezTo>
                      <a:pt x="3105" y="747"/>
                      <a:pt x="3125" y="726"/>
                      <a:pt x="3125" y="707"/>
                    </a:cubicBezTo>
                    <a:cubicBezTo>
                      <a:pt x="3105" y="707"/>
                      <a:pt x="3105" y="686"/>
                      <a:pt x="3084" y="686"/>
                    </a:cubicBezTo>
                    <a:lnTo>
                      <a:pt x="726" y="1393"/>
                    </a:lnTo>
                    <a:lnTo>
                      <a:pt x="60" y="22"/>
                    </a:lnTo>
                    <a:cubicBezTo>
                      <a:pt x="60" y="1"/>
                      <a:pt x="41" y="1"/>
                      <a:pt x="2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71"/>
              <p:cNvSpPr/>
              <p:nvPr/>
            </p:nvSpPr>
            <p:spPr>
              <a:xfrm>
                <a:off x="1760250" y="3308050"/>
                <a:ext cx="80200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896" extrusionOk="0">
                    <a:moveTo>
                      <a:pt x="22" y="1"/>
                    </a:moveTo>
                    <a:cubicBezTo>
                      <a:pt x="1" y="22"/>
                      <a:pt x="1" y="22"/>
                      <a:pt x="1" y="41"/>
                    </a:cubicBezTo>
                    <a:lnTo>
                      <a:pt x="627" y="1877"/>
                    </a:lnTo>
                    <a:cubicBezTo>
                      <a:pt x="646" y="1877"/>
                      <a:pt x="646" y="1896"/>
                      <a:pt x="646" y="1896"/>
                    </a:cubicBezTo>
                    <a:lnTo>
                      <a:pt x="667" y="1896"/>
                    </a:lnTo>
                    <a:lnTo>
                      <a:pt x="3186" y="1030"/>
                    </a:lnTo>
                    <a:cubicBezTo>
                      <a:pt x="3207" y="1030"/>
                      <a:pt x="3207" y="1009"/>
                      <a:pt x="3207" y="990"/>
                    </a:cubicBezTo>
                    <a:cubicBezTo>
                      <a:pt x="3186" y="969"/>
                      <a:pt x="3186" y="969"/>
                      <a:pt x="3167" y="969"/>
                    </a:cubicBezTo>
                    <a:lnTo>
                      <a:pt x="686" y="1836"/>
                    </a:lnTo>
                    <a:lnTo>
                      <a:pt x="62" y="22"/>
                    </a:lnTo>
                    <a:cubicBezTo>
                      <a:pt x="62" y="1"/>
                      <a:pt x="41" y="1"/>
                      <a:pt x="2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71"/>
              <p:cNvSpPr/>
              <p:nvPr/>
            </p:nvSpPr>
            <p:spPr>
              <a:xfrm>
                <a:off x="1735575" y="3364025"/>
                <a:ext cx="6905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512" extrusionOk="0">
                    <a:moveTo>
                      <a:pt x="20" y="1"/>
                    </a:moveTo>
                    <a:cubicBezTo>
                      <a:pt x="1" y="1"/>
                      <a:pt x="1" y="20"/>
                      <a:pt x="1" y="41"/>
                    </a:cubicBezTo>
                    <a:lnTo>
                      <a:pt x="746" y="1512"/>
                    </a:lnTo>
                    <a:lnTo>
                      <a:pt x="767" y="1512"/>
                    </a:lnTo>
                    <a:lnTo>
                      <a:pt x="2743" y="1068"/>
                    </a:lnTo>
                    <a:cubicBezTo>
                      <a:pt x="2762" y="1068"/>
                      <a:pt x="2762" y="1049"/>
                      <a:pt x="2762" y="1049"/>
                    </a:cubicBezTo>
                    <a:cubicBezTo>
                      <a:pt x="2762" y="1034"/>
                      <a:pt x="2752" y="1020"/>
                      <a:pt x="2739" y="1020"/>
                    </a:cubicBezTo>
                    <a:cubicBezTo>
                      <a:pt x="2734" y="1020"/>
                      <a:pt x="2728" y="1022"/>
                      <a:pt x="2722" y="1028"/>
                    </a:cubicBezTo>
                    <a:lnTo>
                      <a:pt x="767" y="147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71"/>
              <p:cNvSpPr/>
              <p:nvPr/>
            </p:nvSpPr>
            <p:spPr>
              <a:xfrm>
                <a:off x="1713875" y="3430550"/>
                <a:ext cx="5045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332" extrusionOk="0">
                    <a:moveTo>
                      <a:pt x="41" y="1"/>
                    </a:moveTo>
                    <a:cubicBezTo>
                      <a:pt x="22" y="1"/>
                      <a:pt x="1" y="20"/>
                      <a:pt x="22" y="41"/>
                    </a:cubicBezTo>
                    <a:lnTo>
                      <a:pt x="465" y="1331"/>
                    </a:lnTo>
                    <a:lnTo>
                      <a:pt x="506" y="1331"/>
                    </a:lnTo>
                    <a:lnTo>
                      <a:pt x="1998" y="646"/>
                    </a:lnTo>
                    <a:cubicBezTo>
                      <a:pt x="2017" y="646"/>
                      <a:pt x="2017" y="625"/>
                      <a:pt x="2017" y="606"/>
                    </a:cubicBezTo>
                    <a:cubicBezTo>
                      <a:pt x="2004" y="606"/>
                      <a:pt x="2000" y="596"/>
                      <a:pt x="1992" y="596"/>
                    </a:cubicBezTo>
                    <a:cubicBezTo>
                      <a:pt x="1988" y="596"/>
                      <a:pt x="1984" y="599"/>
                      <a:pt x="1977" y="606"/>
                    </a:cubicBezTo>
                    <a:lnTo>
                      <a:pt x="506" y="1270"/>
                    </a:lnTo>
                    <a:lnTo>
                      <a:pt x="62" y="20"/>
                    </a:lnTo>
                    <a:cubicBezTo>
                      <a:pt x="62" y="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71"/>
              <p:cNvSpPr/>
              <p:nvPr/>
            </p:nvSpPr>
            <p:spPr>
              <a:xfrm>
                <a:off x="1804600" y="3229950"/>
                <a:ext cx="6455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050" extrusionOk="0">
                    <a:moveTo>
                      <a:pt x="22" y="1"/>
                    </a:moveTo>
                    <a:cubicBezTo>
                      <a:pt x="1" y="20"/>
                      <a:pt x="1" y="41"/>
                      <a:pt x="1" y="41"/>
                    </a:cubicBezTo>
                    <a:lnTo>
                      <a:pt x="627" y="1028"/>
                    </a:lnTo>
                    <a:cubicBezTo>
                      <a:pt x="627" y="1049"/>
                      <a:pt x="627" y="1049"/>
                      <a:pt x="646" y="1049"/>
                    </a:cubicBezTo>
                    <a:lnTo>
                      <a:pt x="2562" y="464"/>
                    </a:lnTo>
                    <a:cubicBezTo>
                      <a:pt x="2581" y="464"/>
                      <a:pt x="2581" y="444"/>
                      <a:pt x="2581" y="444"/>
                    </a:cubicBezTo>
                    <a:cubicBezTo>
                      <a:pt x="2581" y="429"/>
                      <a:pt x="2572" y="415"/>
                      <a:pt x="2559" y="415"/>
                    </a:cubicBezTo>
                    <a:cubicBezTo>
                      <a:pt x="2553" y="415"/>
                      <a:pt x="2547" y="418"/>
                      <a:pt x="2541" y="423"/>
                    </a:cubicBezTo>
                    <a:lnTo>
                      <a:pt x="667" y="988"/>
                    </a:lnTo>
                    <a:lnTo>
                      <a:pt x="62" y="20"/>
                    </a:lnTo>
                    <a:cubicBezTo>
                      <a:pt x="41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71"/>
              <p:cNvSpPr/>
              <p:nvPr/>
            </p:nvSpPr>
            <p:spPr>
              <a:xfrm>
                <a:off x="1711750" y="3280125"/>
                <a:ext cx="343000" cy="286425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11457" extrusionOk="0">
                    <a:moveTo>
                      <a:pt x="13489" y="0"/>
                    </a:moveTo>
                    <a:cubicBezTo>
                      <a:pt x="13457" y="0"/>
                      <a:pt x="13424" y="9"/>
                      <a:pt x="13392" y="29"/>
                    </a:cubicBezTo>
                    <a:cubicBezTo>
                      <a:pt x="12365" y="553"/>
                      <a:pt x="10045" y="1884"/>
                      <a:pt x="6599" y="4324"/>
                    </a:cubicBezTo>
                    <a:cubicBezTo>
                      <a:pt x="2787" y="7045"/>
                      <a:pt x="712" y="10190"/>
                      <a:pt x="67" y="11260"/>
                    </a:cubicBezTo>
                    <a:cubicBezTo>
                      <a:pt x="1" y="11358"/>
                      <a:pt x="82" y="11457"/>
                      <a:pt x="180" y="11457"/>
                    </a:cubicBezTo>
                    <a:cubicBezTo>
                      <a:pt x="202" y="11457"/>
                      <a:pt x="225" y="11452"/>
                      <a:pt x="247" y="11440"/>
                    </a:cubicBezTo>
                    <a:cubicBezTo>
                      <a:pt x="1679" y="10776"/>
                      <a:pt x="6376" y="8477"/>
                      <a:pt x="8655" y="6703"/>
                    </a:cubicBezTo>
                    <a:cubicBezTo>
                      <a:pt x="10811" y="5029"/>
                      <a:pt x="12908" y="1582"/>
                      <a:pt x="13655" y="271"/>
                    </a:cubicBezTo>
                    <a:cubicBezTo>
                      <a:pt x="13720" y="142"/>
                      <a:pt x="13616" y="0"/>
                      <a:pt x="13489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71"/>
              <p:cNvSpPr/>
              <p:nvPr/>
            </p:nvSpPr>
            <p:spPr>
              <a:xfrm>
                <a:off x="1712400" y="3280975"/>
                <a:ext cx="3392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11245" extrusionOk="0">
                    <a:moveTo>
                      <a:pt x="13538" y="0"/>
                    </a:moveTo>
                    <a:cubicBezTo>
                      <a:pt x="13533" y="0"/>
                      <a:pt x="13527" y="6"/>
                      <a:pt x="13527" y="16"/>
                    </a:cubicBezTo>
                    <a:cubicBezTo>
                      <a:pt x="13427" y="97"/>
                      <a:pt x="3468" y="8564"/>
                      <a:pt x="20" y="11205"/>
                    </a:cubicBezTo>
                    <a:cubicBezTo>
                      <a:pt x="0" y="11205"/>
                      <a:pt x="0" y="11226"/>
                      <a:pt x="20" y="11245"/>
                    </a:cubicBezTo>
                    <a:lnTo>
                      <a:pt x="60" y="11245"/>
                    </a:lnTo>
                    <a:cubicBezTo>
                      <a:pt x="3487" y="8605"/>
                      <a:pt x="13447" y="137"/>
                      <a:pt x="13548" y="56"/>
                    </a:cubicBezTo>
                    <a:cubicBezTo>
                      <a:pt x="13568" y="36"/>
                      <a:pt x="13568" y="16"/>
                      <a:pt x="13548" y="16"/>
                    </a:cubicBezTo>
                    <a:cubicBezTo>
                      <a:pt x="13548" y="6"/>
                      <a:pt x="13543" y="0"/>
                      <a:pt x="1353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71"/>
              <p:cNvSpPr/>
              <p:nvPr/>
            </p:nvSpPr>
            <p:spPr>
              <a:xfrm>
                <a:off x="1898350" y="3371075"/>
                <a:ext cx="635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875" extrusionOk="0">
                    <a:moveTo>
                      <a:pt x="62" y="1"/>
                    </a:moveTo>
                    <a:cubicBezTo>
                      <a:pt x="41" y="1"/>
                      <a:pt x="41" y="20"/>
                      <a:pt x="41" y="20"/>
                    </a:cubicBezTo>
                    <a:lnTo>
                      <a:pt x="1" y="1552"/>
                    </a:lnTo>
                    <a:cubicBezTo>
                      <a:pt x="1" y="1573"/>
                      <a:pt x="22" y="1593"/>
                      <a:pt x="41" y="1593"/>
                    </a:cubicBezTo>
                    <a:lnTo>
                      <a:pt x="2522" y="1875"/>
                    </a:lnTo>
                    <a:cubicBezTo>
                      <a:pt x="2541" y="1875"/>
                      <a:pt x="2541" y="1875"/>
                      <a:pt x="2541" y="1856"/>
                    </a:cubicBezTo>
                    <a:cubicBezTo>
                      <a:pt x="2541" y="1856"/>
                      <a:pt x="2541" y="1835"/>
                      <a:pt x="2522" y="1835"/>
                    </a:cubicBezTo>
                    <a:lnTo>
                      <a:pt x="62" y="1533"/>
                    </a:lnTo>
                    <a:lnTo>
                      <a:pt x="81" y="20"/>
                    </a:lnTo>
                    <a:cubicBezTo>
                      <a:pt x="81" y="20"/>
                      <a:pt x="81" y="1"/>
                      <a:pt x="6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71"/>
              <p:cNvSpPr/>
              <p:nvPr/>
            </p:nvSpPr>
            <p:spPr>
              <a:xfrm>
                <a:off x="1853525" y="3399800"/>
                <a:ext cx="68575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2178" extrusionOk="0">
                    <a:moveTo>
                      <a:pt x="302" y="0"/>
                    </a:moveTo>
                    <a:cubicBezTo>
                      <a:pt x="283" y="0"/>
                      <a:pt x="283" y="21"/>
                      <a:pt x="283" y="21"/>
                    </a:cubicBezTo>
                    <a:lnTo>
                      <a:pt x="0" y="1936"/>
                    </a:lnTo>
                    <a:lnTo>
                      <a:pt x="0" y="1957"/>
                    </a:lnTo>
                    <a:lnTo>
                      <a:pt x="20" y="1976"/>
                    </a:lnTo>
                    <a:lnTo>
                      <a:pt x="2702" y="2177"/>
                    </a:lnTo>
                    <a:cubicBezTo>
                      <a:pt x="2721" y="2177"/>
                      <a:pt x="2742" y="2158"/>
                      <a:pt x="2742" y="2158"/>
                    </a:cubicBezTo>
                    <a:cubicBezTo>
                      <a:pt x="2742" y="2137"/>
                      <a:pt x="2721" y="2118"/>
                      <a:pt x="2702" y="2118"/>
                    </a:cubicBezTo>
                    <a:lnTo>
                      <a:pt x="60" y="1916"/>
                    </a:lnTo>
                    <a:lnTo>
                      <a:pt x="323" y="40"/>
                    </a:lnTo>
                    <a:cubicBezTo>
                      <a:pt x="323" y="21"/>
                      <a:pt x="323" y="0"/>
                      <a:pt x="3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71"/>
              <p:cNvSpPr/>
              <p:nvPr/>
            </p:nvSpPr>
            <p:spPr>
              <a:xfrm>
                <a:off x="1811675" y="3440625"/>
                <a:ext cx="514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2037" extrusionOk="0">
                    <a:moveTo>
                      <a:pt x="40" y="1"/>
                    </a:moveTo>
                    <a:cubicBezTo>
                      <a:pt x="21" y="1"/>
                      <a:pt x="21" y="1"/>
                      <a:pt x="21" y="20"/>
                    </a:cubicBezTo>
                    <a:lnTo>
                      <a:pt x="0" y="1654"/>
                    </a:lnTo>
                    <a:lnTo>
                      <a:pt x="21" y="1673"/>
                    </a:lnTo>
                    <a:lnTo>
                      <a:pt x="2037" y="2036"/>
                    </a:lnTo>
                    <a:cubicBezTo>
                      <a:pt x="2037" y="2036"/>
                      <a:pt x="2057" y="2036"/>
                      <a:pt x="2057" y="2017"/>
                    </a:cubicBezTo>
                    <a:cubicBezTo>
                      <a:pt x="2057" y="2017"/>
                      <a:pt x="2057" y="1996"/>
                      <a:pt x="2037" y="1996"/>
                    </a:cubicBezTo>
                    <a:lnTo>
                      <a:pt x="61" y="1633"/>
                    </a:lnTo>
                    <a:lnTo>
                      <a:pt x="61" y="20"/>
                    </a:lnTo>
                    <a:cubicBezTo>
                      <a:pt x="61" y="1"/>
                      <a:pt x="61" y="1"/>
                      <a:pt x="4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71"/>
              <p:cNvSpPr/>
              <p:nvPr/>
            </p:nvSpPr>
            <p:spPr>
              <a:xfrm>
                <a:off x="1757750" y="3492525"/>
                <a:ext cx="428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393" extrusionOk="0">
                    <a:moveTo>
                      <a:pt x="202" y="1"/>
                    </a:moveTo>
                    <a:cubicBezTo>
                      <a:pt x="181" y="1"/>
                      <a:pt x="181" y="1"/>
                      <a:pt x="181" y="22"/>
                    </a:cubicBezTo>
                    <a:lnTo>
                      <a:pt x="1" y="1372"/>
                    </a:lnTo>
                    <a:lnTo>
                      <a:pt x="1" y="1393"/>
                    </a:lnTo>
                    <a:lnTo>
                      <a:pt x="20" y="1393"/>
                    </a:lnTo>
                    <a:lnTo>
                      <a:pt x="1694" y="1352"/>
                    </a:lnTo>
                    <a:cubicBezTo>
                      <a:pt x="1714" y="1352"/>
                      <a:pt x="1714" y="1352"/>
                      <a:pt x="1714" y="1331"/>
                    </a:cubicBezTo>
                    <a:cubicBezTo>
                      <a:pt x="1714" y="1312"/>
                      <a:pt x="1714" y="1312"/>
                      <a:pt x="1694" y="1312"/>
                    </a:cubicBezTo>
                    <a:lnTo>
                      <a:pt x="60" y="1352"/>
                    </a:lnTo>
                    <a:lnTo>
                      <a:pt x="222" y="22"/>
                    </a:lnTo>
                    <a:cubicBezTo>
                      <a:pt x="222" y="22"/>
                      <a:pt x="222" y="1"/>
                      <a:pt x="20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71"/>
              <p:cNvSpPr/>
              <p:nvPr/>
            </p:nvSpPr>
            <p:spPr>
              <a:xfrm>
                <a:off x="1936675" y="3346675"/>
                <a:ext cx="53975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421" extrusionOk="0">
                    <a:moveTo>
                      <a:pt x="34" y="0"/>
                    </a:moveTo>
                    <a:cubicBezTo>
                      <a:pt x="31" y="0"/>
                      <a:pt x="27" y="3"/>
                      <a:pt x="21" y="9"/>
                    </a:cubicBezTo>
                    <a:cubicBezTo>
                      <a:pt x="0" y="9"/>
                      <a:pt x="0" y="9"/>
                      <a:pt x="0" y="28"/>
                    </a:cubicBezTo>
                    <a:lnTo>
                      <a:pt x="102" y="1157"/>
                    </a:lnTo>
                    <a:cubicBezTo>
                      <a:pt x="102" y="1178"/>
                      <a:pt x="102" y="1178"/>
                      <a:pt x="121" y="1198"/>
                    </a:cubicBezTo>
                    <a:lnTo>
                      <a:pt x="2118" y="1420"/>
                    </a:lnTo>
                    <a:lnTo>
                      <a:pt x="2137" y="1420"/>
                    </a:lnTo>
                    <a:cubicBezTo>
                      <a:pt x="2137" y="1420"/>
                      <a:pt x="2158" y="1420"/>
                      <a:pt x="2158" y="1399"/>
                    </a:cubicBezTo>
                    <a:cubicBezTo>
                      <a:pt x="2158" y="1380"/>
                      <a:pt x="2137" y="1380"/>
                      <a:pt x="2137" y="1380"/>
                    </a:cubicBezTo>
                    <a:lnTo>
                      <a:pt x="161" y="1138"/>
                    </a:lnTo>
                    <a:lnTo>
                      <a:pt x="40" y="28"/>
                    </a:lnTo>
                    <a:cubicBezTo>
                      <a:pt x="40" y="15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71"/>
              <p:cNvSpPr/>
              <p:nvPr/>
            </p:nvSpPr>
            <p:spPr>
              <a:xfrm>
                <a:off x="1630750" y="3098100"/>
                <a:ext cx="8670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15517" extrusionOk="0">
                    <a:moveTo>
                      <a:pt x="2876" y="0"/>
                    </a:moveTo>
                    <a:cubicBezTo>
                      <a:pt x="2807" y="0"/>
                      <a:pt x="2737" y="31"/>
                      <a:pt x="2702" y="93"/>
                    </a:cubicBezTo>
                    <a:cubicBezTo>
                      <a:pt x="2016" y="1343"/>
                      <a:pt x="323" y="4670"/>
                      <a:pt x="161" y="7068"/>
                    </a:cubicBezTo>
                    <a:cubicBezTo>
                      <a:pt x="0" y="9609"/>
                      <a:pt x="826" y="14065"/>
                      <a:pt x="1089" y="15415"/>
                    </a:cubicBezTo>
                    <a:cubicBezTo>
                      <a:pt x="1111" y="15480"/>
                      <a:pt x="1174" y="15517"/>
                      <a:pt x="1237" y="15517"/>
                    </a:cubicBezTo>
                    <a:cubicBezTo>
                      <a:pt x="1290" y="15517"/>
                      <a:pt x="1343" y="15491"/>
                      <a:pt x="1371" y="15436"/>
                    </a:cubicBezTo>
                    <a:cubicBezTo>
                      <a:pt x="1915" y="14407"/>
                      <a:pt x="3347" y="11262"/>
                      <a:pt x="3407" y="7149"/>
                    </a:cubicBezTo>
                    <a:cubicBezTo>
                      <a:pt x="3468" y="3460"/>
                      <a:pt x="3205" y="1122"/>
                      <a:pt x="3065" y="154"/>
                    </a:cubicBezTo>
                    <a:cubicBezTo>
                      <a:pt x="3053" y="51"/>
                      <a:pt x="2965" y="0"/>
                      <a:pt x="2876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71"/>
              <p:cNvSpPr/>
              <p:nvPr/>
            </p:nvSpPr>
            <p:spPr>
              <a:xfrm>
                <a:off x="1664500" y="3098400"/>
                <a:ext cx="4035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5465" extrusionOk="0">
                    <a:moveTo>
                      <a:pt x="1573" y="0"/>
                    </a:moveTo>
                    <a:lnTo>
                      <a:pt x="1553" y="21"/>
                    </a:lnTo>
                    <a:cubicBezTo>
                      <a:pt x="1532" y="142"/>
                      <a:pt x="202" y="11634"/>
                      <a:pt x="0" y="15424"/>
                    </a:cubicBezTo>
                    <a:cubicBezTo>
                      <a:pt x="0" y="15443"/>
                      <a:pt x="0" y="15464"/>
                      <a:pt x="21" y="15464"/>
                    </a:cubicBezTo>
                    <a:cubicBezTo>
                      <a:pt x="40" y="15464"/>
                      <a:pt x="40" y="15443"/>
                      <a:pt x="40" y="15424"/>
                    </a:cubicBezTo>
                    <a:cubicBezTo>
                      <a:pt x="242" y="11634"/>
                      <a:pt x="1594" y="142"/>
                      <a:pt x="1594" y="40"/>
                    </a:cubicBezTo>
                    <a:cubicBezTo>
                      <a:pt x="1613" y="21"/>
                      <a:pt x="1594" y="0"/>
                      <a:pt x="1573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71"/>
              <p:cNvSpPr/>
              <p:nvPr/>
            </p:nvSpPr>
            <p:spPr>
              <a:xfrm>
                <a:off x="1669525" y="3155350"/>
                <a:ext cx="459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413" extrusionOk="0">
                    <a:moveTo>
                      <a:pt x="22" y="1"/>
                    </a:moveTo>
                    <a:cubicBezTo>
                      <a:pt x="22" y="20"/>
                      <a:pt x="1" y="20"/>
                      <a:pt x="22" y="41"/>
                    </a:cubicBezTo>
                    <a:lnTo>
                      <a:pt x="968" y="1412"/>
                    </a:lnTo>
                    <a:lnTo>
                      <a:pt x="1009" y="1412"/>
                    </a:lnTo>
                    <a:lnTo>
                      <a:pt x="1836" y="464"/>
                    </a:lnTo>
                    <a:lnTo>
                      <a:pt x="1836" y="424"/>
                    </a:lnTo>
                    <a:cubicBezTo>
                      <a:pt x="1826" y="414"/>
                      <a:pt x="1820" y="409"/>
                      <a:pt x="1815" y="409"/>
                    </a:cubicBezTo>
                    <a:cubicBezTo>
                      <a:pt x="1810" y="409"/>
                      <a:pt x="1806" y="414"/>
                      <a:pt x="1796" y="424"/>
                    </a:cubicBezTo>
                    <a:lnTo>
                      <a:pt x="989" y="1351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71"/>
              <p:cNvSpPr/>
              <p:nvPr/>
            </p:nvSpPr>
            <p:spPr>
              <a:xfrm>
                <a:off x="1640300" y="3234775"/>
                <a:ext cx="7715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582" extrusionOk="0">
                    <a:moveTo>
                      <a:pt x="26" y="0"/>
                    </a:moveTo>
                    <a:cubicBezTo>
                      <a:pt x="19" y="0"/>
                      <a:pt x="14" y="9"/>
                      <a:pt x="0" y="9"/>
                    </a:cubicBezTo>
                    <a:lnTo>
                      <a:pt x="0" y="50"/>
                    </a:lnTo>
                    <a:lnTo>
                      <a:pt x="1734" y="1582"/>
                    </a:lnTo>
                    <a:lnTo>
                      <a:pt x="1775" y="1582"/>
                    </a:lnTo>
                    <a:lnTo>
                      <a:pt x="3065" y="714"/>
                    </a:lnTo>
                    <a:cubicBezTo>
                      <a:pt x="3086" y="695"/>
                      <a:pt x="3086" y="674"/>
                      <a:pt x="3065" y="674"/>
                    </a:cubicBezTo>
                    <a:cubicBezTo>
                      <a:pt x="3065" y="655"/>
                      <a:pt x="3046" y="655"/>
                      <a:pt x="3046" y="655"/>
                    </a:cubicBezTo>
                    <a:lnTo>
                      <a:pt x="1755" y="1521"/>
                    </a:lnTo>
                    <a:lnTo>
                      <a:pt x="41" y="9"/>
                    </a:lnTo>
                    <a:cubicBezTo>
                      <a:pt x="34" y="2"/>
                      <a:pt x="30" y="0"/>
                      <a:pt x="2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71"/>
              <p:cNvSpPr/>
              <p:nvPr/>
            </p:nvSpPr>
            <p:spPr>
              <a:xfrm>
                <a:off x="1633250" y="3281975"/>
                <a:ext cx="826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1770" extrusionOk="0">
                    <a:moveTo>
                      <a:pt x="28" y="1"/>
                    </a:moveTo>
                    <a:cubicBezTo>
                      <a:pt x="21" y="1"/>
                      <a:pt x="11" y="6"/>
                      <a:pt x="0" y="16"/>
                    </a:cubicBezTo>
                    <a:lnTo>
                      <a:pt x="0" y="57"/>
                    </a:lnTo>
                    <a:lnTo>
                      <a:pt x="1774" y="1750"/>
                    </a:lnTo>
                    <a:lnTo>
                      <a:pt x="1795" y="1770"/>
                    </a:lnTo>
                    <a:lnTo>
                      <a:pt x="1815" y="1770"/>
                    </a:lnTo>
                    <a:lnTo>
                      <a:pt x="3287" y="520"/>
                    </a:lnTo>
                    <a:cubicBezTo>
                      <a:pt x="3307" y="500"/>
                      <a:pt x="3307" y="500"/>
                      <a:pt x="3287" y="479"/>
                    </a:cubicBezTo>
                    <a:cubicBezTo>
                      <a:pt x="3287" y="470"/>
                      <a:pt x="3282" y="465"/>
                      <a:pt x="3274" y="465"/>
                    </a:cubicBezTo>
                    <a:cubicBezTo>
                      <a:pt x="3267" y="465"/>
                      <a:pt x="3257" y="470"/>
                      <a:pt x="3247" y="479"/>
                    </a:cubicBezTo>
                    <a:lnTo>
                      <a:pt x="1795" y="1710"/>
                    </a:lnTo>
                    <a:lnTo>
                      <a:pt x="41" y="16"/>
                    </a:lnTo>
                    <a:cubicBezTo>
                      <a:pt x="41" y="6"/>
                      <a:pt x="36" y="1"/>
                      <a:pt x="2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71"/>
              <p:cNvSpPr/>
              <p:nvPr/>
            </p:nvSpPr>
            <p:spPr>
              <a:xfrm>
                <a:off x="1635775" y="3342850"/>
                <a:ext cx="7410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211" extrusionOk="0">
                    <a:moveTo>
                      <a:pt x="41" y="1"/>
                    </a:moveTo>
                    <a:cubicBezTo>
                      <a:pt x="41" y="1"/>
                      <a:pt x="20" y="1"/>
                      <a:pt x="20" y="20"/>
                    </a:cubicBezTo>
                    <a:cubicBezTo>
                      <a:pt x="1" y="20"/>
                      <a:pt x="1" y="41"/>
                      <a:pt x="20" y="41"/>
                    </a:cubicBezTo>
                    <a:lnTo>
                      <a:pt x="1533" y="1210"/>
                    </a:lnTo>
                    <a:lnTo>
                      <a:pt x="1552" y="1210"/>
                    </a:lnTo>
                    <a:lnTo>
                      <a:pt x="2944" y="302"/>
                    </a:lnTo>
                    <a:cubicBezTo>
                      <a:pt x="2944" y="283"/>
                      <a:pt x="2964" y="283"/>
                      <a:pt x="2944" y="262"/>
                    </a:cubicBezTo>
                    <a:cubicBezTo>
                      <a:pt x="2944" y="252"/>
                      <a:pt x="2939" y="248"/>
                      <a:pt x="2931" y="248"/>
                    </a:cubicBezTo>
                    <a:cubicBezTo>
                      <a:pt x="2924" y="248"/>
                      <a:pt x="2914" y="252"/>
                      <a:pt x="2904" y="262"/>
                    </a:cubicBezTo>
                    <a:lnTo>
                      <a:pt x="1533" y="1149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71"/>
              <p:cNvSpPr/>
              <p:nvPr/>
            </p:nvSpPr>
            <p:spPr>
              <a:xfrm>
                <a:off x="1643325" y="3404625"/>
                <a:ext cx="5142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219" extrusionOk="0">
                    <a:moveTo>
                      <a:pt x="26" y="0"/>
                    </a:moveTo>
                    <a:cubicBezTo>
                      <a:pt x="24" y="0"/>
                      <a:pt x="21" y="2"/>
                      <a:pt x="21" y="9"/>
                    </a:cubicBezTo>
                    <a:cubicBezTo>
                      <a:pt x="0" y="9"/>
                      <a:pt x="0" y="30"/>
                      <a:pt x="0" y="49"/>
                    </a:cubicBezTo>
                    <a:lnTo>
                      <a:pt x="968" y="1199"/>
                    </a:lnTo>
                    <a:lnTo>
                      <a:pt x="989" y="1218"/>
                    </a:lnTo>
                    <a:cubicBezTo>
                      <a:pt x="989" y="1218"/>
                      <a:pt x="1008" y="1218"/>
                      <a:pt x="1008" y="1199"/>
                    </a:cubicBezTo>
                    <a:lnTo>
                      <a:pt x="2057" y="331"/>
                    </a:lnTo>
                    <a:lnTo>
                      <a:pt x="2057" y="312"/>
                    </a:lnTo>
                    <a:cubicBezTo>
                      <a:pt x="2037" y="291"/>
                      <a:pt x="2037" y="291"/>
                      <a:pt x="2016" y="291"/>
                    </a:cubicBezTo>
                    <a:lnTo>
                      <a:pt x="989" y="1159"/>
                    </a:lnTo>
                    <a:lnTo>
                      <a:pt x="41" y="9"/>
                    </a:lnTo>
                    <a:cubicBezTo>
                      <a:pt x="41" y="9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71"/>
              <p:cNvSpPr/>
              <p:nvPr/>
            </p:nvSpPr>
            <p:spPr>
              <a:xfrm>
                <a:off x="1653925" y="3195300"/>
                <a:ext cx="620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286" extrusionOk="0">
                    <a:moveTo>
                      <a:pt x="28" y="0"/>
                    </a:moveTo>
                    <a:cubicBezTo>
                      <a:pt x="20" y="0"/>
                      <a:pt x="10" y="5"/>
                      <a:pt x="1" y="16"/>
                    </a:cubicBezTo>
                    <a:cubicBezTo>
                      <a:pt x="1" y="16"/>
                      <a:pt x="1" y="35"/>
                      <a:pt x="20" y="56"/>
                    </a:cubicBezTo>
                    <a:lnTo>
                      <a:pt x="1412" y="1285"/>
                    </a:lnTo>
                    <a:lnTo>
                      <a:pt x="1431" y="1285"/>
                    </a:lnTo>
                    <a:lnTo>
                      <a:pt x="2460" y="721"/>
                    </a:lnTo>
                    <a:cubicBezTo>
                      <a:pt x="2480" y="721"/>
                      <a:pt x="2480" y="701"/>
                      <a:pt x="2480" y="701"/>
                    </a:cubicBezTo>
                    <a:cubicBezTo>
                      <a:pt x="2480" y="680"/>
                      <a:pt x="2460" y="680"/>
                      <a:pt x="2439" y="680"/>
                    </a:cubicBezTo>
                    <a:lnTo>
                      <a:pt x="1431" y="1225"/>
                    </a:lnTo>
                    <a:lnTo>
                      <a:pt x="41" y="16"/>
                    </a:lnTo>
                    <a:cubicBezTo>
                      <a:pt x="41" y="5"/>
                      <a:pt x="36" y="0"/>
                      <a:pt x="2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71"/>
              <p:cNvSpPr/>
              <p:nvPr/>
            </p:nvSpPr>
            <p:spPr>
              <a:xfrm>
                <a:off x="1845950" y="3722600"/>
                <a:ext cx="3177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172" extrusionOk="0">
                    <a:moveTo>
                      <a:pt x="649" y="1"/>
                    </a:moveTo>
                    <a:cubicBezTo>
                      <a:pt x="369" y="1"/>
                      <a:pt x="114" y="189"/>
                      <a:pt x="61" y="455"/>
                    </a:cubicBezTo>
                    <a:cubicBezTo>
                      <a:pt x="0" y="778"/>
                      <a:pt x="202" y="1080"/>
                      <a:pt x="505" y="1160"/>
                    </a:cubicBezTo>
                    <a:cubicBezTo>
                      <a:pt x="544" y="1168"/>
                      <a:pt x="582" y="1171"/>
                      <a:pt x="620" y="1171"/>
                    </a:cubicBezTo>
                    <a:cubicBezTo>
                      <a:pt x="897" y="1171"/>
                      <a:pt x="1139" y="981"/>
                      <a:pt x="1210" y="697"/>
                    </a:cubicBezTo>
                    <a:cubicBezTo>
                      <a:pt x="1271" y="394"/>
                      <a:pt x="1069" y="72"/>
                      <a:pt x="766" y="12"/>
                    </a:cubicBezTo>
                    <a:cubicBezTo>
                      <a:pt x="727" y="5"/>
                      <a:pt x="688" y="1"/>
                      <a:pt x="649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71"/>
              <p:cNvSpPr/>
              <p:nvPr/>
            </p:nvSpPr>
            <p:spPr>
              <a:xfrm>
                <a:off x="1887275" y="3786950"/>
                <a:ext cx="322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66" extrusionOk="0">
                    <a:moveTo>
                      <a:pt x="624" y="1"/>
                    </a:moveTo>
                    <a:cubicBezTo>
                      <a:pt x="359" y="1"/>
                      <a:pt x="133" y="188"/>
                      <a:pt x="81" y="462"/>
                    </a:cubicBezTo>
                    <a:cubicBezTo>
                      <a:pt x="0" y="785"/>
                      <a:pt x="202" y="1086"/>
                      <a:pt x="524" y="1147"/>
                    </a:cubicBezTo>
                    <a:cubicBezTo>
                      <a:pt x="573" y="1160"/>
                      <a:pt x="620" y="1165"/>
                      <a:pt x="667" y="1165"/>
                    </a:cubicBezTo>
                    <a:cubicBezTo>
                      <a:pt x="932" y="1165"/>
                      <a:pt x="1159" y="978"/>
                      <a:pt x="1210" y="704"/>
                    </a:cubicBezTo>
                    <a:cubicBezTo>
                      <a:pt x="1291" y="381"/>
                      <a:pt x="1089" y="78"/>
                      <a:pt x="766" y="18"/>
                    </a:cubicBezTo>
                    <a:cubicBezTo>
                      <a:pt x="718" y="6"/>
                      <a:pt x="671" y="1"/>
                      <a:pt x="62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71"/>
              <p:cNvSpPr/>
              <p:nvPr/>
            </p:nvSpPr>
            <p:spPr>
              <a:xfrm>
                <a:off x="1913475" y="3723925"/>
                <a:ext cx="318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66" extrusionOk="0">
                    <a:moveTo>
                      <a:pt x="611" y="1"/>
                    </a:moveTo>
                    <a:cubicBezTo>
                      <a:pt x="354" y="1"/>
                      <a:pt x="113" y="188"/>
                      <a:pt x="62" y="462"/>
                    </a:cubicBezTo>
                    <a:cubicBezTo>
                      <a:pt x="1" y="785"/>
                      <a:pt x="202" y="1088"/>
                      <a:pt x="505" y="1148"/>
                    </a:cubicBezTo>
                    <a:cubicBezTo>
                      <a:pt x="554" y="1160"/>
                      <a:pt x="601" y="1165"/>
                      <a:pt x="648" y="1165"/>
                    </a:cubicBezTo>
                    <a:cubicBezTo>
                      <a:pt x="913" y="1165"/>
                      <a:pt x="1142" y="979"/>
                      <a:pt x="1210" y="704"/>
                    </a:cubicBezTo>
                    <a:cubicBezTo>
                      <a:pt x="1272" y="381"/>
                      <a:pt x="1070" y="80"/>
                      <a:pt x="747" y="19"/>
                    </a:cubicBezTo>
                    <a:cubicBezTo>
                      <a:pt x="702" y="7"/>
                      <a:pt x="656" y="1"/>
                      <a:pt x="611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71"/>
              <p:cNvSpPr/>
              <p:nvPr/>
            </p:nvSpPr>
            <p:spPr>
              <a:xfrm>
                <a:off x="1410475" y="3037450"/>
                <a:ext cx="322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66" extrusionOk="0">
                    <a:moveTo>
                      <a:pt x="624" y="1"/>
                    </a:moveTo>
                    <a:cubicBezTo>
                      <a:pt x="359" y="1"/>
                      <a:pt x="130" y="188"/>
                      <a:pt x="61" y="462"/>
                    </a:cubicBezTo>
                    <a:cubicBezTo>
                      <a:pt x="0" y="785"/>
                      <a:pt x="202" y="1088"/>
                      <a:pt x="524" y="1148"/>
                    </a:cubicBezTo>
                    <a:cubicBezTo>
                      <a:pt x="570" y="1160"/>
                      <a:pt x="615" y="1166"/>
                      <a:pt x="660" y="1166"/>
                    </a:cubicBezTo>
                    <a:cubicBezTo>
                      <a:pt x="918" y="1166"/>
                      <a:pt x="1159" y="979"/>
                      <a:pt x="1210" y="704"/>
                    </a:cubicBezTo>
                    <a:cubicBezTo>
                      <a:pt x="1290" y="403"/>
                      <a:pt x="1089" y="80"/>
                      <a:pt x="766" y="19"/>
                    </a:cubicBezTo>
                    <a:cubicBezTo>
                      <a:pt x="718" y="7"/>
                      <a:pt x="670" y="1"/>
                      <a:pt x="62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71"/>
              <p:cNvSpPr/>
              <p:nvPr/>
            </p:nvSpPr>
            <p:spPr>
              <a:xfrm>
                <a:off x="1452325" y="3101650"/>
                <a:ext cx="317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179" extrusionOk="0">
                    <a:moveTo>
                      <a:pt x="636" y="1"/>
                    </a:moveTo>
                    <a:cubicBezTo>
                      <a:pt x="370" y="1"/>
                      <a:pt x="114" y="191"/>
                      <a:pt x="60" y="475"/>
                    </a:cubicBezTo>
                    <a:cubicBezTo>
                      <a:pt x="0" y="778"/>
                      <a:pt x="202" y="1101"/>
                      <a:pt x="503" y="1160"/>
                    </a:cubicBezTo>
                    <a:cubicBezTo>
                      <a:pt x="552" y="1172"/>
                      <a:pt x="599" y="1178"/>
                      <a:pt x="646" y="1178"/>
                    </a:cubicBezTo>
                    <a:cubicBezTo>
                      <a:pt x="912" y="1178"/>
                      <a:pt x="1141" y="991"/>
                      <a:pt x="1210" y="717"/>
                    </a:cubicBezTo>
                    <a:cubicBezTo>
                      <a:pt x="1270" y="394"/>
                      <a:pt x="1068" y="93"/>
                      <a:pt x="745" y="12"/>
                    </a:cubicBezTo>
                    <a:cubicBezTo>
                      <a:pt x="709" y="5"/>
                      <a:pt x="672" y="1"/>
                      <a:pt x="636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71"/>
              <p:cNvSpPr/>
              <p:nvPr/>
            </p:nvSpPr>
            <p:spPr>
              <a:xfrm>
                <a:off x="1478000" y="3038650"/>
                <a:ext cx="31800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72" extrusionOk="0">
                    <a:moveTo>
                      <a:pt x="654" y="1"/>
                    </a:moveTo>
                    <a:cubicBezTo>
                      <a:pt x="376" y="1"/>
                      <a:pt x="133" y="191"/>
                      <a:pt x="62" y="476"/>
                    </a:cubicBezTo>
                    <a:cubicBezTo>
                      <a:pt x="1" y="777"/>
                      <a:pt x="202" y="1100"/>
                      <a:pt x="525" y="1161"/>
                    </a:cubicBezTo>
                    <a:cubicBezTo>
                      <a:pt x="561" y="1168"/>
                      <a:pt x="597" y="1171"/>
                      <a:pt x="633" y="1171"/>
                    </a:cubicBezTo>
                    <a:cubicBezTo>
                      <a:pt x="901" y="1171"/>
                      <a:pt x="1158" y="983"/>
                      <a:pt x="1210" y="717"/>
                    </a:cubicBezTo>
                    <a:cubicBezTo>
                      <a:pt x="1272" y="395"/>
                      <a:pt x="1070" y="92"/>
                      <a:pt x="767" y="11"/>
                    </a:cubicBezTo>
                    <a:cubicBezTo>
                      <a:pt x="729" y="4"/>
                      <a:pt x="691" y="1"/>
                      <a:pt x="65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71"/>
              <p:cNvSpPr/>
              <p:nvPr/>
            </p:nvSpPr>
            <p:spPr>
              <a:xfrm>
                <a:off x="591450" y="3966075"/>
                <a:ext cx="33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170" extrusionOk="0">
                    <a:moveTo>
                      <a:pt x="672" y="0"/>
                    </a:moveTo>
                    <a:cubicBezTo>
                      <a:pt x="422" y="0"/>
                      <a:pt x="201" y="152"/>
                      <a:pt x="122" y="394"/>
                    </a:cubicBezTo>
                    <a:cubicBezTo>
                      <a:pt x="1" y="695"/>
                      <a:pt x="181" y="1018"/>
                      <a:pt x="484" y="1139"/>
                    </a:cubicBezTo>
                    <a:cubicBezTo>
                      <a:pt x="546" y="1159"/>
                      <a:pt x="608" y="1169"/>
                      <a:pt x="669" y="1169"/>
                    </a:cubicBezTo>
                    <a:cubicBezTo>
                      <a:pt x="909" y="1169"/>
                      <a:pt x="1133" y="1018"/>
                      <a:pt x="1230" y="776"/>
                    </a:cubicBezTo>
                    <a:cubicBezTo>
                      <a:pt x="1331" y="453"/>
                      <a:pt x="1170" y="131"/>
                      <a:pt x="867" y="31"/>
                    </a:cubicBezTo>
                    <a:cubicBezTo>
                      <a:pt x="801" y="10"/>
                      <a:pt x="736" y="0"/>
                      <a:pt x="672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71"/>
              <p:cNvSpPr/>
              <p:nvPr/>
            </p:nvSpPr>
            <p:spPr>
              <a:xfrm>
                <a:off x="558175" y="3897025"/>
                <a:ext cx="3277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70" extrusionOk="0">
                    <a:moveTo>
                      <a:pt x="663" y="0"/>
                    </a:moveTo>
                    <a:cubicBezTo>
                      <a:pt x="417" y="0"/>
                      <a:pt x="182" y="152"/>
                      <a:pt x="101" y="393"/>
                    </a:cubicBezTo>
                    <a:cubicBezTo>
                      <a:pt x="1" y="696"/>
                      <a:pt x="162" y="1038"/>
                      <a:pt x="464" y="1140"/>
                    </a:cubicBezTo>
                    <a:cubicBezTo>
                      <a:pt x="525" y="1160"/>
                      <a:pt x="587" y="1169"/>
                      <a:pt x="649" y="1169"/>
                    </a:cubicBezTo>
                    <a:cubicBezTo>
                      <a:pt x="895" y="1169"/>
                      <a:pt x="1129" y="1018"/>
                      <a:pt x="1211" y="777"/>
                    </a:cubicBezTo>
                    <a:cubicBezTo>
                      <a:pt x="1311" y="473"/>
                      <a:pt x="1149" y="131"/>
                      <a:pt x="848" y="30"/>
                    </a:cubicBezTo>
                    <a:cubicBezTo>
                      <a:pt x="787" y="10"/>
                      <a:pt x="724" y="0"/>
                      <a:pt x="663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71"/>
              <p:cNvSpPr/>
              <p:nvPr/>
            </p:nvSpPr>
            <p:spPr>
              <a:xfrm>
                <a:off x="524925" y="3956500"/>
                <a:ext cx="3275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70" extrusionOk="0">
                    <a:moveTo>
                      <a:pt x="662" y="0"/>
                    </a:moveTo>
                    <a:cubicBezTo>
                      <a:pt x="416" y="0"/>
                      <a:pt x="182" y="152"/>
                      <a:pt x="100" y="393"/>
                    </a:cubicBezTo>
                    <a:cubicBezTo>
                      <a:pt x="0" y="696"/>
                      <a:pt x="162" y="1038"/>
                      <a:pt x="463" y="1139"/>
                    </a:cubicBezTo>
                    <a:cubicBezTo>
                      <a:pt x="524" y="1160"/>
                      <a:pt x="586" y="1169"/>
                      <a:pt x="648" y="1169"/>
                    </a:cubicBezTo>
                    <a:cubicBezTo>
                      <a:pt x="894" y="1169"/>
                      <a:pt x="1129" y="1018"/>
                      <a:pt x="1210" y="777"/>
                    </a:cubicBezTo>
                    <a:cubicBezTo>
                      <a:pt x="1310" y="473"/>
                      <a:pt x="1149" y="131"/>
                      <a:pt x="847" y="30"/>
                    </a:cubicBezTo>
                    <a:cubicBezTo>
                      <a:pt x="786" y="10"/>
                      <a:pt x="724" y="0"/>
                      <a:pt x="662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71"/>
              <p:cNvSpPr/>
              <p:nvPr/>
            </p:nvSpPr>
            <p:spPr>
              <a:xfrm>
                <a:off x="340450" y="2913925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07" y="0"/>
                    </a:moveTo>
                    <a:cubicBezTo>
                      <a:pt x="404" y="21"/>
                      <a:pt x="0" y="444"/>
                      <a:pt x="0" y="949"/>
                    </a:cubicBezTo>
                    <a:cubicBezTo>
                      <a:pt x="20" y="1452"/>
                      <a:pt x="444" y="1855"/>
                      <a:pt x="947" y="1855"/>
                    </a:cubicBezTo>
                    <a:cubicBezTo>
                      <a:pt x="1452" y="1836"/>
                      <a:pt x="1855" y="1432"/>
                      <a:pt x="1855" y="908"/>
                    </a:cubicBezTo>
                    <a:cubicBezTo>
                      <a:pt x="1834" y="403"/>
                      <a:pt x="1431" y="0"/>
                      <a:pt x="907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71"/>
              <p:cNvSpPr/>
              <p:nvPr/>
            </p:nvSpPr>
            <p:spPr>
              <a:xfrm>
                <a:off x="427625" y="2998100"/>
                <a:ext cx="469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56" extrusionOk="0">
                    <a:moveTo>
                      <a:pt x="928" y="1"/>
                    </a:moveTo>
                    <a:cubicBezTo>
                      <a:pt x="404" y="20"/>
                      <a:pt x="0" y="423"/>
                      <a:pt x="0" y="948"/>
                    </a:cubicBezTo>
                    <a:cubicBezTo>
                      <a:pt x="21" y="1452"/>
                      <a:pt x="444" y="1856"/>
                      <a:pt x="949" y="1856"/>
                    </a:cubicBezTo>
                    <a:cubicBezTo>
                      <a:pt x="1473" y="1835"/>
                      <a:pt x="1876" y="1412"/>
                      <a:pt x="1855" y="907"/>
                    </a:cubicBezTo>
                    <a:cubicBezTo>
                      <a:pt x="1855" y="404"/>
                      <a:pt x="1433" y="1"/>
                      <a:pt x="928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71"/>
              <p:cNvSpPr/>
              <p:nvPr/>
            </p:nvSpPr>
            <p:spPr>
              <a:xfrm>
                <a:off x="444750" y="2891725"/>
                <a:ext cx="469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56" extrusionOk="0">
                    <a:moveTo>
                      <a:pt x="945" y="0"/>
                    </a:moveTo>
                    <a:cubicBezTo>
                      <a:pt x="933" y="0"/>
                      <a:pt x="921" y="1"/>
                      <a:pt x="909" y="1"/>
                    </a:cubicBezTo>
                    <a:cubicBezTo>
                      <a:pt x="404" y="1"/>
                      <a:pt x="1" y="425"/>
                      <a:pt x="1" y="929"/>
                    </a:cubicBezTo>
                    <a:cubicBezTo>
                      <a:pt x="22" y="1453"/>
                      <a:pt x="444" y="1856"/>
                      <a:pt x="949" y="1856"/>
                    </a:cubicBezTo>
                    <a:cubicBezTo>
                      <a:pt x="1453" y="1837"/>
                      <a:pt x="1877" y="1412"/>
                      <a:pt x="1856" y="909"/>
                    </a:cubicBezTo>
                    <a:cubicBezTo>
                      <a:pt x="1856" y="397"/>
                      <a:pt x="1452" y="0"/>
                      <a:pt x="945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71"/>
              <p:cNvSpPr/>
              <p:nvPr/>
            </p:nvSpPr>
            <p:spPr>
              <a:xfrm>
                <a:off x="275400" y="4202700"/>
                <a:ext cx="469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36" extrusionOk="0">
                    <a:moveTo>
                      <a:pt x="948" y="0"/>
                    </a:moveTo>
                    <a:cubicBezTo>
                      <a:pt x="935" y="0"/>
                      <a:pt x="922" y="0"/>
                      <a:pt x="909" y="1"/>
                    </a:cubicBezTo>
                    <a:cubicBezTo>
                      <a:pt x="404" y="1"/>
                      <a:pt x="1" y="423"/>
                      <a:pt x="1" y="928"/>
                    </a:cubicBezTo>
                    <a:cubicBezTo>
                      <a:pt x="21" y="1439"/>
                      <a:pt x="424" y="1836"/>
                      <a:pt x="912" y="1836"/>
                    </a:cubicBezTo>
                    <a:cubicBezTo>
                      <a:pt x="924" y="1836"/>
                      <a:pt x="937" y="1835"/>
                      <a:pt x="949" y="1835"/>
                    </a:cubicBezTo>
                    <a:cubicBezTo>
                      <a:pt x="1473" y="1835"/>
                      <a:pt x="1877" y="1412"/>
                      <a:pt x="1856" y="907"/>
                    </a:cubicBezTo>
                    <a:cubicBezTo>
                      <a:pt x="1856" y="396"/>
                      <a:pt x="1454" y="0"/>
                      <a:pt x="948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71"/>
              <p:cNvSpPr/>
              <p:nvPr/>
            </p:nvSpPr>
            <p:spPr>
              <a:xfrm>
                <a:off x="362625" y="4286850"/>
                <a:ext cx="46875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838" extrusionOk="0">
                    <a:moveTo>
                      <a:pt x="963" y="0"/>
                    </a:moveTo>
                    <a:cubicBezTo>
                      <a:pt x="951" y="0"/>
                      <a:pt x="940" y="0"/>
                      <a:pt x="928" y="1"/>
                    </a:cubicBezTo>
                    <a:cubicBezTo>
                      <a:pt x="404" y="1"/>
                      <a:pt x="1" y="425"/>
                      <a:pt x="20" y="928"/>
                    </a:cubicBezTo>
                    <a:cubicBezTo>
                      <a:pt x="20" y="1440"/>
                      <a:pt x="425" y="1837"/>
                      <a:pt x="932" y="1837"/>
                    </a:cubicBezTo>
                    <a:cubicBezTo>
                      <a:pt x="944" y="1837"/>
                      <a:pt x="956" y="1837"/>
                      <a:pt x="968" y="1836"/>
                    </a:cubicBezTo>
                    <a:cubicBezTo>
                      <a:pt x="1471" y="1836"/>
                      <a:pt x="1875" y="1412"/>
                      <a:pt x="1875" y="909"/>
                    </a:cubicBezTo>
                    <a:cubicBezTo>
                      <a:pt x="1856" y="397"/>
                      <a:pt x="1451" y="0"/>
                      <a:pt x="96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71"/>
              <p:cNvSpPr/>
              <p:nvPr/>
            </p:nvSpPr>
            <p:spPr>
              <a:xfrm>
                <a:off x="379775" y="4180000"/>
                <a:ext cx="4687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856" extrusionOk="0">
                    <a:moveTo>
                      <a:pt x="927" y="1"/>
                    </a:moveTo>
                    <a:cubicBezTo>
                      <a:pt x="403" y="22"/>
                      <a:pt x="0" y="444"/>
                      <a:pt x="19" y="949"/>
                    </a:cubicBezTo>
                    <a:cubicBezTo>
                      <a:pt x="19" y="1452"/>
                      <a:pt x="444" y="1856"/>
                      <a:pt x="947" y="1856"/>
                    </a:cubicBezTo>
                    <a:cubicBezTo>
                      <a:pt x="1471" y="1856"/>
                      <a:pt x="1874" y="1433"/>
                      <a:pt x="1855" y="909"/>
                    </a:cubicBezTo>
                    <a:cubicBezTo>
                      <a:pt x="1855" y="404"/>
                      <a:pt x="1431" y="1"/>
                      <a:pt x="927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50" name="Google Shape;4550;p71"/>
            <p:cNvSpPr/>
            <p:nvPr/>
          </p:nvSpPr>
          <p:spPr>
            <a:xfrm>
              <a:off x="1970450" y="3316650"/>
              <a:ext cx="47900" cy="32275"/>
            </a:xfrm>
            <a:custGeom>
              <a:avLst/>
              <a:gdLst/>
              <a:ahLst/>
              <a:cxnLst/>
              <a:rect l="l" t="t" r="r" b="b"/>
              <a:pathLst>
                <a:path w="1916" h="1291" extrusionOk="0">
                  <a:moveTo>
                    <a:pt x="444" y="0"/>
                  </a:moveTo>
                  <a:cubicBezTo>
                    <a:pt x="423" y="0"/>
                    <a:pt x="404" y="0"/>
                    <a:pt x="404" y="20"/>
                  </a:cubicBezTo>
                  <a:lnTo>
                    <a:pt x="1" y="1250"/>
                  </a:lnTo>
                  <a:cubicBezTo>
                    <a:pt x="1" y="1250"/>
                    <a:pt x="1" y="1270"/>
                    <a:pt x="20" y="1270"/>
                  </a:cubicBezTo>
                  <a:cubicBezTo>
                    <a:pt x="20" y="1291"/>
                    <a:pt x="20" y="1291"/>
                    <a:pt x="41" y="1291"/>
                  </a:cubicBezTo>
                  <a:lnTo>
                    <a:pt x="1896" y="1108"/>
                  </a:lnTo>
                  <a:cubicBezTo>
                    <a:pt x="1915" y="1108"/>
                    <a:pt x="1915" y="1089"/>
                    <a:pt x="1915" y="1068"/>
                  </a:cubicBezTo>
                  <a:cubicBezTo>
                    <a:pt x="1915" y="1068"/>
                    <a:pt x="1915" y="1049"/>
                    <a:pt x="1896" y="1049"/>
                  </a:cubicBezTo>
                  <a:lnTo>
                    <a:pt x="81" y="1229"/>
                  </a:lnTo>
                  <a:lnTo>
                    <a:pt x="463" y="41"/>
                  </a:lnTo>
                  <a:cubicBezTo>
                    <a:pt x="463" y="20"/>
                    <a:pt x="444" y="0"/>
                    <a:pt x="44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1" name="Google Shape;4551;p71"/>
          <p:cNvGrpSpPr/>
          <p:nvPr/>
        </p:nvGrpSpPr>
        <p:grpSpPr>
          <a:xfrm>
            <a:off x="2873061" y="2828475"/>
            <a:ext cx="1508050" cy="1511100"/>
            <a:chOff x="1993125" y="2848375"/>
            <a:chExt cx="1508050" cy="1511100"/>
          </a:xfrm>
        </p:grpSpPr>
        <p:sp>
          <p:nvSpPr>
            <p:cNvPr id="4552" name="Google Shape;4552;p71"/>
            <p:cNvSpPr/>
            <p:nvPr/>
          </p:nvSpPr>
          <p:spPr>
            <a:xfrm>
              <a:off x="3053100" y="3329750"/>
              <a:ext cx="183475" cy="412800"/>
            </a:xfrm>
            <a:custGeom>
              <a:avLst/>
              <a:gdLst/>
              <a:ahLst/>
              <a:cxnLst/>
              <a:rect l="l" t="t" r="r" b="b"/>
              <a:pathLst>
                <a:path w="7339" h="16512" extrusionOk="0">
                  <a:moveTo>
                    <a:pt x="5503" y="1"/>
                  </a:moveTo>
                  <a:cubicBezTo>
                    <a:pt x="5503" y="1"/>
                    <a:pt x="4294" y="1472"/>
                    <a:pt x="2156" y="7117"/>
                  </a:cubicBezTo>
                  <a:cubicBezTo>
                    <a:pt x="0" y="12782"/>
                    <a:pt x="2984" y="16511"/>
                    <a:pt x="2984" y="16511"/>
                  </a:cubicBezTo>
                  <a:cubicBezTo>
                    <a:pt x="2984" y="16511"/>
                    <a:pt x="5423" y="12178"/>
                    <a:pt x="6371" y="8428"/>
                  </a:cubicBezTo>
                  <a:cubicBezTo>
                    <a:pt x="7339" y="4678"/>
                    <a:pt x="5503" y="1"/>
                    <a:pt x="5503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1"/>
            <p:cNvSpPr/>
            <p:nvPr/>
          </p:nvSpPr>
          <p:spPr>
            <a:xfrm>
              <a:off x="2204800" y="3424575"/>
              <a:ext cx="1220775" cy="914250"/>
            </a:xfrm>
            <a:custGeom>
              <a:avLst/>
              <a:gdLst/>
              <a:ahLst/>
              <a:cxnLst/>
              <a:rect l="l" t="t" r="r" b="b"/>
              <a:pathLst>
                <a:path w="48831" h="36570" extrusionOk="0">
                  <a:moveTo>
                    <a:pt x="48089" y="1"/>
                  </a:moveTo>
                  <a:cubicBezTo>
                    <a:pt x="47822" y="1"/>
                    <a:pt x="47576" y="170"/>
                    <a:pt x="47480" y="441"/>
                  </a:cubicBezTo>
                  <a:cubicBezTo>
                    <a:pt x="46593" y="3041"/>
                    <a:pt x="45061" y="5361"/>
                    <a:pt x="43004" y="7194"/>
                  </a:cubicBezTo>
                  <a:cubicBezTo>
                    <a:pt x="42338" y="7799"/>
                    <a:pt x="41572" y="8364"/>
                    <a:pt x="40846" y="8909"/>
                  </a:cubicBezTo>
                  <a:cubicBezTo>
                    <a:pt x="39798" y="9694"/>
                    <a:pt x="38690" y="10522"/>
                    <a:pt x="37742" y="11530"/>
                  </a:cubicBezTo>
                  <a:cubicBezTo>
                    <a:pt x="36311" y="13041"/>
                    <a:pt x="35282" y="14917"/>
                    <a:pt x="34295" y="16710"/>
                  </a:cubicBezTo>
                  <a:cubicBezTo>
                    <a:pt x="33085" y="18888"/>
                    <a:pt x="31935" y="20965"/>
                    <a:pt x="30121" y="22436"/>
                  </a:cubicBezTo>
                  <a:cubicBezTo>
                    <a:pt x="28408" y="23807"/>
                    <a:pt x="26250" y="24513"/>
                    <a:pt x="24153" y="25199"/>
                  </a:cubicBezTo>
                  <a:cubicBezTo>
                    <a:pt x="20868" y="26287"/>
                    <a:pt x="17460" y="27395"/>
                    <a:pt x="14053" y="28182"/>
                  </a:cubicBezTo>
                  <a:cubicBezTo>
                    <a:pt x="13629" y="28282"/>
                    <a:pt x="13186" y="28384"/>
                    <a:pt x="12763" y="28484"/>
                  </a:cubicBezTo>
                  <a:cubicBezTo>
                    <a:pt x="11231" y="28807"/>
                    <a:pt x="9658" y="29170"/>
                    <a:pt x="8167" y="29715"/>
                  </a:cubicBezTo>
                  <a:cubicBezTo>
                    <a:pt x="5021" y="30884"/>
                    <a:pt x="2280" y="32879"/>
                    <a:pt x="223" y="35521"/>
                  </a:cubicBezTo>
                  <a:cubicBezTo>
                    <a:pt x="1" y="35803"/>
                    <a:pt x="62" y="36226"/>
                    <a:pt x="344" y="36448"/>
                  </a:cubicBezTo>
                  <a:cubicBezTo>
                    <a:pt x="465" y="36529"/>
                    <a:pt x="605" y="36569"/>
                    <a:pt x="747" y="36569"/>
                  </a:cubicBezTo>
                  <a:cubicBezTo>
                    <a:pt x="928" y="36569"/>
                    <a:pt x="1130" y="36489"/>
                    <a:pt x="1251" y="36327"/>
                  </a:cubicBezTo>
                  <a:cubicBezTo>
                    <a:pt x="3126" y="33908"/>
                    <a:pt x="5747" y="31992"/>
                    <a:pt x="8610" y="30944"/>
                  </a:cubicBezTo>
                  <a:cubicBezTo>
                    <a:pt x="10041" y="30419"/>
                    <a:pt x="11554" y="30078"/>
                    <a:pt x="13045" y="29755"/>
                  </a:cubicBezTo>
                  <a:cubicBezTo>
                    <a:pt x="13468" y="29653"/>
                    <a:pt x="13912" y="29553"/>
                    <a:pt x="14336" y="29452"/>
                  </a:cubicBezTo>
                  <a:cubicBezTo>
                    <a:pt x="17823" y="28645"/>
                    <a:pt x="21250" y="27516"/>
                    <a:pt x="24556" y="26449"/>
                  </a:cubicBezTo>
                  <a:cubicBezTo>
                    <a:pt x="26653" y="25763"/>
                    <a:pt x="29032" y="24976"/>
                    <a:pt x="30927" y="23465"/>
                  </a:cubicBezTo>
                  <a:cubicBezTo>
                    <a:pt x="32964" y="21831"/>
                    <a:pt x="34214" y="19533"/>
                    <a:pt x="35443" y="17336"/>
                  </a:cubicBezTo>
                  <a:cubicBezTo>
                    <a:pt x="36392" y="15602"/>
                    <a:pt x="37359" y="13828"/>
                    <a:pt x="38690" y="12417"/>
                  </a:cubicBezTo>
                  <a:cubicBezTo>
                    <a:pt x="39556" y="11509"/>
                    <a:pt x="40564" y="10743"/>
                    <a:pt x="41634" y="9957"/>
                  </a:cubicBezTo>
                  <a:cubicBezTo>
                    <a:pt x="42379" y="9393"/>
                    <a:pt x="43166" y="8807"/>
                    <a:pt x="43871" y="8162"/>
                  </a:cubicBezTo>
                  <a:cubicBezTo>
                    <a:pt x="46088" y="6186"/>
                    <a:pt x="47762" y="3667"/>
                    <a:pt x="48709" y="864"/>
                  </a:cubicBezTo>
                  <a:cubicBezTo>
                    <a:pt x="48830" y="522"/>
                    <a:pt x="48649" y="159"/>
                    <a:pt x="48306" y="38"/>
                  </a:cubicBezTo>
                  <a:cubicBezTo>
                    <a:pt x="48234" y="13"/>
                    <a:pt x="48161" y="1"/>
                    <a:pt x="48089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1"/>
            <p:cNvSpPr/>
            <p:nvPr/>
          </p:nvSpPr>
          <p:spPr>
            <a:xfrm>
              <a:off x="3175550" y="3664300"/>
              <a:ext cx="318075" cy="131675"/>
            </a:xfrm>
            <a:custGeom>
              <a:avLst/>
              <a:gdLst/>
              <a:ahLst/>
              <a:cxnLst/>
              <a:rect l="l" t="t" r="r" b="b"/>
              <a:pathLst>
                <a:path w="12723" h="5267" extrusionOk="0">
                  <a:moveTo>
                    <a:pt x="12142" y="0"/>
                  </a:moveTo>
                  <a:cubicBezTo>
                    <a:pt x="11320" y="0"/>
                    <a:pt x="9541" y="99"/>
                    <a:pt x="6271" y="691"/>
                  </a:cubicBezTo>
                  <a:cubicBezTo>
                    <a:pt x="1392" y="1578"/>
                    <a:pt x="0" y="5266"/>
                    <a:pt x="0" y="5266"/>
                  </a:cubicBezTo>
                  <a:cubicBezTo>
                    <a:pt x="0" y="5266"/>
                    <a:pt x="4113" y="5126"/>
                    <a:pt x="7158" y="4218"/>
                  </a:cubicBezTo>
                  <a:cubicBezTo>
                    <a:pt x="10202" y="3291"/>
                    <a:pt x="12723" y="25"/>
                    <a:pt x="12723" y="25"/>
                  </a:cubicBezTo>
                  <a:cubicBezTo>
                    <a:pt x="12723" y="25"/>
                    <a:pt x="12551" y="0"/>
                    <a:pt x="12142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1"/>
            <p:cNvSpPr/>
            <p:nvPr/>
          </p:nvSpPr>
          <p:spPr>
            <a:xfrm>
              <a:off x="3158925" y="3800800"/>
              <a:ext cx="342250" cy="92975"/>
            </a:xfrm>
            <a:custGeom>
              <a:avLst/>
              <a:gdLst/>
              <a:ahLst/>
              <a:cxnLst/>
              <a:rect l="l" t="t" r="r" b="b"/>
              <a:pathLst>
                <a:path w="13690" h="3719" extrusionOk="0">
                  <a:moveTo>
                    <a:pt x="6031" y="0"/>
                  </a:moveTo>
                  <a:cubicBezTo>
                    <a:pt x="1986" y="0"/>
                    <a:pt x="1" y="2548"/>
                    <a:pt x="1" y="2548"/>
                  </a:cubicBezTo>
                  <a:cubicBezTo>
                    <a:pt x="1" y="2548"/>
                    <a:pt x="3931" y="3658"/>
                    <a:pt x="7117" y="3718"/>
                  </a:cubicBezTo>
                  <a:cubicBezTo>
                    <a:pt x="7144" y="3718"/>
                    <a:pt x="7171" y="3718"/>
                    <a:pt x="7198" y="3718"/>
                  </a:cubicBezTo>
                  <a:cubicBezTo>
                    <a:pt x="10359" y="3718"/>
                    <a:pt x="13689" y="1400"/>
                    <a:pt x="13689" y="1400"/>
                  </a:cubicBezTo>
                  <a:cubicBezTo>
                    <a:pt x="13689" y="1400"/>
                    <a:pt x="12278" y="714"/>
                    <a:pt x="7359" y="89"/>
                  </a:cubicBezTo>
                  <a:cubicBezTo>
                    <a:pt x="6894" y="28"/>
                    <a:pt x="6451" y="0"/>
                    <a:pt x="6031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1"/>
            <p:cNvSpPr/>
            <p:nvPr/>
          </p:nvSpPr>
          <p:spPr>
            <a:xfrm>
              <a:off x="3017800" y="3749450"/>
              <a:ext cx="271200" cy="205350"/>
            </a:xfrm>
            <a:custGeom>
              <a:avLst/>
              <a:gdLst/>
              <a:ahLst/>
              <a:cxnLst/>
              <a:rect l="l" t="t" r="r" b="b"/>
              <a:pathLst>
                <a:path w="10848" h="8214" extrusionOk="0">
                  <a:moveTo>
                    <a:pt x="10698" y="1"/>
                  </a:moveTo>
                  <a:cubicBezTo>
                    <a:pt x="10687" y="1"/>
                    <a:pt x="10676" y="2"/>
                    <a:pt x="10665" y="6"/>
                  </a:cubicBezTo>
                  <a:cubicBezTo>
                    <a:pt x="6351" y="1196"/>
                    <a:pt x="2501" y="4018"/>
                    <a:pt x="81" y="7809"/>
                  </a:cubicBezTo>
                  <a:lnTo>
                    <a:pt x="60" y="7809"/>
                  </a:lnTo>
                  <a:cubicBezTo>
                    <a:pt x="1" y="7949"/>
                    <a:pt x="41" y="8091"/>
                    <a:pt x="162" y="8172"/>
                  </a:cubicBezTo>
                  <a:cubicBezTo>
                    <a:pt x="205" y="8200"/>
                    <a:pt x="253" y="8213"/>
                    <a:pt x="300" y="8213"/>
                  </a:cubicBezTo>
                  <a:cubicBezTo>
                    <a:pt x="385" y="8213"/>
                    <a:pt x="465" y="8169"/>
                    <a:pt x="504" y="8091"/>
                  </a:cubicBezTo>
                  <a:cubicBezTo>
                    <a:pt x="2802" y="4360"/>
                    <a:pt x="6512" y="1498"/>
                    <a:pt x="10726" y="248"/>
                  </a:cubicBezTo>
                  <a:cubicBezTo>
                    <a:pt x="10807" y="228"/>
                    <a:pt x="10847" y="167"/>
                    <a:pt x="10826" y="86"/>
                  </a:cubicBezTo>
                  <a:cubicBezTo>
                    <a:pt x="10810" y="37"/>
                    <a:pt x="10752" y="1"/>
                    <a:pt x="10698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1"/>
            <p:cNvSpPr/>
            <p:nvPr/>
          </p:nvSpPr>
          <p:spPr>
            <a:xfrm>
              <a:off x="3048525" y="3852650"/>
              <a:ext cx="304975" cy="55750"/>
            </a:xfrm>
            <a:custGeom>
              <a:avLst/>
              <a:gdLst/>
              <a:ahLst/>
              <a:cxnLst/>
              <a:rect l="l" t="t" r="r" b="b"/>
              <a:pathLst>
                <a:path w="12199" h="2230" extrusionOk="0">
                  <a:moveTo>
                    <a:pt x="8478" y="0"/>
                  </a:moveTo>
                  <a:cubicBezTo>
                    <a:pt x="7643" y="0"/>
                    <a:pt x="6806" y="26"/>
                    <a:pt x="5968" y="92"/>
                  </a:cubicBezTo>
                  <a:cubicBezTo>
                    <a:pt x="4941" y="173"/>
                    <a:pt x="3933" y="313"/>
                    <a:pt x="2944" y="555"/>
                  </a:cubicBezTo>
                  <a:cubicBezTo>
                    <a:pt x="1936" y="818"/>
                    <a:pt x="949" y="1200"/>
                    <a:pt x="122" y="1845"/>
                  </a:cubicBezTo>
                  <a:lnTo>
                    <a:pt x="102" y="1845"/>
                  </a:lnTo>
                  <a:cubicBezTo>
                    <a:pt x="22" y="1926"/>
                    <a:pt x="1" y="2047"/>
                    <a:pt x="81" y="2148"/>
                  </a:cubicBezTo>
                  <a:cubicBezTo>
                    <a:pt x="127" y="2205"/>
                    <a:pt x="185" y="2229"/>
                    <a:pt x="246" y="2229"/>
                  </a:cubicBezTo>
                  <a:cubicBezTo>
                    <a:pt x="292" y="2229"/>
                    <a:pt x="340" y="2215"/>
                    <a:pt x="385" y="2189"/>
                  </a:cubicBezTo>
                  <a:cubicBezTo>
                    <a:pt x="1151" y="1563"/>
                    <a:pt x="2078" y="1181"/>
                    <a:pt x="3025" y="939"/>
                  </a:cubicBezTo>
                  <a:cubicBezTo>
                    <a:pt x="3993" y="676"/>
                    <a:pt x="5001" y="515"/>
                    <a:pt x="5989" y="434"/>
                  </a:cubicBezTo>
                  <a:cubicBezTo>
                    <a:pt x="6958" y="337"/>
                    <a:pt x="7927" y="305"/>
                    <a:pt x="8898" y="305"/>
                  </a:cubicBezTo>
                  <a:cubicBezTo>
                    <a:pt x="9947" y="305"/>
                    <a:pt x="11000" y="342"/>
                    <a:pt x="12057" y="374"/>
                  </a:cubicBezTo>
                  <a:cubicBezTo>
                    <a:pt x="12118" y="374"/>
                    <a:pt x="12178" y="313"/>
                    <a:pt x="12178" y="253"/>
                  </a:cubicBezTo>
                  <a:cubicBezTo>
                    <a:pt x="12199" y="173"/>
                    <a:pt x="12138" y="111"/>
                    <a:pt x="12057" y="111"/>
                  </a:cubicBezTo>
                  <a:cubicBezTo>
                    <a:pt x="10870" y="52"/>
                    <a:pt x="9676" y="0"/>
                    <a:pt x="847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1"/>
            <p:cNvSpPr/>
            <p:nvPr/>
          </p:nvSpPr>
          <p:spPr>
            <a:xfrm>
              <a:off x="3240050" y="3416450"/>
              <a:ext cx="55000" cy="230525"/>
            </a:xfrm>
            <a:custGeom>
              <a:avLst/>
              <a:gdLst/>
              <a:ahLst/>
              <a:cxnLst/>
              <a:rect l="l" t="t" r="r" b="b"/>
              <a:pathLst>
                <a:path w="2200" h="9221" extrusionOk="0">
                  <a:moveTo>
                    <a:pt x="1998" y="0"/>
                  </a:moveTo>
                  <a:cubicBezTo>
                    <a:pt x="1936" y="0"/>
                    <a:pt x="1877" y="60"/>
                    <a:pt x="1877" y="121"/>
                  </a:cubicBezTo>
                  <a:cubicBezTo>
                    <a:pt x="1896" y="887"/>
                    <a:pt x="1917" y="1632"/>
                    <a:pt x="1836" y="2399"/>
                  </a:cubicBezTo>
                  <a:cubicBezTo>
                    <a:pt x="1796" y="3145"/>
                    <a:pt x="1675" y="3890"/>
                    <a:pt x="1533" y="4616"/>
                  </a:cubicBezTo>
                  <a:cubicBezTo>
                    <a:pt x="1393" y="5363"/>
                    <a:pt x="1191" y="6089"/>
                    <a:pt x="949" y="6794"/>
                  </a:cubicBezTo>
                  <a:cubicBezTo>
                    <a:pt x="707" y="7500"/>
                    <a:pt x="425" y="8205"/>
                    <a:pt x="82" y="8850"/>
                  </a:cubicBezTo>
                  <a:lnTo>
                    <a:pt x="62" y="8871"/>
                  </a:lnTo>
                  <a:cubicBezTo>
                    <a:pt x="1" y="8992"/>
                    <a:pt x="62" y="9132"/>
                    <a:pt x="162" y="9194"/>
                  </a:cubicBezTo>
                  <a:cubicBezTo>
                    <a:pt x="199" y="9212"/>
                    <a:pt x="240" y="9221"/>
                    <a:pt x="281" y="9221"/>
                  </a:cubicBezTo>
                  <a:cubicBezTo>
                    <a:pt x="373" y="9221"/>
                    <a:pt x="463" y="9176"/>
                    <a:pt x="506" y="9092"/>
                  </a:cubicBezTo>
                  <a:cubicBezTo>
                    <a:pt x="848" y="8387"/>
                    <a:pt x="1130" y="7661"/>
                    <a:pt x="1353" y="6936"/>
                  </a:cubicBezTo>
                  <a:cubicBezTo>
                    <a:pt x="1573" y="6189"/>
                    <a:pt x="1775" y="5444"/>
                    <a:pt x="1896" y="4697"/>
                  </a:cubicBezTo>
                  <a:cubicBezTo>
                    <a:pt x="2017" y="3931"/>
                    <a:pt x="2119" y="3165"/>
                    <a:pt x="2159" y="2399"/>
                  </a:cubicBezTo>
                  <a:cubicBezTo>
                    <a:pt x="2199" y="1653"/>
                    <a:pt x="2178" y="887"/>
                    <a:pt x="2119" y="121"/>
                  </a:cubicBezTo>
                  <a:cubicBezTo>
                    <a:pt x="2119" y="41"/>
                    <a:pt x="2057" y="0"/>
                    <a:pt x="199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1"/>
            <p:cNvSpPr/>
            <p:nvPr/>
          </p:nvSpPr>
          <p:spPr>
            <a:xfrm>
              <a:off x="3240050" y="3433575"/>
              <a:ext cx="94800" cy="94775"/>
            </a:xfrm>
            <a:custGeom>
              <a:avLst/>
              <a:gdLst/>
              <a:ahLst/>
              <a:cxnLst/>
              <a:rect l="l" t="t" r="r" b="b"/>
              <a:pathLst>
                <a:path w="3792" h="3791" extrusionOk="0">
                  <a:moveTo>
                    <a:pt x="1896" y="1"/>
                  </a:moveTo>
                  <a:cubicBezTo>
                    <a:pt x="848" y="1"/>
                    <a:pt x="1" y="847"/>
                    <a:pt x="1" y="1896"/>
                  </a:cubicBezTo>
                  <a:cubicBezTo>
                    <a:pt x="1" y="2944"/>
                    <a:pt x="848" y="3791"/>
                    <a:pt x="1896" y="3791"/>
                  </a:cubicBezTo>
                  <a:cubicBezTo>
                    <a:pt x="2944" y="3791"/>
                    <a:pt x="3791" y="2944"/>
                    <a:pt x="3791" y="1896"/>
                  </a:cubicBezTo>
                  <a:cubicBezTo>
                    <a:pt x="3791" y="847"/>
                    <a:pt x="2944" y="1"/>
                    <a:pt x="1896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1"/>
            <p:cNvSpPr/>
            <p:nvPr/>
          </p:nvSpPr>
          <p:spPr>
            <a:xfrm>
              <a:off x="3197725" y="3555625"/>
              <a:ext cx="280775" cy="144475"/>
            </a:xfrm>
            <a:custGeom>
              <a:avLst/>
              <a:gdLst/>
              <a:ahLst/>
              <a:cxnLst/>
              <a:rect l="l" t="t" r="r" b="b"/>
              <a:pathLst>
                <a:path w="11231" h="5779" extrusionOk="0">
                  <a:moveTo>
                    <a:pt x="11058" y="1"/>
                  </a:moveTo>
                  <a:cubicBezTo>
                    <a:pt x="11026" y="1"/>
                    <a:pt x="10994" y="12"/>
                    <a:pt x="10968" y="38"/>
                  </a:cubicBezTo>
                  <a:cubicBezTo>
                    <a:pt x="10182" y="643"/>
                    <a:pt x="9295" y="1106"/>
                    <a:pt x="8368" y="1489"/>
                  </a:cubicBezTo>
                  <a:cubicBezTo>
                    <a:pt x="7441" y="1893"/>
                    <a:pt x="6492" y="2215"/>
                    <a:pt x="5545" y="2557"/>
                  </a:cubicBezTo>
                  <a:cubicBezTo>
                    <a:pt x="4578" y="2880"/>
                    <a:pt x="3629" y="3223"/>
                    <a:pt x="2702" y="3667"/>
                  </a:cubicBezTo>
                  <a:cubicBezTo>
                    <a:pt x="1775" y="4110"/>
                    <a:pt x="868" y="4635"/>
                    <a:pt x="102" y="5360"/>
                  </a:cubicBezTo>
                  <a:cubicBezTo>
                    <a:pt x="0" y="5460"/>
                    <a:pt x="0" y="5602"/>
                    <a:pt x="102" y="5702"/>
                  </a:cubicBezTo>
                  <a:cubicBezTo>
                    <a:pt x="152" y="5753"/>
                    <a:pt x="213" y="5778"/>
                    <a:pt x="273" y="5778"/>
                  </a:cubicBezTo>
                  <a:cubicBezTo>
                    <a:pt x="333" y="5778"/>
                    <a:pt x="394" y="5753"/>
                    <a:pt x="444" y="5702"/>
                  </a:cubicBezTo>
                  <a:cubicBezTo>
                    <a:pt x="1129" y="5017"/>
                    <a:pt x="1997" y="4493"/>
                    <a:pt x="2884" y="4070"/>
                  </a:cubicBezTo>
                  <a:cubicBezTo>
                    <a:pt x="3791" y="3627"/>
                    <a:pt x="4718" y="3264"/>
                    <a:pt x="5666" y="2920"/>
                  </a:cubicBezTo>
                  <a:cubicBezTo>
                    <a:pt x="6613" y="2578"/>
                    <a:pt x="7581" y="2235"/>
                    <a:pt x="8508" y="1812"/>
                  </a:cubicBezTo>
                  <a:cubicBezTo>
                    <a:pt x="9436" y="1409"/>
                    <a:pt x="10363" y="925"/>
                    <a:pt x="11150" y="259"/>
                  </a:cubicBezTo>
                  <a:cubicBezTo>
                    <a:pt x="11210" y="219"/>
                    <a:pt x="11231" y="119"/>
                    <a:pt x="11170" y="57"/>
                  </a:cubicBezTo>
                  <a:cubicBezTo>
                    <a:pt x="11146" y="23"/>
                    <a:pt x="11103" y="1"/>
                    <a:pt x="11058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1"/>
            <p:cNvSpPr/>
            <p:nvPr/>
          </p:nvSpPr>
          <p:spPr>
            <a:xfrm>
              <a:off x="3375675" y="3541925"/>
              <a:ext cx="94775" cy="94775"/>
            </a:xfrm>
            <a:custGeom>
              <a:avLst/>
              <a:gdLst/>
              <a:ahLst/>
              <a:cxnLst/>
              <a:rect l="l" t="t" r="r" b="b"/>
              <a:pathLst>
                <a:path w="3791" h="3791" extrusionOk="0">
                  <a:moveTo>
                    <a:pt x="1895" y="0"/>
                  </a:moveTo>
                  <a:cubicBezTo>
                    <a:pt x="847" y="0"/>
                    <a:pt x="0" y="847"/>
                    <a:pt x="0" y="1896"/>
                  </a:cubicBezTo>
                  <a:cubicBezTo>
                    <a:pt x="0" y="2944"/>
                    <a:pt x="847" y="3791"/>
                    <a:pt x="1895" y="3791"/>
                  </a:cubicBezTo>
                  <a:cubicBezTo>
                    <a:pt x="2943" y="3791"/>
                    <a:pt x="3790" y="2944"/>
                    <a:pt x="3790" y="1896"/>
                  </a:cubicBezTo>
                  <a:cubicBezTo>
                    <a:pt x="3790" y="847"/>
                    <a:pt x="2943" y="0"/>
                    <a:pt x="1895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1"/>
            <p:cNvSpPr/>
            <p:nvPr/>
          </p:nvSpPr>
          <p:spPr>
            <a:xfrm>
              <a:off x="2642825" y="4177500"/>
              <a:ext cx="291825" cy="181975"/>
            </a:xfrm>
            <a:custGeom>
              <a:avLst/>
              <a:gdLst/>
              <a:ahLst/>
              <a:cxnLst/>
              <a:rect l="l" t="t" r="r" b="b"/>
              <a:pathLst>
                <a:path w="11673" h="7279" extrusionOk="0">
                  <a:moveTo>
                    <a:pt x="0" y="1"/>
                  </a:moveTo>
                  <a:cubicBezTo>
                    <a:pt x="0" y="1"/>
                    <a:pt x="1936" y="3649"/>
                    <a:pt x="4798" y="5060"/>
                  </a:cubicBezTo>
                  <a:cubicBezTo>
                    <a:pt x="7640" y="6452"/>
                    <a:pt x="11672" y="7278"/>
                    <a:pt x="11672" y="7278"/>
                  </a:cubicBezTo>
                  <a:cubicBezTo>
                    <a:pt x="11672" y="7278"/>
                    <a:pt x="10927" y="3407"/>
                    <a:pt x="6250" y="1714"/>
                  </a:cubicBezTo>
                  <a:cubicBezTo>
                    <a:pt x="1573" y="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1"/>
            <p:cNvSpPr/>
            <p:nvPr/>
          </p:nvSpPr>
          <p:spPr>
            <a:xfrm>
              <a:off x="2458825" y="4155200"/>
              <a:ext cx="490950" cy="33675"/>
            </a:xfrm>
            <a:custGeom>
              <a:avLst/>
              <a:gdLst/>
              <a:ahLst/>
              <a:cxnLst/>
              <a:rect l="l" t="t" r="r" b="b"/>
              <a:pathLst>
                <a:path w="19638" h="1347" extrusionOk="0">
                  <a:moveTo>
                    <a:pt x="1922" y="1"/>
                  </a:moveTo>
                  <a:cubicBezTo>
                    <a:pt x="1417" y="1"/>
                    <a:pt x="912" y="15"/>
                    <a:pt x="404" y="46"/>
                  </a:cubicBezTo>
                  <a:cubicBezTo>
                    <a:pt x="162" y="65"/>
                    <a:pt x="1" y="267"/>
                    <a:pt x="22" y="490"/>
                  </a:cubicBezTo>
                  <a:cubicBezTo>
                    <a:pt x="40" y="717"/>
                    <a:pt x="220" y="874"/>
                    <a:pt x="443" y="874"/>
                  </a:cubicBezTo>
                  <a:cubicBezTo>
                    <a:pt x="456" y="874"/>
                    <a:pt x="470" y="873"/>
                    <a:pt x="485" y="872"/>
                  </a:cubicBezTo>
                  <a:cubicBezTo>
                    <a:pt x="1230" y="794"/>
                    <a:pt x="1985" y="763"/>
                    <a:pt x="2743" y="763"/>
                  </a:cubicBezTo>
                  <a:cubicBezTo>
                    <a:pt x="3562" y="763"/>
                    <a:pt x="4385" y="800"/>
                    <a:pt x="5202" y="853"/>
                  </a:cubicBezTo>
                  <a:cubicBezTo>
                    <a:pt x="6796" y="933"/>
                    <a:pt x="8388" y="1094"/>
                    <a:pt x="9981" y="1215"/>
                  </a:cubicBezTo>
                  <a:cubicBezTo>
                    <a:pt x="11014" y="1294"/>
                    <a:pt x="12056" y="1347"/>
                    <a:pt x="13101" y="1347"/>
                  </a:cubicBezTo>
                  <a:cubicBezTo>
                    <a:pt x="13666" y="1347"/>
                    <a:pt x="14232" y="1331"/>
                    <a:pt x="14799" y="1296"/>
                  </a:cubicBezTo>
                  <a:cubicBezTo>
                    <a:pt x="16412" y="1194"/>
                    <a:pt x="18005" y="933"/>
                    <a:pt x="19537" y="388"/>
                  </a:cubicBezTo>
                  <a:cubicBezTo>
                    <a:pt x="19597" y="369"/>
                    <a:pt x="19637" y="288"/>
                    <a:pt x="19618" y="227"/>
                  </a:cubicBezTo>
                  <a:cubicBezTo>
                    <a:pt x="19601" y="177"/>
                    <a:pt x="19542" y="141"/>
                    <a:pt x="19489" y="141"/>
                  </a:cubicBezTo>
                  <a:cubicBezTo>
                    <a:pt x="19478" y="141"/>
                    <a:pt x="19467" y="143"/>
                    <a:pt x="19457" y="146"/>
                  </a:cubicBezTo>
                  <a:cubicBezTo>
                    <a:pt x="17944" y="630"/>
                    <a:pt x="16371" y="853"/>
                    <a:pt x="14779" y="893"/>
                  </a:cubicBezTo>
                  <a:cubicBezTo>
                    <a:pt x="14497" y="903"/>
                    <a:pt x="14215" y="908"/>
                    <a:pt x="13933" y="908"/>
                  </a:cubicBezTo>
                  <a:cubicBezTo>
                    <a:pt x="12627" y="908"/>
                    <a:pt x="11331" y="803"/>
                    <a:pt x="10021" y="670"/>
                  </a:cubicBezTo>
                  <a:cubicBezTo>
                    <a:pt x="8449" y="509"/>
                    <a:pt x="6855" y="307"/>
                    <a:pt x="5263" y="167"/>
                  </a:cubicBezTo>
                  <a:cubicBezTo>
                    <a:pt x="4152" y="69"/>
                    <a:pt x="3040" y="1"/>
                    <a:pt x="1922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1"/>
            <p:cNvSpPr/>
            <p:nvPr/>
          </p:nvSpPr>
          <p:spPr>
            <a:xfrm>
              <a:off x="2830800" y="4129125"/>
              <a:ext cx="94775" cy="94775"/>
            </a:xfrm>
            <a:custGeom>
              <a:avLst/>
              <a:gdLst/>
              <a:ahLst/>
              <a:cxnLst/>
              <a:rect l="l" t="t" r="r" b="b"/>
              <a:pathLst>
                <a:path w="3791" h="3791" extrusionOk="0">
                  <a:moveTo>
                    <a:pt x="1895" y="0"/>
                  </a:moveTo>
                  <a:cubicBezTo>
                    <a:pt x="847" y="0"/>
                    <a:pt x="0" y="847"/>
                    <a:pt x="0" y="1896"/>
                  </a:cubicBezTo>
                  <a:cubicBezTo>
                    <a:pt x="0" y="2944"/>
                    <a:pt x="847" y="3791"/>
                    <a:pt x="1895" y="3791"/>
                  </a:cubicBezTo>
                  <a:cubicBezTo>
                    <a:pt x="2944" y="3791"/>
                    <a:pt x="3791" y="2944"/>
                    <a:pt x="3791" y="1896"/>
                  </a:cubicBezTo>
                  <a:cubicBezTo>
                    <a:pt x="3791" y="847"/>
                    <a:pt x="2944" y="0"/>
                    <a:pt x="1895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1"/>
            <p:cNvSpPr/>
            <p:nvPr/>
          </p:nvSpPr>
          <p:spPr>
            <a:xfrm>
              <a:off x="2367625" y="3044300"/>
              <a:ext cx="760575" cy="1033425"/>
            </a:xfrm>
            <a:custGeom>
              <a:avLst/>
              <a:gdLst/>
              <a:ahLst/>
              <a:cxnLst/>
              <a:rect l="l" t="t" r="r" b="b"/>
              <a:pathLst>
                <a:path w="30423" h="41337" extrusionOk="0">
                  <a:moveTo>
                    <a:pt x="22582" y="0"/>
                  </a:moveTo>
                  <a:cubicBezTo>
                    <a:pt x="20935" y="0"/>
                    <a:pt x="19397" y="765"/>
                    <a:pt x="17984" y="1559"/>
                  </a:cubicBezTo>
                  <a:cubicBezTo>
                    <a:pt x="16673" y="2325"/>
                    <a:pt x="15342" y="3032"/>
                    <a:pt x="14113" y="3938"/>
                  </a:cubicBezTo>
                  <a:cubicBezTo>
                    <a:pt x="12903" y="4846"/>
                    <a:pt x="11774" y="5914"/>
                    <a:pt x="10866" y="7145"/>
                  </a:cubicBezTo>
                  <a:cubicBezTo>
                    <a:pt x="9899" y="8454"/>
                    <a:pt x="9194" y="9967"/>
                    <a:pt x="8931" y="11640"/>
                  </a:cubicBezTo>
                  <a:cubicBezTo>
                    <a:pt x="8911" y="11720"/>
                    <a:pt x="8871" y="12728"/>
                    <a:pt x="8831" y="13072"/>
                  </a:cubicBezTo>
                  <a:cubicBezTo>
                    <a:pt x="8831" y="13152"/>
                    <a:pt x="8810" y="13193"/>
                    <a:pt x="8810" y="13193"/>
                  </a:cubicBezTo>
                  <a:cubicBezTo>
                    <a:pt x="3347" y="15531"/>
                    <a:pt x="0" y="22063"/>
                    <a:pt x="20" y="28152"/>
                  </a:cubicBezTo>
                  <a:lnTo>
                    <a:pt x="20" y="28695"/>
                  </a:lnTo>
                  <a:cubicBezTo>
                    <a:pt x="60" y="29604"/>
                    <a:pt x="181" y="30531"/>
                    <a:pt x="383" y="31418"/>
                  </a:cubicBezTo>
                  <a:cubicBezTo>
                    <a:pt x="605" y="32386"/>
                    <a:pt x="907" y="33332"/>
                    <a:pt x="1350" y="34200"/>
                  </a:cubicBezTo>
                  <a:lnTo>
                    <a:pt x="1350" y="34220"/>
                  </a:lnTo>
                  <a:cubicBezTo>
                    <a:pt x="1391" y="34281"/>
                    <a:pt x="1412" y="34340"/>
                    <a:pt x="1431" y="34381"/>
                  </a:cubicBezTo>
                  <a:cubicBezTo>
                    <a:pt x="2581" y="36639"/>
                    <a:pt x="4355" y="38534"/>
                    <a:pt x="6511" y="39824"/>
                  </a:cubicBezTo>
                  <a:cubicBezTo>
                    <a:pt x="7178" y="40227"/>
                    <a:pt x="7863" y="40550"/>
                    <a:pt x="8568" y="40832"/>
                  </a:cubicBezTo>
                  <a:cubicBezTo>
                    <a:pt x="9506" y="41193"/>
                    <a:pt x="10429" y="41337"/>
                    <a:pt x="11345" y="41337"/>
                  </a:cubicBezTo>
                  <a:cubicBezTo>
                    <a:pt x="13087" y="41337"/>
                    <a:pt x="14800" y="40817"/>
                    <a:pt x="16532" y="40289"/>
                  </a:cubicBezTo>
                  <a:cubicBezTo>
                    <a:pt x="19172" y="39502"/>
                    <a:pt x="21874" y="38716"/>
                    <a:pt x="24213" y="37203"/>
                  </a:cubicBezTo>
                  <a:cubicBezTo>
                    <a:pt x="28629" y="34321"/>
                    <a:pt x="30422" y="28091"/>
                    <a:pt x="30080" y="22647"/>
                  </a:cubicBezTo>
                  <a:cubicBezTo>
                    <a:pt x="30000" y="21499"/>
                    <a:pt x="29838" y="20410"/>
                    <a:pt x="29596" y="19381"/>
                  </a:cubicBezTo>
                  <a:cubicBezTo>
                    <a:pt x="29495" y="19039"/>
                    <a:pt x="29414" y="18696"/>
                    <a:pt x="29314" y="18373"/>
                  </a:cubicBezTo>
                  <a:cubicBezTo>
                    <a:pt x="29032" y="17507"/>
                    <a:pt x="28688" y="16680"/>
                    <a:pt x="28164" y="15935"/>
                  </a:cubicBezTo>
                  <a:cubicBezTo>
                    <a:pt x="28024" y="15752"/>
                    <a:pt x="27237" y="15067"/>
                    <a:pt x="27217" y="14865"/>
                  </a:cubicBezTo>
                  <a:cubicBezTo>
                    <a:pt x="26693" y="6317"/>
                    <a:pt x="23548" y="5511"/>
                    <a:pt x="23548" y="5511"/>
                  </a:cubicBezTo>
                  <a:cubicBezTo>
                    <a:pt x="23548" y="5511"/>
                    <a:pt x="25100" y="5209"/>
                    <a:pt x="25100" y="4403"/>
                  </a:cubicBezTo>
                  <a:cubicBezTo>
                    <a:pt x="25100" y="3882"/>
                    <a:pt x="24392" y="3799"/>
                    <a:pt x="23907" y="3799"/>
                  </a:cubicBezTo>
                  <a:cubicBezTo>
                    <a:pt x="23679" y="3799"/>
                    <a:pt x="23500" y="3817"/>
                    <a:pt x="23468" y="3817"/>
                  </a:cubicBezTo>
                  <a:cubicBezTo>
                    <a:pt x="23568" y="3758"/>
                    <a:pt x="25484" y="2467"/>
                    <a:pt x="25059" y="1822"/>
                  </a:cubicBezTo>
                  <a:cubicBezTo>
                    <a:pt x="24956" y="1671"/>
                    <a:pt x="24741" y="1613"/>
                    <a:pt x="24472" y="1613"/>
                  </a:cubicBezTo>
                  <a:cubicBezTo>
                    <a:pt x="23592" y="1613"/>
                    <a:pt x="22128" y="2235"/>
                    <a:pt x="22035" y="2266"/>
                  </a:cubicBezTo>
                  <a:cubicBezTo>
                    <a:pt x="22097" y="2225"/>
                    <a:pt x="22600" y="1862"/>
                    <a:pt x="23226" y="1035"/>
                  </a:cubicBezTo>
                  <a:cubicBezTo>
                    <a:pt x="23890" y="148"/>
                    <a:pt x="23285" y="48"/>
                    <a:pt x="23285" y="48"/>
                  </a:cubicBezTo>
                  <a:cubicBezTo>
                    <a:pt x="23049" y="15"/>
                    <a:pt x="22814" y="0"/>
                    <a:pt x="2258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1"/>
            <p:cNvSpPr/>
            <p:nvPr/>
          </p:nvSpPr>
          <p:spPr>
            <a:xfrm>
              <a:off x="2076775" y="3787875"/>
              <a:ext cx="375550" cy="330675"/>
            </a:xfrm>
            <a:custGeom>
              <a:avLst/>
              <a:gdLst/>
              <a:ahLst/>
              <a:cxnLst/>
              <a:rect l="l" t="t" r="r" b="b"/>
              <a:pathLst>
                <a:path w="15022" h="13227" extrusionOk="0">
                  <a:moveTo>
                    <a:pt x="13449" y="1"/>
                  </a:moveTo>
                  <a:cubicBezTo>
                    <a:pt x="13146" y="202"/>
                    <a:pt x="12844" y="385"/>
                    <a:pt x="12541" y="565"/>
                  </a:cubicBezTo>
                  <a:cubicBezTo>
                    <a:pt x="12521" y="586"/>
                    <a:pt x="12500" y="606"/>
                    <a:pt x="12481" y="606"/>
                  </a:cubicBezTo>
                  <a:cubicBezTo>
                    <a:pt x="12118" y="828"/>
                    <a:pt x="11755" y="1049"/>
                    <a:pt x="11371" y="1251"/>
                  </a:cubicBezTo>
                  <a:cubicBezTo>
                    <a:pt x="8065" y="3106"/>
                    <a:pt x="4557" y="4618"/>
                    <a:pt x="1352" y="6654"/>
                  </a:cubicBezTo>
                  <a:cubicBezTo>
                    <a:pt x="1331" y="6654"/>
                    <a:pt x="1312" y="6675"/>
                    <a:pt x="1312" y="6675"/>
                  </a:cubicBezTo>
                  <a:cubicBezTo>
                    <a:pt x="1030" y="6855"/>
                    <a:pt x="747" y="7038"/>
                    <a:pt x="465" y="7239"/>
                  </a:cubicBezTo>
                  <a:cubicBezTo>
                    <a:pt x="243" y="7380"/>
                    <a:pt x="1" y="7581"/>
                    <a:pt x="1" y="7844"/>
                  </a:cubicBezTo>
                  <a:cubicBezTo>
                    <a:pt x="22" y="7965"/>
                    <a:pt x="62" y="8086"/>
                    <a:pt x="122" y="8186"/>
                  </a:cubicBezTo>
                  <a:cubicBezTo>
                    <a:pt x="621" y="9030"/>
                    <a:pt x="1594" y="9582"/>
                    <a:pt x="2574" y="9582"/>
                  </a:cubicBezTo>
                  <a:cubicBezTo>
                    <a:pt x="2624" y="9582"/>
                    <a:pt x="2673" y="9581"/>
                    <a:pt x="2723" y="9578"/>
                  </a:cubicBezTo>
                  <a:cubicBezTo>
                    <a:pt x="3046" y="9538"/>
                    <a:pt x="3368" y="9476"/>
                    <a:pt x="3670" y="9355"/>
                  </a:cubicBezTo>
                  <a:cubicBezTo>
                    <a:pt x="3691" y="9355"/>
                    <a:pt x="3731" y="9336"/>
                    <a:pt x="3751" y="9315"/>
                  </a:cubicBezTo>
                  <a:cubicBezTo>
                    <a:pt x="4114" y="9194"/>
                    <a:pt x="4457" y="9013"/>
                    <a:pt x="4799" y="8831"/>
                  </a:cubicBezTo>
                  <a:cubicBezTo>
                    <a:pt x="6554" y="7864"/>
                    <a:pt x="8207" y="6735"/>
                    <a:pt x="9759" y="5465"/>
                  </a:cubicBezTo>
                  <a:lnTo>
                    <a:pt x="9759" y="5465"/>
                  </a:lnTo>
                  <a:cubicBezTo>
                    <a:pt x="8468" y="6614"/>
                    <a:pt x="7299" y="7823"/>
                    <a:pt x="6130" y="9073"/>
                  </a:cubicBezTo>
                  <a:lnTo>
                    <a:pt x="6070" y="9134"/>
                  </a:lnTo>
                  <a:cubicBezTo>
                    <a:pt x="5828" y="9396"/>
                    <a:pt x="5586" y="9659"/>
                    <a:pt x="5323" y="9920"/>
                  </a:cubicBezTo>
                  <a:cubicBezTo>
                    <a:pt x="5183" y="10081"/>
                    <a:pt x="5041" y="10242"/>
                    <a:pt x="4960" y="10444"/>
                  </a:cubicBezTo>
                  <a:cubicBezTo>
                    <a:pt x="4780" y="10909"/>
                    <a:pt x="5041" y="11412"/>
                    <a:pt x="5344" y="11815"/>
                  </a:cubicBezTo>
                  <a:cubicBezTo>
                    <a:pt x="5667" y="12199"/>
                    <a:pt x="6030" y="12562"/>
                    <a:pt x="6452" y="12823"/>
                  </a:cubicBezTo>
                  <a:cubicBezTo>
                    <a:pt x="6755" y="13025"/>
                    <a:pt x="7097" y="13207"/>
                    <a:pt x="7460" y="13226"/>
                  </a:cubicBezTo>
                  <a:cubicBezTo>
                    <a:pt x="7904" y="13226"/>
                    <a:pt x="8307" y="13025"/>
                    <a:pt x="8651" y="12702"/>
                  </a:cubicBezTo>
                  <a:cubicBezTo>
                    <a:pt x="8670" y="12702"/>
                    <a:pt x="8691" y="12683"/>
                    <a:pt x="8691" y="12662"/>
                  </a:cubicBezTo>
                  <a:cubicBezTo>
                    <a:pt x="8933" y="12441"/>
                    <a:pt x="9134" y="12199"/>
                    <a:pt x="9336" y="11936"/>
                  </a:cubicBezTo>
                  <a:cubicBezTo>
                    <a:pt x="11130" y="9618"/>
                    <a:pt x="12823" y="7199"/>
                    <a:pt x="14376" y="4699"/>
                  </a:cubicBezTo>
                  <a:cubicBezTo>
                    <a:pt x="14537" y="4436"/>
                    <a:pt x="14718" y="4154"/>
                    <a:pt x="14820" y="3852"/>
                  </a:cubicBezTo>
                  <a:cubicBezTo>
                    <a:pt x="15021" y="3227"/>
                    <a:pt x="14941" y="2541"/>
                    <a:pt x="14699" y="1936"/>
                  </a:cubicBezTo>
                  <a:cubicBezTo>
                    <a:pt x="14457" y="1312"/>
                    <a:pt x="13831" y="546"/>
                    <a:pt x="1344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1"/>
            <p:cNvSpPr/>
            <p:nvPr/>
          </p:nvSpPr>
          <p:spPr>
            <a:xfrm>
              <a:off x="2109550" y="3954200"/>
              <a:ext cx="61000" cy="67575"/>
            </a:xfrm>
            <a:custGeom>
              <a:avLst/>
              <a:gdLst/>
              <a:ahLst/>
              <a:cxnLst/>
              <a:rect l="l" t="t" r="r" b="b"/>
              <a:pathLst>
                <a:path w="2440" h="2703" extrusionOk="0">
                  <a:moveTo>
                    <a:pt x="2238" y="122"/>
                  </a:moveTo>
                  <a:cubicBezTo>
                    <a:pt x="2278" y="122"/>
                    <a:pt x="2299" y="143"/>
                    <a:pt x="2340" y="162"/>
                  </a:cubicBezTo>
                  <a:cubicBezTo>
                    <a:pt x="2359" y="183"/>
                    <a:pt x="2380" y="202"/>
                    <a:pt x="2380" y="223"/>
                  </a:cubicBezTo>
                  <a:cubicBezTo>
                    <a:pt x="2380" y="283"/>
                    <a:pt x="2340" y="344"/>
                    <a:pt x="2299" y="364"/>
                  </a:cubicBezTo>
                  <a:cubicBezTo>
                    <a:pt x="2117" y="546"/>
                    <a:pt x="1896" y="686"/>
                    <a:pt x="1654" y="748"/>
                  </a:cubicBezTo>
                  <a:cubicBezTo>
                    <a:pt x="1735" y="546"/>
                    <a:pt x="1856" y="385"/>
                    <a:pt x="2017" y="243"/>
                  </a:cubicBezTo>
                  <a:cubicBezTo>
                    <a:pt x="2057" y="183"/>
                    <a:pt x="2138" y="122"/>
                    <a:pt x="2219" y="122"/>
                  </a:cubicBezTo>
                  <a:close/>
                  <a:moveTo>
                    <a:pt x="41" y="1"/>
                  </a:moveTo>
                  <a:cubicBezTo>
                    <a:pt x="20" y="1"/>
                    <a:pt x="1" y="22"/>
                    <a:pt x="1" y="22"/>
                  </a:cubicBezTo>
                  <a:cubicBezTo>
                    <a:pt x="182" y="444"/>
                    <a:pt x="585" y="748"/>
                    <a:pt x="1028" y="828"/>
                  </a:cubicBezTo>
                  <a:cubicBezTo>
                    <a:pt x="1120" y="848"/>
                    <a:pt x="1205" y="859"/>
                    <a:pt x="1291" y="859"/>
                  </a:cubicBezTo>
                  <a:cubicBezTo>
                    <a:pt x="1377" y="859"/>
                    <a:pt x="1462" y="848"/>
                    <a:pt x="1553" y="828"/>
                  </a:cubicBezTo>
                  <a:lnTo>
                    <a:pt x="1553" y="828"/>
                  </a:lnTo>
                  <a:cubicBezTo>
                    <a:pt x="1472" y="1111"/>
                    <a:pt x="1453" y="1393"/>
                    <a:pt x="1512" y="1654"/>
                  </a:cubicBezTo>
                  <a:cubicBezTo>
                    <a:pt x="1614" y="2119"/>
                    <a:pt x="1936" y="2501"/>
                    <a:pt x="2359" y="2702"/>
                  </a:cubicBezTo>
                  <a:cubicBezTo>
                    <a:pt x="2380" y="2702"/>
                    <a:pt x="2420" y="2683"/>
                    <a:pt x="2440" y="2662"/>
                  </a:cubicBezTo>
                  <a:cubicBezTo>
                    <a:pt x="2399" y="2662"/>
                    <a:pt x="2359" y="2643"/>
                    <a:pt x="2340" y="2622"/>
                  </a:cubicBezTo>
                  <a:cubicBezTo>
                    <a:pt x="2299" y="2602"/>
                    <a:pt x="2278" y="2581"/>
                    <a:pt x="2259" y="2581"/>
                  </a:cubicBezTo>
                  <a:cubicBezTo>
                    <a:pt x="2117" y="2481"/>
                    <a:pt x="1977" y="2360"/>
                    <a:pt x="1875" y="2240"/>
                  </a:cubicBezTo>
                  <a:cubicBezTo>
                    <a:pt x="1875" y="2240"/>
                    <a:pt x="1856" y="2240"/>
                    <a:pt x="1856" y="2219"/>
                  </a:cubicBezTo>
                  <a:cubicBezTo>
                    <a:pt x="1735" y="2057"/>
                    <a:pt x="1633" y="1856"/>
                    <a:pt x="1574" y="1654"/>
                  </a:cubicBezTo>
                  <a:cubicBezTo>
                    <a:pt x="1574" y="1594"/>
                    <a:pt x="1553" y="1554"/>
                    <a:pt x="1553" y="1514"/>
                  </a:cubicBezTo>
                  <a:lnTo>
                    <a:pt x="1553" y="1452"/>
                  </a:lnTo>
                  <a:cubicBezTo>
                    <a:pt x="1533" y="1231"/>
                    <a:pt x="1553" y="1030"/>
                    <a:pt x="1633" y="828"/>
                  </a:cubicBezTo>
                  <a:cubicBezTo>
                    <a:pt x="1896" y="748"/>
                    <a:pt x="2157" y="627"/>
                    <a:pt x="2340" y="425"/>
                  </a:cubicBezTo>
                  <a:cubicBezTo>
                    <a:pt x="2380" y="385"/>
                    <a:pt x="2420" y="323"/>
                    <a:pt x="2440" y="283"/>
                  </a:cubicBezTo>
                  <a:lnTo>
                    <a:pt x="2440" y="223"/>
                  </a:lnTo>
                  <a:lnTo>
                    <a:pt x="2440" y="202"/>
                  </a:lnTo>
                  <a:cubicBezTo>
                    <a:pt x="2420" y="162"/>
                    <a:pt x="2399" y="143"/>
                    <a:pt x="2380" y="102"/>
                  </a:cubicBezTo>
                  <a:cubicBezTo>
                    <a:pt x="2340" y="82"/>
                    <a:pt x="2278" y="62"/>
                    <a:pt x="2219" y="62"/>
                  </a:cubicBezTo>
                  <a:cubicBezTo>
                    <a:pt x="2117" y="62"/>
                    <a:pt x="2036" y="143"/>
                    <a:pt x="1977" y="183"/>
                  </a:cubicBezTo>
                  <a:cubicBezTo>
                    <a:pt x="1794" y="344"/>
                    <a:pt x="1674" y="546"/>
                    <a:pt x="1593" y="767"/>
                  </a:cubicBezTo>
                  <a:cubicBezTo>
                    <a:pt x="1503" y="787"/>
                    <a:pt x="1407" y="797"/>
                    <a:pt x="1314" y="797"/>
                  </a:cubicBezTo>
                  <a:cubicBezTo>
                    <a:pt x="1221" y="797"/>
                    <a:pt x="1130" y="787"/>
                    <a:pt x="1049" y="767"/>
                  </a:cubicBezTo>
                  <a:cubicBezTo>
                    <a:pt x="1009" y="767"/>
                    <a:pt x="988" y="767"/>
                    <a:pt x="969" y="748"/>
                  </a:cubicBezTo>
                  <a:cubicBezTo>
                    <a:pt x="928" y="748"/>
                    <a:pt x="907" y="748"/>
                    <a:pt x="888" y="727"/>
                  </a:cubicBezTo>
                  <a:cubicBezTo>
                    <a:pt x="646" y="646"/>
                    <a:pt x="404" y="506"/>
                    <a:pt x="243" y="304"/>
                  </a:cubicBezTo>
                  <a:cubicBezTo>
                    <a:pt x="222" y="283"/>
                    <a:pt x="222" y="264"/>
                    <a:pt x="203" y="243"/>
                  </a:cubicBezTo>
                  <a:cubicBezTo>
                    <a:pt x="141" y="162"/>
                    <a:pt x="82" y="82"/>
                    <a:pt x="4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1"/>
            <p:cNvSpPr/>
            <p:nvPr/>
          </p:nvSpPr>
          <p:spPr>
            <a:xfrm>
              <a:off x="2228500" y="4014700"/>
              <a:ext cx="65550" cy="90750"/>
            </a:xfrm>
            <a:custGeom>
              <a:avLst/>
              <a:gdLst/>
              <a:ahLst/>
              <a:cxnLst/>
              <a:rect l="l" t="t" r="r" b="b"/>
              <a:pathLst>
                <a:path w="2622" h="3630" extrusionOk="0">
                  <a:moveTo>
                    <a:pt x="2138" y="1069"/>
                  </a:moveTo>
                  <a:cubicBezTo>
                    <a:pt x="2178" y="1069"/>
                    <a:pt x="2219" y="1069"/>
                    <a:pt x="2238" y="1089"/>
                  </a:cubicBezTo>
                  <a:cubicBezTo>
                    <a:pt x="2157" y="1311"/>
                    <a:pt x="1977" y="1473"/>
                    <a:pt x="1754" y="1573"/>
                  </a:cubicBezTo>
                  <a:lnTo>
                    <a:pt x="1754" y="1553"/>
                  </a:lnTo>
                  <a:cubicBezTo>
                    <a:pt x="1775" y="1432"/>
                    <a:pt x="1815" y="1290"/>
                    <a:pt x="1915" y="1169"/>
                  </a:cubicBezTo>
                  <a:cubicBezTo>
                    <a:pt x="1977" y="1110"/>
                    <a:pt x="2057" y="1069"/>
                    <a:pt x="2138" y="1069"/>
                  </a:cubicBezTo>
                  <a:close/>
                  <a:moveTo>
                    <a:pt x="61" y="0"/>
                  </a:moveTo>
                  <a:lnTo>
                    <a:pt x="1" y="61"/>
                  </a:lnTo>
                  <a:cubicBezTo>
                    <a:pt x="41" y="323"/>
                    <a:pt x="101" y="586"/>
                    <a:pt x="222" y="847"/>
                  </a:cubicBezTo>
                  <a:cubicBezTo>
                    <a:pt x="303" y="1029"/>
                    <a:pt x="424" y="1190"/>
                    <a:pt x="565" y="1311"/>
                  </a:cubicBezTo>
                  <a:lnTo>
                    <a:pt x="565" y="1331"/>
                  </a:lnTo>
                  <a:cubicBezTo>
                    <a:pt x="767" y="1513"/>
                    <a:pt x="988" y="1634"/>
                    <a:pt x="1211" y="1674"/>
                  </a:cubicBezTo>
                  <a:cubicBezTo>
                    <a:pt x="1283" y="1692"/>
                    <a:pt x="1355" y="1702"/>
                    <a:pt x="1425" y="1702"/>
                  </a:cubicBezTo>
                  <a:cubicBezTo>
                    <a:pt x="1512" y="1702"/>
                    <a:pt x="1596" y="1687"/>
                    <a:pt x="1673" y="1653"/>
                  </a:cubicBezTo>
                  <a:lnTo>
                    <a:pt x="1673" y="1653"/>
                  </a:lnTo>
                  <a:cubicBezTo>
                    <a:pt x="1633" y="2057"/>
                    <a:pt x="1694" y="2440"/>
                    <a:pt x="1856" y="2803"/>
                  </a:cubicBezTo>
                  <a:cubicBezTo>
                    <a:pt x="1856" y="2823"/>
                    <a:pt x="1856" y="2844"/>
                    <a:pt x="1875" y="2844"/>
                  </a:cubicBezTo>
                  <a:cubicBezTo>
                    <a:pt x="1896" y="2903"/>
                    <a:pt x="1915" y="2965"/>
                    <a:pt x="1956" y="3024"/>
                  </a:cubicBezTo>
                  <a:cubicBezTo>
                    <a:pt x="2117" y="3307"/>
                    <a:pt x="2340" y="3529"/>
                    <a:pt x="2582" y="3629"/>
                  </a:cubicBezTo>
                  <a:cubicBezTo>
                    <a:pt x="2601" y="3629"/>
                    <a:pt x="2622" y="3610"/>
                    <a:pt x="2622" y="3589"/>
                  </a:cubicBezTo>
                  <a:cubicBezTo>
                    <a:pt x="2541" y="3548"/>
                    <a:pt x="2461" y="3508"/>
                    <a:pt x="2399" y="3448"/>
                  </a:cubicBezTo>
                  <a:lnTo>
                    <a:pt x="2340" y="3387"/>
                  </a:lnTo>
                  <a:cubicBezTo>
                    <a:pt x="2219" y="3287"/>
                    <a:pt x="2117" y="3145"/>
                    <a:pt x="2017" y="2984"/>
                  </a:cubicBezTo>
                  <a:cubicBezTo>
                    <a:pt x="1977" y="2924"/>
                    <a:pt x="1956" y="2863"/>
                    <a:pt x="1936" y="2803"/>
                  </a:cubicBezTo>
                  <a:cubicBezTo>
                    <a:pt x="1915" y="2782"/>
                    <a:pt x="1896" y="2763"/>
                    <a:pt x="1896" y="2742"/>
                  </a:cubicBezTo>
                  <a:cubicBezTo>
                    <a:pt x="1754" y="2400"/>
                    <a:pt x="1694" y="2016"/>
                    <a:pt x="1754" y="1634"/>
                  </a:cubicBezTo>
                  <a:cubicBezTo>
                    <a:pt x="2017" y="1553"/>
                    <a:pt x="2238" y="1352"/>
                    <a:pt x="2319" y="1089"/>
                  </a:cubicBezTo>
                  <a:cubicBezTo>
                    <a:pt x="2319" y="1069"/>
                    <a:pt x="2319" y="1069"/>
                    <a:pt x="2299" y="1069"/>
                  </a:cubicBezTo>
                  <a:lnTo>
                    <a:pt x="2299" y="1049"/>
                  </a:lnTo>
                  <a:cubicBezTo>
                    <a:pt x="2278" y="1049"/>
                    <a:pt x="2278" y="1029"/>
                    <a:pt x="2259" y="1029"/>
                  </a:cubicBezTo>
                  <a:cubicBezTo>
                    <a:pt x="2220" y="1012"/>
                    <a:pt x="2179" y="1005"/>
                    <a:pt x="2139" y="1005"/>
                  </a:cubicBezTo>
                  <a:cubicBezTo>
                    <a:pt x="2033" y="1005"/>
                    <a:pt x="1928" y="1057"/>
                    <a:pt x="1856" y="1129"/>
                  </a:cubicBezTo>
                  <a:cubicBezTo>
                    <a:pt x="1754" y="1250"/>
                    <a:pt x="1714" y="1411"/>
                    <a:pt x="1694" y="1532"/>
                  </a:cubicBezTo>
                  <a:lnTo>
                    <a:pt x="1694" y="1594"/>
                  </a:lnTo>
                  <a:cubicBezTo>
                    <a:pt x="1595" y="1618"/>
                    <a:pt x="1504" y="1635"/>
                    <a:pt x="1410" y="1635"/>
                  </a:cubicBezTo>
                  <a:cubicBezTo>
                    <a:pt x="1352" y="1635"/>
                    <a:pt x="1292" y="1629"/>
                    <a:pt x="1230" y="1613"/>
                  </a:cubicBezTo>
                  <a:cubicBezTo>
                    <a:pt x="1009" y="1573"/>
                    <a:pt x="807" y="1473"/>
                    <a:pt x="625" y="1311"/>
                  </a:cubicBezTo>
                  <a:cubicBezTo>
                    <a:pt x="625" y="1290"/>
                    <a:pt x="606" y="1271"/>
                    <a:pt x="585" y="1250"/>
                  </a:cubicBezTo>
                  <a:cubicBezTo>
                    <a:pt x="464" y="1129"/>
                    <a:pt x="364" y="989"/>
                    <a:pt x="283" y="807"/>
                  </a:cubicBezTo>
                  <a:cubicBezTo>
                    <a:pt x="243" y="726"/>
                    <a:pt x="203" y="626"/>
                    <a:pt x="182" y="524"/>
                  </a:cubicBezTo>
                  <a:cubicBezTo>
                    <a:pt x="162" y="505"/>
                    <a:pt x="162" y="484"/>
                    <a:pt x="162" y="465"/>
                  </a:cubicBezTo>
                  <a:cubicBezTo>
                    <a:pt x="101" y="303"/>
                    <a:pt x="82" y="142"/>
                    <a:pt x="6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1"/>
            <p:cNvSpPr/>
            <p:nvPr/>
          </p:nvSpPr>
          <p:spPr>
            <a:xfrm>
              <a:off x="2113600" y="3792550"/>
              <a:ext cx="289325" cy="169275"/>
            </a:xfrm>
            <a:custGeom>
              <a:avLst/>
              <a:gdLst/>
              <a:ahLst/>
              <a:cxnLst/>
              <a:rect l="l" t="t" r="r" b="b"/>
              <a:pathLst>
                <a:path w="11573" h="6771" extrusionOk="0">
                  <a:moveTo>
                    <a:pt x="11539" y="1"/>
                  </a:moveTo>
                  <a:cubicBezTo>
                    <a:pt x="11532" y="1"/>
                    <a:pt x="11522" y="6"/>
                    <a:pt x="11511" y="15"/>
                  </a:cubicBezTo>
                  <a:cubicBezTo>
                    <a:pt x="9032" y="1669"/>
                    <a:pt x="6431" y="3241"/>
                    <a:pt x="3791" y="4652"/>
                  </a:cubicBezTo>
                  <a:cubicBezTo>
                    <a:pt x="3428" y="4854"/>
                    <a:pt x="3024" y="5036"/>
                    <a:pt x="2662" y="5238"/>
                  </a:cubicBezTo>
                  <a:cubicBezTo>
                    <a:pt x="1774" y="5681"/>
                    <a:pt x="866" y="6144"/>
                    <a:pt x="20" y="6709"/>
                  </a:cubicBezTo>
                  <a:cubicBezTo>
                    <a:pt x="20" y="6730"/>
                    <a:pt x="0" y="6749"/>
                    <a:pt x="20" y="6770"/>
                  </a:cubicBezTo>
                  <a:lnTo>
                    <a:pt x="60" y="6770"/>
                  </a:lnTo>
                  <a:cubicBezTo>
                    <a:pt x="907" y="6185"/>
                    <a:pt x="1774" y="5762"/>
                    <a:pt x="2681" y="5298"/>
                  </a:cubicBezTo>
                  <a:cubicBezTo>
                    <a:pt x="3065" y="5096"/>
                    <a:pt x="3447" y="4915"/>
                    <a:pt x="3831" y="4714"/>
                  </a:cubicBezTo>
                  <a:cubicBezTo>
                    <a:pt x="6471" y="3281"/>
                    <a:pt x="9073" y="1730"/>
                    <a:pt x="11552" y="56"/>
                  </a:cubicBezTo>
                  <a:cubicBezTo>
                    <a:pt x="11573" y="56"/>
                    <a:pt x="11573" y="36"/>
                    <a:pt x="11552" y="15"/>
                  </a:cubicBezTo>
                  <a:cubicBezTo>
                    <a:pt x="11552" y="6"/>
                    <a:pt x="11547" y="1"/>
                    <a:pt x="11539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1"/>
            <p:cNvSpPr/>
            <p:nvPr/>
          </p:nvSpPr>
          <p:spPr>
            <a:xfrm>
              <a:off x="2131750" y="3803525"/>
              <a:ext cx="271175" cy="169850"/>
            </a:xfrm>
            <a:custGeom>
              <a:avLst/>
              <a:gdLst/>
              <a:ahLst/>
              <a:cxnLst/>
              <a:rect l="l" t="t" r="r" b="b"/>
              <a:pathLst>
                <a:path w="10847" h="6794" extrusionOk="0">
                  <a:moveTo>
                    <a:pt x="10785" y="1"/>
                  </a:moveTo>
                  <a:cubicBezTo>
                    <a:pt x="10363" y="302"/>
                    <a:pt x="9898" y="584"/>
                    <a:pt x="9414" y="907"/>
                  </a:cubicBezTo>
                  <a:cubicBezTo>
                    <a:pt x="7097" y="2420"/>
                    <a:pt x="4476" y="4154"/>
                    <a:pt x="2218" y="5342"/>
                  </a:cubicBezTo>
                  <a:lnTo>
                    <a:pt x="2137" y="5383"/>
                  </a:lnTo>
                  <a:cubicBezTo>
                    <a:pt x="1390" y="5767"/>
                    <a:pt x="645" y="6170"/>
                    <a:pt x="19" y="6734"/>
                  </a:cubicBezTo>
                  <a:cubicBezTo>
                    <a:pt x="0" y="6754"/>
                    <a:pt x="0" y="6775"/>
                    <a:pt x="19" y="6794"/>
                  </a:cubicBezTo>
                  <a:lnTo>
                    <a:pt x="60" y="6794"/>
                  </a:lnTo>
                  <a:cubicBezTo>
                    <a:pt x="665" y="6229"/>
                    <a:pt x="1431" y="5826"/>
                    <a:pt x="2156" y="5444"/>
                  </a:cubicBezTo>
                  <a:lnTo>
                    <a:pt x="2258" y="5383"/>
                  </a:lnTo>
                  <a:cubicBezTo>
                    <a:pt x="4516" y="4194"/>
                    <a:pt x="7137" y="2480"/>
                    <a:pt x="9455" y="968"/>
                  </a:cubicBezTo>
                  <a:cubicBezTo>
                    <a:pt x="9939" y="646"/>
                    <a:pt x="10382" y="343"/>
                    <a:pt x="10826" y="60"/>
                  </a:cubicBezTo>
                  <a:cubicBezTo>
                    <a:pt x="10847" y="60"/>
                    <a:pt x="10847" y="41"/>
                    <a:pt x="10847" y="20"/>
                  </a:cubicBezTo>
                  <a:cubicBezTo>
                    <a:pt x="10826" y="1"/>
                    <a:pt x="10806" y="1"/>
                    <a:pt x="10785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1"/>
            <p:cNvSpPr/>
            <p:nvPr/>
          </p:nvSpPr>
          <p:spPr>
            <a:xfrm>
              <a:off x="2169025" y="3815625"/>
              <a:ext cx="234375" cy="145675"/>
            </a:xfrm>
            <a:custGeom>
              <a:avLst/>
              <a:gdLst/>
              <a:ahLst/>
              <a:cxnLst/>
              <a:rect l="l" t="t" r="r" b="b"/>
              <a:pathLst>
                <a:path w="9375" h="5827" extrusionOk="0">
                  <a:moveTo>
                    <a:pt x="9315" y="0"/>
                  </a:moveTo>
                  <a:cubicBezTo>
                    <a:pt x="6331" y="2157"/>
                    <a:pt x="3106" y="4154"/>
                    <a:pt x="20" y="5766"/>
                  </a:cubicBezTo>
                  <a:cubicBezTo>
                    <a:pt x="20" y="5766"/>
                    <a:pt x="1" y="5786"/>
                    <a:pt x="20" y="5807"/>
                  </a:cubicBezTo>
                  <a:lnTo>
                    <a:pt x="41" y="5826"/>
                  </a:lnTo>
                  <a:lnTo>
                    <a:pt x="61" y="5826"/>
                  </a:lnTo>
                  <a:cubicBezTo>
                    <a:pt x="3146" y="4194"/>
                    <a:pt x="6351" y="2218"/>
                    <a:pt x="9356" y="60"/>
                  </a:cubicBezTo>
                  <a:cubicBezTo>
                    <a:pt x="9375" y="60"/>
                    <a:pt x="9375" y="41"/>
                    <a:pt x="9356" y="20"/>
                  </a:cubicBezTo>
                  <a:cubicBezTo>
                    <a:pt x="9356" y="0"/>
                    <a:pt x="9335" y="0"/>
                    <a:pt x="931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1"/>
            <p:cNvSpPr/>
            <p:nvPr/>
          </p:nvSpPr>
          <p:spPr>
            <a:xfrm>
              <a:off x="2147350" y="3828725"/>
              <a:ext cx="255050" cy="163325"/>
            </a:xfrm>
            <a:custGeom>
              <a:avLst/>
              <a:gdLst/>
              <a:ahLst/>
              <a:cxnLst/>
              <a:rect l="l" t="t" r="r" b="b"/>
              <a:pathLst>
                <a:path w="10202" h="6533" extrusionOk="0">
                  <a:moveTo>
                    <a:pt x="10142" y="1"/>
                  </a:moveTo>
                  <a:cubicBezTo>
                    <a:pt x="6957" y="2420"/>
                    <a:pt x="3549" y="4597"/>
                    <a:pt x="21" y="6471"/>
                  </a:cubicBezTo>
                  <a:cubicBezTo>
                    <a:pt x="21" y="6471"/>
                    <a:pt x="0" y="6492"/>
                    <a:pt x="21" y="6512"/>
                  </a:cubicBezTo>
                  <a:cubicBezTo>
                    <a:pt x="21" y="6533"/>
                    <a:pt x="41" y="6533"/>
                    <a:pt x="41" y="6533"/>
                  </a:cubicBezTo>
                  <a:lnTo>
                    <a:pt x="62" y="6533"/>
                  </a:lnTo>
                  <a:cubicBezTo>
                    <a:pt x="3589" y="4638"/>
                    <a:pt x="6997" y="2480"/>
                    <a:pt x="10182" y="60"/>
                  </a:cubicBezTo>
                  <a:cubicBezTo>
                    <a:pt x="10202" y="60"/>
                    <a:pt x="10202" y="41"/>
                    <a:pt x="10202" y="20"/>
                  </a:cubicBezTo>
                  <a:cubicBezTo>
                    <a:pt x="10182" y="1"/>
                    <a:pt x="10161" y="1"/>
                    <a:pt x="1014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1"/>
            <p:cNvSpPr/>
            <p:nvPr/>
          </p:nvSpPr>
          <p:spPr>
            <a:xfrm>
              <a:off x="2155925" y="3839950"/>
              <a:ext cx="250025" cy="170250"/>
            </a:xfrm>
            <a:custGeom>
              <a:avLst/>
              <a:gdLst/>
              <a:ahLst/>
              <a:cxnLst/>
              <a:rect l="l" t="t" r="r" b="b"/>
              <a:pathLst>
                <a:path w="10001" h="6810" extrusionOk="0">
                  <a:moveTo>
                    <a:pt x="9973" y="0"/>
                  </a:moveTo>
                  <a:cubicBezTo>
                    <a:pt x="9965" y="0"/>
                    <a:pt x="9960" y="5"/>
                    <a:pt x="9960" y="15"/>
                  </a:cubicBezTo>
                  <a:cubicBezTo>
                    <a:pt x="6915" y="2616"/>
                    <a:pt x="3568" y="4893"/>
                    <a:pt x="20" y="6748"/>
                  </a:cubicBezTo>
                  <a:cubicBezTo>
                    <a:pt x="1" y="6769"/>
                    <a:pt x="1" y="6789"/>
                    <a:pt x="1" y="6789"/>
                  </a:cubicBezTo>
                  <a:cubicBezTo>
                    <a:pt x="20" y="6810"/>
                    <a:pt x="20" y="6810"/>
                    <a:pt x="41" y="6810"/>
                  </a:cubicBezTo>
                  <a:cubicBezTo>
                    <a:pt x="3609" y="4955"/>
                    <a:pt x="6955" y="2676"/>
                    <a:pt x="10001" y="55"/>
                  </a:cubicBezTo>
                  <a:lnTo>
                    <a:pt x="10001" y="15"/>
                  </a:lnTo>
                  <a:cubicBezTo>
                    <a:pt x="9990" y="5"/>
                    <a:pt x="9980" y="0"/>
                    <a:pt x="997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1"/>
            <p:cNvSpPr/>
            <p:nvPr/>
          </p:nvSpPr>
          <p:spPr>
            <a:xfrm>
              <a:off x="2165000" y="3849000"/>
              <a:ext cx="239425" cy="178825"/>
            </a:xfrm>
            <a:custGeom>
              <a:avLst/>
              <a:gdLst/>
              <a:ahLst/>
              <a:cxnLst/>
              <a:rect l="l" t="t" r="r" b="b"/>
              <a:pathLst>
                <a:path w="9577" h="7153" extrusionOk="0">
                  <a:moveTo>
                    <a:pt x="9544" y="1"/>
                  </a:moveTo>
                  <a:cubicBezTo>
                    <a:pt x="9536" y="1"/>
                    <a:pt x="9526" y="6"/>
                    <a:pt x="9517" y="15"/>
                  </a:cubicBezTo>
                  <a:cubicBezTo>
                    <a:pt x="7963" y="1448"/>
                    <a:pt x="6331" y="2798"/>
                    <a:pt x="4657" y="4069"/>
                  </a:cubicBezTo>
                  <a:cubicBezTo>
                    <a:pt x="3205" y="5177"/>
                    <a:pt x="1754" y="6206"/>
                    <a:pt x="41" y="6789"/>
                  </a:cubicBezTo>
                  <a:cubicBezTo>
                    <a:pt x="20" y="6789"/>
                    <a:pt x="1" y="6810"/>
                    <a:pt x="20" y="6830"/>
                  </a:cubicBezTo>
                  <a:cubicBezTo>
                    <a:pt x="20" y="6851"/>
                    <a:pt x="41" y="6851"/>
                    <a:pt x="60" y="6851"/>
                  </a:cubicBezTo>
                  <a:cubicBezTo>
                    <a:pt x="1794" y="6265"/>
                    <a:pt x="3226" y="5217"/>
                    <a:pt x="4697" y="4128"/>
                  </a:cubicBezTo>
                  <a:cubicBezTo>
                    <a:pt x="6089" y="3061"/>
                    <a:pt x="7460" y="1951"/>
                    <a:pt x="8791" y="762"/>
                  </a:cubicBezTo>
                  <a:lnTo>
                    <a:pt x="8791" y="762"/>
                  </a:lnTo>
                  <a:cubicBezTo>
                    <a:pt x="8044" y="1548"/>
                    <a:pt x="7299" y="2314"/>
                    <a:pt x="6592" y="3080"/>
                  </a:cubicBezTo>
                  <a:cubicBezTo>
                    <a:pt x="5323" y="4391"/>
                    <a:pt x="4033" y="5781"/>
                    <a:pt x="2681" y="7112"/>
                  </a:cubicBezTo>
                  <a:cubicBezTo>
                    <a:pt x="2662" y="7112"/>
                    <a:pt x="2662" y="7133"/>
                    <a:pt x="2681" y="7152"/>
                  </a:cubicBezTo>
                  <a:lnTo>
                    <a:pt x="2722" y="7152"/>
                  </a:lnTo>
                  <a:cubicBezTo>
                    <a:pt x="4073" y="5822"/>
                    <a:pt x="5383" y="4451"/>
                    <a:pt x="6633" y="3120"/>
                  </a:cubicBezTo>
                  <a:cubicBezTo>
                    <a:pt x="7581" y="2112"/>
                    <a:pt x="8568" y="1085"/>
                    <a:pt x="9557" y="56"/>
                  </a:cubicBezTo>
                  <a:cubicBezTo>
                    <a:pt x="9576" y="56"/>
                    <a:pt x="9576" y="36"/>
                    <a:pt x="9557" y="15"/>
                  </a:cubicBezTo>
                  <a:cubicBezTo>
                    <a:pt x="9557" y="6"/>
                    <a:pt x="9552" y="1"/>
                    <a:pt x="954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1"/>
            <p:cNvSpPr/>
            <p:nvPr/>
          </p:nvSpPr>
          <p:spPr>
            <a:xfrm>
              <a:off x="2242100" y="3861600"/>
              <a:ext cx="167875" cy="186375"/>
            </a:xfrm>
            <a:custGeom>
              <a:avLst/>
              <a:gdLst/>
              <a:ahLst/>
              <a:cxnLst/>
              <a:rect l="l" t="t" r="r" b="b"/>
              <a:pathLst>
                <a:path w="6715" h="7455" extrusionOk="0">
                  <a:moveTo>
                    <a:pt x="6684" y="1"/>
                  </a:moveTo>
                  <a:cubicBezTo>
                    <a:pt x="6674" y="1"/>
                    <a:pt x="6664" y="6"/>
                    <a:pt x="6654" y="16"/>
                  </a:cubicBezTo>
                  <a:cubicBezTo>
                    <a:pt x="4396" y="2415"/>
                    <a:pt x="2178" y="4915"/>
                    <a:pt x="21" y="7414"/>
                  </a:cubicBezTo>
                  <a:cubicBezTo>
                    <a:pt x="0" y="7414"/>
                    <a:pt x="0" y="7435"/>
                    <a:pt x="21" y="7455"/>
                  </a:cubicBezTo>
                  <a:lnTo>
                    <a:pt x="62" y="7455"/>
                  </a:lnTo>
                  <a:cubicBezTo>
                    <a:pt x="2218" y="4955"/>
                    <a:pt x="4457" y="2476"/>
                    <a:pt x="6715" y="57"/>
                  </a:cubicBezTo>
                  <a:lnTo>
                    <a:pt x="6715" y="16"/>
                  </a:lnTo>
                  <a:cubicBezTo>
                    <a:pt x="6704" y="6"/>
                    <a:pt x="6694" y="1"/>
                    <a:pt x="668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1"/>
            <p:cNvSpPr/>
            <p:nvPr/>
          </p:nvSpPr>
          <p:spPr>
            <a:xfrm>
              <a:off x="2284425" y="3875725"/>
              <a:ext cx="126050" cy="165725"/>
            </a:xfrm>
            <a:custGeom>
              <a:avLst/>
              <a:gdLst/>
              <a:ahLst/>
              <a:cxnLst/>
              <a:rect l="l" t="t" r="r" b="b"/>
              <a:pathLst>
                <a:path w="5042" h="6629" extrusionOk="0">
                  <a:moveTo>
                    <a:pt x="4991" y="0"/>
                  </a:moveTo>
                  <a:cubicBezTo>
                    <a:pt x="4981" y="0"/>
                    <a:pt x="4971" y="5"/>
                    <a:pt x="4961" y="16"/>
                  </a:cubicBezTo>
                  <a:cubicBezTo>
                    <a:pt x="3127" y="2274"/>
                    <a:pt x="1514" y="4511"/>
                    <a:pt x="22" y="6588"/>
                  </a:cubicBezTo>
                  <a:cubicBezTo>
                    <a:pt x="1" y="6588"/>
                    <a:pt x="22" y="6608"/>
                    <a:pt x="22" y="6628"/>
                  </a:cubicBezTo>
                  <a:lnTo>
                    <a:pt x="82" y="6628"/>
                  </a:lnTo>
                  <a:cubicBezTo>
                    <a:pt x="1554" y="4551"/>
                    <a:pt x="3186" y="2314"/>
                    <a:pt x="5022" y="56"/>
                  </a:cubicBezTo>
                  <a:cubicBezTo>
                    <a:pt x="5041" y="35"/>
                    <a:pt x="5022" y="16"/>
                    <a:pt x="5022" y="16"/>
                  </a:cubicBezTo>
                  <a:cubicBezTo>
                    <a:pt x="5011" y="5"/>
                    <a:pt x="5001" y="0"/>
                    <a:pt x="499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1"/>
            <p:cNvSpPr/>
            <p:nvPr/>
          </p:nvSpPr>
          <p:spPr>
            <a:xfrm>
              <a:off x="2274875" y="3891700"/>
              <a:ext cx="142175" cy="194100"/>
            </a:xfrm>
            <a:custGeom>
              <a:avLst/>
              <a:gdLst/>
              <a:ahLst/>
              <a:cxnLst/>
              <a:rect l="l" t="t" r="r" b="b"/>
              <a:pathLst>
                <a:path w="5687" h="7764" extrusionOk="0">
                  <a:moveTo>
                    <a:pt x="5625" y="1"/>
                  </a:moveTo>
                  <a:cubicBezTo>
                    <a:pt x="3670" y="2240"/>
                    <a:pt x="1835" y="4759"/>
                    <a:pt x="1" y="7723"/>
                  </a:cubicBezTo>
                  <a:cubicBezTo>
                    <a:pt x="1" y="7743"/>
                    <a:pt x="1" y="7764"/>
                    <a:pt x="20" y="7764"/>
                  </a:cubicBezTo>
                  <a:lnTo>
                    <a:pt x="60" y="7764"/>
                  </a:lnTo>
                  <a:cubicBezTo>
                    <a:pt x="1896" y="4799"/>
                    <a:pt x="3730" y="2280"/>
                    <a:pt x="5665" y="62"/>
                  </a:cubicBezTo>
                  <a:cubicBezTo>
                    <a:pt x="5686" y="41"/>
                    <a:pt x="5686" y="22"/>
                    <a:pt x="5665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1"/>
            <p:cNvSpPr/>
            <p:nvPr/>
          </p:nvSpPr>
          <p:spPr>
            <a:xfrm>
              <a:off x="2286450" y="3901925"/>
              <a:ext cx="138125" cy="199475"/>
            </a:xfrm>
            <a:custGeom>
              <a:avLst/>
              <a:gdLst/>
              <a:ahLst/>
              <a:cxnLst/>
              <a:rect l="l" t="t" r="r" b="b"/>
              <a:pathLst>
                <a:path w="5525" h="7979" extrusionOk="0">
                  <a:moveTo>
                    <a:pt x="5492" y="0"/>
                  </a:moveTo>
                  <a:cubicBezTo>
                    <a:pt x="5485" y="0"/>
                    <a:pt x="5475" y="6"/>
                    <a:pt x="5465" y="16"/>
                  </a:cubicBezTo>
                  <a:cubicBezTo>
                    <a:pt x="3530" y="2556"/>
                    <a:pt x="1694" y="5218"/>
                    <a:pt x="1" y="7938"/>
                  </a:cubicBezTo>
                  <a:cubicBezTo>
                    <a:pt x="1" y="7959"/>
                    <a:pt x="1" y="7979"/>
                    <a:pt x="22" y="7979"/>
                  </a:cubicBezTo>
                  <a:lnTo>
                    <a:pt x="41" y="7979"/>
                  </a:lnTo>
                  <a:cubicBezTo>
                    <a:pt x="41" y="7979"/>
                    <a:pt x="62" y="7979"/>
                    <a:pt x="62" y="7959"/>
                  </a:cubicBezTo>
                  <a:cubicBezTo>
                    <a:pt x="1734" y="5258"/>
                    <a:pt x="3570" y="2597"/>
                    <a:pt x="5525" y="56"/>
                  </a:cubicBezTo>
                  <a:cubicBezTo>
                    <a:pt x="5525" y="35"/>
                    <a:pt x="5525" y="16"/>
                    <a:pt x="5505" y="16"/>
                  </a:cubicBezTo>
                  <a:cubicBezTo>
                    <a:pt x="5505" y="6"/>
                    <a:pt x="5500" y="0"/>
                    <a:pt x="549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1"/>
            <p:cNvSpPr/>
            <p:nvPr/>
          </p:nvSpPr>
          <p:spPr>
            <a:xfrm>
              <a:off x="2639275" y="3044300"/>
              <a:ext cx="468275" cy="515525"/>
            </a:xfrm>
            <a:custGeom>
              <a:avLst/>
              <a:gdLst/>
              <a:ahLst/>
              <a:cxnLst/>
              <a:rect l="l" t="t" r="r" b="b"/>
              <a:pathLst>
                <a:path w="18731" h="20621" extrusionOk="0">
                  <a:moveTo>
                    <a:pt x="11716" y="0"/>
                  </a:moveTo>
                  <a:cubicBezTo>
                    <a:pt x="10069" y="0"/>
                    <a:pt x="8531" y="765"/>
                    <a:pt x="7118" y="1559"/>
                  </a:cubicBezTo>
                  <a:cubicBezTo>
                    <a:pt x="6169" y="2104"/>
                    <a:pt x="5202" y="2629"/>
                    <a:pt x="4274" y="3233"/>
                  </a:cubicBezTo>
                  <a:cubicBezTo>
                    <a:pt x="3932" y="3454"/>
                    <a:pt x="3589" y="3696"/>
                    <a:pt x="3247" y="3938"/>
                  </a:cubicBezTo>
                  <a:cubicBezTo>
                    <a:pt x="2137" y="4766"/>
                    <a:pt x="1089" y="5733"/>
                    <a:pt x="242" y="6841"/>
                  </a:cubicBezTo>
                  <a:lnTo>
                    <a:pt x="0" y="7145"/>
                  </a:lnTo>
                  <a:lnTo>
                    <a:pt x="81" y="7225"/>
                  </a:lnTo>
                  <a:cubicBezTo>
                    <a:pt x="355" y="7476"/>
                    <a:pt x="717" y="7579"/>
                    <a:pt x="1091" y="7579"/>
                  </a:cubicBezTo>
                  <a:cubicBezTo>
                    <a:pt x="1407" y="7579"/>
                    <a:pt x="1731" y="7506"/>
                    <a:pt x="2016" y="7386"/>
                  </a:cubicBezTo>
                  <a:cubicBezTo>
                    <a:pt x="2642" y="7124"/>
                    <a:pt x="3186" y="6661"/>
                    <a:pt x="3790" y="6357"/>
                  </a:cubicBezTo>
                  <a:cubicBezTo>
                    <a:pt x="4396" y="6045"/>
                    <a:pt x="5078" y="5889"/>
                    <a:pt x="5761" y="5889"/>
                  </a:cubicBezTo>
                  <a:cubicBezTo>
                    <a:pt x="6489" y="5889"/>
                    <a:pt x="7219" y="6065"/>
                    <a:pt x="7863" y="6419"/>
                  </a:cubicBezTo>
                  <a:cubicBezTo>
                    <a:pt x="9094" y="7083"/>
                    <a:pt x="9960" y="8394"/>
                    <a:pt x="10102" y="9806"/>
                  </a:cubicBezTo>
                  <a:cubicBezTo>
                    <a:pt x="10161" y="10470"/>
                    <a:pt x="10102" y="11015"/>
                    <a:pt x="9981" y="11680"/>
                  </a:cubicBezTo>
                  <a:cubicBezTo>
                    <a:pt x="9940" y="11943"/>
                    <a:pt x="9879" y="12204"/>
                    <a:pt x="9718" y="12427"/>
                  </a:cubicBezTo>
                  <a:cubicBezTo>
                    <a:pt x="9565" y="12636"/>
                    <a:pt x="9341" y="12791"/>
                    <a:pt x="9078" y="12791"/>
                  </a:cubicBezTo>
                  <a:cubicBezTo>
                    <a:pt x="9063" y="12791"/>
                    <a:pt x="9048" y="12791"/>
                    <a:pt x="9032" y="12790"/>
                  </a:cubicBezTo>
                  <a:cubicBezTo>
                    <a:pt x="8710" y="12749"/>
                    <a:pt x="8468" y="12446"/>
                    <a:pt x="8266" y="12164"/>
                  </a:cubicBezTo>
                  <a:lnTo>
                    <a:pt x="8266" y="12164"/>
                  </a:lnTo>
                  <a:cubicBezTo>
                    <a:pt x="8347" y="12688"/>
                    <a:pt x="8368" y="13293"/>
                    <a:pt x="8126" y="13777"/>
                  </a:cubicBezTo>
                  <a:cubicBezTo>
                    <a:pt x="8045" y="13898"/>
                    <a:pt x="7984" y="14019"/>
                    <a:pt x="7903" y="14139"/>
                  </a:cubicBezTo>
                  <a:cubicBezTo>
                    <a:pt x="7803" y="14322"/>
                    <a:pt x="7682" y="14483"/>
                    <a:pt x="7540" y="14623"/>
                  </a:cubicBezTo>
                  <a:cubicBezTo>
                    <a:pt x="7274" y="14909"/>
                    <a:pt x="6884" y="15069"/>
                    <a:pt x="6485" y="15069"/>
                  </a:cubicBezTo>
                  <a:cubicBezTo>
                    <a:pt x="6460" y="15069"/>
                    <a:pt x="6436" y="15068"/>
                    <a:pt x="6411" y="15067"/>
                  </a:cubicBezTo>
                  <a:cubicBezTo>
                    <a:pt x="5989" y="15048"/>
                    <a:pt x="5586" y="14846"/>
                    <a:pt x="5303" y="14523"/>
                  </a:cubicBezTo>
                  <a:lnTo>
                    <a:pt x="5303" y="14523"/>
                  </a:lnTo>
                  <a:cubicBezTo>
                    <a:pt x="4900" y="15209"/>
                    <a:pt x="5121" y="16156"/>
                    <a:pt x="5645" y="16760"/>
                  </a:cubicBezTo>
                  <a:cubicBezTo>
                    <a:pt x="6190" y="17346"/>
                    <a:pt x="6976" y="17647"/>
                    <a:pt x="7782" y="17728"/>
                  </a:cubicBezTo>
                  <a:cubicBezTo>
                    <a:pt x="7944" y="17750"/>
                    <a:pt x="8106" y="17761"/>
                    <a:pt x="8268" y="17761"/>
                  </a:cubicBezTo>
                  <a:cubicBezTo>
                    <a:pt x="8715" y="17761"/>
                    <a:pt x="9158" y="17674"/>
                    <a:pt x="9556" y="17467"/>
                  </a:cubicBezTo>
                  <a:lnTo>
                    <a:pt x="9556" y="17467"/>
                  </a:lnTo>
                  <a:cubicBezTo>
                    <a:pt x="9476" y="18072"/>
                    <a:pt x="9556" y="18717"/>
                    <a:pt x="9879" y="19241"/>
                  </a:cubicBezTo>
                  <a:cubicBezTo>
                    <a:pt x="10202" y="19744"/>
                    <a:pt x="10706" y="20147"/>
                    <a:pt x="11271" y="20330"/>
                  </a:cubicBezTo>
                  <a:cubicBezTo>
                    <a:pt x="11488" y="20389"/>
                    <a:pt x="11719" y="20428"/>
                    <a:pt x="11947" y="20428"/>
                  </a:cubicBezTo>
                  <a:cubicBezTo>
                    <a:pt x="12101" y="20428"/>
                    <a:pt x="12254" y="20410"/>
                    <a:pt x="12400" y="20370"/>
                  </a:cubicBezTo>
                  <a:cubicBezTo>
                    <a:pt x="12924" y="20209"/>
                    <a:pt x="13306" y="19765"/>
                    <a:pt x="13669" y="19341"/>
                  </a:cubicBezTo>
                  <a:cubicBezTo>
                    <a:pt x="14115" y="20185"/>
                    <a:pt x="15132" y="20621"/>
                    <a:pt x="16116" y="20621"/>
                  </a:cubicBezTo>
                  <a:cubicBezTo>
                    <a:pt x="16426" y="20621"/>
                    <a:pt x="16732" y="20578"/>
                    <a:pt x="17016" y="20491"/>
                  </a:cubicBezTo>
                  <a:cubicBezTo>
                    <a:pt x="17682" y="20289"/>
                    <a:pt x="18266" y="19886"/>
                    <a:pt x="18730" y="19381"/>
                  </a:cubicBezTo>
                  <a:cubicBezTo>
                    <a:pt x="18629" y="19039"/>
                    <a:pt x="18548" y="18696"/>
                    <a:pt x="18448" y="18373"/>
                  </a:cubicBezTo>
                  <a:cubicBezTo>
                    <a:pt x="18166" y="17507"/>
                    <a:pt x="17822" y="16680"/>
                    <a:pt x="17298" y="15935"/>
                  </a:cubicBezTo>
                  <a:cubicBezTo>
                    <a:pt x="17158" y="15752"/>
                    <a:pt x="16371" y="15067"/>
                    <a:pt x="16351" y="14865"/>
                  </a:cubicBezTo>
                  <a:cubicBezTo>
                    <a:pt x="15827" y="6317"/>
                    <a:pt x="12682" y="5511"/>
                    <a:pt x="12682" y="5511"/>
                  </a:cubicBezTo>
                  <a:cubicBezTo>
                    <a:pt x="12682" y="5511"/>
                    <a:pt x="14234" y="5209"/>
                    <a:pt x="14234" y="4403"/>
                  </a:cubicBezTo>
                  <a:cubicBezTo>
                    <a:pt x="14234" y="3882"/>
                    <a:pt x="13526" y="3799"/>
                    <a:pt x="13041" y="3799"/>
                  </a:cubicBezTo>
                  <a:cubicBezTo>
                    <a:pt x="12813" y="3799"/>
                    <a:pt x="12634" y="3817"/>
                    <a:pt x="12602" y="3817"/>
                  </a:cubicBezTo>
                  <a:cubicBezTo>
                    <a:pt x="12702" y="3758"/>
                    <a:pt x="14618" y="2467"/>
                    <a:pt x="14193" y="1822"/>
                  </a:cubicBezTo>
                  <a:cubicBezTo>
                    <a:pt x="14090" y="1671"/>
                    <a:pt x="13875" y="1613"/>
                    <a:pt x="13606" y="1613"/>
                  </a:cubicBezTo>
                  <a:cubicBezTo>
                    <a:pt x="12726" y="1613"/>
                    <a:pt x="11262" y="2235"/>
                    <a:pt x="11169" y="2266"/>
                  </a:cubicBezTo>
                  <a:cubicBezTo>
                    <a:pt x="11231" y="2225"/>
                    <a:pt x="11734" y="1862"/>
                    <a:pt x="12360" y="1035"/>
                  </a:cubicBezTo>
                  <a:cubicBezTo>
                    <a:pt x="13024" y="148"/>
                    <a:pt x="12419" y="48"/>
                    <a:pt x="12419" y="48"/>
                  </a:cubicBezTo>
                  <a:cubicBezTo>
                    <a:pt x="12183" y="15"/>
                    <a:pt x="11948" y="0"/>
                    <a:pt x="1171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1"/>
            <p:cNvSpPr/>
            <p:nvPr/>
          </p:nvSpPr>
          <p:spPr>
            <a:xfrm>
              <a:off x="2368100" y="3572175"/>
              <a:ext cx="217775" cy="331650"/>
            </a:xfrm>
            <a:custGeom>
              <a:avLst/>
              <a:gdLst/>
              <a:ahLst/>
              <a:cxnLst/>
              <a:rect l="l" t="t" r="r" b="b"/>
              <a:pathLst>
                <a:path w="8711" h="13266" extrusionOk="0">
                  <a:moveTo>
                    <a:pt x="7078" y="0"/>
                  </a:moveTo>
                  <a:cubicBezTo>
                    <a:pt x="5909" y="0"/>
                    <a:pt x="4860" y="707"/>
                    <a:pt x="3952" y="1473"/>
                  </a:cubicBezTo>
                  <a:cubicBezTo>
                    <a:pt x="2420" y="2763"/>
                    <a:pt x="1089" y="4314"/>
                    <a:pt x="323" y="6150"/>
                  </a:cubicBezTo>
                  <a:cubicBezTo>
                    <a:pt x="202" y="6451"/>
                    <a:pt x="102" y="6734"/>
                    <a:pt x="1" y="7037"/>
                  </a:cubicBezTo>
                  <a:lnTo>
                    <a:pt x="1" y="7580"/>
                  </a:lnTo>
                  <a:cubicBezTo>
                    <a:pt x="41" y="8489"/>
                    <a:pt x="162" y="9416"/>
                    <a:pt x="364" y="10303"/>
                  </a:cubicBezTo>
                  <a:cubicBezTo>
                    <a:pt x="586" y="11271"/>
                    <a:pt x="888" y="12217"/>
                    <a:pt x="1331" y="13085"/>
                  </a:cubicBezTo>
                  <a:lnTo>
                    <a:pt x="1331" y="13105"/>
                  </a:lnTo>
                  <a:cubicBezTo>
                    <a:pt x="1372" y="13166"/>
                    <a:pt x="1393" y="13225"/>
                    <a:pt x="1412" y="13266"/>
                  </a:cubicBezTo>
                  <a:cubicBezTo>
                    <a:pt x="1554" y="13246"/>
                    <a:pt x="1694" y="13206"/>
                    <a:pt x="1836" y="13166"/>
                  </a:cubicBezTo>
                  <a:cubicBezTo>
                    <a:pt x="2723" y="12803"/>
                    <a:pt x="3288" y="11855"/>
                    <a:pt x="3449" y="10887"/>
                  </a:cubicBezTo>
                  <a:cubicBezTo>
                    <a:pt x="3468" y="11250"/>
                    <a:pt x="3831" y="11553"/>
                    <a:pt x="4175" y="11593"/>
                  </a:cubicBezTo>
                  <a:cubicBezTo>
                    <a:pt x="4195" y="11595"/>
                    <a:pt x="4215" y="11596"/>
                    <a:pt x="4236" y="11596"/>
                  </a:cubicBezTo>
                  <a:cubicBezTo>
                    <a:pt x="4457" y="11596"/>
                    <a:pt x="4676" y="11502"/>
                    <a:pt x="4860" y="11392"/>
                  </a:cubicBezTo>
                  <a:cubicBezTo>
                    <a:pt x="5565" y="11008"/>
                    <a:pt x="6070" y="10322"/>
                    <a:pt x="6352" y="9577"/>
                  </a:cubicBezTo>
                  <a:cubicBezTo>
                    <a:pt x="6634" y="8830"/>
                    <a:pt x="6694" y="8024"/>
                    <a:pt x="6634" y="7239"/>
                  </a:cubicBezTo>
                  <a:lnTo>
                    <a:pt x="6634" y="7239"/>
                  </a:lnTo>
                  <a:cubicBezTo>
                    <a:pt x="6730" y="7290"/>
                    <a:pt x="6828" y="7313"/>
                    <a:pt x="6926" y="7313"/>
                  </a:cubicBezTo>
                  <a:cubicBezTo>
                    <a:pt x="7135" y="7313"/>
                    <a:pt x="7342" y="7208"/>
                    <a:pt x="7521" y="7056"/>
                  </a:cubicBezTo>
                  <a:cubicBezTo>
                    <a:pt x="8005" y="6674"/>
                    <a:pt x="8186" y="6048"/>
                    <a:pt x="8307" y="5443"/>
                  </a:cubicBezTo>
                  <a:cubicBezTo>
                    <a:pt x="8630" y="4032"/>
                    <a:pt x="8710" y="2540"/>
                    <a:pt x="8409" y="1110"/>
                  </a:cubicBezTo>
                  <a:cubicBezTo>
                    <a:pt x="8328" y="806"/>
                    <a:pt x="8247" y="505"/>
                    <a:pt x="8025" y="282"/>
                  </a:cubicBezTo>
                  <a:cubicBezTo>
                    <a:pt x="7783" y="61"/>
                    <a:pt x="7420" y="0"/>
                    <a:pt x="707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1"/>
            <p:cNvSpPr/>
            <p:nvPr/>
          </p:nvSpPr>
          <p:spPr>
            <a:xfrm>
              <a:off x="2368100" y="3371075"/>
              <a:ext cx="232400" cy="458675"/>
            </a:xfrm>
            <a:custGeom>
              <a:avLst/>
              <a:gdLst/>
              <a:ahLst/>
              <a:cxnLst/>
              <a:rect l="l" t="t" r="r" b="b"/>
              <a:pathLst>
                <a:path w="9296" h="18347" extrusionOk="0">
                  <a:moveTo>
                    <a:pt x="8812" y="1"/>
                  </a:moveTo>
                  <a:cubicBezTo>
                    <a:pt x="8812" y="81"/>
                    <a:pt x="8791" y="122"/>
                    <a:pt x="8791" y="122"/>
                  </a:cubicBezTo>
                  <a:cubicBezTo>
                    <a:pt x="8610" y="202"/>
                    <a:pt x="8409" y="283"/>
                    <a:pt x="8226" y="383"/>
                  </a:cubicBezTo>
                  <a:cubicBezTo>
                    <a:pt x="3831" y="2560"/>
                    <a:pt x="909" y="7480"/>
                    <a:pt x="183" y="12560"/>
                  </a:cubicBezTo>
                  <a:cubicBezTo>
                    <a:pt x="162" y="12681"/>
                    <a:pt x="143" y="12783"/>
                    <a:pt x="122" y="12904"/>
                  </a:cubicBezTo>
                  <a:cubicBezTo>
                    <a:pt x="81" y="13326"/>
                    <a:pt x="41" y="13770"/>
                    <a:pt x="22" y="14194"/>
                  </a:cubicBezTo>
                  <a:lnTo>
                    <a:pt x="1" y="14436"/>
                  </a:lnTo>
                  <a:cubicBezTo>
                    <a:pt x="1" y="14858"/>
                    <a:pt x="1" y="15283"/>
                    <a:pt x="22" y="15705"/>
                  </a:cubicBezTo>
                  <a:lnTo>
                    <a:pt x="22" y="15907"/>
                  </a:lnTo>
                  <a:cubicBezTo>
                    <a:pt x="41" y="16270"/>
                    <a:pt x="81" y="16613"/>
                    <a:pt x="122" y="16955"/>
                  </a:cubicBezTo>
                  <a:cubicBezTo>
                    <a:pt x="122" y="16995"/>
                    <a:pt x="122" y="17057"/>
                    <a:pt x="143" y="17116"/>
                  </a:cubicBezTo>
                  <a:cubicBezTo>
                    <a:pt x="162" y="17318"/>
                    <a:pt x="202" y="17520"/>
                    <a:pt x="223" y="17721"/>
                  </a:cubicBezTo>
                  <a:cubicBezTo>
                    <a:pt x="243" y="17762"/>
                    <a:pt x="243" y="17823"/>
                    <a:pt x="264" y="17863"/>
                  </a:cubicBezTo>
                  <a:cubicBezTo>
                    <a:pt x="283" y="18024"/>
                    <a:pt x="323" y="18186"/>
                    <a:pt x="364" y="18347"/>
                  </a:cubicBezTo>
                  <a:cubicBezTo>
                    <a:pt x="444" y="18307"/>
                    <a:pt x="506" y="18266"/>
                    <a:pt x="586" y="18226"/>
                  </a:cubicBezTo>
                  <a:cubicBezTo>
                    <a:pt x="606" y="18205"/>
                    <a:pt x="646" y="18186"/>
                    <a:pt x="667" y="18186"/>
                  </a:cubicBezTo>
                  <a:cubicBezTo>
                    <a:pt x="888" y="18065"/>
                    <a:pt x="1110" y="17944"/>
                    <a:pt x="1331" y="17802"/>
                  </a:cubicBezTo>
                  <a:cubicBezTo>
                    <a:pt x="1352" y="17782"/>
                    <a:pt x="1393" y="17782"/>
                    <a:pt x="1412" y="17762"/>
                  </a:cubicBezTo>
                  <a:lnTo>
                    <a:pt x="1896" y="17460"/>
                  </a:lnTo>
                  <a:cubicBezTo>
                    <a:pt x="1936" y="17439"/>
                    <a:pt x="1957" y="17420"/>
                    <a:pt x="1976" y="17399"/>
                  </a:cubicBezTo>
                  <a:cubicBezTo>
                    <a:pt x="2138" y="17299"/>
                    <a:pt x="2299" y="17178"/>
                    <a:pt x="2460" y="17057"/>
                  </a:cubicBezTo>
                  <a:lnTo>
                    <a:pt x="2481" y="17057"/>
                  </a:lnTo>
                  <a:cubicBezTo>
                    <a:pt x="2501" y="17036"/>
                    <a:pt x="2522" y="17016"/>
                    <a:pt x="2562" y="16995"/>
                  </a:cubicBezTo>
                  <a:cubicBezTo>
                    <a:pt x="2643" y="16936"/>
                    <a:pt x="2723" y="16874"/>
                    <a:pt x="2823" y="16815"/>
                  </a:cubicBezTo>
                  <a:cubicBezTo>
                    <a:pt x="2864" y="16774"/>
                    <a:pt x="2904" y="16753"/>
                    <a:pt x="2944" y="16713"/>
                  </a:cubicBezTo>
                  <a:cubicBezTo>
                    <a:pt x="4941" y="15181"/>
                    <a:pt x="6594" y="13205"/>
                    <a:pt x="7683" y="10928"/>
                  </a:cubicBezTo>
                  <a:cubicBezTo>
                    <a:pt x="8105" y="10041"/>
                    <a:pt x="8449" y="9113"/>
                    <a:pt x="8710" y="8165"/>
                  </a:cubicBezTo>
                  <a:cubicBezTo>
                    <a:pt x="8750" y="8084"/>
                    <a:pt x="8771" y="7984"/>
                    <a:pt x="8791" y="7883"/>
                  </a:cubicBezTo>
                  <a:cubicBezTo>
                    <a:pt x="9033" y="6976"/>
                    <a:pt x="9175" y="6028"/>
                    <a:pt x="9255" y="5081"/>
                  </a:cubicBezTo>
                  <a:lnTo>
                    <a:pt x="9255" y="5060"/>
                  </a:lnTo>
                  <a:cubicBezTo>
                    <a:pt x="9255" y="5001"/>
                    <a:pt x="9255" y="4920"/>
                    <a:pt x="9275" y="4839"/>
                  </a:cubicBezTo>
                  <a:cubicBezTo>
                    <a:pt x="9296" y="4415"/>
                    <a:pt x="9296" y="3993"/>
                    <a:pt x="9296" y="3549"/>
                  </a:cubicBezTo>
                  <a:lnTo>
                    <a:pt x="9296" y="3347"/>
                  </a:lnTo>
                  <a:cubicBezTo>
                    <a:pt x="9296" y="3267"/>
                    <a:pt x="9296" y="3186"/>
                    <a:pt x="9275" y="3106"/>
                  </a:cubicBezTo>
                  <a:cubicBezTo>
                    <a:pt x="9275" y="2843"/>
                    <a:pt x="9275" y="2380"/>
                    <a:pt x="9234" y="1875"/>
                  </a:cubicBezTo>
                  <a:lnTo>
                    <a:pt x="9234" y="1694"/>
                  </a:lnTo>
                  <a:cubicBezTo>
                    <a:pt x="9194" y="1310"/>
                    <a:pt x="9134" y="907"/>
                    <a:pt x="9054" y="565"/>
                  </a:cubicBezTo>
                  <a:cubicBezTo>
                    <a:pt x="9033" y="504"/>
                    <a:pt x="9013" y="464"/>
                    <a:pt x="8992" y="404"/>
                  </a:cubicBezTo>
                  <a:cubicBezTo>
                    <a:pt x="8973" y="302"/>
                    <a:pt x="8912" y="181"/>
                    <a:pt x="8871" y="101"/>
                  </a:cubicBezTo>
                  <a:cubicBezTo>
                    <a:pt x="8852" y="60"/>
                    <a:pt x="8831" y="41"/>
                    <a:pt x="881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71"/>
            <p:cNvSpPr/>
            <p:nvPr/>
          </p:nvSpPr>
          <p:spPr>
            <a:xfrm>
              <a:off x="2371125" y="3685075"/>
              <a:ext cx="70600" cy="106375"/>
            </a:xfrm>
            <a:custGeom>
              <a:avLst/>
              <a:gdLst/>
              <a:ahLst/>
              <a:cxnLst/>
              <a:rect l="l" t="t" r="r" b="b"/>
              <a:pathLst>
                <a:path w="2824" h="4255" extrusionOk="0">
                  <a:moveTo>
                    <a:pt x="62" y="0"/>
                  </a:moveTo>
                  <a:cubicBezTo>
                    <a:pt x="41" y="121"/>
                    <a:pt x="22" y="223"/>
                    <a:pt x="1" y="344"/>
                  </a:cubicBezTo>
                  <a:cubicBezTo>
                    <a:pt x="81" y="484"/>
                    <a:pt x="162" y="565"/>
                    <a:pt x="283" y="626"/>
                  </a:cubicBezTo>
                  <a:cubicBezTo>
                    <a:pt x="334" y="647"/>
                    <a:pt x="393" y="659"/>
                    <a:pt x="455" y="659"/>
                  </a:cubicBezTo>
                  <a:cubicBezTo>
                    <a:pt x="567" y="659"/>
                    <a:pt x="691" y="623"/>
                    <a:pt x="807" y="545"/>
                  </a:cubicBezTo>
                  <a:lnTo>
                    <a:pt x="868" y="484"/>
                  </a:lnTo>
                  <a:lnTo>
                    <a:pt x="968" y="384"/>
                  </a:lnTo>
                  <a:lnTo>
                    <a:pt x="968" y="384"/>
                  </a:lnTo>
                  <a:cubicBezTo>
                    <a:pt x="949" y="424"/>
                    <a:pt x="949" y="465"/>
                    <a:pt x="949" y="484"/>
                  </a:cubicBezTo>
                  <a:lnTo>
                    <a:pt x="949" y="726"/>
                  </a:lnTo>
                  <a:lnTo>
                    <a:pt x="949" y="948"/>
                  </a:lnTo>
                  <a:cubicBezTo>
                    <a:pt x="949" y="1311"/>
                    <a:pt x="1070" y="1734"/>
                    <a:pt x="1412" y="1835"/>
                  </a:cubicBezTo>
                  <a:cubicBezTo>
                    <a:pt x="1453" y="1849"/>
                    <a:pt x="1495" y="1855"/>
                    <a:pt x="1539" y="1855"/>
                  </a:cubicBezTo>
                  <a:cubicBezTo>
                    <a:pt x="1691" y="1855"/>
                    <a:pt x="1856" y="1779"/>
                    <a:pt x="1997" y="1653"/>
                  </a:cubicBezTo>
                  <a:lnTo>
                    <a:pt x="2057" y="1594"/>
                  </a:lnTo>
                  <a:lnTo>
                    <a:pt x="2057" y="1594"/>
                  </a:lnTo>
                  <a:cubicBezTo>
                    <a:pt x="1917" y="2158"/>
                    <a:pt x="1876" y="2621"/>
                    <a:pt x="1936" y="3005"/>
                  </a:cubicBezTo>
                  <a:lnTo>
                    <a:pt x="1997" y="3306"/>
                  </a:lnTo>
                  <a:cubicBezTo>
                    <a:pt x="2017" y="3327"/>
                    <a:pt x="2017" y="3368"/>
                    <a:pt x="2038" y="3387"/>
                  </a:cubicBezTo>
                  <a:cubicBezTo>
                    <a:pt x="2159" y="3731"/>
                    <a:pt x="2380" y="4053"/>
                    <a:pt x="2702" y="4255"/>
                  </a:cubicBezTo>
                  <a:cubicBezTo>
                    <a:pt x="2743" y="4214"/>
                    <a:pt x="2783" y="4193"/>
                    <a:pt x="2823" y="4153"/>
                  </a:cubicBezTo>
                  <a:cubicBezTo>
                    <a:pt x="2783" y="4134"/>
                    <a:pt x="2743" y="4113"/>
                    <a:pt x="2723" y="4093"/>
                  </a:cubicBezTo>
                  <a:cubicBezTo>
                    <a:pt x="2683" y="4073"/>
                    <a:pt x="2643" y="4053"/>
                    <a:pt x="2602" y="4013"/>
                  </a:cubicBezTo>
                  <a:cubicBezTo>
                    <a:pt x="2401" y="3831"/>
                    <a:pt x="2239" y="3569"/>
                    <a:pt x="2159" y="3306"/>
                  </a:cubicBezTo>
                  <a:cubicBezTo>
                    <a:pt x="2118" y="3247"/>
                    <a:pt x="2118" y="3166"/>
                    <a:pt x="2097" y="3085"/>
                  </a:cubicBezTo>
                  <a:cubicBezTo>
                    <a:pt x="2078" y="3064"/>
                    <a:pt x="2078" y="3024"/>
                    <a:pt x="2078" y="2984"/>
                  </a:cubicBezTo>
                  <a:cubicBezTo>
                    <a:pt x="2017" y="2521"/>
                    <a:pt x="2097" y="1935"/>
                    <a:pt x="2320" y="1169"/>
                  </a:cubicBezTo>
                  <a:cubicBezTo>
                    <a:pt x="2339" y="1169"/>
                    <a:pt x="2339" y="1150"/>
                    <a:pt x="2320" y="1129"/>
                  </a:cubicBezTo>
                  <a:cubicBezTo>
                    <a:pt x="2320" y="1110"/>
                    <a:pt x="2299" y="1110"/>
                    <a:pt x="2280" y="1089"/>
                  </a:cubicBezTo>
                  <a:cubicBezTo>
                    <a:pt x="2274" y="1084"/>
                    <a:pt x="2267" y="1081"/>
                    <a:pt x="2260" y="1081"/>
                  </a:cubicBezTo>
                  <a:cubicBezTo>
                    <a:pt x="2239" y="1081"/>
                    <a:pt x="2213" y="1099"/>
                    <a:pt x="2199" y="1129"/>
                  </a:cubicBezTo>
                  <a:cubicBezTo>
                    <a:pt x="2178" y="1129"/>
                    <a:pt x="2178" y="1150"/>
                    <a:pt x="2159" y="1169"/>
                  </a:cubicBezTo>
                  <a:lnTo>
                    <a:pt x="2159" y="1190"/>
                  </a:lnTo>
                  <a:cubicBezTo>
                    <a:pt x="2097" y="1311"/>
                    <a:pt x="2017" y="1452"/>
                    <a:pt x="1896" y="1553"/>
                  </a:cubicBezTo>
                  <a:cubicBezTo>
                    <a:pt x="1806" y="1643"/>
                    <a:pt x="1666" y="1717"/>
                    <a:pt x="1522" y="1717"/>
                  </a:cubicBezTo>
                  <a:cubicBezTo>
                    <a:pt x="1506" y="1717"/>
                    <a:pt x="1489" y="1716"/>
                    <a:pt x="1473" y="1715"/>
                  </a:cubicBezTo>
                  <a:lnTo>
                    <a:pt x="1452" y="1694"/>
                  </a:lnTo>
                  <a:cubicBezTo>
                    <a:pt x="1412" y="1694"/>
                    <a:pt x="1372" y="1674"/>
                    <a:pt x="1352" y="1653"/>
                  </a:cubicBezTo>
                  <a:cubicBezTo>
                    <a:pt x="1151" y="1532"/>
                    <a:pt x="1089" y="1210"/>
                    <a:pt x="1089" y="948"/>
                  </a:cubicBezTo>
                  <a:lnTo>
                    <a:pt x="1089" y="726"/>
                  </a:lnTo>
                  <a:cubicBezTo>
                    <a:pt x="1089" y="524"/>
                    <a:pt x="1089" y="344"/>
                    <a:pt x="1151" y="121"/>
                  </a:cubicBezTo>
                  <a:cubicBezTo>
                    <a:pt x="1151" y="102"/>
                    <a:pt x="1151" y="81"/>
                    <a:pt x="1130" y="61"/>
                  </a:cubicBezTo>
                  <a:lnTo>
                    <a:pt x="1110" y="40"/>
                  </a:lnTo>
                  <a:cubicBezTo>
                    <a:pt x="1070" y="40"/>
                    <a:pt x="1049" y="40"/>
                    <a:pt x="1030" y="61"/>
                  </a:cubicBezTo>
                  <a:cubicBezTo>
                    <a:pt x="989" y="121"/>
                    <a:pt x="949" y="161"/>
                    <a:pt x="928" y="223"/>
                  </a:cubicBezTo>
                  <a:cubicBezTo>
                    <a:pt x="868" y="303"/>
                    <a:pt x="807" y="363"/>
                    <a:pt x="726" y="424"/>
                  </a:cubicBezTo>
                  <a:cubicBezTo>
                    <a:pt x="656" y="466"/>
                    <a:pt x="555" y="509"/>
                    <a:pt x="451" y="509"/>
                  </a:cubicBezTo>
                  <a:cubicBezTo>
                    <a:pt x="408" y="509"/>
                    <a:pt x="365" y="502"/>
                    <a:pt x="323" y="484"/>
                  </a:cubicBezTo>
                  <a:cubicBezTo>
                    <a:pt x="323" y="484"/>
                    <a:pt x="304" y="484"/>
                    <a:pt x="304" y="465"/>
                  </a:cubicBezTo>
                  <a:cubicBezTo>
                    <a:pt x="243" y="444"/>
                    <a:pt x="202" y="403"/>
                    <a:pt x="183" y="363"/>
                  </a:cubicBezTo>
                  <a:lnTo>
                    <a:pt x="183" y="344"/>
                  </a:lnTo>
                  <a:cubicBezTo>
                    <a:pt x="122" y="263"/>
                    <a:pt x="81" y="142"/>
                    <a:pt x="6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71"/>
            <p:cNvSpPr/>
            <p:nvPr/>
          </p:nvSpPr>
          <p:spPr>
            <a:xfrm>
              <a:off x="2375150" y="3371075"/>
              <a:ext cx="214750" cy="327125"/>
            </a:xfrm>
            <a:custGeom>
              <a:avLst/>
              <a:gdLst/>
              <a:ahLst/>
              <a:cxnLst/>
              <a:rect l="l" t="t" r="r" b="b"/>
              <a:pathLst>
                <a:path w="8590" h="13085" extrusionOk="0">
                  <a:moveTo>
                    <a:pt x="8530" y="1"/>
                  </a:moveTo>
                  <a:cubicBezTo>
                    <a:pt x="8530" y="81"/>
                    <a:pt x="8509" y="122"/>
                    <a:pt x="8509" y="122"/>
                  </a:cubicBezTo>
                  <a:cubicBezTo>
                    <a:pt x="8328" y="202"/>
                    <a:pt x="8127" y="283"/>
                    <a:pt x="7944" y="383"/>
                  </a:cubicBezTo>
                  <a:cubicBezTo>
                    <a:pt x="3872" y="3347"/>
                    <a:pt x="928" y="7944"/>
                    <a:pt x="22" y="12904"/>
                  </a:cubicBezTo>
                  <a:lnTo>
                    <a:pt x="22" y="12923"/>
                  </a:lnTo>
                  <a:cubicBezTo>
                    <a:pt x="1" y="12944"/>
                    <a:pt x="1" y="12963"/>
                    <a:pt x="1" y="13004"/>
                  </a:cubicBezTo>
                  <a:cubicBezTo>
                    <a:pt x="1" y="13044"/>
                    <a:pt x="22" y="13084"/>
                    <a:pt x="62" y="13084"/>
                  </a:cubicBezTo>
                  <a:cubicBezTo>
                    <a:pt x="103" y="13084"/>
                    <a:pt x="122" y="13065"/>
                    <a:pt x="143" y="13025"/>
                  </a:cubicBezTo>
                  <a:cubicBezTo>
                    <a:pt x="1070" y="7842"/>
                    <a:pt x="4215" y="3044"/>
                    <a:pt x="8589" y="101"/>
                  </a:cubicBezTo>
                  <a:cubicBezTo>
                    <a:pt x="8570" y="60"/>
                    <a:pt x="8549" y="41"/>
                    <a:pt x="853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1"/>
            <p:cNvSpPr/>
            <p:nvPr/>
          </p:nvSpPr>
          <p:spPr>
            <a:xfrm>
              <a:off x="2392300" y="3381150"/>
              <a:ext cx="202150" cy="316550"/>
            </a:xfrm>
            <a:custGeom>
              <a:avLst/>
              <a:gdLst/>
              <a:ahLst/>
              <a:cxnLst/>
              <a:rect l="l" t="t" r="r" b="b"/>
              <a:pathLst>
                <a:path w="8086" h="12662" extrusionOk="0">
                  <a:moveTo>
                    <a:pt x="8024" y="1"/>
                  </a:moveTo>
                  <a:cubicBezTo>
                    <a:pt x="4457" y="3428"/>
                    <a:pt x="1694" y="7681"/>
                    <a:pt x="81" y="12380"/>
                  </a:cubicBezTo>
                  <a:cubicBezTo>
                    <a:pt x="62" y="12439"/>
                    <a:pt x="21" y="12501"/>
                    <a:pt x="0" y="12560"/>
                  </a:cubicBezTo>
                  <a:cubicBezTo>
                    <a:pt x="0" y="12601"/>
                    <a:pt x="0" y="12622"/>
                    <a:pt x="21" y="12641"/>
                  </a:cubicBezTo>
                  <a:cubicBezTo>
                    <a:pt x="41" y="12641"/>
                    <a:pt x="41" y="12662"/>
                    <a:pt x="62" y="12662"/>
                  </a:cubicBezTo>
                  <a:lnTo>
                    <a:pt x="81" y="12662"/>
                  </a:lnTo>
                  <a:cubicBezTo>
                    <a:pt x="81" y="12662"/>
                    <a:pt x="102" y="12662"/>
                    <a:pt x="102" y="12641"/>
                  </a:cubicBezTo>
                  <a:cubicBezTo>
                    <a:pt x="121" y="12641"/>
                    <a:pt x="142" y="12622"/>
                    <a:pt x="142" y="12601"/>
                  </a:cubicBezTo>
                  <a:cubicBezTo>
                    <a:pt x="183" y="12480"/>
                    <a:pt x="223" y="12339"/>
                    <a:pt x="283" y="12218"/>
                  </a:cubicBezTo>
                  <a:cubicBezTo>
                    <a:pt x="1896" y="7662"/>
                    <a:pt x="4597" y="3509"/>
                    <a:pt x="8086" y="162"/>
                  </a:cubicBezTo>
                  <a:cubicBezTo>
                    <a:pt x="8065" y="101"/>
                    <a:pt x="8045" y="61"/>
                    <a:pt x="802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1"/>
            <p:cNvSpPr/>
            <p:nvPr/>
          </p:nvSpPr>
          <p:spPr>
            <a:xfrm>
              <a:off x="2403900" y="3413425"/>
              <a:ext cx="195075" cy="316550"/>
            </a:xfrm>
            <a:custGeom>
              <a:avLst/>
              <a:gdLst/>
              <a:ahLst/>
              <a:cxnLst/>
              <a:rect l="l" t="t" r="r" b="b"/>
              <a:pathLst>
                <a:path w="7803" h="12662" extrusionOk="0">
                  <a:moveTo>
                    <a:pt x="7802" y="0"/>
                  </a:moveTo>
                  <a:cubicBezTo>
                    <a:pt x="4356" y="3528"/>
                    <a:pt x="1673" y="7863"/>
                    <a:pt x="41" y="12519"/>
                  </a:cubicBezTo>
                  <a:cubicBezTo>
                    <a:pt x="20" y="12540"/>
                    <a:pt x="20" y="12560"/>
                    <a:pt x="20" y="12581"/>
                  </a:cubicBezTo>
                  <a:cubicBezTo>
                    <a:pt x="1" y="12600"/>
                    <a:pt x="20" y="12661"/>
                    <a:pt x="61" y="12661"/>
                  </a:cubicBezTo>
                  <a:lnTo>
                    <a:pt x="82" y="12661"/>
                  </a:lnTo>
                  <a:cubicBezTo>
                    <a:pt x="101" y="12661"/>
                    <a:pt x="141" y="12640"/>
                    <a:pt x="141" y="12621"/>
                  </a:cubicBezTo>
                  <a:cubicBezTo>
                    <a:pt x="162" y="12600"/>
                    <a:pt x="162" y="12581"/>
                    <a:pt x="162" y="12581"/>
                  </a:cubicBezTo>
                  <a:cubicBezTo>
                    <a:pt x="1775" y="7963"/>
                    <a:pt x="4415" y="3689"/>
                    <a:pt x="7802" y="181"/>
                  </a:cubicBezTo>
                  <a:lnTo>
                    <a:pt x="7802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1"/>
            <p:cNvSpPr/>
            <p:nvPr/>
          </p:nvSpPr>
          <p:spPr>
            <a:xfrm>
              <a:off x="2423075" y="3454750"/>
              <a:ext cx="177425" cy="267150"/>
            </a:xfrm>
            <a:custGeom>
              <a:avLst/>
              <a:gdLst/>
              <a:ahLst/>
              <a:cxnLst/>
              <a:rect l="l" t="t" r="r" b="b"/>
              <a:pathLst>
                <a:path w="7097" h="10686" extrusionOk="0">
                  <a:moveTo>
                    <a:pt x="7097" y="0"/>
                  </a:moveTo>
                  <a:cubicBezTo>
                    <a:pt x="5543" y="1754"/>
                    <a:pt x="4092" y="3608"/>
                    <a:pt x="2761" y="5524"/>
                  </a:cubicBezTo>
                  <a:cubicBezTo>
                    <a:pt x="1794" y="6915"/>
                    <a:pt x="726" y="8568"/>
                    <a:pt x="81" y="10382"/>
                  </a:cubicBezTo>
                  <a:lnTo>
                    <a:pt x="81" y="10403"/>
                  </a:lnTo>
                  <a:lnTo>
                    <a:pt x="19" y="10584"/>
                  </a:lnTo>
                  <a:cubicBezTo>
                    <a:pt x="0" y="10624"/>
                    <a:pt x="19" y="10665"/>
                    <a:pt x="60" y="10686"/>
                  </a:cubicBezTo>
                  <a:lnTo>
                    <a:pt x="81" y="10686"/>
                  </a:lnTo>
                  <a:cubicBezTo>
                    <a:pt x="121" y="10686"/>
                    <a:pt x="140" y="10665"/>
                    <a:pt x="140" y="10645"/>
                  </a:cubicBezTo>
                  <a:cubicBezTo>
                    <a:pt x="181" y="10544"/>
                    <a:pt x="221" y="10444"/>
                    <a:pt x="242" y="10342"/>
                  </a:cubicBezTo>
                  <a:cubicBezTo>
                    <a:pt x="887" y="8589"/>
                    <a:pt x="1915" y="6976"/>
                    <a:pt x="2863" y="5605"/>
                  </a:cubicBezTo>
                  <a:cubicBezTo>
                    <a:pt x="4173" y="3729"/>
                    <a:pt x="5584" y="1915"/>
                    <a:pt x="7097" y="202"/>
                  </a:cubicBezTo>
                  <a:lnTo>
                    <a:pt x="7097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1"/>
            <p:cNvSpPr/>
            <p:nvPr/>
          </p:nvSpPr>
          <p:spPr>
            <a:xfrm>
              <a:off x="2421050" y="3492050"/>
              <a:ext cx="178925" cy="277725"/>
            </a:xfrm>
            <a:custGeom>
              <a:avLst/>
              <a:gdLst/>
              <a:ahLst/>
              <a:cxnLst/>
              <a:rect l="l" t="t" r="r" b="b"/>
              <a:pathLst>
                <a:path w="7157" h="11109" extrusionOk="0">
                  <a:moveTo>
                    <a:pt x="7157" y="0"/>
                  </a:moveTo>
                  <a:cubicBezTo>
                    <a:pt x="4133" y="3226"/>
                    <a:pt x="1775" y="6855"/>
                    <a:pt x="100" y="10806"/>
                  </a:cubicBezTo>
                  <a:cubicBezTo>
                    <a:pt x="60" y="10887"/>
                    <a:pt x="41" y="10947"/>
                    <a:pt x="0" y="11027"/>
                  </a:cubicBezTo>
                  <a:cubicBezTo>
                    <a:pt x="0" y="11048"/>
                    <a:pt x="0" y="11089"/>
                    <a:pt x="41" y="11108"/>
                  </a:cubicBezTo>
                  <a:lnTo>
                    <a:pt x="81" y="11108"/>
                  </a:lnTo>
                  <a:cubicBezTo>
                    <a:pt x="100" y="11108"/>
                    <a:pt x="121" y="11108"/>
                    <a:pt x="141" y="11068"/>
                  </a:cubicBezTo>
                  <a:cubicBezTo>
                    <a:pt x="141" y="11068"/>
                    <a:pt x="141" y="11048"/>
                    <a:pt x="162" y="11027"/>
                  </a:cubicBezTo>
                  <a:cubicBezTo>
                    <a:pt x="1794" y="7076"/>
                    <a:pt x="4154" y="3447"/>
                    <a:pt x="7137" y="242"/>
                  </a:cubicBezTo>
                  <a:lnTo>
                    <a:pt x="7137" y="221"/>
                  </a:lnTo>
                  <a:cubicBezTo>
                    <a:pt x="7137" y="162"/>
                    <a:pt x="7137" y="81"/>
                    <a:pt x="715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1"/>
            <p:cNvSpPr/>
            <p:nvPr/>
          </p:nvSpPr>
          <p:spPr>
            <a:xfrm>
              <a:off x="2435650" y="3568125"/>
              <a:ext cx="152225" cy="220800"/>
            </a:xfrm>
            <a:custGeom>
              <a:avLst/>
              <a:gdLst/>
              <a:ahLst/>
              <a:cxnLst/>
              <a:rect l="l" t="t" r="r" b="b"/>
              <a:pathLst>
                <a:path w="6089" h="8832" extrusionOk="0">
                  <a:moveTo>
                    <a:pt x="6089" y="1"/>
                  </a:moveTo>
                  <a:lnTo>
                    <a:pt x="6089" y="1"/>
                  </a:lnTo>
                  <a:cubicBezTo>
                    <a:pt x="3570" y="2622"/>
                    <a:pt x="1532" y="5546"/>
                    <a:pt x="21" y="8691"/>
                  </a:cubicBezTo>
                  <a:cubicBezTo>
                    <a:pt x="21" y="8691"/>
                    <a:pt x="21" y="8710"/>
                    <a:pt x="0" y="8731"/>
                  </a:cubicBezTo>
                  <a:cubicBezTo>
                    <a:pt x="0" y="8751"/>
                    <a:pt x="0" y="8812"/>
                    <a:pt x="41" y="8812"/>
                  </a:cubicBezTo>
                  <a:cubicBezTo>
                    <a:pt x="41" y="8831"/>
                    <a:pt x="62" y="8831"/>
                    <a:pt x="62" y="8831"/>
                  </a:cubicBezTo>
                  <a:cubicBezTo>
                    <a:pt x="102" y="8831"/>
                    <a:pt x="121" y="8812"/>
                    <a:pt x="142" y="8791"/>
                  </a:cubicBezTo>
                  <a:lnTo>
                    <a:pt x="142" y="8771"/>
                  </a:lnTo>
                  <a:cubicBezTo>
                    <a:pt x="1613" y="5707"/>
                    <a:pt x="3589" y="2844"/>
                    <a:pt x="6008" y="283"/>
                  </a:cubicBezTo>
                  <a:cubicBezTo>
                    <a:pt x="6048" y="202"/>
                    <a:pt x="6069" y="102"/>
                    <a:pt x="6089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1"/>
            <p:cNvSpPr/>
            <p:nvPr/>
          </p:nvSpPr>
          <p:spPr>
            <a:xfrm>
              <a:off x="2368100" y="3698300"/>
              <a:ext cx="13125" cy="33675"/>
            </a:xfrm>
            <a:custGeom>
              <a:avLst/>
              <a:gdLst/>
              <a:ahLst/>
              <a:cxnLst/>
              <a:rect l="l" t="t" r="r" b="b"/>
              <a:pathLst>
                <a:path w="525" h="1347" extrusionOk="0">
                  <a:moveTo>
                    <a:pt x="477" y="0"/>
                  </a:moveTo>
                  <a:cubicBezTo>
                    <a:pt x="470" y="0"/>
                    <a:pt x="465" y="6"/>
                    <a:pt x="465" y="16"/>
                  </a:cubicBezTo>
                  <a:cubicBezTo>
                    <a:pt x="283" y="358"/>
                    <a:pt x="143" y="721"/>
                    <a:pt x="22" y="1105"/>
                  </a:cubicBezTo>
                  <a:lnTo>
                    <a:pt x="1" y="1347"/>
                  </a:lnTo>
                  <a:cubicBezTo>
                    <a:pt x="143" y="903"/>
                    <a:pt x="304" y="460"/>
                    <a:pt x="525" y="57"/>
                  </a:cubicBezTo>
                  <a:cubicBezTo>
                    <a:pt x="525" y="36"/>
                    <a:pt x="525" y="16"/>
                    <a:pt x="506" y="16"/>
                  </a:cubicBezTo>
                  <a:cubicBezTo>
                    <a:pt x="495" y="6"/>
                    <a:pt x="485" y="0"/>
                    <a:pt x="47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1"/>
            <p:cNvSpPr/>
            <p:nvPr/>
          </p:nvSpPr>
          <p:spPr>
            <a:xfrm>
              <a:off x="2368625" y="3693650"/>
              <a:ext cx="26725" cy="75100"/>
            </a:xfrm>
            <a:custGeom>
              <a:avLst/>
              <a:gdLst/>
              <a:ahLst/>
              <a:cxnLst/>
              <a:rect l="l" t="t" r="r" b="b"/>
              <a:pathLst>
                <a:path w="1069" h="3004" extrusionOk="0">
                  <a:moveTo>
                    <a:pt x="1049" y="1"/>
                  </a:moveTo>
                  <a:cubicBezTo>
                    <a:pt x="1028" y="1"/>
                    <a:pt x="1009" y="1"/>
                    <a:pt x="1009" y="20"/>
                  </a:cubicBezTo>
                  <a:cubicBezTo>
                    <a:pt x="585" y="907"/>
                    <a:pt x="262" y="1834"/>
                    <a:pt x="1" y="2802"/>
                  </a:cubicBezTo>
                  <a:lnTo>
                    <a:pt x="1" y="3004"/>
                  </a:lnTo>
                  <a:cubicBezTo>
                    <a:pt x="283" y="1996"/>
                    <a:pt x="625" y="1009"/>
                    <a:pt x="1068" y="41"/>
                  </a:cubicBezTo>
                  <a:cubicBezTo>
                    <a:pt x="1068" y="20"/>
                    <a:pt x="1068" y="1"/>
                    <a:pt x="1049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1"/>
            <p:cNvSpPr/>
            <p:nvPr/>
          </p:nvSpPr>
          <p:spPr>
            <a:xfrm>
              <a:off x="2371125" y="3720125"/>
              <a:ext cx="28250" cy="78875"/>
            </a:xfrm>
            <a:custGeom>
              <a:avLst/>
              <a:gdLst/>
              <a:ahLst/>
              <a:cxnLst/>
              <a:rect l="l" t="t" r="r" b="b"/>
              <a:pathLst>
                <a:path w="1130" h="3155" extrusionOk="0">
                  <a:moveTo>
                    <a:pt x="1091" y="1"/>
                  </a:moveTo>
                  <a:cubicBezTo>
                    <a:pt x="1079" y="1"/>
                    <a:pt x="1070" y="9"/>
                    <a:pt x="1070" y="9"/>
                  </a:cubicBezTo>
                  <a:cubicBezTo>
                    <a:pt x="646" y="977"/>
                    <a:pt x="304" y="1985"/>
                    <a:pt x="1" y="2993"/>
                  </a:cubicBezTo>
                  <a:cubicBezTo>
                    <a:pt x="1" y="3033"/>
                    <a:pt x="1" y="3095"/>
                    <a:pt x="22" y="3154"/>
                  </a:cubicBezTo>
                  <a:cubicBezTo>
                    <a:pt x="323" y="2087"/>
                    <a:pt x="686" y="1058"/>
                    <a:pt x="1130" y="50"/>
                  </a:cubicBezTo>
                  <a:cubicBezTo>
                    <a:pt x="1130" y="30"/>
                    <a:pt x="1130" y="9"/>
                    <a:pt x="1110" y="9"/>
                  </a:cubicBezTo>
                  <a:cubicBezTo>
                    <a:pt x="1103" y="3"/>
                    <a:pt x="1097" y="1"/>
                    <a:pt x="109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1"/>
            <p:cNvSpPr/>
            <p:nvPr/>
          </p:nvSpPr>
          <p:spPr>
            <a:xfrm>
              <a:off x="2373675" y="3728400"/>
              <a:ext cx="35775" cy="89275"/>
            </a:xfrm>
            <a:custGeom>
              <a:avLst/>
              <a:gdLst/>
              <a:ahLst/>
              <a:cxnLst/>
              <a:rect l="l" t="t" r="r" b="b"/>
              <a:pathLst>
                <a:path w="1431" h="3571" extrusionOk="0">
                  <a:moveTo>
                    <a:pt x="1412" y="1"/>
                  </a:moveTo>
                  <a:cubicBezTo>
                    <a:pt x="1412" y="1"/>
                    <a:pt x="1391" y="1"/>
                    <a:pt x="1371" y="22"/>
                  </a:cubicBezTo>
                  <a:cubicBezTo>
                    <a:pt x="826" y="1111"/>
                    <a:pt x="363" y="2259"/>
                    <a:pt x="0" y="3428"/>
                  </a:cubicBezTo>
                  <a:cubicBezTo>
                    <a:pt x="20" y="3469"/>
                    <a:pt x="20" y="3530"/>
                    <a:pt x="41" y="3570"/>
                  </a:cubicBezTo>
                  <a:cubicBezTo>
                    <a:pt x="383" y="2360"/>
                    <a:pt x="866" y="1170"/>
                    <a:pt x="1431" y="41"/>
                  </a:cubicBezTo>
                  <a:cubicBezTo>
                    <a:pt x="1431" y="41"/>
                    <a:pt x="1431" y="1"/>
                    <a:pt x="141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1"/>
            <p:cNvSpPr/>
            <p:nvPr/>
          </p:nvSpPr>
          <p:spPr>
            <a:xfrm>
              <a:off x="2382750" y="3723375"/>
              <a:ext cx="40825" cy="103375"/>
            </a:xfrm>
            <a:custGeom>
              <a:avLst/>
              <a:gdLst/>
              <a:ahLst/>
              <a:cxnLst/>
              <a:rect l="l" t="t" r="r" b="b"/>
              <a:pathLst>
                <a:path w="1633" h="4135" extrusionOk="0">
                  <a:moveTo>
                    <a:pt x="1613" y="0"/>
                  </a:moveTo>
                  <a:cubicBezTo>
                    <a:pt x="1592" y="0"/>
                    <a:pt x="1573" y="0"/>
                    <a:pt x="1573" y="21"/>
                  </a:cubicBezTo>
                  <a:cubicBezTo>
                    <a:pt x="947" y="1352"/>
                    <a:pt x="423" y="2723"/>
                    <a:pt x="0" y="4134"/>
                  </a:cubicBezTo>
                  <a:cubicBezTo>
                    <a:pt x="20" y="4113"/>
                    <a:pt x="60" y="4094"/>
                    <a:pt x="81" y="4094"/>
                  </a:cubicBezTo>
                  <a:cubicBezTo>
                    <a:pt x="503" y="2702"/>
                    <a:pt x="1028" y="1352"/>
                    <a:pt x="1632" y="41"/>
                  </a:cubicBezTo>
                  <a:cubicBezTo>
                    <a:pt x="1632" y="21"/>
                    <a:pt x="1632" y="0"/>
                    <a:pt x="161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1"/>
            <p:cNvSpPr/>
            <p:nvPr/>
          </p:nvSpPr>
          <p:spPr>
            <a:xfrm>
              <a:off x="2401375" y="3765700"/>
              <a:ext cx="21725" cy="50425"/>
            </a:xfrm>
            <a:custGeom>
              <a:avLst/>
              <a:gdLst/>
              <a:ahLst/>
              <a:cxnLst/>
              <a:rect l="l" t="t" r="r" b="b"/>
              <a:pathLst>
                <a:path w="869" h="2017" extrusionOk="0">
                  <a:moveTo>
                    <a:pt x="847" y="1"/>
                  </a:moveTo>
                  <a:cubicBezTo>
                    <a:pt x="828" y="1"/>
                    <a:pt x="807" y="1"/>
                    <a:pt x="787" y="22"/>
                  </a:cubicBezTo>
                  <a:cubicBezTo>
                    <a:pt x="484" y="667"/>
                    <a:pt x="223" y="1331"/>
                    <a:pt x="0" y="2017"/>
                  </a:cubicBezTo>
                  <a:cubicBezTo>
                    <a:pt x="21" y="1997"/>
                    <a:pt x="62" y="1997"/>
                    <a:pt x="81" y="1977"/>
                  </a:cubicBezTo>
                  <a:cubicBezTo>
                    <a:pt x="304" y="1312"/>
                    <a:pt x="565" y="667"/>
                    <a:pt x="847" y="41"/>
                  </a:cubicBezTo>
                  <a:cubicBezTo>
                    <a:pt x="868" y="41"/>
                    <a:pt x="847" y="22"/>
                    <a:pt x="847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1"/>
            <p:cNvSpPr/>
            <p:nvPr/>
          </p:nvSpPr>
          <p:spPr>
            <a:xfrm>
              <a:off x="2415475" y="3777325"/>
              <a:ext cx="12125" cy="30250"/>
            </a:xfrm>
            <a:custGeom>
              <a:avLst/>
              <a:gdLst/>
              <a:ahLst/>
              <a:cxnLst/>
              <a:rect l="l" t="t" r="r" b="b"/>
              <a:pathLst>
                <a:path w="485" h="1210" extrusionOk="0">
                  <a:moveTo>
                    <a:pt x="465" y="0"/>
                  </a:moveTo>
                  <a:cubicBezTo>
                    <a:pt x="444" y="0"/>
                    <a:pt x="425" y="0"/>
                    <a:pt x="425" y="20"/>
                  </a:cubicBezTo>
                  <a:cubicBezTo>
                    <a:pt x="264" y="403"/>
                    <a:pt x="122" y="807"/>
                    <a:pt x="1" y="1210"/>
                  </a:cubicBezTo>
                  <a:cubicBezTo>
                    <a:pt x="41" y="1189"/>
                    <a:pt x="62" y="1170"/>
                    <a:pt x="81" y="1149"/>
                  </a:cubicBezTo>
                  <a:cubicBezTo>
                    <a:pt x="202" y="786"/>
                    <a:pt x="323" y="403"/>
                    <a:pt x="485" y="41"/>
                  </a:cubicBezTo>
                  <a:cubicBezTo>
                    <a:pt x="485" y="41"/>
                    <a:pt x="465" y="20"/>
                    <a:pt x="46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1"/>
            <p:cNvSpPr/>
            <p:nvPr/>
          </p:nvSpPr>
          <p:spPr>
            <a:xfrm>
              <a:off x="2430125" y="3784850"/>
              <a:ext cx="4525" cy="12650"/>
            </a:xfrm>
            <a:custGeom>
              <a:avLst/>
              <a:gdLst/>
              <a:ahLst/>
              <a:cxnLst/>
              <a:rect l="l" t="t" r="r" b="b"/>
              <a:pathLst>
                <a:path w="181" h="506" extrusionOk="0">
                  <a:moveTo>
                    <a:pt x="162" y="1"/>
                  </a:moveTo>
                  <a:cubicBezTo>
                    <a:pt x="141" y="1"/>
                    <a:pt x="121" y="1"/>
                    <a:pt x="121" y="22"/>
                  </a:cubicBezTo>
                  <a:lnTo>
                    <a:pt x="0" y="506"/>
                  </a:lnTo>
                  <a:cubicBezTo>
                    <a:pt x="20" y="485"/>
                    <a:pt x="41" y="465"/>
                    <a:pt x="81" y="444"/>
                  </a:cubicBezTo>
                  <a:cubicBezTo>
                    <a:pt x="100" y="323"/>
                    <a:pt x="141" y="183"/>
                    <a:pt x="181" y="41"/>
                  </a:cubicBezTo>
                  <a:cubicBezTo>
                    <a:pt x="181" y="22"/>
                    <a:pt x="181" y="1"/>
                    <a:pt x="16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1"/>
            <p:cNvSpPr/>
            <p:nvPr/>
          </p:nvSpPr>
          <p:spPr>
            <a:xfrm>
              <a:off x="2827300" y="3569150"/>
              <a:ext cx="229850" cy="76625"/>
            </a:xfrm>
            <a:custGeom>
              <a:avLst/>
              <a:gdLst/>
              <a:ahLst/>
              <a:cxnLst/>
              <a:rect l="l" t="t" r="r" b="b"/>
              <a:pathLst>
                <a:path w="9194" h="3065" extrusionOk="0">
                  <a:moveTo>
                    <a:pt x="261" y="0"/>
                  </a:moveTo>
                  <a:cubicBezTo>
                    <a:pt x="221" y="0"/>
                    <a:pt x="161" y="21"/>
                    <a:pt x="161" y="81"/>
                  </a:cubicBezTo>
                  <a:cubicBezTo>
                    <a:pt x="0" y="707"/>
                    <a:pt x="81" y="1411"/>
                    <a:pt x="403" y="1997"/>
                  </a:cubicBezTo>
                  <a:cubicBezTo>
                    <a:pt x="624" y="2419"/>
                    <a:pt x="987" y="2763"/>
                    <a:pt x="1371" y="2924"/>
                  </a:cubicBezTo>
                  <a:cubicBezTo>
                    <a:pt x="1573" y="3005"/>
                    <a:pt x="1774" y="3065"/>
                    <a:pt x="1976" y="3065"/>
                  </a:cubicBezTo>
                  <a:cubicBezTo>
                    <a:pt x="2258" y="3065"/>
                    <a:pt x="2519" y="2984"/>
                    <a:pt x="2721" y="2844"/>
                  </a:cubicBezTo>
                  <a:cubicBezTo>
                    <a:pt x="2923" y="2723"/>
                    <a:pt x="3084" y="2540"/>
                    <a:pt x="3205" y="2298"/>
                  </a:cubicBezTo>
                  <a:cubicBezTo>
                    <a:pt x="3306" y="2137"/>
                    <a:pt x="3366" y="1957"/>
                    <a:pt x="3406" y="1774"/>
                  </a:cubicBezTo>
                  <a:cubicBezTo>
                    <a:pt x="3508" y="1997"/>
                    <a:pt x="3648" y="2198"/>
                    <a:pt x="3831" y="2400"/>
                  </a:cubicBezTo>
                  <a:cubicBezTo>
                    <a:pt x="4138" y="2746"/>
                    <a:pt x="4572" y="2945"/>
                    <a:pt x="4996" y="2945"/>
                  </a:cubicBezTo>
                  <a:cubicBezTo>
                    <a:pt x="5017" y="2945"/>
                    <a:pt x="5039" y="2945"/>
                    <a:pt x="5060" y="2944"/>
                  </a:cubicBezTo>
                  <a:cubicBezTo>
                    <a:pt x="5524" y="2903"/>
                    <a:pt x="5987" y="2621"/>
                    <a:pt x="6269" y="2198"/>
                  </a:cubicBezTo>
                  <a:cubicBezTo>
                    <a:pt x="6471" y="1855"/>
                    <a:pt x="6551" y="1492"/>
                    <a:pt x="6592" y="1190"/>
                  </a:cubicBezTo>
                  <a:cubicBezTo>
                    <a:pt x="6886" y="1576"/>
                    <a:pt x="7400" y="1863"/>
                    <a:pt x="7856" y="1863"/>
                  </a:cubicBezTo>
                  <a:cubicBezTo>
                    <a:pt x="7899" y="1863"/>
                    <a:pt x="7942" y="1860"/>
                    <a:pt x="7984" y="1855"/>
                  </a:cubicBezTo>
                  <a:cubicBezTo>
                    <a:pt x="8568" y="1795"/>
                    <a:pt x="9092" y="1290"/>
                    <a:pt x="9193" y="707"/>
                  </a:cubicBezTo>
                  <a:cubicBezTo>
                    <a:pt x="9193" y="645"/>
                    <a:pt x="9153" y="586"/>
                    <a:pt x="9092" y="586"/>
                  </a:cubicBezTo>
                  <a:cubicBezTo>
                    <a:pt x="9051" y="586"/>
                    <a:pt x="8992" y="626"/>
                    <a:pt x="8992" y="666"/>
                  </a:cubicBezTo>
                  <a:cubicBezTo>
                    <a:pt x="8911" y="1190"/>
                    <a:pt x="8468" y="1613"/>
                    <a:pt x="7963" y="1674"/>
                  </a:cubicBezTo>
                  <a:cubicBezTo>
                    <a:pt x="7932" y="1678"/>
                    <a:pt x="7901" y="1680"/>
                    <a:pt x="7869" y="1680"/>
                  </a:cubicBezTo>
                  <a:cubicBezTo>
                    <a:pt x="7378" y="1680"/>
                    <a:pt x="6762" y="1260"/>
                    <a:pt x="6572" y="787"/>
                  </a:cubicBezTo>
                  <a:cubicBezTo>
                    <a:pt x="6572" y="747"/>
                    <a:pt x="6511" y="726"/>
                    <a:pt x="6471" y="726"/>
                  </a:cubicBezTo>
                  <a:cubicBezTo>
                    <a:pt x="6431" y="747"/>
                    <a:pt x="6390" y="787"/>
                    <a:pt x="6390" y="828"/>
                  </a:cubicBezTo>
                  <a:cubicBezTo>
                    <a:pt x="6411" y="1311"/>
                    <a:pt x="6310" y="1755"/>
                    <a:pt x="6108" y="2077"/>
                  </a:cubicBezTo>
                  <a:cubicBezTo>
                    <a:pt x="5866" y="2460"/>
                    <a:pt x="5463" y="2723"/>
                    <a:pt x="5060" y="2742"/>
                  </a:cubicBezTo>
                  <a:cubicBezTo>
                    <a:pt x="5036" y="2743"/>
                    <a:pt x="5013" y="2744"/>
                    <a:pt x="4990" y="2744"/>
                  </a:cubicBezTo>
                  <a:cubicBezTo>
                    <a:pt x="4610" y="2744"/>
                    <a:pt x="4237" y="2583"/>
                    <a:pt x="3971" y="2279"/>
                  </a:cubicBezTo>
                  <a:cubicBezTo>
                    <a:pt x="3689" y="1957"/>
                    <a:pt x="3508" y="1613"/>
                    <a:pt x="3468" y="1210"/>
                  </a:cubicBezTo>
                  <a:cubicBezTo>
                    <a:pt x="3450" y="1160"/>
                    <a:pt x="3420" y="1124"/>
                    <a:pt x="3387" y="1124"/>
                  </a:cubicBezTo>
                  <a:cubicBezTo>
                    <a:pt x="3380" y="1124"/>
                    <a:pt x="3373" y="1126"/>
                    <a:pt x="3366" y="1129"/>
                  </a:cubicBezTo>
                  <a:cubicBezTo>
                    <a:pt x="3306" y="1129"/>
                    <a:pt x="3266" y="1169"/>
                    <a:pt x="3266" y="1231"/>
                  </a:cubicBezTo>
                  <a:cubicBezTo>
                    <a:pt x="3285" y="1553"/>
                    <a:pt x="3205" y="1916"/>
                    <a:pt x="3044" y="2198"/>
                  </a:cubicBezTo>
                  <a:cubicBezTo>
                    <a:pt x="2923" y="2419"/>
                    <a:pt x="2782" y="2561"/>
                    <a:pt x="2621" y="2682"/>
                  </a:cubicBezTo>
                  <a:cubicBezTo>
                    <a:pt x="2439" y="2796"/>
                    <a:pt x="2218" y="2858"/>
                    <a:pt x="1988" y="2858"/>
                  </a:cubicBezTo>
                  <a:cubicBezTo>
                    <a:pt x="1810" y="2858"/>
                    <a:pt x="1627" y="2821"/>
                    <a:pt x="1452" y="2742"/>
                  </a:cubicBezTo>
                  <a:cubicBezTo>
                    <a:pt x="1089" y="2602"/>
                    <a:pt x="785" y="2298"/>
                    <a:pt x="565" y="1895"/>
                  </a:cubicBezTo>
                  <a:cubicBezTo>
                    <a:pt x="282" y="1371"/>
                    <a:pt x="202" y="707"/>
                    <a:pt x="342" y="121"/>
                  </a:cubicBezTo>
                  <a:cubicBezTo>
                    <a:pt x="363" y="61"/>
                    <a:pt x="323" y="21"/>
                    <a:pt x="26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1"/>
            <p:cNvSpPr/>
            <p:nvPr/>
          </p:nvSpPr>
          <p:spPr>
            <a:xfrm>
              <a:off x="2923050" y="3682050"/>
              <a:ext cx="138125" cy="59000"/>
            </a:xfrm>
            <a:custGeom>
              <a:avLst/>
              <a:gdLst/>
              <a:ahLst/>
              <a:cxnLst/>
              <a:rect l="l" t="t" r="r" b="b"/>
              <a:pathLst>
                <a:path w="5525" h="2360" extrusionOk="0">
                  <a:moveTo>
                    <a:pt x="141" y="0"/>
                  </a:moveTo>
                  <a:cubicBezTo>
                    <a:pt x="81" y="0"/>
                    <a:pt x="41" y="40"/>
                    <a:pt x="41" y="102"/>
                  </a:cubicBezTo>
                  <a:cubicBezTo>
                    <a:pt x="1" y="444"/>
                    <a:pt x="20" y="787"/>
                    <a:pt x="101" y="1129"/>
                  </a:cubicBezTo>
                  <a:cubicBezTo>
                    <a:pt x="141" y="1352"/>
                    <a:pt x="202" y="1532"/>
                    <a:pt x="283" y="1694"/>
                  </a:cubicBezTo>
                  <a:cubicBezTo>
                    <a:pt x="544" y="2118"/>
                    <a:pt x="1049" y="2360"/>
                    <a:pt x="1573" y="2360"/>
                  </a:cubicBezTo>
                  <a:cubicBezTo>
                    <a:pt x="1815" y="2360"/>
                    <a:pt x="2076" y="2298"/>
                    <a:pt x="2318" y="2177"/>
                  </a:cubicBezTo>
                  <a:cubicBezTo>
                    <a:pt x="2802" y="1916"/>
                    <a:pt x="3165" y="1411"/>
                    <a:pt x="3307" y="807"/>
                  </a:cubicBezTo>
                  <a:cubicBezTo>
                    <a:pt x="3468" y="1169"/>
                    <a:pt x="3750" y="1452"/>
                    <a:pt x="4113" y="1594"/>
                  </a:cubicBezTo>
                  <a:cubicBezTo>
                    <a:pt x="4225" y="1641"/>
                    <a:pt x="4349" y="1664"/>
                    <a:pt x="4476" y="1664"/>
                  </a:cubicBezTo>
                  <a:cubicBezTo>
                    <a:pt x="4672" y="1664"/>
                    <a:pt x="4878" y="1611"/>
                    <a:pt x="5060" y="1513"/>
                  </a:cubicBezTo>
                  <a:cubicBezTo>
                    <a:pt x="5302" y="1371"/>
                    <a:pt x="5463" y="1150"/>
                    <a:pt x="5525" y="908"/>
                  </a:cubicBezTo>
                  <a:cubicBezTo>
                    <a:pt x="5525" y="847"/>
                    <a:pt x="5484" y="807"/>
                    <a:pt x="5444" y="787"/>
                  </a:cubicBezTo>
                  <a:cubicBezTo>
                    <a:pt x="5383" y="787"/>
                    <a:pt x="5342" y="807"/>
                    <a:pt x="5323" y="868"/>
                  </a:cubicBezTo>
                  <a:cubicBezTo>
                    <a:pt x="5283" y="1069"/>
                    <a:pt x="5162" y="1231"/>
                    <a:pt x="4960" y="1352"/>
                  </a:cubicBezTo>
                  <a:cubicBezTo>
                    <a:pt x="4813" y="1425"/>
                    <a:pt x="4643" y="1469"/>
                    <a:pt x="4478" y="1469"/>
                  </a:cubicBezTo>
                  <a:cubicBezTo>
                    <a:pt x="4372" y="1469"/>
                    <a:pt x="4268" y="1451"/>
                    <a:pt x="4173" y="1411"/>
                  </a:cubicBezTo>
                  <a:cubicBezTo>
                    <a:pt x="3730" y="1231"/>
                    <a:pt x="3428" y="827"/>
                    <a:pt x="3388" y="303"/>
                  </a:cubicBezTo>
                  <a:cubicBezTo>
                    <a:pt x="3367" y="242"/>
                    <a:pt x="3326" y="223"/>
                    <a:pt x="3286" y="223"/>
                  </a:cubicBezTo>
                  <a:cubicBezTo>
                    <a:pt x="3226" y="223"/>
                    <a:pt x="3186" y="263"/>
                    <a:pt x="3186" y="303"/>
                  </a:cubicBezTo>
                  <a:cubicBezTo>
                    <a:pt x="3146" y="1048"/>
                    <a:pt x="2762" y="1715"/>
                    <a:pt x="2218" y="1997"/>
                  </a:cubicBezTo>
                  <a:cubicBezTo>
                    <a:pt x="2008" y="2112"/>
                    <a:pt x="1778" y="2165"/>
                    <a:pt x="1553" y="2165"/>
                  </a:cubicBezTo>
                  <a:cubicBezTo>
                    <a:pt x="1106" y="2165"/>
                    <a:pt x="678" y="1955"/>
                    <a:pt x="463" y="1594"/>
                  </a:cubicBezTo>
                  <a:cubicBezTo>
                    <a:pt x="383" y="1452"/>
                    <a:pt x="323" y="1290"/>
                    <a:pt x="283" y="1089"/>
                  </a:cubicBezTo>
                  <a:cubicBezTo>
                    <a:pt x="222" y="766"/>
                    <a:pt x="202" y="444"/>
                    <a:pt x="243" y="121"/>
                  </a:cubicBezTo>
                  <a:cubicBezTo>
                    <a:pt x="243" y="61"/>
                    <a:pt x="202" y="21"/>
                    <a:pt x="14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71"/>
            <p:cNvSpPr/>
            <p:nvPr/>
          </p:nvSpPr>
          <p:spPr>
            <a:xfrm>
              <a:off x="2779900" y="3799850"/>
              <a:ext cx="184500" cy="72250"/>
            </a:xfrm>
            <a:custGeom>
              <a:avLst/>
              <a:gdLst/>
              <a:ahLst/>
              <a:cxnLst/>
              <a:rect l="l" t="t" r="r" b="b"/>
              <a:pathLst>
                <a:path w="7380" h="2890" extrusionOk="0">
                  <a:moveTo>
                    <a:pt x="320" y="1"/>
                  </a:moveTo>
                  <a:cubicBezTo>
                    <a:pt x="282" y="1"/>
                    <a:pt x="239" y="34"/>
                    <a:pt x="222" y="67"/>
                  </a:cubicBezTo>
                  <a:cubicBezTo>
                    <a:pt x="1" y="812"/>
                    <a:pt x="182" y="1659"/>
                    <a:pt x="727" y="2223"/>
                  </a:cubicBezTo>
                  <a:cubicBezTo>
                    <a:pt x="1130" y="2648"/>
                    <a:pt x="1714" y="2889"/>
                    <a:pt x="2319" y="2889"/>
                  </a:cubicBezTo>
                  <a:cubicBezTo>
                    <a:pt x="2480" y="2889"/>
                    <a:pt x="2662" y="2869"/>
                    <a:pt x="2843" y="2828"/>
                  </a:cubicBezTo>
                  <a:cubicBezTo>
                    <a:pt x="3488" y="2667"/>
                    <a:pt x="4033" y="2183"/>
                    <a:pt x="4294" y="1578"/>
                  </a:cubicBezTo>
                  <a:cubicBezTo>
                    <a:pt x="4517" y="2102"/>
                    <a:pt x="5081" y="2486"/>
                    <a:pt x="5706" y="2486"/>
                  </a:cubicBezTo>
                  <a:cubicBezTo>
                    <a:pt x="6391" y="2486"/>
                    <a:pt x="7057" y="2022"/>
                    <a:pt x="7359" y="1336"/>
                  </a:cubicBezTo>
                  <a:cubicBezTo>
                    <a:pt x="7380" y="1277"/>
                    <a:pt x="7359" y="1215"/>
                    <a:pt x="7318" y="1196"/>
                  </a:cubicBezTo>
                  <a:cubicBezTo>
                    <a:pt x="7303" y="1191"/>
                    <a:pt x="7288" y="1188"/>
                    <a:pt x="7274" y="1188"/>
                  </a:cubicBezTo>
                  <a:cubicBezTo>
                    <a:pt x="7231" y="1188"/>
                    <a:pt x="7193" y="1211"/>
                    <a:pt x="7178" y="1256"/>
                  </a:cubicBezTo>
                  <a:cubicBezTo>
                    <a:pt x="6915" y="1860"/>
                    <a:pt x="6310" y="2285"/>
                    <a:pt x="5706" y="2285"/>
                  </a:cubicBezTo>
                  <a:cubicBezTo>
                    <a:pt x="5693" y="2285"/>
                    <a:pt x="5681" y="2285"/>
                    <a:pt x="5668" y="2285"/>
                  </a:cubicBezTo>
                  <a:cubicBezTo>
                    <a:pt x="5038" y="2285"/>
                    <a:pt x="4475" y="1809"/>
                    <a:pt x="4396" y="1236"/>
                  </a:cubicBezTo>
                  <a:cubicBezTo>
                    <a:pt x="4396" y="1175"/>
                    <a:pt x="4356" y="1135"/>
                    <a:pt x="4315" y="1135"/>
                  </a:cubicBezTo>
                  <a:cubicBezTo>
                    <a:pt x="4275" y="1135"/>
                    <a:pt x="4214" y="1175"/>
                    <a:pt x="4214" y="1215"/>
                  </a:cubicBezTo>
                  <a:cubicBezTo>
                    <a:pt x="4033" y="1901"/>
                    <a:pt x="3469" y="2465"/>
                    <a:pt x="2802" y="2648"/>
                  </a:cubicBezTo>
                  <a:cubicBezTo>
                    <a:pt x="2654" y="2682"/>
                    <a:pt x="2502" y="2699"/>
                    <a:pt x="2350" y="2699"/>
                  </a:cubicBezTo>
                  <a:cubicBezTo>
                    <a:pt x="1799" y="2699"/>
                    <a:pt x="1246" y="2477"/>
                    <a:pt x="867" y="2083"/>
                  </a:cubicBezTo>
                  <a:cubicBezTo>
                    <a:pt x="383" y="1578"/>
                    <a:pt x="203" y="793"/>
                    <a:pt x="423" y="127"/>
                  </a:cubicBezTo>
                  <a:cubicBezTo>
                    <a:pt x="423" y="86"/>
                    <a:pt x="404" y="27"/>
                    <a:pt x="343" y="6"/>
                  </a:cubicBezTo>
                  <a:cubicBezTo>
                    <a:pt x="336" y="2"/>
                    <a:pt x="328" y="1"/>
                    <a:pt x="320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71"/>
            <p:cNvSpPr/>
            <p:nvPr/>
          </p:nvSpPr>
          <p:spPr>
            <a:xfrm>
              <a:off x="2857525" y="3263125"/>
              <a:ext cx="148200" cy="171975"/>
            </a:xfrm>
            <a:custGeom>
              <a:avLst/>
              <a:gdLst/>
              <a:ahLst/>
              <a:cxnLst/>
              <a:rect l="l" t="t" r="r" b="b"/>
              <a:pathLst>
                <a:path w="5928" h="6879" extrusionOk="0">
                  <a:moveTo>
                    <a:pt x="5572" y="1"/>
                  </a:moveTo>
                  <a:cubicBezTo>
                    <a:pt x="5554" y="1"/>
                    <a:pt x="5536" y="12"/>
                    <a:pt x="5525" y="24"/>
                  </a:cubicBezTo>
                  <a:cubicBezTo>
                    <a:pt x="5484" y="64"/>
                    <a:pt x="5504" y="104"/>
                    <a:pt x="5525" y="125"/>
                  </a:cubicBezTo>
                  <a:cubicBezTo>
                    <a:pt x="5705" y="246"/>
                    <a:pt x="5786" y="467"/>
                    <a:pt x="5767" y="709"/>
                  </a:cubicBezTo>
                  <a:cubicBezTo>
                    <a:pt x="5746" y="932"/>
                    <a:pt x="5646" y="1133"/>
                    <a:pt x="5463" y="1314"/>
                  </a:cubicBezTo>
                  <a:cubicBezTo>
                    <a:pt x="5342" y="1456"/>
                    <a:pt x="5222" y="1537"/>
                    <a:pt x="5081" y="1577"/>
                  </a:cubicBezTo>
                  <a:cubicBezTo>
                    <a:pt x="4990" y="1597"/>
                    <a:pt x="4909" y="1607"/>
                    <a:pt x="4839" y="1607"/>
                  </a:cubicBezTo>
                  <a:cubicBezTo>
                    <a:pt x="4768" y="1607"/>
                    <a:pt x="4708" y="1597"/>
                    <a:pt x="4657" y="1577"/>
                  </a:cubicBezTo>
                  <a:cubicBezTo>
                    <a:pt x="4638" y="1577"/>
                    <a:pt x="4638" y="1556"/>
                    <a:pt x="4617" y="1556"/>
                  </a:cubicBezTo>
                  <a:cubicBezTo>
                    <a:pt x="4609" y="1548"/>
                    <a:pt x="4597" y="1543"/>
                    <a:pt x="4585" y="1543"/>
                  </a:cubicBezTo>
                  <a:cubicBezTo>
                    <a:pt x="4568" y="1543"/>
                    <a:pt x="4548" y="1553"/>
                    <a:pt x="4536" y="1577"/>
                  </a:cubicBezTo>
                  <a:cubicBezTo>
                    <a:pt x="4517" y="1596"/>
                    <a:pt x="4517" y="1637"/>
                    <a:pt x="4536" y="1658"/>
                  </a:cubicBezTo>
                  <a:cubicBezTo>
                    <a:pt x="4557" y="1677"/>
                    <a:pt x="4576" y="1677"/>
                    <a:pt x="4597" y="1698"/>
                  </a:cubicBezTo>
                  <a:cubicBezTo>
                    <a:pt x="4839" y="1859"/>
                    <a:pt x="5041" y="2120"/>
                    <a:pt x="5122" y="2424"/>
                  </a:cubicBezTo>
                  <a:cubicBezTo>
                    <a:pt x="5202" y="2725"/>
                    <a:pt x="5162" y="3069"/>
                    <a:pt x="5001" y="3351"/>
                  </a:cubicBezTo>
                  <a:cubicBezTo>
                    <a:pt x="4839" y="3633"/>
                    <a:pt x="4536" y="3835"/>
                    <a:pt x="4213" y="3895"/>
                  </a:cubicBezTo>
                  <a:cubicBezTo>
                    <a:pt x="4140" y="3906"/>
                    <a:pt x="4060" y="3914"/>
                    <a:pt x="3976" y="3914"/>
                  </a:cubicBezTo>
                  <a:cubicBezTo>
                    <a:pt x="3762" y="3914"/>
                    <a:pt x="3524" y="3861"/>
                    <a:pt x="3307" y="3674"/>
                  </a:cubicBezTo>
                  <a:cubicBezTo>
                    <a:pt x="3287" y="3663"/>
                    <a:pt x="3272" y="3658"/>
                    <a:pt x="3256" y="3658"/>
                  </a:cubicBezTo>
                  <a:cubicBezTo>
                    <a:pt x="3241" y="3658"/>
                    <a:pt x="3226" y="3663"/>
                    <a:pt x="3205" y="3674"/>
                  </a:cubicBezTo>
                  <a:cubicBezTo>
                    <a:pt x="3186" y="3714"/>
                    <a:pt x="3186" y="3754"/>
                    <a:pt x="3205" y="3774"/>
                  </a:cubicBezTo>
                  <a:cubicBezTo>
                    <a:pt x="3670" y="4217"/>
                    <a:pt x="3810" y="4983"/>
                    <a:pt x="3528" y="5588"/>
                  </a:cubicBezTo>
                  <a:cubicBezTo>
                    <a:pt x="3267" y="6174"/>
                    <a:pt x="2662" y="6617"/>
                    <a:pt x="1996" y="6717"/>
                  </a:cubicBezTo>
                  <a:cubicBezTo>
                    <a:pt x="1882" y="6736"/>
                    <a:pt x="1766" y="6745"/>
                    <a:pt x="1649" y="6745"/>
                  </a:cubicBezTo>
                  <a:cubicBezTo>
                    <a:pt x="1125" y="6745"/>
                    <a:pt x="579" y="6563"/>
                    <a:pt x="101" y="6233"/>
                  </a:cubicBezTo>
                  <a:cubicBezTo>
                    <a:pt x="95" y="6228"/>
                    <a:pt x="88" y="6225"/>
                    <a:pt x="79" y="6225"/>
                  </a:cubicBezTo>
                  <a:cubicBezTo>
                    <a:pt x="60" y="6225"/>
                    <a:pt x="35" y="6239"/>
                    <a:pt x="20" y="6254"/>
                  </a:cubicBezTo>
                  <a:cubicBezTo>
                    <a:pt x="1" y="6295"/>
                    <a:pt x="1" y="6335"/>
                    <a:pt x="20" y="6354"/>
                  </a:cubicBezTo>
                  <a:cubicBezTo>
                    <a:pt x="525" y="6698"/>
                    <a:pt x="1089" y="6878"/>
                    <a:pt x="1633" y="6878"/>
                  </a:cubicBezTo>
                  <a:cubicBezTo>
                    <a:pt x="1775" y="6878"/>
                    <a:pt x="1896" y="6859"/>
                    <a:pt x="2017" y="6838"/>
                  </a:cubicBezTo>
                  <a:cubicBezTo>
                    <a:pt x="2743" y="6738"/>
                    <a:pt x="3367" y="6274"/>
                    <a:pt x="3649" y="5649"/>
                  </a:cubicBezTo>
                  <a:cubicBezTo>
                    <a:pt x="3891" y="5104"/>
                    <a:pt x="3831" y="4440"/>
                    <a:pt x="3528" y="3956"/>
                  </a:cubicBezTo>
                  <a:lnTo>
                    <a:pt x="3528" y="3956"/>
                  </a:lnTo>
                  <a:cubicBezTo>
                    <a:pt x="3676" y="4009"/>
                    <a:pt x="3823" y="4036"/>
                    <a:pt x="3982" y="4036"/>
                  </a:cubicBezTo>
                  <a:cubicBezTo>
                    <a:pt x="4062" y="4036"/>
                    <a:pt x="4146" y="4029"/>
                    <a:pt x="4234" y="4016"/>
                  </a:cubicBezTo>
                  <a:cubicBezTo>
                    <a:pt x="4597" y="3956"/>
                    <a:pt x="4920" y="3733"/>
                    <a:pt x="5122" y="3411"/>
                  </a:cubicBezTo>
                  <a:cubicBezTo>
                    <a:pt x="5302" y="3109"/>
                    <a:pt x="5342" y="2725"/>
                    <a:pt x="5242" y="2383"/>
                  </a:cubicBezTo>
                  <a:cubicBezTo>
                    <a:pt x="5181" y="2141"/>
                    <a:pt x="5041" y="1919"/>
                    <a:pt x="4859" y="1738"/>
                  </a:cubicBezTo>
                  <a:cubicBezTo>
                    <a:pt x="4960" y="1738"/>
                    <a:pt x="5060" y="1717"/>
                    <a:pt x="5122" y="1698"/>
                  </a:cubicBezTo>
                  <a:cubicBezTo>
                    <a:pt x="5283" y="1658"/>
                    <a:pt x="5423" y="1556"/>
                    <a:pt x="5565" y="1416"/>
                  </a:cubicBezTo>
                  <a:cubicBezTo>
                    <a:pt x="5767" y="1214"/>
                    <a:pt x="5888" y="972"/>
                    <a:pt x="5907" y="730"/>
                  </a:cubicBezTo>
                  <a:cubicBezTo>
                    <a:pt x="5928" y="448"/>
                    <a:pt x="5807" y="166"/>
                    <a:pt x="5605" y="24"/>
                  </a:cubicBezTo>
                  <a:cubicBezTo>
                    <a:pt x="5597" y="7"/>
                    <a:pt x="5584" y="1"/>
                    <a:pt x="557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1"/>
            <p:cNvSpPr/>
            <p:nvPr/>
          </p:nvSpPr>
          <p:spPr>
            <a:xfrm>
              <a:off x="2932125" y="3364200"/>
              <a:ext cx="98300" cy="108200"/>
            </a:xfrm>
            <a:custGeom>
              <a:avLst/>
              <a:gdLst/>
              <a:ahLst/>
              <a:cxnLst/>
              <a:rect l="l" t="t" r="r" b="b"/>
              <a:pathLst>
                <a:path w="3932" h="4328" extrusionOk="0">
                  <a:moveTo>
                    <a:pt x="3495" y="0"/>
                  </a:moveTo>
                  <a:cubicBezTo>
                    <a:pt x="3480" y="0"/>
                    <a:pt x="3464" y="5"/>
                    <a:pt x="3447" y="13"/>
                  </a:cubicBezTo>
                  <a:cubicBezTo>
                    <a:pt x="3428" y="34"/>
                    <a:pt x="3428" y="74"/>
                    <a:pt x="3447" y="114"/>
                  </a:cubicBezTo>
                  <a:cubicBezTo>
                    <a:pt x="3689" y="397"/>
                    <a:pt x="3791" y="840"/>
                    <a:pt x="3649" y="1182"/>
                  </a:cubicBezTo>
                  <a:cubicBezTo>
                    <a:pt x="3528" y="1545"/>
                    <a:pt x="3186" y="1827"/>
                    <a:pt x="2802" y="1908"/>
                  </a:cubicBezTo>
                  <a:lnTo>
                    <a:pt x="2742" y="1908"/>
                  </a:lnTo>
                  <a:cubicBezTo>
                    <a:pt x="2684" y="1920"/>
                    <a:pt x="2626" y="1932"/>
                    <a:pt x="2572" y="1932"/>
                  </a:cubicBezTo>
                  <a:cubicBezTo>
                    <a:pt x="2532" y="1932"/>
                    <a:pt x="2494" y="1925"/>
                    <a:pt x="2460" y="1908"/>
                  </a:cubicBezTo>
                  <a:cubicBezTo>
                    <a:pt x="2450" y="1898"/>
                    <a:pt x="2434" y="1893"/>
                    <a:pt x="2419" y="1893"/>
                  </a:cubicBezTo>
                  <a:cubicBezTo>
                    <a:pt x="2404" y="1893"/>
                    <a:pt x="2389" y="1898"/>
                    <a:pt x="2379" y="1908"/>
                  </a:cubicBezTo>
                  <a:cubicBezTo>
                    <a:pt x="2358" y="1948"/>
                    <a:pt x="2358" y="1969"/>
                    <a:pt x="2379" y="1989"/>
                  </a:cubicBezTo>
                  <a:cubicBezTo>
                    <a:pt x="2560" y="2271"/>
                    <a:pt x="2641" y="2614"/>
                    <a:pt x="2600" y="2937"/>
                  </a:cubicBezTo>
                  <a:cubicBezTo>
                    <a:pt x="2541" y="3260"/>
                    <a:pt x="2358" y="3561"/>
                    <a:pt x="2097" y="3763"/>
                  </a:cubicBezTo>
                  <a:cubicBezTo>
                    <a:pt x="2017" y="3824"/>
                    <a:pt x="1896" y="3884"/>
                    <a:pt x="1775" y="3964"/>
                  </a:cubicBezTo>
                  <a:cubicBezTo>
                    <a:pt x="1452" y="4106"/>
                    <a:pt x="1189" y="4187"/>
                    <a:pt x="928" y="4187"/>
                  </a:cubicBezTo>
                  <a:cubicBezTo>
                    <a:pt x="901" y="4189"/>
                    <a:pt x="875" y="4189"/>
                    <a:pt x="849" y="4189"/>
                  </a:cubicBezTo>
                  <a:cubicBezTo>
                    <a:pt x="559" y="4189"/>
                    <a:pt x="306" y="4093"/>
                    <a:pt x="121" y="3945"/>
                  </a:cubicBezTo>
                  <a:cubicBezTo>
                    <a:pt x="104" y="3928"/>
                    <a:pt x="87" y="3921"/>
                    <a:pt x="71" y="3921"/>
                  </a:cubicBezTo>
                  <a:cubicBezTo>
                    <a:pt x="50" y="3921"/>
                    <a:pt x="32" y="3933"/>
                    <a:pt x="20" y="3945"/>
                  </a:cubicBezTo>
                  <a:cubicBezTo>
                    <a:pt x="0" y="3964"/>
                    <a:pt x="0" y="4005"/>
                    <a:pt x="41" y="4045"/>
                  </a:cubicBezTo>
                  <a:cubicBezTo>
                    <a:pt x="262" y="4227"/>
                    <a:pt x="544" y="4327"/>
                    <a:pt x="867" y="4327"/>
                  </a:cubicBezTo>
                  <a:lnTo>
                    <a:pt x="928" y="4327"/>
                  </a:lnTo>
                  <a:cubicBezTo>
                    <a:pt x="1210" y="4308"/>
                    <a:pt x="1492" y="4227"/>
                    <a:pt x="1815" y="4085"/>
                  </a:cubicBezTo>
                  <a:cubicBezTo>
                    <a:pt x="1976" y="4005"/>
                    <a:pt x="2076" y="3945"/>
                    <a:pt x="2178" y="3864"/>
                  </a:cubicBezTo>
                  <a:cubicBezTo>
                    <a:pt x="2460" y="3642"/>
                    <a:pt x="2662" y="3300"/>
                    <a:pt x="2721" y="2956"/>
                  </a:cubicBezTo>
                  <a:cubicBezTo>
                    <a:pt x="2762" y="2655"/>
                    <a:pt x="2721" y="2332"/>
                    <a:pt x="2560" y="2069"/>
                  </a:cubicBezTo>
                  <a:cubicBezTo>
                    <a:pt x="2641" y="2069"/>
                    <a:pt x="2702" y="2050"/>
                    <a:pt x="2783" y="2029"/>
                  </a:cubicBezTo>
                  <a:lnTo>
                    <a:pt x="2842" y="2029"/>
                  </a:lnTo>
                  <a:cubicBezTo>
                    <a:pt x="3267" y="1948"/>
                    <a:pt x="3629" y="1647"/>
                    <a:pt x="3770" y="1243"/>
                  </a:cubicBezTo>
                  <a:cubicBezTo>
                    <a:pt x="3931" y="819"/>
                    <a:pt x="3831" y="356"/>
                    <a:pt x="3549" y="34"/>
                  </a:cubicBezTo>
                  <a:cubicBezTo>
                    <a:pt x="3536" y="10"/>
                    <a:pt x="3517" y="0"/>
                    <a:pt x="349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1"/>
            <p:cNvSpPr/>
            <p:nvPr/>
          </p:nvSpPr>
          <p:spPr>
            <a:xfrm>
              <a:off x="2847175" y="3179900"/>
              <a:ext cx="19450" cy="16175"/>
            </a:xfrm>
            <a:custGeom>
              <a:avLst/>
              <a:gdLst/>
              <a:ahLst/>
              <a:cxnLst/>
              <a:rect l="l" t="t" r="r" b="b"/>
              <a:pathLst>
                <a:path w="778" h="647" extrusionOk="0">
                  <a:moveTo>
                    <a:pt x="204" y="0"/>
                  </a:moveTo>
                  <a:cubicBezTo>
                    <a:pt x="57" y="0"/>
                    <a:pt x="0" y="163"/>
                    <a:pt x="92" y="309"/>
                  </a:cubicBezTo>
                  <a:cubicBezTo>
                    <a:pt x="173" y="430"/>
                    <a:pt x="353" y="551"/>
                    <a:pt x="474" y="611"/>
                  </a:cubicBezTo>
                  <a:cubicBezTo>
                    <a:pt x="515" y="631"/>
                    <a:pt x="561" y="647"/>
                    <a:pt x="607" y="647"/>
                  </a:cubicBezTo>
                  <a:cubicBezTo>
                    <a:pt x="652" y="647"/>
                    <a:pt x="697" y="632"/>
                    <a:pt x="737" y="592"/>
                  </a:cubicBezTo>
                  <a:cubicBezTo>
                    <a:pt x="778" y="551"/>
                    <a:pt x="778" y="471"/>
                    <a:pt x="778" y="409"/>
                  </a:cubicBezTo>
                  <a:cubicBezTo>
                    <a:pt x="757" y="350"/>
                    <a:pt x="716" y="309"/>
                    <a:pt x="676" y="269"/>
                  </a:cubicBezTo>
                  <a:cubicBezTo>
                    <a:pt x="576" y="127"/>
                    <a:pt x="415" y="46"/>
                    <a:pt x="253" y="6"/>
                  </a:cubicBezTo>
                  <a:cubicBezTo>
                    <a:pt x="236" y="2"/>
                    <a:pt x="219" y="0"/>
                    <a:pt x="204" y="0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1"/>
            <p:cNvSpPr/>
            <p:nvPr/>
          </p:nvSpPr>
          <p:spPr>
            <a:xfrm>
              <a:off x="2846625" y="3149650"/>
              <a:ext cx="19475" cy="16175"/>
            </a:xfrm>
            <a:custGeom>
              <a:avLst/>
              <a:gdLst/>
              <a:ahLst/>
              <a:cxnLst/>
              <a:rect l="l" t="t" r="r" b="b"/>
              <a:pathLst>
                <a:path w="779" h="647" extrusionOk="0">
                  <a:moveTo>
                    <a:pt x="205" y="1"/>
                  </a:moveTo>
                  <a:cubicBezTo>
                    <a:pt x="60" y="1"/>
                    <a:pt x="1" y="164"/>
                    <a:pt x="74" y="310"/>
                  </a:cubicBezTo>
                  <a:cubicBezTo>
                    <a:pt x="154" y="450"/>
                    <a:pt x="335" y="552"/>
                    <a:pt x="477" y="611"/>
                  </a:cubicBezTo>
                  <a:cubicBezTo>
                    <a:pt x="518" y="632"/>
                    <a:pt x="563" y="647"/>
                    <a:pt x="606" y="647"/>
                  </a:cubicBezTo>
                  <a:cubicBezTo>
                    <a:pt x="648" y="647"/>
                    <a:pt x="688" y="632"/>
                    <a:pt x="719" y="592"/>
                  </a:cubicBezTo>
                  <a:cubicBezTo>
                    <a:pt x="759" y="552"/>
                    <a:pt x="779" y="490"/>
                    <a:pt x="759" y="431"/>
                  </a:cubicBezTo>
                  <a:cubicBezTo>
                    <a:pt x="738" y="369"/>
                    <a:pt x="698" y="310"/>
                    <a:pt x="679" y="269"/>
                  </a:cubicBezTo>
                  <a:cubicBezTo>
                    <a:pt x="558" y="127"/>
                    <a:pt x="416" y="47"/>
                    <a:pt x="254" y="6"/>
                  </a:cubicBezTo>
                  <a:cubicBezTo>
                    <a:pt x="237" y="3"/>
                    <a:pt x="221" y="1"/>
                    <a:pt x="205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1"/>
            <p:cNvSpPr/>
            <p:nvPr/>
          </p:nvSpPr>
          <p:spPr>
            <a:xfrm>
              <a:off x="2872375" y="3140575"/>
              <a:ext cx="19450" cy="16000"/>
            </a:xfrm>
            <a:custGeom>
              <a:avLst/>
              <a:gdLst/>
              <a:ahLst/>
              <a:cxnLst/>
              <a:rect l="l" t="t" r="r" b="b"/>
              <a:pathLst>
                <a:path w="778" h="640" extrusionOk="0">
                  <a:moveTo>
                    <a:pt x="218" y="1"/>
                  </a:moveTo>
                  <a:cubicBezTo>
                    <a:pt x="57" y="1"/>
                    <a:pt x="0" y="164"/>
                    <a:pt x="92" y="310"/>
                  </a:cubicBezTo>
                  <a:cubicBezTo>
                    <a:pt x="173" y="431"/>
                    <a:pt x="353" y="552"/>
                    <a:pt x="474" y="611"/>
                  </a:cubicBezTo>
                  <a:cubicBezTo>
                    <a:pt x="511" y="630"/>
                    <a:pt x="555" y="640"/>
                    <a:pt x="599" y="640"/>
                  </a:cubicBezTo>
                  <a:cubicBezTo>
                    <a:pt x="652" y="640"/>
                    <a:pt x="704" y="625"/>
                    <a:pt x="737" y="592"/>
                  </a:cubicBezTo>
                  <a:cubicBezTo>
                    <a:pt x="778" y="552"/>
                    <a:pt x="778" y="471"/>
                    <a:pt x="778" y="410"/>
                  </a:cubicBezTo>
                  <a:cubicBezTo>
                    <a:pt x="757" y="350"/>
                    <a:pt x="716" y="310"/>
                    <a:pt x="676" y="248"/>
                  </a:cubicBezTo>
                  <a:cubicBezTo>
                    <a:pt x="576" y="127"/>
                    <a:pt x="415" y="27"/>
                    <a:pt x="273" y="7"/>
                  </a:cubicBezTo>
                  <a:cubicBezTo>
                    <a:pt x="254" y="3"/>
                    <a:pt x="235" y="1"/>
                    <a:pt x="218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1"/>
            <p:cNvSpPr/>
            <p:nvPr/>
          </p:nvSpPr>
          <p:spPr>
            <a:xfrm>
              <a:off x="2901125" y="3159725"/>
              <a:ext cx="19400" cy="16250"/>
            </a:xfrm>
            <a:custGeom>
              <a:avLst/>
              <a:gdLst/>
              <a:ahLst/>
              <a:cxnLst/>
              <a:rect l="l" t="t" r="r" b="b"/>
              <a:pathLst>
                <a:path w="776" h="650" extrusionOk="0">
                  <a:moveTo>
                    <a:pt x="203" y="1"/>
                  </a:moveTo>
                  <a:cubicBezTo>
                    <a:pt x="57" y="1"/>
                    <a:pt x="0" y="164"/>
                    <a:pt x="91" y="310"/>
                  </a:cubicBezTo>
                  <a:cubicBezTo>
                    <a:pt x="171" y="450"/>
                    <a:pt x="332" y="571"/>
                    <a:pt x="474" y="611"/>
                  </a:cubicBezTo>
                  <a:cubicBezTo>
                    <a:pt x="519" y="634"/>
                    <a:pt x="569" y="650"/>
                    <a:pt x="615" y="650"/>
                  </a:cubicBezTo>
                  <a:cubicBezTo>
                    <a:pt x="653" y="650"/>
                    <a:pt x="689" y="639"/>
                    <a:pt x="716" y="611"/>
                  </a:cubicBezTo>
                  <a:cubicBezTo>
                    <a:pt x="757" y="552"/>
                    <a:pt x="776" y="490"/>
                    <a:pt x="757" y="431"/>
                  </a:cubicBezTo>
                  <a:cubicBezTo>
                    <a:pt x="757" y="370"/>
                    <a:pt x="716" y="310"/>
                    <a:pt x="676" y="270"/>
                  </a:cubicBezTo>
                  <a:cubicBezTo>
                    <a:pt x="555" y="149"/>
                    <a:pt x="413" y="47"/>
                    <a:pt x="252" y="7"/>
                  </a:cubicBezTo>
                  <a:cubicBezTo>
                    <a:pt x="235" y="3"/>
                    <a:pt x="218" y="1"/>
                    <a:pt x="203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1"/>
            <p:cNvSpPr/>
            <p:nvPr/>
          </p:nvSpPr>
          <p:spPr>
            <a:xfrm>
              <a:off x="2875475" y="3171700"/>
              <a:ext cx="19375" cy="15925"/>
            </a:xfrm>
            <a:custGeom>
              <a:avLst/>
              <a:gdLst/>
              <a:ahLst/>
              <a:cxnLst/>
              <a:rect l="l" t="t" r="r" b="b"/>
              <a:pathLst>
                <a:path w="775" h="637" extrusionOk="0">
                  <a:moveTo>
                    <a:pt x="188" y="1"/>
                  </a:moveTo>
                  <a:cubicBezTo>
                    <a:pt x="51" y="1"/>
                    <a:pt x="0" y="171"/>
                    <a:pt x="89" y="294"/>
                  </a:cubicBezTo>
                  <a:cubicBezTo>
                    <a:pt x="170" y="436"/>
                    <a:pt x="331" y="557"/>
                    <a:pt x="471" y="616"/>
                  </a:cubicBezTo>
                  <a:cubicBezTo>
                    <a:pt x="512" y="627"/>
                    <a:pt x="557" y="637"/>
                    <a:pt x="600" y="637"/>
                  </a:cubicBezTo>
                  <a:cubicBezTo>
                    <a:pt x="643" y="637"/>
                    <a:pt x="683" y="627"/>
                    <a:pt x="713" y="597"/>
                  </a:cubicBezTo>
                  <a:cubicBezTo>
                    <a:pt x="754" y="557"/>
                    <a:pt x="775" y="476"/>
                    <a:pt x="754" y="415"/>
                  </a:cubicBezTo>
                  <a:cubicBezTo>
                    <a:pt x="754" y="355"/>
                    <a:pt x="713" y="315"/>
                    <a:pt x="673" y="253"/>
                  </a:cubicBezTo>
                  <a:cubicBezTo>
                    <a:pt x="552" y="132"/>
                    <a:pt x="412" y="32"/>
                    <a:pt x="250" y="11"/>
                  </a:cubicBezTo>
                  <a:cubicBezTo>
                    <a:pt x="228" y="4"/>
                    <a:pt x="207" y="1"/>
                    <a:pt x="188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1"/>
            <p:cNvSpPr/>
            <p:nvPr/>
          </p:nvSpPr>
          <p:spPr>
            <a:xfrm>
              <a:off x="2544500" y="3843125"/>
              <a:ext cx="19550" cy="25250"/>
            </a:xfrm>
            <a:custGeom>
              <a:avLst/>
              <a:gdLst/>
              <a:ahLst/>
              <a:cxnLst/>
              <a:rect l="l" t="t" r="r" b="b"/>
              <a:pathLst>
                <a:path w="782" h="1010" extrusionOk="0">
                  <a:moveTo>
                    <a:pt x="551" y="1"/>
                  </a:moveTo>
                  <a:cubicBezTo>
                    <a:pt x="490" y="1"/>
                    <a:pt x="424" y="23"/>
                    <a:pt x="364" y="70"/>
                  </a:cubicBezTo>
                  <a:cubicBezTo>
                    <a:pt x="224" y="210"/>
                    <a:pt x="103" y="452"/>
                    <a:pt x="41" y="634"/>
                  </a:cubicBezTo>
                  <a:cubicBezTo>
                    <a:pt x="1" y="755"/>
                    <a:pt x="1" y="896"/>
                    <a:pt x="103" y="976"/>
                  </a:cubicBezTo>
                  <a:cubicBezTo>
                    <a:pt x="138" y="1000"/>
                    <a:pt x="180" y="1010"/>
                    <a:pt x="226" y="1010"/>
                  </a:cubicBezTo>
                  <a:cubicBezTo>
                    <a:pt x="258" y="1010"/>
                    <a:pt x="291" y="1005"/>
                    <a:pt x="324" y="997"/>
                  </a:cubicBezTo>
                  <a:cubicBezTo>
                    <a:pt x="385" y="976"/>
                    <a:pt x="445" y="917"/>
                    <a:pt x="506" y="855"/>
                  </a:cubicBezTo>
                  <a:cubicBezTo>
                    <a:pt x="646" y="694"/>
                    <a:pt x="727" y="473"/>
                    <a:pt x="767" y="271"/>
                  </a:cubicBezTo>
                  <a:cubicBezTo>
                    <a:pt x="781" y="95"/>
                    <a:pt x="677" y="1"/>
                    <a:pt x="55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1"/>
            <p:cNvSpPr/>
            <p:nvPr/>
          </p:nvSpPr>
          <p:spPr>
            <a:xfrm>
              <a:off x="2581325" y="3837850"/>
              <a:ext cx="19325" cy="25475"/>
            </a:xfrm>
            <a:custGeom>
              <a:avLst/>
              <a:gdLst/>
              <a:ahLst/>
              <a:cxnLst/>
              <a:rect l="l" t="t" r="r" b="b"/>
              <a:pathLst>
                <a:path w="773" h="1019" extrusionOk="0">
                  <a:moveTo>
                    <a:pt x="552" y="1"/>
                  </a:moveTo>
                  <a:cubicBezTo>
                    <a:pt x="491" y="1"/>
                    <a:pt x="424" y="25"/>
                    <a:pt x="363" y="79"/>
                  </a:cubicBezTo>
                  <a:cubicBezTo>
                    <a:pt x="221" y="200"/>
                    <a:pt x="101" y="461"/>
                    <a:pt x="41" y="644"/>
                  </a:cubicBezTo>
                  <a:cubicBezTo>
                    <a:pt x="1" y="744"/>
                    <a:pt x="1" y="905"/>
                    <a:pt x="81" y="966"/>
                  </a:cubicBezTo>
                  <a:cubicBezTo>
                    <a:pt x="119" y="1004"/>
                    <a:pt x="174" y="1018"/>
                    <a:pt x="225" y="1018"/>
                  </a:cubicBezTo>
                  <a:cubicBezTo>
                    <a:pt x="253" y="1018"/>
                    <a:pt x="280" y="1014"/>
                    <a:pt x="302" y="1007"/>
                  </a:cubicBezTo>
                  <a:cubicBezTo>
                    <a:pt x="383" y="966"/>
                    <a:pt x="444" y="926"/>
                    <a:pt x="484" y="865"/>
                  </a:cubicBezTo>
                  <a:cubicBezTo>
                    <a:pt x="646" y="684"/>
                    <a:pt x="726" y="482"/>
                    <a:pt x="746" y="260"/>
                  </a:cubicBezTo>
                  <a:cubicBezTo>
                    <a:pt x="773" y="99"/>
                    <a:pt x="674" y="1"/>
                    <a:pt x="55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1"/>
            <p:cNvSpPr/>
            <p:nvPr/>
          </p:nvSpPr>
          <p:spPr>
            <a:xfrm>
              <a:off x="2595925" y="3871350"/>
              <a:ext cx="19375" cy="25250"/>
            </a:xfrm>
            <a:custGeom>
              <a:avLst/>
              <a:gdLst/>
              <a:ahLst/>
              <a:cxnLst/>
              <a:rect l="l" t="t" r="r" b="b"/>
              <a:pathLst>
                <a:path w="775" h="1010" extrusionOk="0">
                  <a:moveTo>
                    <a:pt x="550" y="1"/>
                  </a:moveTo>
                  <a:cubicBezTo>
                    <a:pt x="490" y="1"/>
                    <a:pt x="423" y="23"/>
                    <a:pt x="363" y="70"/>
                  </a:cubicBezTo>
                  <a:cubicBezTo>
                    <a:pt x="223" y="210"/>
                    <a:pt x="81" y="452"/>
                    <a:pt x="41" y="634"/>
                  </a:cubicBezTo>
                  <a:cubicBezTo>
                    <a:pt x="0" y="755"/>
                    <a:pt x="0" y="896"/>
                    <a:pt x="81" y="976"/>
                  </a:cubicBezTo>
                  <a:cubicBezTo>
                    <a:pt x="117" y="1000"/>
                    <a:pt x="167" y="1010"/>
                    <a:pt x="214" y="1010"/>
                  </a:cubicBezTo>
                  <a:cubicBezTo>
                    <a:pt x="247" y="1010"/>
                    <a:pt x="279" y="1005"/>
                    <a:pt x="304" y="997"/>
                  </a:cubicBezTo>
                  <a:cubicBezTo>
                    <a:pt x="384" y="976"/>
                    <a:pt x="444" y="917"/>
                    <a:pt x="484" y="855"/>
                  </a:cubicBezTo>
                  <a:cubicBezTo>
                    <a:pt x="646" y="694"/>
                    <a:pt x="726" y="473"/>
                    <a:pt x="747" y="271"/>
                  </a:cubicBezTo>
                  <a:cubicBezTo>
                    <a:pt x="774" y="95"/>
                    <a:pt x="674" y="1"/>
                    <a:pt x="55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1"/>
            <p:cNvSpPr/>
            <p:nvPr/>
          </p:nvSpPr>
          <p:spPr>
            <a:xfrm>
              <a:off x="2575750" y="3912175"/>
              <a:ext cx="19375" cy="25275"/>
            </a:xfrm>
            <a:custGeom>
              <a:avLst/>
              <a:gdLst/>
              <a:ahLst/>
              <a:cxnLst/>
              <a:rect l="l" t="t" r="r" b="b"/>
              <a:pathLst>
                <a:path w="775" h="1011" extrusionOk="0">
                  <a:moveTo>
                    <a:pt x="550" y="1"/>
                  </a:moveTo>
                  <a:cubicBezTo>
                    <a:pt x="490" y="1"/>
                    <a:pt x="424" y="23"/>
                    <a:pt x="364" y="69"/>
                  </a:cubicBezTo>
                  <a:cubicBezTo>
                    <a:pt x="224" y="211"/>
                    <a:pt x="82" y="453"/>
                    <a:pt x="41" y="634"/>
                  </a:cubicBezTo>
                  <a:cubicBezTo>
                    <a:pt x="1" y="754"/>
                    <a:pt x="1" y="896"/>
                    <a:pt x="82" y="977"/>
                  </a:cubicBezTo>
                  <a:cubicBezTo>
                    <a:pt x="117" y="1000"/>
                    <a:pt x="166" y="1010"/>
                    <a:pt x="212" y="1010"/>
                  </a:cubicBezTo>
                  <a:cubicBezTo>
                    <a:pt x="246" y="1010"/>
                    <a:pt x="278" y="1005"/>
                    <a:pt x="304" y="996"/>
                  </a:cubicBezTo>
                  <a:cubicBezTo>
                    <a:pt x="385" y="977"/>
                    <a:pt x="444" y="916"/>
                    <a:pt x="485" y="856"/>
                  </a:cubicBezTo>
                  <a:cubicBezTo>
                    <a:pt x="646" y="695"/>
                    <a:pt x="727" y="472"/>
                    <a:pt x="748" y="271"/>
                  </a:cubicBezTo>
                  <a:cubicBezTo>
                    <a:pt x="775" y="95"/>
                    <a:pt x="674" y="1"/>
                    <a:pt x="55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1"/>
            <p:cNvSpPr/>
            <p:nvPr/>
          </p:nvSpPr>
          <p:spPr>
            <a:xfrm>
              <a:off x="2545525" y="3965350"/>
              <a:ext cx="19350" cy="25225"/>
            </a:xfrm>
            <a:custGeom>
              <a:avLst/>
              <a:gdLst/>
              <a:ahLst/>
              <a:cxnLst/>
              <a:rect l="l" t="t" r="r" b="b"/>
              <a:pathLst>
                <a:path w="774" h="1009" extrusionOk="0">
                  <a:moveTo>
                    <a:pt x="552" y="1"/>
                  </a:moveTo>
                  <a:cubicBezTo>
                    <a:pt x="491" y="1"/>
                    <a:pt x="424" y="25"/>
                    <a:pt x="363" y="79"/>
                  </a:cubicBezTo>
                  <a:cubicBezTo>
                    <a:pt x="223" y="200"/>
                    <a:pt x="102" y="442"/>
                    <a:pt x="41" y="644"/>
                  </a:cubicBezTo>
                  <a:cubicBezTo>
                    <a:pt x="0" y="745"/>
                    <a:pt x="0" y="885"/>
                    <a:pt x="81" y="966"/>
                  </a:cubicBezTo>
                  <a:cubicBezTo>
                    <a:pt x="119" y="991"/>
                    <a:pt x="172" y="1009"/>
                    <a:pt x="222" y="1009"/>
                  </a:cubicBezTo>
                  <a:cubicBezTo>
                    <a:pt x="252" y="1009"/>
                    <a:pt x="280" y="1002"/>
                    <a:pt x="304" y="987"/>
                  </a:cubicBezTo>
                  <a:cubicBezTo>
                    <a:pt x="384" y="966"/>
                    <a:pt x="444" y="906"/>
                    <a:pt x="484" y="845"/>
                  </a:cubicBezTo>
                  <a:cubicBezTo>
                    <a:pt x="645" y="684"/>
                    <a:pt x="726" y="482"/>
                    <a:pt x="747" y="261"/>
                  </a:cubicBezTo>
                  <a:cubicBezTo>
                    <a:pt x="774" y="100"/>
                    <a:pt x="675" y="1"/>
                    <a:pt x="55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71"/>
            <p:cNvSpPr/>
            <p:nvPr/>
          </p:nvSpPr>
          <p:spPr>
            <a:xfrm>
              <a:off x="2558150" y="3879550"/>
              <a:ext cx="19475" cy="25350"/>
            </a:xfrm>
            <a:custGeom>
              <a:avLst/>
              <a:gdLst/>
              <a:ahLst/>
              <a:cxnLst/>
              <a:rect l="l" t="t" r="r" b="b"/>
              <a:pathLst>
                <a:path w="779" h="1014" extrusionOk="0">
                  <a:moveTo>
                    <a:pt x="560" y="1"/>
                  </a:moveTo>
                  <a:cubicBezTo>
                    <a:pt x="496" y="1"/>
                    <a:pt x="426" y="28"/>
                    <a:pt x="363" y="84"/>
                  </a:cubicBezTo>
                  <a:cubicBezTo>
                    <a:pt x="221" y="205"/>
                    <a:pt x="100" y="447"/>
                    <a:pt x="40" y="629"/>
                  </a:cubicBezTo>
                  <a:cubicBezTo>
                    <a:pt x="0" y="750"/>
                    <a:pt x="0" y="890"/>
                    <a:pt x="100" y="971"/>
                  </a:cubicBezTo>
                  <a:cubicBezTo>
                    <a:pt x="125" y="996"/>
                    <a:pt x="174" y="1013"/>
                    <a:pt x="222" y="1013"/>
                  </a:cubicBezTo>
                  <a:cubicBezTo>
                    <a:pt x="251" y="1013"/>
                    <a:pt x="279" y="1007"/>
                    <a:pt x="302" y="992"/>
                  </a:cubicBezTo>
                  <a:cubicBezTo>
                    <a:pt x="382" y="971"/>
                    <a:pt x="444" y="911"/>
                    <a:pt x="503" y="850"/>
                  </a:cubicBezTo>
                  <a:cubicBezTo>
                    <a:pt x="645" y="689"/>
                    <a:pt x="726" y="487"/>
                    <a:pt x="766" y="266"/>
                  </a:cubicBezTo>
                  <a:cubicBezTo>
                    <a:pt x="779" y="95"/>
                    <a:pt x="681" y="1"/>
                    <a:pt x="5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71"/>
            <p:cNvSpPr/>
            <p:nvPr/>
          </p:nvSpPr>
          <p:spPr>
            <a:xfrm>
              <a:off x="2532950" y="3926775"/>
              <a:ext cx="19325" cy="25275"/>
            </a:xfrm>
            <a:custGeom>
              <a:avLst/>
              <a:gdLst/>
              <a:ahLst/>
              <a:cxnLst/>
              <a:rect l="l" t="t" r="r" b="b"/>
              <a:pathLst>
                <a:path w="773" h="1011" extrusionOk="0">
                  <a:moveTo>
                    <a:pt x="552" y="0"/>
                  </a:moveTo>
                  <a:cubicBezTo>
                    <a:pt x="491" y="0"/>
                    <a:pt x="423" y="23"/>
                    <a:pt x="363" y="70"/>
                  </a:cubicBezTo>
                  <a:cubicBezTo>
                    <a:pt x="202" y="211"/>
                    <a:pt x="81" y="453"/>
                    <a:pt x="40" y="635"/>
                  </a:cubicBezTo>
                  <a:cubicBezTo>
                    <a:pt x="0" y="756"/>
                    <a:pt x="0" y="896"/>
                    <a:pt x="81" y="977"/>
                  </a:cubicBezTo>
                  <a:cubicBezTo>
                    <a:pt x="116" y="1001"/>
                    <a:pt x="166" y="1010"/>
                    <a:pt x="213" y="1010"/>
                  </a:cubicBezTo>
                  <a:cubicBezTo>
                    <a:pt x="246" y="1010"/>
                    <a:pt x="277" y="1006"/>
                    <a:pt x="302" y="998"/>
                  </a:cubicBezTo>
                  <a:cubicBezTo>
                    <a:pt x="382" y="958"/>
                    <a:pt x="444" y="917"/>
                    <a:pt x="484" y="856"/>
                  </a:cubicBezTo>
                  <a:cubicBezTo>
                    <a:pt x="645" y="695"/>
                    <a:pt x="726" y="474"/>
                    <a:pt x="745" y="251"/>
                  </a:cubicBezTo>
                  <a:cubicBezTo>
                    <a:pt x="772" y="90"/>
                    <a:pt x="674" y="0"/>
                    <a:pt x="55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71"/>
            <p:cNvSpPr/>
            <p:nvPr/>
          </p:nvSpPr>
          <p:spPr>
            <a:xfrm>
              <a:off x="2514800" y="3893300"/>
              <a:ext cx="19500" cy="25350"/>
            </a:xfrm>
            <a:custGeom>
              <a:avLst/>
              <a:gdLst/>
              <a:ahLst/>
              <a:cxnLst/>
              <a:rect l="l" t="t" r="r" b="b"/>
              <a:pathLst>
                <a:path w="780" h="1014" extrusionOk="0">
                  <a:moveTo>
                    <a:pt x="553" y="0"/>
                  </a:moveTo>
                  <a:cubicBezTo>
                    <a:pt x="491" y="0"/>
                    <a:pt x="424" y="25"/>
                    <a:pt x="363" y="79"/>
                  </a:cubicBezTo>
                  <a:cubicBezTo>
                    <a:pt x="221" y="200"/>
                    <a:pt x="100" y="442"/>
                    <a:pt x="41" y="643"/>
                  </a:cubicBezTo>
                  <a:cubicBezTo>
                    <a:pt x="0" y="743"/>
                    <a:pt x="0" y="885"/>
                    <a:pt x="100" y="966"/>
                  </a:cubicBezTo>
                  <a:cubicBezTo>
                    <a:pt x="122" y="999"/>
                    <a:pt x="163" y="1013"/>
                    <a:pt x="205" y="1013"/>
                  </a:cubicBezTo>
                  <a:cubicBezTo>
                    <a:pt x="240" y="1013"/>
                    <a:pt x="275" y="1004"/>
                    <a:pt x="302" y="985"/>
                  </a:cubicBezTo>
                  <a:cubicBezTo>
                    <a:pt x="383" y="966"/>
                    <a:pt x="444" y="905"/>
                    <a:pt x="504" y="845"/>
                  </a:cubicBezTo>
                  <a:cubicBezTo>
                    <a:pt x="645" y="684"/>
                    <a:pt x="726" y="482"/>
                    <a:pt x="766" y="260"/>
                  </a:cubicBezTo>
                  <a:cubicBezTo>
                    <a:pt x="779" y="98"/>
                    <a:pt x="676" y="0"/>
                    <a:pt x="553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71"/>
            <p:cNvSpPr/>
            <p:nvPr/>
          </p:nvSpPr>
          <p:spPr>
            <a:xfrm>
              <a:off x="2628900" y="3441925"/>
              <a:ext cx="11400" cy="9650"/>
            </a:xfrm>
            <a:custGeom>
              <a:avLst/>
              <a:gdLst/>
              <a:ahLst/>
              <a:cxnLst/>
              <a:rect l="l" t="t" r="r" b="b"/>
              <a:pathLst>
                <a:path w="456" h="386" extrusionOk="0">
                  <a:moveTo>
                    <a:pt x="109" y="1"/>
                  </a:moveTo>
                  <a:cubicBezTo>
                    <a:pt x="24" y="1"/>
                    <a:pt x="1" y="103"/>
                    <a:pt x="52" y="191"/>
                  </a:cubicBezTo>
                  <a:cubicBezTo>
                    <a:pt x="93" y="251"/>
                    <a:pt x="194" y="331"/>
                    <a:pt x="275" y="372"/>
                  </a:cubicBezTo>
                  <a:cubicBezTo>
                    <a:pt x="300" y="380"/>
                    <a:pt x="325" y="385"/>
                    <a:pt x="349" y="385"/>
                  </a:cubicBezTo>
                  <a:cubicBezTo>
                    <a:pt x="382" y="385"/>
                    <a:pt x="413" y="376"/>
                    <a:pt x="436" y="352"/>
                  </a:cubicBezTo>
                  <a:cubicBezTo>
                    <a:pt x="456" y="331"/>
                    <a:pt x="456" y="291"/>
                    <a:pt x="456" y="251"/>
                  </a:cubicBezTo>
                  <a:cubicBezTo>
                    <a:pt x="436" y="210"/>
                    <a:pt x="415" y="191"/>
                    <a:pt x="396" y="151"/>
                  </a:cubicBezTo>
                  <a:cubicBezTo>
                    <a:pt x="335" y="70"/>
                    <a:pt x="254" y="30"/>
                    <a:pt x="154" y="9"/>
                  </a:cubicBezTo>
                  <a:cubicBezTo>
                    <a:pt x="138" y="3"/>
                    <a:pt x="123" y="1"/>
                    <a:pt x="10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71"/>
            <p:cNvSpPr/>
            <p:nvPr/>
          </p:nvSpPr>
          <p:spPr>
            <a:xfrm>
              <a:off x="2628300" y="3423925"/>
              <a:ext cx="11525" cy="9750"/>
            </a:xfrm>
            <a:custGeom>
              <a:avLst/>
              <a:gdLst/>
              <a:ahLst/>
              <a:cxnLst/>
              <a:rect l="l" t="t" r="r" b="b"/>
              <a:pathLst>
                <a:path w="461" h="390" extrusionOk="0">
                  <a:moveTo>
                    <a:pt x="128" y="0"/>
                  </a:moveTo>
                  <a:cubicBezTo>
                    <a:pt x="30" y="0"/>
                    <a:pt x="1" y="92"/>
                    <a:pt x="57" y="185"/>
                  </a:cubicBezTo>
                  <a:cubicBezTo>
                    <a:pt x="97" y="266"/>
                    <a:pt x="197" y="325"/>
                    <a:pt x="278" y="366"/>
                  </a:cubicBezTo>
                  <a:cubicBezTo>
                    <a:pt x="313" y="378"/>
                    <a:pt x="348" y="389"/>
                    <a:pt x="378" y="389"/>
                  </a:cubicBezTo>
                  <a:cubicBezTo>
                    <a:pt x="401" y="389"/>
                    <a:pt x="422" y="383"/>
                    <a:pt x="439" y="366"/>
                  </a:cubicBezTo>
                  <a:cubicBezTo>
                    <a:pt x="460" y="325"/>
                    <a:pt x="460" y="285"/>
                    <a:pt x="460" y="245"/>
                  </a:cubicBezTo>
                  <a:cubicBezTo>
                    <a:pt x="439" y="225"/>
                    <a:pt x="420" y="185"/>
                    <a:pt x="399" y="164"/>
                  </a:cubicBezTo>
                  <a:cubicBezTo>
                    <a:pt x="339" y="83"/>
                    <a:pt x="259" y="24"/>
                    <a:pt x="157" y="3"/>
                  </a:cubicBezTo>
                  <a:cubicBezTo>
                    <a:pt x="147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71"/>
            <p:cNvSpPr/>
            <p:nvPr/>
          </p:nvSpPr>
          <p:spPr>
            <a:xfrm>
              <a:off x="2643950" y="3418400"/>
              <a:ext cx="11475" cy="9725"/>
            </a:xfrm>
            <a:custGeom>
              <a:avLst/>
              <a:gdLst/>
              <a:ahLst/>
              <a:cxnLst/>
              <a:rect l="l" t="t" r="r" b="b"/>
              <a:pathLst>
                <a:path w="459" h="389" extrusionOk="0">
                  <a:moveTo>
                    <a:pt x="126" y="0"/>
                  </a:moveTo>
                  <a:cubicBezTo>
                    <a:pt x="29" y="0"/>
                    <a:pt x="1" y="92"/>
                    <a:pt x="55" y="184"/>
                  </a:cubicBezTo>
                  <a:cubicBezTo>
                    <a:pt x="95" y="264"/>
                    <a:pt x="197" y="325"/>
                    <a:pt x="278" y="366"/>
                  </a:cubicBezTo>
                  <a:cubicBezTo>
                    <a:pt x="312" y="377"/>
                    <a:pt x="348" y="389"/>
                    <a:pt x="379" y="389"/>
                  </a:cubicBezTo>
                  <a:cubicBezTo>
                    <a:pt x="402" y="389"/>
                    <a:pt x="422" y="383"/>
                    <a:pt x="439" y="366"/>
                  </a:cubicBezTo>
                  <a:cubicBezTo>
                    <a:pt x="458" y="325"/>
                    <a:pt x="458" y="285"/>
                    <a:pt x="458" y="245"/>
                  </a:cubicBezTo>
                  <a:cubicBezTo>
                    <a:pt x="439" y="224"/>
                    <a:pt x="418" y="184"/>
                    <a:pt x="399" y="164"/>
                  </a:cubicBezTo>
                  <a:cubicBezTo>
                    <a:pt x="337" y="84"/>
                    <a:pt x="237" y="22"/>
                    <a:pt x="157" y="3"/>
                  </a:cubicBezTo>
                  <a:cubicBezTo>
                    <a:pt x="146" y="1"/>
                    <a:pt x="136" y="0"/>
                    <a:pt x="12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71"/>
            <p:cNvSpPr/>
            <p:nvPr/>
          </p:nvSpPr>
          <p:spPr>
            <a:xfrm>
              <a:off x="2661050" y="3429975"/>
              <a:ext cx="11500" cy="9750"/>
            </a:xfrm>
            <a:custGeom>
              <a:avLst/>
              <a:gdLst/>
              <a:ahLst/>
              <a:cxnLst/>
              <a:rect l="l" t="t" r="r" b="b"/>
              <a:pathLst>
                <a:path w="460" h="390" extrusionOk="0">
                  <a:moveTo>
                    <a:pt x="113" y="0"/>
                  </a:moveTo>
                  <a:cubicBezTo>
                    <a:pt x="31" y="0"/>
                    <a:pt x="0" y="92"/>
                    <a:pt x="37" y="185"/>
                  </a:cubicBezTo>
                  <a:cubicBezTo>
                    <a:pt x="97" y="266"/>
                    <a:pt x="199" y="325"/>
                    <a:pt x="279" y="366"/>
                  </a:cubicBezTo>
                  <a:cubicBezTo>
                    <a:pt x="302" y="378"/>
                    <a:pt x="332" y="389"/>
                    <a:pt x="360" y="389"/>
                  </a:cubicBezTo>
                  <a:cubicBezTo>
                    <a:pt x="382" y="389"/>
                    <a:pt x="402" y="383"/>
                    <a:pt x="420" y="366"/>
                  </a:cubicBezTo>
                  <a:cubicBezTo>
                    <a:pt x="460" y="325"/>
                    <a:pt x="460" y="285"/>
                    <a:pt x="440" y="245"/>
                  </a:cubicBezTo>
                  <a:cubicBezTo>
                    <a:pt x="440" y="225"/>
                    <a:pt x="420" y="185"/>
                    <a:pt x="400" y="164"/>
                  </a:cubicBezTo>
                  <a:cubicBezTo>
                    <a:pt x="339" y="83"/>
                    <a:pt x="239" y="24"/>
                    <a:pt x="137" y="3"/>
                  </a:cubicBezTo>
                  <a:cubicBezTo>
                    <a:pt x="129" y="1"/>
                    <a:pt x="121" y="0"/>
                    <a:pt x="113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71"/>
            <p:cNvSpPr/>
            <p:nvPr/>
          </p:nvSpPr>
          <p:spPr>
            <a:xfrm>
              <a:off x="2645450" y="3437025"/>
              <a:ext cx="11500" cy="9675"/>
            </a:xfrm>
            <a:custGeom>
              <a:avLst/>
              <a:gdLst/>
              <a:ahLst/>
              <a:cxnLst/>
              <a:rect l="l" t="t" r="r" b="b"/>
              <a:pathLst>
                <a:path w="460" h="387" extrusionOk="0">
                  <a:moveTo>
                    <a:pt x="132" y="1"/>
                  </a:moveTo>
                  <a:cubicBezTo>
                    <a:pt x="47" y="1"/>
                    <a:pt x="0" y="92"/>
                    <a:pt x="56" y="185"/>
                  </a:cubicBezTo>
                  <a:cubicBezTo>
                    <a:pt x="97" y="266"/>
                    <a:pt x="218" y="326"/>
                    <a:pt x="298" y="366"/>
                  </a:cubicBezTo>
                  <a:cubicBezTo>
                    <a:pt x="319" y="376"/>
                    <a:pt x="344" y="386"/>
                    <a:pt x="369" y="386"/>
                  </a:cubicBezTo>
                  <a:cubicBezTo>
                    <a:pt x="394" y="386"/>
                    <a:pt x="419" y="376"/>
                    <a:pt x="439" y="347"/>
                  </a:cubicBezTo>
                  <a:cubicBezTo>
                    <a:pt x="460" y="326"/>
                    <a:pt x="460" y="285"/>
                    <a:pt x="460" y="245"/>
                  </a:cubicBezTo>
                  <a:cubicBezTo>
                    <a:pt x="460" y="205"/>
                    <a:pt x="439" y="185"/>
                    <a:pt x="398" y="164"/>
                  </a:cubicBezTo>
                  <a:cubicBezTo>
                    <a:pt x="339" y="84"/>
                    <a:pt x="258" y="24"/>
                    <a:pt x="156" y="3"/>
                  </a:cubicBezTo>
                  <a:cubicBezTo>
                    <a:pt x="148" y="1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71"/>
            <p:cNvSpPr/>
            <p:nvPr/>
          </p:nvSpPr>
          <p:spPr>
            <a:xfrm>
              <a:off x="2645325" y="3123850"/>
              <a:ext cx="144700" cy="93875"/>
            </a:xfrm>
            <a:custGeom>
              <a:avLst/>
              <a:gdLst/>
              <a:ahLst/>
              <a:cxnLst/>
              <a:rect l="l" t="t" r="r" b="b"/>
              <a:pathLst>
                <a:path w="5788" h="3755" extrusionOk="0">
                  <a:moveTo>
                    <a:pt x="4300" y="1"/>
                  </a:moveTo>
                  <a:cubicBezTo>
                    <a:pt x="4214" y="1"/>
                    <a:pt x="4123" y="21"/>
                    <a:pt x="4032" y="51"/>
                  </a:cubicBezTo>
                  <a:cubicBezTo>
                    <a:pt x="3690" y="272"/>
                    <a:pt x="3347" y="514"/>
                    <a:pt x="3005" y="756"/>
                  </a:cubicBezTo>
                  <a:cubicBezTo>
                    <a:pt x="1895" y="1584"/>
                    <a:pt x="847" y="2551"/>
                    <a:pt x="0" y="3659"/>
                  </a:cubicBezTo>
                  <a:cubicBezTo>
                    <a:pt x="93" y="3727"/>
                    <a:pt x="212" y="3755"/>
                    <a:pt x="344" y="3755"/>
                  </a:cubicBezTo>
                  <a:cubicBezTo>
                    <a:pt x="841" y="3755"/>
                    <a:pt x="1537" y="3364"/>
                    <a:pt x="1855" y="3237"/>
                  </a:cubicBezTo>
                  <a:cubicBezTo>
                    <a:pt x="2602" y="2934"/>
                    <a:pt x="3347" y="2632"/>
                    <a:pt x="4073" y="2329"/>
                  </a:cubicBezTo>
                  <a:cubicBezTo>
                    <a:pt x="4516" y="2148"/>
                    <a:pt x="4940" y="1966"/>
                    <a:pt x="5323" y="1684"/>
                  </a:cubicBezTo>
                  <a:cubicBezTo>
                    <a:pt x="5545" y="1522"/>
                    <a:pt x="5787" y="1240"/>
                    <a:pt x="5666" y="958"/>
                  </a:cubicBezTo>
                  <a:cubicBezTo>
                    <a:pt x="5577" y="763"/>
                    <a:pt x="5333" y="693"/>
                    <a:pt x="5096" y="693"/>
                  </a:cubicBezTo>
                  <a:cubicBezTo>
                    <a:pt x="5064" y="693"/>
                    <a:pt x="5032" y="694"/>
                    <a:pt x="5000" y="696"/>
                  </a:cubicBezTo>
                  <a:cubicBezTo>
                    <a:pt x="4698" y="737"/>
                    <a:pt x="4436" y="858"/>
                    <a:pt x="4194" y="1038"/>
                  </a:cubicBezTo>
                  <a:cubicBezTo>
                    <a:pt x="4295" y="877"/>
                    <a:pt x="4457" y="756"/>
                    <a:pt x="4557" y="595"/>
                  </a:cubicBezTo>
                  <a:cubicBezTo>
                    <a:pt x="4658" y="434"/>
                    <a:pt x="4677" y="192"/>
                    <a:pt x="4537" y="71"/>
                  </a:cubicBezTo>
                  <a:cubicBezTo>
                    <a:pt x="4466" y="21"/>
                    <a:pt x="4386" y="1"/>
                    <a:pt x="430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71"/>
            <p:cNvSpPr/>
            <p:nvPr/>
          </p:nvSpPr>
          <p:spPr>
            <a:xfrm>
              <a:off x="2756725" y="3239525"/>
              <a:ext cx="78125" cy="78150"/>
            </a:xfrm>
            <a:custGeom>
              <a:avLst/>
              <a:gdLst/>
              <a:ahLst/>
              <a:cxnLst/>
              <a:rect l="l" t="t" r="r" b="b"/>
              <a:pathLst>
                <a:path w="3125" h="3126" extrusionOk="0">
                  <a:moveTo>
                    <a:pt x="1552" y="0"/>
                  </a:moveTo>
                  <a:cubicBezTo>
                    <a:pt x="686" y="0"/>
                    <a:pt x="1" y="706"/>
                    <a:pt x="1" y="1573"/>
                  </a:cubicBezTo>
                  <a:cubicBezTo>
                    <a:pt x="1" y="2419"/>
                    <a:pt x="686" y="3126"/>
                    <a:pt x="1552" y="3126"/>
                  </a:cubicBezTo>
                  <a:cubicBezTo>
                    <a:pt x="2420" y="3126"/>
                    <a:pt x="3125" y="2419"/>
                    <a:pt x="3125" y="1573"/>
                  </a:cubicBezTo>
                  <a:cubicBezTo>
                    <a:pt x="3125" y="706"/>
                    <a:pt x="2420" y="0"/>
                    <a:pt x="155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71"/>
            <p:cNvSpPr/>
            <p:nvPr/>
          </p:nvSpPr>
          <p:spPr>
            <a:xfrm>
              <a:off x="2523875" y="3203050"/>
              <a:ext cx="161300" cy="124450"/>
            </a:xfrm>
            <a:custGeom>
              <a:avLst/>
              <a:gdLst/>
              <a:ahLst/>
              <a:cxnLst/>
              <a:rect l="l" t="t" r="r" b="b"/>
              <a:pathLst>
                <a:path w="6452" h="4978" extrusionOk="0">
                  <a:moveTo>
                    <a:pt x="1912" y="1"/>
                  </a:moveTo>
                  <a:cubicBezTo>
                    <a:pt x="1497" y="1"/>
                    <a:pt x="956" y="28"/>
                    <a:pt x="605" y="190"/>
                  </a:cubicBezTo>
                  <a:cubicBezTo>
                    <a:pt x="0" y="472"/>
                    <a:pt x="323" y="1036"/>
                    <a:pt x="686" y="1378"/>
                  </a:cubicBezTo>
                  <a:cubicBezTo>
                    <a:pt x="2016" y="2649"/>
                    <a:pt x="3689" y="3617"/>
                    <a:pt x="5202" y="4706"/>
                  </a:cubicBezTo>
                  <a:cubicBezTo>
                    <a:pt x="5383" y="4841"/>
                    <a:pt x="5598" y="4977"/>
                    <a:pt x="5813" y="4977"/>
                  </a:cubicBezTo>
                  <a:cubicBezTo>
                    <a:pt x="5885" y="4977"/>
                    <a:pt x="5957" y="4962"/>
                    <a:pt x="6027" y="4927"/>
                  </a:cubicBezTo>
                  <a:cubicBezTo>
                    <a:pt x="6148" y="4867"/>
                    <a:pt x="6250" y="4725"/>
                    <a:pt x="6290" y="4585"/>
                  </a:cubicBezTo>
                  <a:cubicBezTo>
                    <a:pt x="6452" y="4040"/>
                    <a:pt x="6068" y="3515"/>
                    <a:pt x="5887" y="2972"/>
                  </a:cubicBezTo>
                  <a:cubicBezTo>
                    <a:pt x="5705" y="2488"/>
                    <a:pt x="5726" y="1924"/>
                    <a:pt x="5907" y="1440"/>
                  </a:cubicBezTo>
                  <a:cubicBezTo>
                    <a:pt x="6210" y="653"/>
                    <a:pt x="4939" y="432"/>
                    <a:pt x="4395" y="270"/>
                  </a:cubicBezTo>
                  <a:cubicBezTo>
                    <a:pt x="3750" y="109"/>
                    <a:pt x="3084" y="7"/>
                    <a:pt x="2399" y="7"/>
                  </a:cubicBezTo>
                  <a:cubicBezTo>
                    <a:pt x="2292" y="7"/>
                    <a:pt x="2117" y="1"/>
                    <a:pt x="191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71"/>
            <p:cNvSpPr/>
            <p:nvPr/>
          </p:nvSpPr>
          <p:spPr>
            <a:xfrm>
              <a:off x="2528900" y="3216850"/>
              <a:ext cx="150225" cy="107350"/>
            </a:xfrm>
            <a:custGeom>
              <a:avLst/>
              <a:gdLst/>
              <a:ahLst/>
              <a:cxnLst/>
              <a:rect l="l" t="t" r="r" b="b"/>
              <a:pathLst>
                <a:path w="6009" h="4294" extrusionOk="0">
                  <a:moveTo>
                    <a:pt x="60" y="1"/>
                  </a:moveTo>
                  <a:cubicBezTo>
                    <a:pt x="41" y="1"/>
                    <a:pt x="20" y="1"/>
                    <a:pt x="20" y="20"/>
                  </a:cubicBezTo>
                  <a:cubicBezTo>
                    <a:pt x="1" y="41"/>
                    <a:pt x="20" y="60"/>
                    <a:pt x="41" y="60"/>
                  </a:cubicBezTo>
                  <a:cubicBezTo>
                    <a:pt x="2278" y="1009"/>
                    <a:pt x="4315" y="2480"/>
                    <a:pt x="5947" y="4275"/>
                  </a:cubicBezTo>
                  <a:lnTo>
                    <a:pt x="5968" y="4294"/>
                  </a:lnTo>
                  <a:cubicBezTo>
                    <a:pt x="5988" y="4294"/>
                    <a:pt x="5988" y="4294"/>
                    <a:pt x="5988" y="4275"/>
                  </a:cubicBezTo>
                  <a:cubicBezTo>
                    <a:pt x="6009" y="4275"/>
                    <a:pt x="6009" y="4254"/>
                    <a:pt x="6009" y="4234"/>
                  </a:cubicBezTo>
                  <a:cubicBezTo>
                    <a:pt x="4356" y="2420"/>
                    <a:pt x="2299" y="968"/>
                    <a:pt x="6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71"/>
            <p:cNvSpPr/>
            <p:nvPr/>
          </p:nvSpPr>
          <p:spPr>
            <a:xfrm>
              <a:off x="2709350" y="4049300"/>
              <a:ext cx="71600" cy="74275"/>
            </a:xfrm>
            <a:custGeom>
              <a:avLst/>
              <a:gdLst/>
              <a:ahLst/>
              <a:cxnLst/>
              <a:rect l="l" t="t" r="r" b="b"/>
              <a:pathLst>
                <a:path w="2864" h="2971" extrusionOk="0">
                  <a:moveTo>
                    <a:pt x="460" y="1"/>
                  </a:moveTo>
                  <a:cubicBezTo>
                    <a:pt x="346" y="1"/>
                    <a:pt x="233" y="10"/>
                    <a:pt x="121" y="27"/>
                  </a:cubicBezTo>
                  <a:cubicBezTo>
                    <a:pt x="41" y="27"/>
                    <a:pt x="0" y="108"/>
                    <a:pt x="20" y="169"/>
                  </a:cubicBezTo>
                  <a:cubicBezTo>
                    <a:pt x="20" y="236"/>
                    <a:pt x="74" y="275"/>
                    <a:pt x="128" y="275"/>
                  </a:cubicBezTo>
                  <a:cubicBezTo>
                    <a:pt x="139" y="275"/>
                    <a:pt x="151" y="273"/>
                    <a:pt x="162" y="269"/>
                  </a:cubicBezTo>
                  <a:cubicBezTo>
                    <a:pt x="261" y="251"/>
                    <a:pt x="362" y="242"/>
                    <a:pt x="462" y="242"/>
                  </a:cubicBezTo>
                  <a:cubicBezTo>
                    <a:pt x="809" y="242"/>
                    <a:pt x="1154" y="349"/>
                    <a:pt x="1452" y="552"/>
                  </a:cubicBezTo>
                  <a:cubicBezTo>
                    <a:pt x="1613" y="653"/>
                    <a:pt x="1775" y="794"/>
                    <a:pt x="1936" y="976"/>
                  </a:cubicBezTo>
                  <a:cubicBezTo>
                    <a:pt x="2358" y="1500"/>
                    <a:pt x="2600" y="2164"/>
                    <a:pt x="2600" y="2850"/>
                  </a:cubicBezTo>
                  <a:cubicBezTo>
                    <a:pt x="2600" y="2911"/>
                    <a:pt x="2662" y="2971"/>
                    <a:pt x="2721" y="2971"/>
                  </a:cubicBezTo>
                  <a:cubicBezTo>
                    <a:pt x="2802" y="2971"/>
                    <a:pt x="2863" y="2911"/>
                    <a:pt x="2863" y="2850"/>
                  </a:cubicBezTo>
                  <a:cubicBezTo>
                    <a:pt x="2863" y="2105"/>
                    <a:pt x="2581" y="1379"/>
                    <a:pt x="2116" y="814"/>
                  </a:cubicBezTo>
                  <a:cubicBezTo>
                    <a:pt x="1955" y="613"/>
                    <a:pt x="1775" y="452"/>
                    <a:pt x="1592" y="331"/>
                  </a:cubicBezTo>
                  <a:cubicBezTo>
                    <a:pt x="1263" y="111"/>
                    <a:pt x="860" y="1"/>
                    <a:pt x="46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71"/>
            <p:cNvSpPr/>
            <p:nvPr/>
          </p:nvSpPr>
          <p:spPr>
            <a:xfrm>
              <a:off x="2705325" y="4049975"/>
              <a:ext cx="56475" cy="88250"/>
            </a:xfrm>
            <a:custGeom>
              <a:avLst/>
              <a:gdLst/>
              <a:ahLst/>
              <a:cxnLst/>
              <a:rect l="l" t="t" r="r" b="b"/>
              <a:pathLst>
                <a:path w="2259" h="3530" extrusionOk="0">
                  <a:moveTo>
                    <a:pt x="140" y="0"/>
                  </a:moveTo>
                  <a:cubicBezTo>
                    <a:pt x="81" y="0"/>
                    <a:pt x="19" y="62"/>
                    <a:pt x="19" y="121"/>
                  </a:cubicBezTo>
                  <a:cubicBezTo>
                    <a:pt x="0" y="202"/>
                    <a:pt x="60" y="263"/>
                    <a:pt x="121" y="263"/>
                  </a:cubicBezTo>
                  <a:cubicBezTo>
                    <a:pt x="584" y="304"/>
                    <a:pt x="1008" y="505"/>
                    <a:pt x="1310" y="847"/>
                  </a:cubicBezTo>
                  <a:cubicBezTo>
                    <a:pt x="1431" y="989"/>
                    <a:pt x="1552" y="1191"/>
                    <a:pt x="1653" y="1392"/>
                  </a:cubicBezTo>
                  <a:cubicBezTo>
                    <a:pt x="1936" y="1997"/>
                    <a:pt x="1995" y="2723"/>
                    <a:pt x="1834" y="3368"/>
                  </a:cubicBezTo>
                  <a:cubicBezTo>
                    <a:pt x="1815" y="3428"/>
                    <a:pt x="1855" y="3508"/>
                    <a:pt x="1915" y="3508"/>
                  </a:cubicBezTo>
                  <a:cubicBezTo>
                    <a:pt x="1936" y="3529"/>
                    <a:pt x="1955" y="3529"/>
                    <a:pt x="1955" y="3529"/>
                  </a:cubicBezTo>
                  <a:cubicBezTo>
                    <a:pt x="2016" y="3529"/>
                    <a:pt x="2057" y="3489"/>
                    <a:pt x="2076" y="3428"/>
                  </a:cubicBezTo>
                  <a:cubicBezTo>
                    <a:pt x="2258" y="2723"/>
                    <a:pt x="2197" y="1936"/>
                    <a:pt x="1895" y="1291"/>
                  </a:cubicBezTo>
                  <a:cubicBezTo>
                    <a:pt x="1774" y="1049"/>
                    <a:pt x="1653" y="847"/>
                    <a:pt x="1492" y="686"/>
                  </a:cubicBezTo>
                  <a:cubicBezTo>
                    <a:pt x="1148" y="304"/>
                    <a:pt x="665" y="62"/>
                    <a:pt x="14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71"/>
            <p:cNvSpPr/>
            <p:nvPr/>
          </p:nvSpPr>
          <p:spPr>
            <a:xfrm>
              <a:off x="2716400" y="4045725"/>
              <a:ext cx="87725" cy="58225"/>
            </a:xfrm>
            <a:custGeom>
              <a:avLst/>
              <a:gdLst/>
              <a:ahLst/>
              <a:cxnLst/>
              <a:rect l="l" t="t" r="r" b="b"/>
              <a:pathLst>
                <a:path w="3509" h="2329" extrusionOk="0">
                  <a:moveTo>
                    <a:pt x="968" y="1"/>
                  </a:moveTo>
                  <a:cubicBezTo>
                    <a:pt x="670" y="1"/>
                    <a:pt x="372" y="61"/>
                    <a:pt x="101" y="191"/>
                  </a:cubicBezTo>
                  <a:cubicBezTo>
                    <a:pt x="41" y="232"/>
                    <a:pt x="1" y="291"/>
                    <a:pt x="41" y="372"/>
                  </a:cubicBezTo>
                  <a:cubicBezTo>
                    <a:pt x="56" y="418"/>
                    <a:pt x="105" y="441"/>
                    <a:pt x="154" y="441"/>
                  </a:cubicBezTo>
                  <a:cubicBezTo>
                    <a:pt x="171" y="441"/>
                    <a:pt x="187" y="438"/>
                    <a:pt x="202" y="433"/>
                  </a:cubicBezTo>
                  <a:cubicBezTo>
                    <a:pt x="445" y="312"/>
                    <a:pt x="718" y="249"/>
                    <a:pt x="989" y="249"/>
                  </a:cubicBezTo>
                  <a:cubicBezTo>
                    <a:pt x="1167" y="249"/>
                    <a:pt x="1344" y="276"/>
                    <a:pt x="1512" y="332"/>
                  </a:cubicBezTo>
                  <a:cubicBezTo>
                    <a:pt x="1714" y="393"/>
                    <a:pt x="1915" y="493"/>
                    <a:pt x="2097" y="635"/>
                  </a:cubicBezTo>
                  <a:cubicBezTo>
                    <a:pt x="2641" y="1017"/>
                    <a:pt x="3065" y="1603"/>
                    <a:pt x="3246" y="2248"/>
                  </a:cubicBezTo>
                  <a:cubicBezTo>
                    <a:pt x="3267" y="2307"/>
                    <a:pt x="3307" y="2328"/>
                    <a:pt x="3367" y="2328"/>
                  </a:cubicBezTo>
                  <a:lnTo>
                    <a:pt x="3407" y="2328"/>
                  </a:lnTo>
                  <a:cubicBezTo>
                    <a:pt x="3468" y="2307"/>
                    <a:pt x="3509" y="2248"/>
                    <a:pt x="3488" y="2186"/>
                  </a:cubicBezTo>
                  <a:cubicBezTo>
                    <a:pt x="3286" y="1482"/>
                    <a:pt x="2843" y="837"/>
                    <a:pt x="2238" y="433"/>
                  </a:cubicBezTo>
                  <a:cubicBezTo>
                    <a:pt x="2036" y="272"/>
                    <a:pt x="1815" y="170"/>
                    <a:pt x="1593" y="90"/>
                  </a:cubicBezTo>
                  <a:cubicBezTo>
                    <a:pt x="1391" y="31"/>
                    <a:pt x="1180" y="1"/>
                    <a:pt x="96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71"/>
            <p:cNvSpPr/>
            <p:nvPr/>
          </p:nvSpPr>
          <p:spPr>
            <a:xfrm>
              <a:off x="2869100" y="4000425"/>
              <a:ext cx="71600" cy="74300"/>
            </a:xfrm>
            <a:custGeom>
              <a:avLst/>
              <a:gdLst/>
              <a:ahLst/>
              <a:cxnLst/>
              <a:rect l="l" t="t" r="r" b="b"/>
              <a:pathLst>
                <a:path w="2864" h="2972" extrusionOk="0">
                  <a:moveTo>
                    <a:pt x="461" y="1"/>
                  </a:moveTo>
                  <a:cubicBezTo>
                    <a:pt x="348" y="1"/>
                    <a:pt x="234" y="10"/>
                    <a:pt x="122" y="28"/>
                  </a:cubicBezTo>
                  <a:cubicBezTo>
                    <a:pt x="41" y="47"/>
                    <a:pt x="1" y="108"/>
                    <a:pt x="22" y="168"/>
                  </a:cubicBezTo>
                  <a:cubicBezTo>
                    <a:pt x="22" y="235"/>
                    <a:pt x="78" y="274"/>
                    <a:pt x="131" y="274"/>
                  </a:cubicBezTo>
                  <a:cubicBezTo>
                    <a:pt x="141" y="274"/>
                    <a:pt x="152" y="273"/>
                    <a:pt x="162" y="270"/>
                  </a:cubicBezTo>
                  <a:cubicBezTo>
                    <a:pt x="255" y="257"/>
                    <a:pt x="349" y="250"/>
                    <a:pt x="443" y="250"/>
                  </a:cubicBezTo>
                  <a:cubicBezTo>
                    <a:pt x="797" y="250"/>
                    <a:pt x="1150" y="344"/>
                    <a:pt x="1452" y="552"/>
                  </a:cubicBezTo>
                  <a:cubicBezTo>
                    <a:pt x="1613" y="652"/>
                    <a:pt x="1775" y="794"/>
                    <a:pt x="1936" y="974"/>
                  </a:cubicBezTo>
                  <a:cubicBezTo>
                    <a:pt x="2360" y="1499"/>
                    <a:pt x="2602" y="2184"/>
                    <a:pt x="2602" y="2850"/>
                  </a:cubicBezTo>
                  <a:cubicBezTo>
                    <a:pt x="2602" y="2910"/>
                    <a:pt x="2662" y="2971"/>
                    <a:pt x="2723" y="2971"/>
                  </a:cubicBezTo>
                  <a:cubicBezTo>
                    <a:pt x="2804" y="2971"/>
                    <a:pt x="2863" y="2910"/>
                    <a:pt x="2863" y="2850"/>
                  </a:cubicBezTo>
                  <a:cubicBezTo>
                    <a:pt x="2863" y="2124"/>
                    <a:pt x="2581" y="1378"/>
                    <a:pt x="2118" y="813"/>
                  </a:cubicBezTo>
                  <a:cubicBezTo>
                    <a:pt x="1957" y="611"/>
                    <a:pt x="1775" y="450"/>
                    <a:pt x="1594" y="329"/>
                  </a:cubicBezTo>
                  <a:cubicBezTo>
                    <a:pt x="1249" y="110"/>
                    <a:pt x="856" y="1"/>
                    <a:pt x="46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71"/>
            <p:cNvSpPr/>
            <p:nvPr/>
          </p:nvSpPr>
          <p:spPr>
            <a:xfrm>
              <a:off x="2865075" y="4001500"/>
              <a:ext cx="56475" cy="87800"/>
            </a:xfrm>
            <a:custGeom>
              <a:avLst/>
              <a:gdLst/>
              <a:ahLst/>
              <a:cxnLst/>
              <a:rect l="l" t="t" r="r" b="b"/>
              <a:pathLst>
                <a:path w="2259" h="3512" extrusionOk="0">
                  <a:moveTo>
                    <a:pt x="118" y="0"/>
                  </a:moveTo>
                  <a:cubicBezTo>
                    <a:pt x="66" y="0"/>
                    <a:pt x="21" y="52"/>
                    <a:pt x="21" y="106"/>
                  </a:cubicBezTo>
                  <a:cubicBezTo>
                    <a:pt x="0" y="186"/>
                    <a:pt x="62" y="246"/>
                    <a:pt x="121" y="246"/>
                  </a:cubicBezTo>
                  <a:cubicBezTo>
                    <a:pt x="565" y="286"/>
                    <a:pt x="1008" y="509"/>
                    <a:pt x="1312" y="831"/>
                  </a:cubicBezTo>
                  <a:cubicBezTo>
                    <a:pt x="1433" y="993"/>
                    <a:pt x="1553" y="1173"/>
                    <a:pt x="1653" y="1375"/>
                  </a:cubicBezTo>
                  <a:cubicBezTo>
                    <a:pt x="1936" y="1980"/>
                    <a:pt x="1997" y="2706"/>
                    <a:pt x="1836" y="3351"/>
                  </a:cubicBezTo>
                  <a:cubicBezTo>
                    <a:pt x="1815" y="3412"/>
                    <a:pt x="1855" y="3493"/>
                    <a:pt x="1916" y="3512"/>
                  </a:cubicBezTo>
                  <a:lnTo>
                    <a:pt x="1957" y="3512"/>
                  </a:lnTo>
                  <a:cubicBezTo>
                    <a:pt x="2016" y="3512"/>
                    <a:pt x="2057" y="3472"/>
                    <a:pt x="2078" y="3412"/>
                  </a:cubicBezTo>
                  <a:cubicBezTo>
                    <a:pt x="2258" y="2706"/>
                    <a:pt x="2199" y="1939"/>
                    <a:pt x="1895" y="1275"/>
                  </a:cubicBezTo>
                  <a:cubicBezTo>
                    <a:pt x="1774" y="1033"/>
                    <a:pt x="1653" y="831"/>
                    <a:pt x="1492" y="670"/>
                  </a:cubicBezTo>
                  <a:cubicBezTo>
                    <a:pt x="1150" y="286"/>
                    <a:pt x="666" y="44"/>
                    <a:pt x="142" y="4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71"/>
            <p:cNvSpPr/>
            <p:nvPr/>
          </p:nvSpPr>
          <p:spPr>
            <a:xfrm>
              <a:off x="2876150" y="3996850"/>
              <a:ext cx="87725" cy="58700"/>
            </a:xfrm>
            <a:custGeom>
              <a:avLst/>
              <a:gdLst/>
              <a:ahLst/>
              <a:cxnLst/>
              <a:rect l="l" t="t" r="r" b="b"/>
              <a:pathLst>
                <a:path w="3509" h="2348" extrusionOk="0">
                  <a:moveTo>
                    <a:pt x="969" y="0"/>
                  </a:moveTo>
                  <a:cubicBezTo>
                    <a:pt x="671" y="0"/>
                    <a:pt x="373" y="61"/>
                    <a:pt x="102" y="190"/>
                  </a:cubicBezTo>
                  <a:cubicBezTo>
                    <a:pt x="41" y="230"/>
                    <a:pt x="1" y="311"/>
                    <a:pt x="41" y="372"/>
                  </a:cubicBezTo>
                  <a:cubicBezTo>
                    <a:pt x="57" y="417"/>
                    <a:pt x="106" y="440"/>
                    <a:pt x="155" y="440"/>
                  </a:cubicBezTo>
                  <a:cubicBezTo>
                    <a:pt x="171" y="440"/>
                    <a:pt x="187" y="437"/>
                    <a:pt x="202" y="432"/>
                  </a:cubicBezTo>
                  <a:cubicBezTo>
                    <a:pt x="442" y="312"/>
                    <a:pt x="710" y="257"/>
                    <a:pt x="976" y="257"/>
                  </a:cubicBezTo>
                  <a:cubicBezTo>
                    <a:pt x="1159" y="257"/>
                    <a:pt x="1341" y="283"/>
                    <a:pt x="1514" y="332"/>
                  </a:cubicBezTo>
                  <a:cubicBezTo>
                    <a:pt x="1715" y="392"/>
                    <a:pt x="1896" y="493"/>
                    <a:pt x="2098" y="634"/>
                  </a:cubicBezTo>
                  <a:cubicBezTo>
                    <a:pt x="2643" y="1017"/>
                    <a:pt x="3065" y="1601"/>
                    <a:pt x="3248" y="2246"/>
                  </a:cubicBezTo>
                  <a:cubicBezTo>
                    <a:pt x="3267" y="2308"/>
                    <a:pt x="3307" y="2348"/>
                    <a:pt x="3368" y="2348"/>
                  </a:cubicBezTo>
                  <a:cubicBezTo>
                    <a:pt x="3368" y="2348"/>
                    <a:pt x="3388" y="2348"/>
                    <a:pt x="3409" y="2327"/>
                  </a:cubicBezTo>
                  <a:cubicBezTo>
                    <a:pt x="3468" y="2308"/>
                    <a:pt x="3509" y="2246"/>
                    <a:pt x="3489" y="2187"/>
                  </a:cubicBezTo>
                  <a:cubicBezTo>
                    <a:pt x="3288" y="1480"/>
                    <a:pt x="2844" y="835"/>
                    <a:pt x="2239" y="432"/>
                  </a:cubicBezTo>
                  <a:cubicBezTo>
                    <a:pt x="2038" y="271"/>
                    <a:pt x="1815" y="171"/>
                    <a:pt x="1594" y="90"/>
                  </a:cubicBezTo>
                  <a:cubicBezTo>
                    <a:pt x="1393" y="31"/>
                    <a:pt x="1181" y="0"/>
                    <a:pt x="96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71"/>
            <p:cNvSpPr/>
            <p:nvPr/>
          </p:nvSpPr>
          <p:spPr>
            <a:xfrm>
              <a:off x="3052075" y="3178550"/>
              <a:ext cx="28250" cy="28725"/>
            </a:xfrm>
            <a:custGeom>
              <a:avLst/>
              <a:gdLst/>
              <a:ahLst/>
              <a:cxnLst/>
              <a:rect l="l" t="t" r="r" b="b"/>
              <a:pathLst>
                <a:path w="1130" h="1149" extrusionOk="0">
                  <a:moveTo>
                    <a:pt x="565" y="0"/>
                  </a:moveTo>
                  <a:cubicBezTo>
                    <a:pt x="243" y="0"/>
                    <a:pt x="1" y="262"/>
                    <a:pt x="1" y="584"/>
                  </a:cubicBezTo>
                  <a:cubicBezTo>
                    <a:pt x="1" y="887"/>
                    <a:pt x="243" y="1149"/>
                    <a:pt x="565" y="1149"/>
                  </a:cubicBezTo>
                  <a:cubicBezTo>
                    <a:pt x="867" y="1149"/>
                    <a:pt x="1130" y="887"/>
                    <a:pt x="1130" y="584"/>
                  </a:cubicBezTo>
                  <a:cubicBezTo>
                    <a:pt x="1130" y="262"/>
                    <a:pt x="867" y="0"/>
                    <a:pt x="565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71"/>
            <p:cNvSpPr/>
            <p:nvPr/>
          </p:nvSpPr>
          <p:spPr>
            <a:xfrm>
              <a:off x="3104500" y="3230975"/>
              <a:ext cx="28250" cy="28725"/>
            </a:xfrm>
            <a:custGeom>
              <a:avLst/>
              <a:gdLst/>
              <a:ahLst/>
              <a:cxnLst/>
              <a:rect l="l" t="t" r="r" b="b"/>
              <a:pathLst>
                <a:path w="1130" h="1149" extrusionOk="0">
                  <a:moveTo>
                    <a:pt x="565" y="0"/>
                  </a:moveTo>
                  <a:cubicBezTo>
                    <a:pt x="242" y="0"/>
                    <a:pt x="0" y="261"/>
                    <a:pt x="0" y="584"/>
                  </a:cubicBezTo>
                  <a:cubicBezTo>
                    <a:pt x="0" y="887"/>
                    <a:pt x="242" y="1148"/>
                    <a:pt x="565" y="1148"/>
                  </a:cubicBezTo>
                  <a:cubicBezTo>
                    <a:pt x="867" y="1148"/>
                    <a:pt x="1129" y="887"/>
                    <a:pt x="1129" y="584"/>
                  </a:cubicBezTo>
                  <a:cubicBezTo>
                    <a:pt x="1129" y="261"/>
                    <a:pt x="867" y="0"/>
                    <a:pt x="565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71"/>
            <p:cNvSpPr/>
            <p:nvPr/>
          </p:nvSpPr>
          <p:spPr>
            <a:xfrm>
              <a:off x="3116075" y="31664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5" y="1"/>
                  </a:moveTo>
                  <a:cubicBezTo>
                    <a:pt x="242" y="1"/>
                    <a:pt x="0" y="242"/>
                    <a:pt x="0" y="565"/>
                  </a:cubicBezTo>
                  <a:cubicBezTo>
                    <a:pt x="0" y="867"/>
                    <a:pt x="242" y="1130"/>
                    <a:pt x="565" y="1130"/>
                  </a:cubicBezTo>
                  <a:cubicBezTo>
                    <a:pt x="868" y="1130"/>
                    <a:pt x="1129" y="867"/>
                    <a:pt x="1129" y="565"/>
                  </a:cubicBezTo>
                  <a:cubicBezTo>
                    <a:pt x="1129" y="242"/>
                    <a:pt x="868" y="1"/>
                    <a:pt x="565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71"/>
            <p:cNvSpPr/>
            <p:nvPr/>
          </p:nvSpPr>
          <p:spPr>
            <a:xfrm>
              <a:off x="2198275" y="3761925"/>
              <a:ext cx="30750" cy="28275"/>
            </a:xfrm>
            <a:custGeom>
              <a:avLst/>
              <a:gdLst/>
              <a:ahLst/>
              <a:cxnLst/>
              <a:rect l="l" t="t" r="r" b="b"/>
              <a:pathLst>
                <a:path w="1230" h="1131" extrusionOk="0">
                  <a:moveTo>
                    <a:pt x="612" y="1"/>
                  </a:moveTo>
                  <a:cubicBezTo>
                    <a:pt x="339" y="1"/>
                    <a:pt x="114" y="191"/>
                    <a:pt x="60" y="474"/>
                  </a:cubicBezTo>
                  <a:cubicBezTo>
                    <a:pt x="0" y="778"/>
                    <a:pt x="221" y="1079"/>
                    <a:pt x="524" y="1119"/>
                  </a:cubicBezTo>
                  <a:cubicBezTo>
                    <a:pt x="561" y="1127"/>
                    <a:pt x="598" y="1130"/>
                    <a:pt x="634" y="1130"/>
                  </a:cubicBezTo>
                  <a:cubicBezTo>
                    <a:pt x="896" y="1130"/>
                    <a:pt x="1134" y="942"/>
                    <a:pt x="1170" y="676"/>
                  </a:cubicBezTo>
                  <a:cubicBezTo>
                    <a:pt x="1229" y="353"/>
                    <a:pt x="1028" y="71"/>
                    <a:pt x="726" y="11"/>
                  </a:cubicBezTo>
                  <a:cubicBezTo>
                    <a:pt x="687" y="4"/>
                    <a:pt x="649" y="1"/>
                    <a:pt x="612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71"/>
            <p:cNvSpPr/>
            <p:nvPr/>
          </p:nvSpPr>
          <p:spPr>
            <a:xfrm>
              <a:off x="2259225" y="3719600"/>
              <a:ext cx="30800" cy="28250"/>
            </a:xfrm>
            <a:custGeom>
              <a:avLst/>
              <a:gdLst/>
              <a:ahLst/>
              <a:cxnLst/>
              <a:rect l="l" t="t" r="r" b="b"/>
              <a:pathLst>
                <a:path w="1232" h="1130" extrusionOk="0">
                  <a:moveTo>
                    <a:pt x="598" y="0"/>
                  </a:moveTo>
                  <a:cubicBezTo>
                    <a:pt x="335" y="0"/>
                    <a:pt x="98" y="190"/>
                    <a:pt x="62" y="474"/>
                  </a:cubicBezTo>
                  <a:cubicBezTo>
                    <a:pt x="1" y="777"/>
                    <a:pt x="203" y="1059"/>
                    <a:pt x="506" y="1119"/>
                  </a:cubicBezTo>
                  <a:cubicBezTo>
                    <a:pt x="545" y="1126"/>
                    <a:pt x="583" y="1130"/>
                    <a:pt x="620" y="1130"/>
                  </a:cubicBezTo>
                  <a:cubicBezTo>
                    <a:pt x="893" y="1130"/>
                    <a:pt x="1118" y="940"/>
                    <a:pt x="1170" y="656"/>
                  </a:cubicBezTo>
                  <a:cubicBezTo>
                    <a:pt x="1232" y="353"/>
                    <a:pt x="1009" y="71"/>
                    <a:pt x="707" y="11"/>
                  </a:cubicBezTo>
                  <a:cubicBezTo>
                    <a:pt x="671" y="4"/>
                    <a:pt x="634" y="0"/>
                    <a:pt x="598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71"/>
            <p:cNvSpPr/>
            <p:nvPr/>
          </p:nvSpPr>
          <p:spPr>
            <a:xfrm>
              <a:off x="2197250" y="3696900"/>
              <a:ext cx="30750" cy="28275"/>
            </a:xfrm>
            <a:custGeom>
              <a:avLst/>
              <a:gdLst/>
              <a:ahLst/>
              <a:cxnLst/>
              <a:rect l="l" t="t" r="r" b="b"/>
              <a:pathLst>
                <a:path w="1230" h="1131" extrusionOk="0">
                  <a:moveTo>
                    <a:pt x="614" y="0"/>
                  </a:moveTo>
                  <a:cubicBezTo>
                    <a:pt x="340" y="0"/>
                    <a:pt x="115" y="189"/>
                    <a:pt x="61" y="454"/>
                  </a:cubicBezTo>
                  <a:cubicBezTo>
                    <a:pt x="1" y="777"/>
                    <a:pt x="203" y="1059"/>
                    <a:pt x="525" y="1121"/>
                  </a:cubicBezTo>
                  <a:cubicBezTo>
                    <a:pt x="559" y="1127"/>
                    <a:pt x="592" y="1130"/>
                    <a:pt x="625" y="1130"/>
                  </a:cubicBezTo>
                  <a:cubicBezTo>
                    <a:pt x="891" y="1130"/>
                    <a:pt x="1134" y="926"/>
                    <a:pt x="1170" y="656"/>
                  </a:cubicBezTo>
                  <a:cubicBezTo>
                    <a:pt x="1230" y="354"/>
                    <a:pt x="1028" y="51"/>
                    <a:pt x="727" y="11"/>
                  </a:cubicBezTo>
                  <a:cubicBezTo>
                    <a:pt x="689" y="4"/>
                    <a:pt x="651" y="0"/>
                    <a:pt x="614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71"/>
            <p:cNvSpPr/>
            <p:nvPr/>
          </p:nvSpPr>
          <p:spPr>
            <a:xfrm>
              <a:off x="3087375" y="4036250"/>
              <a:ext cx="30750" cy="28500"/>
            </a:xfrm>
            <a:custGeom>
              <a:avLst/>
              <a:gdLst/>
              <a:ahLst/>
              <a:cxnLst/>
              <a:rect l="l" t="t" r="r" b="b"/>
              <a:pathLst>
                <a:path w="1230" h="1140" extrusionOk="0">
                  <a:moveTo>
                    <a:pt x="628" y="1"/>
                  </a:moveTo>
                  <a:cubicBezTo>
                    <a:pt x="353" y="1"/>
                    <a:pt x="97" y="193"/>
                    <a:pt x="60" y="469"/>
                  </a:cubicBezTo>
                  <a:cubicBezTo>
                    <a:pt x="0" y="772"/>
                    <a:pt x="202" y="1074"/>
                    <a:pt x="503" y="1135"/>
                  </a:cubicBezTo>
                  <a:cubicBezTo>
                    <a:pt x="531" y="1138"/>
                    <a:pt x="558" y="1140"/>
                    <a:pt x="585" y="1140"/>
                  </a:cubicBezTo>
                  <a:cubicBezTo>
                    <a:pt x="872" y="1140"/>
                    <a:pt x="1113" y="948"/>
                    <a:pt x="1169" y="670"/>
                  </a:cubicBezTo>
                  <a:cubicBezTo>
                    <a:pt x="1229" y="369"/>
                    <a:pt x="1008" y="66"/>
                    <a:pt x="705" y="6"/>
                  </a:cubicBezTo>
                  <a:cubicBezTo>
                    <a:pt x="679" y="2"/>
                    <a:pt x="653" y="1"/>
                    <a:pt x="628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71"/>
            <p:cNvSpPr/>
            <p:nvPr/>
          </p:nvSpPr>
          <p:spPr>
            <a:xfrm>
              <a:off x="3147850" y="3993800"/>
              <a:ext cx="30750" cy="28250"/>
            </a:xfrm>
            <a:custGeom>
              <a:avLst/>
              <a:gdLst/>
              <a:ahLst/>
              <a:cxnLst/>
              <a:rect l="l" t="t" r="r" b="b"/>
              <a:pathLst>
                <a:path w="1230" h="1130" extrusionOk="0">
                  <a:moveTo>
                    <a:pt x="619" y="0"/>
                  </a:moveTo>
                  <a:cubicBezTo>
                    <a:pt x="343" y="0"/>
                    <a:pt x="114" y="206"/>
                    <a:pt x="60" y="473"/>
                  </a:cubicBezTo>
                  <a:cubicBezTo>
                    <a:pt x="0" y="776"/>
                    <a:pt x="221" y="1078"/>
                    <a:pt x="524" y="1118"/>
                  </a:cubicBezTo>
                  <a:cubicBezTo>
                    <a:pt x="561" y="1126"/>
                    <a:pt x="598" y="1129"/>
                    <a:pt x="634" y="1129"/>
                  </a:cubicBezTo>
                  <a:cubicBezTo>
                    <a:pt x="896" y="1129"/>
                    <a:pt x="1134" y="941"/>
                    <a:pt x="1170" y="675"/>
                  </a:cubicBezTo>
                  <a:cubicBezTo>
                    <a:pt x="1229" y="352"/>
                    <a:pt x="1028" y="70"/>
                    <a:pt x="726" y="10"/>
                  </a:cubicBezTo>
                  <a:cubicBezTo>
                    <a:pt x="690" y="3"/>
                    <a:pt x="654" y="0"/>
                    <a:pt x="619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71"/>
            <p:cNvSpPr/>
            <p:nvPr/>
          </p:nvSpPr>
          <p:spPr>
            <a:xfrm>
              <a:off x="3086350" y="3971075"/>
              <a:ext cx="30275" cy="28300"/>
            </a:xfrm>
            <a:custGeom>
              <a:avLst/>
              <a:gdLst/>
              <a:ahLst/>
              <a:cxnLst/>
              <a:rect l="l" t="t" r="r" b="b"/>
              <a:pathLst>
                <a:path w="1211" h="1132" extrusionOk="0">
                  <a:moveTo>
                    <a:pt x="599" y="1"/>
                  </a:moveTo>
                  <a:cubicBezTo>
                    <a:pt x="336" y="1"/>
                    <a:pt x="94" y="191"/>
                    <a:pt x="41" y="476"/>
                  </a:cubicBezTo>
                  <a:cubicBezTo>
                    <a:pt x="1" y="777"/>
                    <a:pt x="202" y="1060"/>
                    <a:pt x="504" y="1121"/>
                  </a:cubicBezTo>
                  <a:cubicBezTo>
                    <a:pt x="540" y="1128"/>
                    <a:pt x="575" y="1131"/>
                    <a:pt x="611" y="1131"/>
                  </a:cubicBezTo>
                  <a:cubicBezTo>
                    <a:pt x="875" y="1131"/>
                    <a:pt x="1116" y="941"/>
                    <a:pt x="1170" y="656"/>
                  </a:cubicBezTo>
                  <a:cubicBezTo>
                    <a:pt x="1210" y="355"/>
                    <a:pt x="1009" y="73"/>
                    <a:pt x="706" y="11"/>
                  </a:cubicBezTo>
                  <a:cubicBezTo>
                    <a:pt x="670" y="4"/>
                    <a:pt x="634" y="1"/>
                    <a:pt x="599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71"/>
            <p:cNvSpPr/>
            <p:nvPr/>
          </p:nvSpPr>
          <p:spPr>
            <a:xfrm>
              <a:off x="2334350" y="3119275"/>
              <a:ext cx="139625" cy="384700"/>
            </a:xfrm>
            <a:custGeom>
              <a:avLst/>
              <a:gdLst/>
              <a:ahLst/>
              <a:cxnLst/>
              <a:rect l="l" t="t" r="r" b="b"/>
              <a:pathLst>
                <a:path w="5585" h="15388" extrusionOk="0">
                  <a:moveTo>
                    <a:pt x="3044" y="0"/>
                  </a:moveTo>
                  <a:cubicBezTo>
                    <a:pt x="2948" y="0"/>
                    <a:pt x="2859" y="31"/>
                    <a:pt x="2823" y="92"/>
                  </a:cubicBezTo>
                  <a:cubicBezTo>
                    <a:pt x="2420" y="1000"/>
                    <a:pt x="1552" y="3178"/>
                    <a:pt x="827" y="6745"/>
                  </a:cubicBezTo>
                  <a:cubicBezTo>
                    <a:pt x="1" y="10718"/>
                    <a:pt x="1270" y="14145"/>
                    <a:pt x="1775" y="15274"/>
                  </a:cubicBezTo>
                  <a:cubicBezTo>
                    <a:pt x="1810" y="15345"/>
                    <a:pt x="1913" y="15388"/>
                    <a:pt x="2005" y="15388"/>
                  </a:cubicBezTo>
                  <a:cubicBezTo>
                    <a:pt x="2071" y="15388"/>
                    <a:pt x="2132" y="15365"/>
                    <a:pt x="2157" y="15315"/>
                  </a:cubicBezTo>
                  <a:cubicBezTo>
                    <a:pt x="2823" y="14105"/>
                    <a:pt x="4939" y="10032"/>
                    <a:pt x="5262" y="7533"/>
                  </a:cubicBezTo>
                  <a:cubicBezTo>
                    <a:pt x="5584" y="5194"/>
                    <a:pt x="3993" y="1525"/>
                    <a:pt x="3347" y="154"/>
                  </a:cubicBezTo>
                  <a:cubicBezTo>
                    <a:pt x="3302" y="51"/>
                    <a:pt x="3167" y="0"/>
                    <a:pt x="3044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71"/>
            <p:cNvSpPr/>
            <p:nvPr/>
          </p:nvSpPr>
          <p:spPr>
            <a:xfrm>
              <a:off x="2377700" y="3119550"/>
              <a:ext cx="33300" cy="382600"/>
            </a:xfrm>
            <a:custGeom>
              <a:avLst/>
              <a:gdLst/>
              <a:ahLst/>
              <a:cxnLst/>
              <a:rect l="l" t="t" r="r" b="b"/>
              <a:pathLst>
                <a:path w="1332" h="15304" extrusionOk="0">
                  <a:moveTo>
                    <a:pt x="1310" y="1"/>
                  </a:moveTo>
                  <a:cubicBezTo>
                    <a:pt x="1291" y="1"/>
                    <a:pt x="1270" y="1"/>
                    <a:pt x="1270" y="22"/>
                  </a:cubicBezTo>
                  <a:cubicBezTo>
                    <a:pt x="1270" y="143"/>
                    <a:pt x="565" y="11554"/>
                    <a:pt x="20" y="15263"/>
                  </a:cubicBezTo>
                  <a:cubicBezTo>
                    <a:pt x="1" y="15283"/>
                    <a:pt x="20" y="15283"/>
                    <a:pt x="41" y="15304"/>
                  </a:cubicBezTo>
                  <a:cubicBezTo>
                    <a:pt x="60" y="15304"/>
                    <a:pt x="60" y="15283"/>
                    <a:pt x="81" y="15263"/>
                  </a:cubicBezTo>
                  <a:cubicBezTo>
                    <a:pt x="625" y="11554"/>
                    <a:pt x="1331" y="143"/>
                    <a:pt x="1331" y="22"/>
                  </a:cubicBezTo>
                  <a:cubicBezTo>
                    <a:pt x="1331" y="1"/>
                    <a:pt x="1331" y="1"/>
                    <a:pt x="131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71"/>
            <p:cNvSpPr/>
            <p:nvPr/>
          </p:nvSpPr>
          <p:spPr>
            <a:xfrm>
              <a:off x="2379725" y="3181050"/>
              <a:ext cx="64525" cy="29775"/>
            </a:xfrm>
            <a:custGeom>
              <a:avLst/>
              <a:gdLst/>
              <a:ahLst/>
              <a:cxnLst/>
              <a:rect l="l" t="t" r="r" b="b"/>
              <a:pathLst>
                <a:path w="2581" h="1191" extrusionOk="0">
                  <a:moveTo>
                    <a:pt x="20" y="0"/>
                  </a:moveTo>
                  <a:cubicBezTo>
                    <a:pt x="0" y="21"/>
                    <a:pt x="0" y="41"/>
                    <a:pt x="20" y="41"/>
                  </a:cubicBezTo>
                  <a:lnTo>
                    <a:pt x="928" y="1191"/>
                  </a:lnTo>
                  <a:lnTo>
                    <a:pt x="968" y="1191"/>
                  </a:lnTo>
                  <a:lnTo>
                    <a:pt x="2560" y="142"/>
                  </a:lnTo>
                  <a:cubicBezTo>
                    <a:pt x="2581" y="121"/>
                    <a:pt x="2581" y="102"/>
                    <a:pt x="2560" y="102"/>
                  </a:cubicBezTo>
                  <a:cubicBezTo>
                    <a:pt x="2560" y="81"/>
                    <a:pt x="2540" y="81"/>
                    <a:pt x="2519" y="81"/>
                  </a:cubicBezTo>
                  <a:lnTo>
                    <a:pt x="947" y="1129"/>
                  </a:lnTo>
                  <a:lnTo>
                    <a:pt x="60" y="21"/>
                  </a:lnTo>
                  <a:cubicBezTo>
                    <a:pt x="4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71"/>
            <p:cNvSpPr/>
            <p:nvPr/>
          </p:nvSpPr>
          <p:spPr>
            <a:xfrm>
              <a:off x="2358550" y="3262825"/>
              <a:ext cx="108375" cy="31150"/>
            </a:xfrm>
            <a:custGeom>
              <a:avLst/>
              <a:gdLst/>
              <a:ahLst/>
              <a:cxnLst/>
              <a:rect l="l" t="t" r="r" b="b"/>
              <a:pathLst>
                <a:path w="4335" h="1246" extrusionOk="0">
                  <a:moveTo>
                    <a:pt x="33" y="1"/>
                  </a:moveTo>
                  <a:cubicBezTo>
                    <a:pt x="25" y="1"/>
                    <a:pt x="20" y="6"/>
                    <a:pt x="20" y="16"/>
                  </a:cubicBezTo>
                  <a:cubicBezTo>
                    <a:pt x="0" y="36"/>
                    <a:pt x="0" y="57"/>
                    <a:pt x="20" y="57"/>
                  </a:cubicBezTo>
                  <a:lnTo>
                    <a:pt x="1592" y="1245"/>
                  </a:lnTo>
                  <a:lnTo>
                    <a:pt x="1633" y="1245"/>
                  </a:lnTo>
                  <a:lnTo>
                    <a:pt x="4315" y="237"/>
                  </a:lnTo>
                  <a:cubicBezTo>
                    <a:pt x="4334" y="237"/>
                    <a:pt x="4334" y="218"/>
                    <a:pt x="4334" y="218"/>
                  </a:cubicBezTo>
                  <a:cubicBezTo>
                    <a:pt x="4334" y="203"/>
                    <a:pt x="4324" y="189"/>
                    <a:pt x="4311" y="189"/>
                  </a:cubicBezTo>
                  <a:cubicBezTo>
                    <a:pt x="4306" y="189"/>
                    <a:pt x="4300" y="191"/>
                    <a:pt x="4294" y="197"/>
                  </a:cubicBezTo>
                  <a:lnTo>
                    <a:pt x="1633" y="1186"/>
                  </a:lnTo>
                  <a:lnTo>
                    <a:pt x="60" y="16"/>
                  </a:lnTo>
                  <a:cubicBezTo>
                    <a:pt x="50" y="6"/>
                    <a:pt x="40" y="1"/>
                    <a:pt x="3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71"/>
            <p:cNvSpPr/>
            <p:nvPr/>
          </p:nvSpPr>
          <p:spPr>
            <a:xfrm>
              <a:off x="2351500" y="3304150"/>
              <a:ext cx="114925" cy="41750"/>
            </a:xfrm>
            <a:custGeom>
              <a:avLst/>
              <a:gdLst/>
              <a:ahLst/>
              <a:cxnLst/>
              <a:rect l="l" t="t" r="r" b="b"/>
              <a:pathLst>
                <a:path w="4597" h="1670" extrusionOk="0">
                  <a:moveTo>
                    <a:pt x="32" y="1"/>
                  </a:moveTo>
                  <a:cubicBezTo>
                    <a:pt x="25" y="1"/>
                    <a:pt x="20" y="6"/>
                    <a:pt x="20" y="17"/>
                  </a:cubicBezTo>
                  <a:cubicBezTo>
                    <a:pt x="0" y="36"/>
                    <a:pt x="0" y="57"/>
                    <a:pt x="20" y="57"/>
                  </a:cubicBezTo>
                  <a:lnTo>
                    <a:pt x="1753" y="1649"/>
                  </a:lnTo>
                  <a:cubicBezTo>
                    <a:pt x="1753" y="1649"/>
                    <a:pt x="1753" y="1670"/>
                    <a:pt x="1774" y="1670"/>
                  </a:cubicBezTo>
                  <a:lnTo>
                    <a:pt x="1774" y="1649"/>
                  </a:lnTo>
                  <a:lnTo>
                    <a:pt x="4557" y="479"/>
                  </a:lnTo>
                  <a:cubicBezTo>
                    <a:pt x="4576" y="479"/>
                    <a:pt x="4597" y="460"/>
                    <a:pt x="4576" y="439"/>
                  </a:cubicBezTo>
                  <a:cubicBezTo>
                    <a:pt x="4576" y="439"/>
                    <a:pt x="4567" y="431"/>
                    <a:pt x="4555" y="431"/>
                  </a:cubicBezTo>
                  <a:cubicBezTo>
                    <a:pt x="4549" y="431"/>
                    <a:pt x="4543" y="433"/>
                    <a:pt x="4536" y="439"/>
                  </a:cubicBezTo>
                  <a:lnTo>
                    <a:pt x="1774" y="1589"/>
                  </a:lnTo>
                  <a:lnTo>
                    <a:pt x="60" y="17"/>
                  </a:lnTo>
                  <a:cubicBezTo>
                    <a:pt x="50" y="6"/>
                    <a:pt x="40" y="1"/>
                    <a:pt x="3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71"/>
            <p:cNvSpPr/>
            <p:nvPr/>
          </p:nvSpPr>
          <p:spPr>
            <a:xfrm>
              <a:off x="2347450" y="3359100"/>
              <a:ext cx="101850" cy="32650"/>
            </a:xfrm>
            <a:custGeom>
              <a:avLst/>
              <a:gdLst/>
              <a:ahLst/>
              <a:cxnLst/>
              <a:rect l="l" t="t" r="r" b="b"/>
              <a:pathLst>
                <a:path w="4074" h="1306" extrusionOk="0">
                  <a:moveTo>
                    <a:pt x="33" y="1"/>
                  </a:moveTo>
                  <a:cubicBezTo>
                    <a:pt x="26" y="1"/>
                    <a:pt x="20" y="6"/>
                    <a:pt x="20" y="15"/>
                  </a:cubicBezTo>
                  <a:cubicBezTo>
                    <a:pt x="1" y="36"/>
                    <a:pt x="20" y="56"/>
                    <a:pt x="20" y="56"/>
                  </a:cubicBezTo>
                  <a:lnTo>
                    <a:pt x="1714" y="1306"/>
                  </a:lnTo>
                  <a:lnTo>
                    <a:pt x="1735" y="1306"/>
                  </a:lnTo>
                  <a:lnTo>
                    <a:pt x="4033" y="601"/>
                  </a:lnTo>
                  <a:cubicBezTo>
                    <a:pt x="4052" y="601"/>
                    <a:pt x="4073" y="580"/>
                    <a:pt x="4052" y="560"/>
                  </a:cubicBezTo>
                  <a:lnTo>
                    <a:pt x="4033" y="539"/>
                  </a:lnTo>
                  <a:lnTo>
                    <a:pt x="1735" y="1246"/>
                  </a:lnTo>
                  <a:lnTo>
                    <a:pt x="61" y="15"/>
                  </a:ln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71"/>
            <p:cNvSpPr/>
            <p:nvPr/>
          </p:nvSpPr>
          <p:spPr>
            <a:xfrm>
              <a:off x="2354000" y="3423625"/>
              <a:ext cx="71600" cy="29625"/>
            </a:xfrm>
            <a:custGeom>
              <a:avLst/>
              <a:gdLst/>
              <a:ahLst/>
              <a:cxnLst/>
              <a:rect l="l" t="t" r="r" b="b"/>
              <a:pathLst>
                <a:path w="2864" h="1185" extrusionOk="0">
                  <a:moveTo>
                    <a:pt x="33" y="0"/>
                  </a:moveTo>
                  <a:cubicBezTo>
                    <a:pt x="26" y="0"/>
                    <a:pt x="21" y="5"/>
                    <a:pt x="21" y="15"/>
                  </a:cubicBezTo>
                  <a:cubicBezTo>
                    <a:pt x="0" y="36"/>
                    <a:pt x="0" y="36"/>
                    <a:pt x="21" y="55"/>
                  </a:cubicBezTo>
                  <a:lnTo>
                    <a:pt x="1250" y="1165"/>
                  </a:lnTo>
                  <a:cubicBezTo>
                    <a:pt x="1250" y="1184"/>
                    <a:pt x="1250" y="1184"/>
                    <a:pt x="1271" y="1184"/>
                  </a:cubicBezTo>
                  <a:lnTo>
                    <a:pt x="1290" y="1184"/>
                  </a:lnTo>
                  <a:lnTo>
                    <a:pt x="2844" y="318"/>
                  </a:lnTo>
                  <a:cubicBezTo>
                    <a:pt x="2863" y="318"/>
                    <a:pt x="2863" y="297"/>
                    <a:pt x="2863" y="278"/>
                  </a:cubicBezTo>
                  <a:cubicBezTo>
                    <a:pt x="2844" y="257"/>
                    <a:pt x="2823" y="257"/>
                    <a:pt x="2803" y="257"/>
                  </a:cubicBezTo>
                  <a:lnTo>
                    <a:pt x="1271" y="1104"/>
                  </a:lnTo>
                  <a:lnTo>
                    <a:pt x="61" y="15"/>
                  </a:lnTo>
                  <a:cubicBezTo>
                    <a:pt x="51" y="5"/>
                    <a:pt x="41" y="0"/>
                    <a:pt x="3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71"/>
            <p:cNvSpPr/>
            <p:nvPr/>
          </p:nvSpPr>
          <p:spPr>
            <a:xfrm>
              <a:off x="2369125" y="3225925"/>
              <a:ext cx="87700" cy="21675"/>
            </a:xfrm>
            <a:custGeom>
              <a:avLst/>
              <a:gdLst/>
              <a:ahLst/>
              <a:cxnLst/>
              <a:rect l="l" t="t" r="r" b="b"/>
              <a:pathLst>
                <a:path w="3508" h="867" extrusionOk="0">
                  <a:moveTo>
                    <a:pt x="40" y="0"/>
                  </a:moveTo>
                  <a:cubicBezTo>
                    <a:pt x="40" y="0"/>
                    <a:pt x="21" y="0"/>
                    <a:pt x="0" y="20"/>
                  </a:cubicBezTo>
                  <a:cubicBezTo>
                    <a:pt x="0" y="20"/>
                    <a:pt x="0" y="41"/>
                    <a:pt x="21" y="60"/>
                  </a:cubicBezTo>
                  <a:lnTo>
                    <a:pt x="1311" y="867"/>
                  </a:lnTo>
                  <a:lnTo>
                    <a:pt x="1331" y="867"/>
                  </a:lnTo>
                  <a:lnTo>
                    <a:pt x="3489" y="60"/>
                  </a:lnTo>
                  <a:cubicBezTo>
                    <a:pt x="3508" y="60"/>
                    <a:pt x="3508" y="41"/>
                    <a:pt x="3508" y="20"/>
                  </a:cubicBezTo>
                  <a:cubicBezTo>
                    <a:pt x="3508" y="0"/>
                    <a:pt x="3489" y="0"/>
                    <a:pt x="3468" y="0"/>
                  </a:cubicBezTo>
                  <a:lnTo>
                    <a:pt x="1311" y="80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71"/>
            <p:cNvSpPr/>
            <p:nvPr/>
          </p:nvSpPr>
          <p:spPr>
            <a:xfrm>
              <a:off x="2153575" y="3289950"/>
              <a:ext cx="209425" cy="331025"/>
            </a:xfrm>
            <a:custGeom>
              <a:avLst/>
              <a:gdLst/>
              <a:ahLst/>
              <a:cxnLst/>
              <a:rect l="l" t="t" r="r" b="b"/>
              <a:pathLst>
                <a:path w="8377" h="13241" extrusionOk="0">
                  <a:moveTo>
                    <a:pt x="383" y="0"/>
                  </a:moveTo>
                  <a:cubicBezTo>
                    <a:pt x="217" y="0"/>
                    <a:pt x="0" y="147"/>
                    <a:pt x="33" y="281"/>
                  </a:cubicBezTo>
                  <a:cubicBezTo>
                    <a:pt x="235" y="1249"/>
                    <a:pt x="780" y="3528"/>
                    <a:pt x="2272" y="6854"/>
                  </a:cubicBezTo>
                  <a:cubicBezTo>
                    <a:pt x="3925" y="10563"/>
                    <a:pt x="6949" y="12600"/>
                    <a:pt x="8017" y="13224"/>
                  </a:cubicBezTo>
                  <a:cubicBezTo>
                    <a:pt x="8040" y="13236"/>
                    <a:pt x="8066" y="13241"/>
                    <a:pt x="8094" y="13241"/>
                  </a:cubicBezTo>
                  <a:cubicBezTo>
                    <a:pt x="8219" y="13241"/>
                    <a:pt x="8376" y="13142"/>
                    <a:pt x="8361" y="13044"/>
                  </a:cubicBezTo>
                  <a:cubicBezTo>
                    <a:pt x="8178" y="11673"/>
                    <a:pt x="7533" y="7117"/>
                    <a:pt x="6345" y="4899"/>
                  </a:cubicBezTo>
                  <a:cubicBezTo>
                    <a:pt x="5235" y="2802"/>
                    <a:pt x="1808" y="765"/>
                    <a:pt x="477" y="20"/>
                  </a:cubicBezTo>
                  <a:cubicBezTo>
                    <a:pt x="450" y="6"/>
                    <a:pt x="418" y="0"/>
                    <a:pt x="383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71"/>
            <p:cNvSpPr/>
            <p:nvPr/>
          </p:nvSpPr>
          <p:spPr>
            <a:xfrm>
              <a:off x="2156950" y="3291925"/>
              <a:ext cx="198075" cy="329175"/>
            </a:xfrm>
            <a:custGeom>
              <a:avLst/>
              <a:gdLst/>
              <a:ahLst/>
              <a:cxnLst/>
              <a:rect l="l" t="t" r="r" b="b"/>
              <a:pathLst>
                <a:path w="7923" h="13167" extrusionOk="0">
                  <a:moveTo>
                    <a:pt x="19" y="1"/>
                  </a:moveTo>
                  <a:cubicBezTo>
                    <a:pt x="0" y="22"/>
                    <a:pt x="0" y="22"/>
                    <a:pt x="0" y="41"/>
                  </a:cubicBezTo>
                  <a:cubicBezTo>
                    <a:pt x="60" y="143"/>
                    <a:pt x="6148" y="9820"/>
                    <a:pt x="7863" y="13166"/>
                  </a:cubicBezTo>
                  <a:lnTo>
                    <a:pt x="7903" y="13166"/>
                  </a:lnTo>
                  <a:cubicBezTo>
                    <a:pt x="7923" y="13166"/>
                    <a:pt x="7923" y="13145"/>
                    <a:pt x="7923" y="13126"/>
                  </a:cubicBezTo>
                  <a:cubicBezTo>
                    <a:pt x="6210" y="9779"/>
                    <a:pt x="121" y="102"/>
                    <a:pt x="60" y="22"/>
                  </a:cubicBezTo>
                  <a:cubicBezTo>
                    <a:pt x="40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71"/>
            <p:cNvSpPr/>
            <p:nvPr/>
          </p:nvSpPr>
          <p:spPr>
            <a:xfrm>
              <a:off x="2168525" y="3324200"/>
              <a:ext cx="53975" cy="46375"/>
            </a:xfrm>
            <a:custGeom>
              <a:avLst/>
              <a:gdLst/>
              <a:ahLst/>
              <a:cxnLst/>
              <a:rect l="l" t="t" r="r" b="b"/>
              <a:pathLst>
                <a:path w="2159" h="1855" extrusionOk="0">
                  <a:moveTo>
                    <a:pt x="2137" y="0"/>
                  </a:moveTo>
                  <a:cubicBezTo>
                    <a:pt x="2118" y="0"/>
                    <a:pt x="2097" y="0"/>
                    <a:pt x="2097" y="21"/>
                  </a:cubicBezTo>
                  <a:lnTo>
                    <a:pt x="1432" y="1795"/>
                  </a:lnTo>
                  <a:lnTo>
                    <a:pt x="40" y="1411"/>
                  </a:lnTo>
                  <a:cubicBezTo>
                    <a:pt x="40" y="1406"/>
                    <a:pt x="39" y="1403"/>
                    <a:pt x="36" y="1403"/>
                  </a:cubicBezTo>
                  <a:cubicBezTo>
                    <a:pt x="31" y="1403"/>
                    <a:pt x="21" y="1417"/>
                    <a:pt x="21" y="1432"/>
                  </a:cubicBezTo>
                  <a:cubicBezTo>
                    <a:pt x="0" y="1432"/>
                    <a:pt x="21" y="1452"/>
                    <a:pt x="40" y="1473"/>
                  </a:cubicBezTo>
                  <a:lnTo>
                    <a:pt x="1432" y="1855"/>
                  </a:lnTo>
                  <a:lnTo>
                    <a:pt x="1452" y="1855"/>
                  </a:lnTo>
                  <a:cubicBezTo>
                    <a:pt x="1452" y="1855"/>
                    <a:pt x="1473" y="1855"/>
                    <a:pt x="1473" y="1835"/>
                  </a:cubicBezTo>
                  <a:lnTo>
                    <a:pt x="2158" y="40"/>
                  </a:lnTo>
                  <a:cubicBezTo>
                    <a:pt x="2158" y="21"/>
                    <a:pt x="2158" y="21"/>
                    <a:pt x="213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71"/>
            <p:cNvSpPr/>
            <p:nvPr/>
          </p:nvSpPr>
          <p:spPr>
            <a:xfrm>
              <a:off x="2199275" y="3379625"/>
              <a:ext cx="91225" cy="61025"/>
            </a:xfrm>
            <a:custGeom>
              <a:avLst/>
              <a:gdLst/>
              <a:ahLst/>
              <a:cxnLst/>
              <a:rect l="l" t="t" r="r" b="b"/>
              <a:pathLst>
                <a:path w="3649" h="2441" extrusionOk="0">
                  <a:moveTo>
                    <a:pt x="3630" y="1"/>
                  </a:moveTo>
                  <a:cubicBezTo>
                    <a:pt x="3609" y="1"/>
                    <a:pt x="3589" y="1"/>
                    <a:pt x="3589" y="22"/>
                  </a:cubicBezTo>
                  <a:lnTo>
                    <a:pt x="1996" y="2380"/>
                  </a:lnTo>
                  <a:lnTo>
                    <a:pt x="41" y="2339"/>
                  </a:lnTo>
                  <a:cubicBezTo>
                    <a:pt x="20" y="2339"/>
                    <a:pt x="1" y="2360"/>
                    <a:pt x="1" y="2360"/>
                  </a:cubicBezTo>
                  <a:cubicBezTo>
                    <a:pt x="1" y="2380"/>
                    <a:pt x="20" y="2401"/>
                    <a:pt x="41" y="2401"/>
                  </a:cubicBezTo>
                  <a:lnTo>
                    <a:pt x="2017" y="2441"/>
                  </a:lnTo>
                  <a:cubicBezTo>
                    <a:pt x="2017" y="2441"/>
                    <a:pt x="2036" y="2441"/>
                    <a:pt x="2036" y="2420"/>
                  </a:cubicBezTo>
                  <a:lnTo>
                    <a:pt x="3630" y="41"/>
                  </a:lnTo>
                  <a:cubicBezTo>
                    <a:pt x="3649" y="41"/>
                    <a:pt x="3649" y="22"/>
                    <a:pt x="363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71"/>
            <p:cNvSpPr/>
            <p:nvPr/>
          </p:nvSpPr>
          <p:spPr>
            <a:xfrm>
              <a:off x="2217900" y="3418450"/>
              <a:ext cx="99350" cy="66050"/>
            </a:xfrm>
            <a:custGeom>
              <a:avLst/>
              <a:gdLst/>
              <a:ahLst/>
              <a:cxnLst/>
              <a:rect l="l" t="t" r="r" b="b"/>
              <a:pathLst>
                <a:path w="3974" h="2642" extrusionOk="0">
                  <a:moveTo>
                    <a:pt x="3952" y="1"/>
                  </a:moveTo>
                  <a:cubicBezTo>
                    <a:pt x="3933" y="1"/>
                    <a:pt x="3933" y="1"/>
                    <a:pt x="3912" y="20"/>
                  </a:cubicBezTo>
                  <a:lnTo>
                    <a:pt x="2339" y="2581"/>
                  </a:lnTo>
                  <a:lnTo>
                    <a:pt x="22" y="2299"/>
                  </a:lnTo>
                  <a:cubicBezTo>
                    <a:pt x="22" y="2299"/>
                    <a:pt x="1" y="2299"/>
                    <a:pt x="1" y="2319"/>
                  </a:cubicBezTo>
                  <a:cubicBezTo>
                    <a:pt x="1" y="2340"/>
                    <a:pt x="1" y="2359"/>
                    <a:pt x="22" y="2359"/>
                  </a:cubicBezTo>
                  <a:lnTo>
                    <a:pt x="2360" y="2641"/>
                  </a:lnTo>
                  <a:cubicBezTo>
                    <a:pt x="2380" y="2641"/>
                    <a:pt x="2380" y="2641"/>
                    <a:pt x="2380" y="2622"/>
                  </a:cubicBezTo>
                  <a:lnTo>
                    <a:pt x="3973" y="61"/>
                  </a:lnTo>
                  <a:cubicBezTo>
                    <a:pt x="3973" y="41"/>
                    <a:pt x="3973" y="20"/>
                    <a:pt x="395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71"/>
            <p:cNvSpPr/>
            <p:nvPr/>
          </p:nvSpPr>
          <p:spPr>
            <a:xfrm>
              <a:off x="2246650" y="3475525"/>
              <a:ext cx="90750" cy="49275"/>
            </a:xfrm>
            <a:custGeom>
              <a:avLst/>
              <a:gdLst/>
              <a:ahLst/>
              <a:cxnLst/>
              <a:rect l="l" t="t" r="r" b="b"/>
              <a:pathLst>
                <a:path w="3630" h="1971" extrusionOk="0">
                  <a:moveTo>
                    <a:pt x="3581" y="0"/>
                  </a:moveTo>
                  <a:cubicBezTo>
                    <a:pt x="3574" y="0"/>
                    <a:pt x="3568" y="6"/>
                    <a:pt x="3568" y="16"/>
                  </a:cubicBezTo>
                  <a:lnTo>
                    <a:pt x="2117" y="1911"/>
                  </a:lnTo>
                  <a:lnTo>
                    <a:pt x="20" y="1890"/>
                  </a:lnTo>
                  <a:lnTo>
                    <a:pt x="1" y="1911"/>
                  </a:lnTo>
                  <a:cubicBezTo>
                    <a:pt x="1" y="1931"/>
                    <a:pt x="20" y="1952"/>
                    <a:pt x="20" y="1952"/>
                  </a:cubicBezTo>
                  <a:lnTo>
                    <a:pt x="2117" y="1971"/>
                  </a:lnTo>
                  <a:lnTo>
                    <a:pt x="2157" y="1971"/>
                  </a:lnTo>
                  <a:lnTo>
                    <a:pt x="3609" y="57"/>
                  </a:lnTo>
                  <a:cubicBezTo>
                    <a:pt x="3630" y="36"/>
                    <a:pt x="3609" y="16"/>
                    <a:pt x="3609" y="16"/>
                  </a:cubicBezTo>
                  <a:cubicBezTo>
                    <a:pt x="3599" y="6"/>
                    <a:pt x="3589" y="0"/>
                    <a:pt x="358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71"/>
            <p:cNvSpPr/>
            <p:nvPr/>
          </p:nvSpPr>
          <p:spPr>
            <a:xfrm>
              <a:off x="2289475" y="3535875"/>
              <a:ext cx="62050" cy="41875"/>
            </a:xfrm>
            <a:custGeom>
              <a:avLst/>
              <a:gdLst/>
              <a:ahLst/>
              <a:cxnLst/>
              <a:rect l="l" t="t" r="r" b="b"/>
              <a:pathLst>
                <a:path w="2482" h="1675" extrusionOk="0">
                  <a:moveTo>
                    <a:pt x="2460" y="1"/>
                  </a:moveTo>
                  <a:cubicBezTo>
                    <a:pt x="2441" y="1"/>
                    <a:pt x="2420" y="1"/>
                    <a:pt x="2420" y="21"/>
                  </a:cubicBezTo>
                  <a:lnTo>
                    <a:pt x="1654" y="1613"/>
                  </a:lnTo>
                  <a:lnTo>
                    <a:pt x="22" y="1433"/>
                  </a:lnTo>
                  <a:cubicBezTo>
                    <a:pt x="22" y="1427"/>
                    <a:pt x="20" y="1424"/>
                    <a:pt x="17" y="1424"/>
                  </a:cubicBezTo>
                  <a:cubicBezTo>
                    <a:pt x="11" y="1424"/>
                    <a:pt x="1" y="1438"/>
                    <a:pt x="1" y="1452"/>
                  </a:cubicBezTo>
                  <a:cubicBezTo>
                    <a:pt x="1" y="1473"/>
                    <a:pt x="1" y="1473"/>
                    <a:pt x="22" y="1473"/>
                  </a:cubicBezTo>
                  <a:lnTo>
                    <a:pt x="1675" y="1675"/>
                  </a:lnTo>
                  <a:cubicBezTo>
                    <a:pt x="1694" y="1675"/>
                    <a:pt x="1694" y="1654"/>
                    <a:pt x="1694" y="1654"/>
                  </a:cubicBezTo>
                  <a:lnTo>
                    <a:pt x="2481" y="41"/>
                  </a:lnTo>
                  <a:cubicBezTo>
                    <a:pt x="2481" y="41"/>
                    <a:pt x="2481" y="21"/>
                    <a:pt x="246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71"/>
            <p:cNvSpPr/>
            <p:nvPr/>
          </p:nvSpPr>
          <p:spPr>
            <a:xfrm>
              <a:off x="2186175" y="3351700"/>
              <a:ext cx="71600" cy="51675"/>
            </a:xfrm>
            <a:custGeom>
              <a:avLst/>
              <a:gdLst/>
              <a:ahLst/>
              <a:cxnLst/>
              <a:rect l="l" t="t" r="r" b="b"/>
              <a:pathLst>
                <a:path w="2864" h="2067" extrusionOk="0">
                  <a:moveTo>
                    <a:pt x="2837" y="0"/>
                  </a:moveTo>
                  <a:cubicBezTo>
                    <a:pt x="2829" y="0"/>
                    <a:pt x="2816" y="10"/>
                    <a:pt x="2802" y="10"/>
                  </a:cubicBezTo>
                  <a:lnTo>
                    <a:pt x="1533" y="1924"/>
                  </a:lnTo>
                  <a:lnTo>
                    <a:pt x="20" y="2005"/>
                  </a:lnTo>
                  <a:cubicBezTo>
                    <a:pt x="20" y="2005"/>
                    <a:pt x="0" y="2026"/>
                    <a:pt x="0" y="2045"/>
                  </a:cubicBezTo>
                  <a:cubicBezTo>
                    <a:pt x="0" y="2066"/>
                    <a:pt x="20" y="2066"/>
                    <a:pt x="41" y="2066"/>
                  </a:cubicBezTo>
                  <a:lnTo>
                    <a:pt x="1552" y="1985"/>
                  </a:lnTo>
                  <a:cubicBezTo>
                    <a:pt x="1573" y="1985"/>
                    <a:pt x="1573" y="1985"/>
                    <a:pt x="1573" y="1964"/>
                  </a:cubicBezTo>
                  <a:lnTo>
                    <a:pt x="2863" y="50"/>
                  </a:lnTo>
                  <a:cubicBezTo>
                    <a:pt x="2863" y="29"/>
                    <a:pt x="2863" y="10"/>
                    <a:pt x="2842" y="10"/>
                  </a:cubicBezTo>
                  <a:cubicBezTo>
                    <a:pt x="2842" y="3"/>
                    <a:pt x="2840" y="0"/>
                    <a:pt x="283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71"/>
            <p:cNvSpPr/>
            <p:nvPr/>
          </p:nvSpPr>
          <p:spPr>
            <a:xfrm>
              <a:off x="3324250" y="2870575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07" y="0"/>
                  </a:moveTo>
                  <a:cubicBezTo>
                    <a:pt x="404" y="21"/>
                    <a:pt x="1" y="444"/>
                    <a:pt x="1" y="949"/>
                  </a:cubicBezTo>
                  <a:cubicBezTo>
                    <a:pt x="20" y="1440"/>
                    <a:pt x="424" y="1856"/>
                    <a:pt x="912" y="1856"/>
                  </a:cubicBezTo>
                  <a:cubicBezTo>
                    <a:pt x="923" y="1856"/>
                    <a:pt x="935" y="1856"/>
                    <a:pt x="947" y="1855"/>
                  </a:cubicBezTo>
                  <a:cubicBezTo>
                    <a:pt x="1452" y="1855"/>
                    <a:pt x="1855" y="1433"/>
                    <a:pt x="1855" y="908"/>
                  </a:cubicBezTo>
                  <a:cubicBezTo>
                    <a:pt x="1834" y="404"/>
                    <a:pt x="1431" y="0"/>
                    <a:pt x="90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71"/>
            <p:cNvSpPr/>
            <p:nvPr/>
          </p:nvSpPr>
          <p:spPr>
            <a:xfrm>
              <a:off x="3411425" y="2954775"/>
              <a:ext cx="46925" cy="46400"/>
            </a:xfrm>
            <a:custGeom>
              <a:avLst/>
              <a:gdLst/>
              <a:ahLst/>
              <a:cxnLst/>
              <a:rect l="l" t="t" r="r" b="b"/>
              <a:pathLst>
                <a:path w="1877" h="1856" extrusionOk="0">
                  <a:moveTo>
                    <a:pt x="909" y="0"/>
                  </a:moveTo>
                  <a:cubicBezTo>
                    <a:pt x="404" y="19"/>
                    <a:pt x="1" y="444"/>
                    <a:pt x="1" y="947"/>
                  </a:cubicBezTo>
                  <a:cubicBezTo>
                    <a:pt x="21" y="1440"/>
                    <a:pt x="426" y="1855"/>
                    <a:pt x="916" y="1855"/>
                  </a:cubicBezTo>
                  <a:cubicBezTo>
                    <a:pt x="927" y="1855"/>
                    <a:pt x="938" y="1855"/>
                    <a:pt x="949" y="1855"/>
                  </a:cubicBezTo>
                  <a:cubicBezTo>
                    <a:pt x="1473" y="1855"/>
                    <a:pt x="1876" y="1431"/>
                    <a:pt x="1855" y="906"/>
                  </a:cubicBezTo>
                  <a:cubicBezTo>
                    <a:pt x="1855" y="403"/>
                    <a:pt x="1433" y="0"/>
                    <a:pt x="909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71"/>
            <p:cNvSpPr/>
            <p:nvPr/>
          </p:nvSpPr>
          <p:spPr>
            <a:xfrm>
              <a:off x="3428575" y="2848375"/>
              <a:ext cx="46900" cy="46425"/>
            </a:xfrm>
            <a:custGeom>
              <a:avLst/>
              <a:gdLst/>
              <a:ahLst/>
              <a:cxnLst/>
              <a:rect l="l" t="t" r="r" b="b"/>
              <a:pathLst>
                <a:path w="1876" h="1857" extrusionOk="0">
                  <a:moveTo>
                    <a:pt x="943" y="1"/>
                  </a:moveTo>
                  <a:cubicBezTo>
                    <a:pt x="931" y="1"/>
                    <a:pt x="920" y="1"/>
                    <a:pt x="908" y="1"/>
                  </a:cubicBezTo>
                  <a:cubicBezTo>
                    <a:pt x="403" y="1"/>
                    <a:pt x="0" y="425"/>
                    <a:pt x="0" y="950"/>
                  </a:cubicBezTo>
                  <a:cubicBezTo>
                    <a:pt x="21" y="1453"/>
                    <a:pt x="444" y="1856"/>
                    <a:pt x="948" y="1856"/>
                  </a:cubicBezTo>
                  <a:cubicBezTo>
                    <a:pt x="1452" y="1837"/>
                    <a:pt x="1876" y="1413"/>
                    <a:pt x="1855" y="909"/>
                  </a:cubicBezTo>
                  <a:cubicBezTo>
                    <a:pt x="1855" y="416"/>
                    <a:pt x="1451" y="1"/>
                    <a:pt x="943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71"/>
            <p:cNvSpPr/>
            <p:nvPr/>
          </p:nvSpPr>
          <p:spPr>
            <a:xfrm>
              <a:off x="3324250" y="4202700"/>
              <a:ext cx="46400" cy="45900"/>
            </a:xfrm>
            <a:custGeom>
              <a:avLst/>
              <a:gdLst/>
              <a:ahLst/>
              <a:cxnLst/>
              <a:rect l="l" t="t" r="r" b="b"/>
              <a:pathLst>
                <a:path w="1856" h="1836" extrusionOk="0">
                  <a:moveTo>
                    <a:pt x="946" y="0"/>
                  </a:moveTo>
                  <a:cubicBezTo>
                    <a:pt x="933" y="0"/>
                    <a:pt x="920" y="0"/>
                    <a:pt x="907" y="1"/>
                  </a:cubicBezTo>
                  <a:cubicBezTo>
                    <a:pt x="404" y="1"/>
                    <a:pt x="1" y="423"/>
                    <a:pt x="1" y="928"/>
                  </a:cubicBezTo>
                  <a:cubicBezTo>
                    <a:pt x="19" y="1439"/>
                    <a:pt x="423" y="1836"/>
                    <a:pt x="910" y="1836"/>
                  </a:cubicBezTo>
                  <a:cubicBezTo>
                    <a:pt x="922" y="1836"/>
                    <a:pt x="935" y="1835"/>
                    <a:pt x="947" y="1835"/>
                  </a:cubicBezTo>
                  <a:cubicBezTo>
                    <a:pt x="1452" y="1835"/>
                    <a:pt x="1855" y="1412"/>
                    <a:pt x="1855" y="907"/>
                  </a:cubicBezTo>
                  <a:cubicBezTo>
                    <a:pt x="1835" y="396"/>
                    <a:pt x="1451" y="0"/>
                    <a:pt x="946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71"/>
            <p:cNvSpPr/>
            <p:nvPr/>
          </p:nvSpPr>
          <p:spPr>
            <a:xfrm>
              <a:off x="3411425" y="4286850"/>
              <a:ext cx="46925" cy="45950"/>
            </a:xfrm>
            <a:custGeom>
              <a:avLst/>
              <a:gdLst/>
              <a:ahLst/>
              <a:cxnLst/>
              <a:rect l="l" t="t" r="r" b="b"/>
              <a:pathLst>
                <a:path w="1877" h="1838" extrusionOk="0">
                  <a:moveTo>
                    <a:pt x="945" y="0"/>
                  </a:moveTo>
                  <a:cubicBezTo>
                    <a:pt x="933" y="0"/>
                    <a:pt x="921" y="0"/>
                    <a:pt x="909" y="1"/>
                  </a:cubicBezTo>
                  <a:cubicBezTo>
                    <a:pt x="404" y="1"/>
                    <a:pt x="1" y="425"/>
                    <a:pt x="1" y="928"/>
                  </a:cubicBezTo>
                  <a:cubicBezTo>
                    <a:pt x="21" y="1440"/>
                    <a:pt x="425" y="1837"/>
                    <a:pt x="914" y="1837"/>
                  </a:cubicBezTo>
                  <a:cubicBezTo>
                    <a:pt x="926" y="1837"/>
                    <a:pt x="937" y="1837"/>
                    <a:pt x="949" y="1836"/>
                  </a:cubicBezTo>
                  <a:cubicBezTo>
                    <a:pt x="1473" y="1836"/>
                    <a:pt x="1876" y="1412"/>
                    <a:pt x="1855" y="909"/>
                  </a:cubicBezTo>
                  <a:cubicBezTo>
                    <a:pt x="1855" y="397"/>
                    <a:pt x="1452" y="0"/>
                    <a:pt x="94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71"/>
            <p:cNvSpPr/>
            <p:nvPr/>
          </p:nvSpPr>
          <p:spPr>
            <a:xfrm>
              <a:off x="3428575" y="4180000"/>
              <a:ext cx="46900" cy="46400"/>
            </a:xfrm>
            <a:custGeom>
              <a:avLst/>
              <a:gdLst/>
              <a:ahLst/>
              <a:cxnLst/>
              <a:rect l="l" t="t" r="r" b="b"/>
              <a:pathLst>
                <a:path w="1876" h="1856" extrusionOk="0">
                  <a:moveTo>
                    <a:pt x="908" y="1"/>
                  </a:moveTo>
                  <a:cubicBezTo>
                    <a:pt x="403" y="22"/>
                    <a:pt x="0" y="444"/>
                    <a:pt x="0" y="949"/>
                  </a:cubicBezTo>
                  <a:cubicBezTo>
                    <a:pt x="21" y="1452"/>
                    <a:pt x="444" y="1856"/>
                    <a:pt x="948" y="1856"/>
                  </a:cubicBezTo>
                  <a:cubicBezTo>
                    <a:pt x="1452" y="1856"/>
                    <a:pt x="1876" y="1433"/>
                    <a:pt x="1855" y="909"/>
                  </a:cubicBezTo>
                  <a:cubicBezTo>
                    <a:pt x="1855" y="404"/>
                    <a:pt x="1432" y="1"/>
                    <a:pt x="908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71"/>
            <p:cNvSpPr/>
            <p:nvPr/>
          </p:nvSpPr>
          <p:spPr>
            <a:xfrm>
              <a:off x="1993125" y="2960150"/>
              <a:ext cx="50950" cy="46525"/>
            </a:xfrm>
            <a:custGeom>
              <a:avLst/>
              <a:gdLst/>
              <a:ahLst/>
              <a:cxnLst/>
              <a:rect l="l" t="t" r="r" b="b"/>
              <a:pathLst>
                <a:path w="2038" h="1861" extrusionOk="0">
                  <a:moveTo>
                    <a:pt x="1014" y="0"/>
                  </a:moveTo>
                  <a:cubicBezTo>
                    <a:pt x="605" y="0"/>
                    <a:pt x="224" y="283"/>
                    <a:pt x="121" y="712"/>
                  </a:cubicBezTo>
                  <a:cubicBezTo>
                    <a:pt x="0" y="1216"/>
                    <a:pt x="303" y="1720"/>
                    <a:pt x="806" y="1841"/>
                  </a:cubicBezTo>
                  <a:cubicBezTo>
                    <a:pt x="872" y="1854"/>
                    <a:pt x="936" y="1861"/>
                    <a:pt x="1000" y="1861"/>
                  </a:cubicBezTo>
                  <a:cubicBezTo>
                    <a:pt x="1430" y="1861"/>
                    <a:pt x="1811" y="1577"/>
                    <a:pt x="1916" y="1156"/>
                  </a:cubicBezTo>
                  <a:cubicBezTo>
                    <a:pt x="2037" y="651"/>
                    <a:pt x="1734" y="148"/>
                    <a:pt x="1231" y="27"/>
                  </a:cubicBezTo>
                  <a:cubicBezTo>
                    <a:pt x="1159" y="9"/>
                    <a:pt x="1086" y="0"/>
                    <a:pt x="101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71"/>
            <p:cNvSpPr/>
            <p:nvPr/>
          </p:nvSpPr>
          <p:spPr>
            <a:xfrm>
              <a:off x="2096450" y="2897125"/>
              <a:ext cx="51450" cy="46225"/>
            </a:xfrm>
            <a:custGeom>
              <a:avLst/>
              <a:gdLst/>
              <a:ahLst/>
              <a:cxnLst/>
              <a:rect l="l" t="t" r="r" b="b"/>
              <a:pathLst>
                <a:path w="2058" h="1849" extrusionOk="0">
                  <a:moveTo>
                    <a:pt x="1027" y="0"/>
                  </a:moveTo>
                  <a:cubicBezTo>
                    <a:pt x="605" y="0"/>
                    <a:pt x="225" y="284"/>
                    <a:pt x="122" y="713"/>
                  </a:cubicBezTo>
                  <a:cubicBezTo>
                    <a:pt x="1" y="1196"/>
                    <a:pt x="323" y="1701"/>
                    <a:pt x="807" y="1822"/>
                  </a:cubicBezTo>
                  <a:cubicBezTo>
                    <a:pt x="882" y="1840"/>
                    <a:pt x="957" y="1849"/>
                    <a:pt x="1030" y="1849"/>
                  </a:cubicBezTo>
                  <a:cubicBezTo>
                    <a:pt x="1452" y="1849"/>
                    <a:pt x="1833" y="1565"/>
                    <a:pt x="1936" y="1137"/>
                  </a:cubicBezTo>
                  <a:cubicBezTo>
                    <a:pt x="2057" y="632"/>
                    <a:pt x="1735" y="148"/>
                    <a:pt x="1251" y="27"/>
                  </a:cubicBezTo>
                  <a:cubicBezTo>
                    <a:pt x="1176" y="9"/>
                    <a:pt x="1101" y="0"/>
                    <a:pt x="102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71"/>
            <p:cNvSpPr/>
            <p:nvPr/>
          </p:nvSpPr>
          <p:spPr>
            <a:xfrm>
              <a:off x="1997675" y="2853775"/>
              <a:ext cx="51425" cy="46225"/>
            </a:xfrm>
            <a:custGeom>
              <a:avLst/>
              <a:gdLst/>
              <a:ahLst/>
              <a:cxnLst/>
              <a:rect l="l" t="t" r="r" b="b"/>
              <a:pathLst>
                <a:path w="2057" h="1849" extrusionOk="0">
                  <a:moveTo>
                    <a:pt x="1026" y="1"/>
                  </a:moveTo>
                  <a:cubicBezTo>
                    <a:pt x="604" y="1"/>
                    <a:pt x="224" y="282"/>
                    <a:pt x="121" y="693"/>
                  </a:cubicBezTo>
                  <a:cubicBezTo>
                    <a:pt x="0" y="1197"/>
                    <a:pt x="323" y="1701"/>
                    <a:pt x="807" y="1822"/>
                  </a:cubicBezTo>
                  <a:cubicBezTo>
                    <a:pt x="881" y="1840"/>
                    <a:pt x="956" y="1849"/>
                    <a:pt x="1030" y="1849"/>
                  </a:cubicBezTo>
                  <a:cubicBezTo>
                    <a:pt x="1451" y="1849"/>
                    <a:pt x="1833" y="1565"/>
                    <a:pt x="1936" y="1137"/>
                  </a:cubicBezTo>
                  <a:cubicBezTo>
                    <a:pt x="2057" y="632"/>
                    <a:pt x="1734" y="129"/>
                    <a:pt x="1250" y="27"/>
                  </a:cubicBezTo>
                  <a:cubicBezTo>
                    <a:pt x="1175" y="9"/>
                    <a:pt x="1100" y="1"/>
                    <a:pt x="1026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4" name="Google Shape;4664;p71"/>
          <p:cNvGrpSpPr/>
          <p:nvPr/>
        </p:nvGrpSpPr>
        <p:grpSpPr>
          <a:xfrm>
            <a:off x="4717547" y="3032432"/>
            <a:ext cx="1691786" cy="1462826"/>
            <a:chOff x="5481450" y="3067150"/>
            <a:chExt cx="1854825" cy="1603800"/>
          </a:xfrm>
        </p:grpSpPr>
        <p:sp>
          <p:nvSpPr>
            <p:cNvPr id="4665" name="Google Shape;4665;p71"/>
            <p:cNvSpPr/>
            <p:nvPr/>
          </p:nvSpPr>
          <p:spPr>
            <a:xfrm>
              <a:off x="6217825" y="3939625"/>
              <a:ext cx="249525" cy="209675"/>
            </a:xfrm>
            <a:custGeom>
              <a:avLst/>
              <a:gdLst/>
              <a:ahLst/>
              <a:cxnLst/>
              <a:rect l="l" t="t" r="r" b="b"/>
              <a:pathLst>
                <a:path w="9981" h="8387" extrusionOk="0">
                  <a:moveTo>
                    <a:pt x="303" y="0"/>
                  </a:moveTo>
                  <a:lnTo>
                    <a:pt x="0" y="60"/>
                  </a:lnTo>
                  <a:cubicBezTo>
                    <a:pt x="0" y="60"/>
                    <a:pt x="605" y="2560"/>
                    <a:pt x="686" y="2863"/>
                  </a:cubicBezTo>
                  <a:cubicBezTo>
                    <a:pt x="766" y="3185"/>
                    <a:pt x="3871" y="6250"/>
                    <a:pt x="5202" y="7540"/>
                  </a:cubicBezTo>
                  <a:cubicBezTo>
                    <a:pt x="5231" y="7570"/>
                    <a:pt x="5272" y="7588"/>
                    <a:pt x="5308" y="7588"/>
                  </a:cubicBezTo>
                  <a:cubicBezTo>
                    <a:pt x="5321" y="7588"/>
                    <a:pt x="5333" y="7586"/>
                    <a:pt x="5344" y="7580"/>
                  </a:cubicBezTo>
                  <a:cubicBezTo>
                    <a:pt x="5363" y="7580"/>
                    <a:pt x="6136" y="7416"/>
                    <a:pt x="7053" y="7416"/>
                  </a:cubicBezTo>
                  <a:cubicBezTo>
                    <a:pt x="8009" y="7416"/>
                    <a:pt x="9122" y="7595"/>
                    <a:pt x="9698" y="8326"/>
                  </a:cubicBezTo>
                  <a:cubicBezTo>
                    <a:pt x="9718" y="8366"/>
                    <a:pt x="9779" y="8387"/>
                    <a:pt x="9819" y="8387"/>
                  </a:cubicBezTo>
                  <a:cubicBezTo>
                    <a:pt x="9839" y="8387"/>
                    <a:pt x="9879" y="8387"/>
                    <a:pt x="9919" y="8366"/>
                  </a:cubicBezTo>
                  <a:cubicBezTo>
                    <a:pt x="9981" y="8306"/>
                    <a:pt x="9981" y="8205"/>
                    <a:pt x="9940" y="8145"/>
                  </a:cubicBezTo>
                  <a:cubicBezTo>
                    <a:pt x="9292" y="7315"/>
                    <a:pt x="8086" y="7113"/>
                    <a:pt x="7063" y="7113"/>
                  </a:cubicBezTo>
                  <a:cubicBezTo>
                    <a:pt x="6273" y="7113"/>
                    <a:pt x="5592" y="7234"/>
                    <a:pt x="5363" y="7277"/>
                  </a:cubicBezTo>
                  <a:cubicBezTo>
                    <a:pt x="3710" y="5664"/>
                    <a:pt x="1110" y="3064"/>
                    <a:pt x="989" y="2782"/>
                  </a:cubicBezTo>
                  <a:cubicBezTo>
                    <a:pt x="908" y="2479"/>
                    <a:pt x="303" y="0"/>
                    <a:pt x="303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71"/>
            <p:cNvSpPr/>
            <p:nvPr/>
          </p:nvSpPr>
          <p:spPr>
            <a:xfrm>
              <a:off x="6270225" y="4121525"/>
              <a:ext cx="142175" cy="61525"/>
            </a:xfrm>
            <a:custGeom>
              <a:avLst/>
              <a:gdLst/>
              <a:ahLst/>
              <a:cxnLst/>
              <a:rect l="l" t="t" r="r" b="b"/>
              <a:pathLst>
                <a:path w="5687" h="2461" extrusionOk="0">
                  <a:moveTo>
                    <a:pt x="3232" y="1"/>
                  </a:moveTo>
                  <a:cubicBezTo>
                    <a:pt x="3217" y="1"/>
                    <a:pt x="3209" y="1"/>
                    <a:pt x="3207" y="1"/>
                  </a:cubicBezTo>
                  <a:cubicBezTo>
                    <a:pt x="3186" y="1"/>
                    <a:pt x="3167" y="22"/>
                    <a:pt x="3146" y="22"/>
                  </a:cubicBezTo>
                  <a:cubicBezTo>
                    <a:pt x="3046" y="82"/>
                    <a:pt x="586" y="1251"/>
                    <a:pt x="41" y="2240"/>
                  </a:cubicBezTo>
                  <a:cubicBezTo>
                    <a:pt x="1" y="2321"/>
                    <a:pt x="41" y="2401"/>
                    <a:pt x="122" y="2441"/>
                  </a:cubicBezTo>
                  <a:cubicBezTo>
                    <a:pt x="143" y="2461"/>
                    <a:pt x="162" y="2461"/>
                    <a:pt x="183" y="2461"/>
                  </a:cubicBezTo>
                  <a:cubicBezTo>
                    <a:pt x="243" y="2461"/>
                    <a:pt x="283" y="2441"/>
                    <a:pt x="323" y="2380"/>
                  </a:cubicBezTo>
                  <a:cubicBezTo>
                    <a:pt x="788" y="1533"/>
                    <a:pt x="2965" y="445"/>
                    <a:pt x="3248" y="304"/>
                  </a:cubicBezTo>
                  <a:cubicBezTo>
                    <a:pt x="3469" y="324"/>
                    <a:pt x="4719" y="364"/>
                    <a:pt x="5385" y="1756"/>
                  </a:cubicBezTo>
                  <a:cubicBezTo>
                    <a:pt x="5416" y="1818"/>
                    <a:pt x="5470" y="1844"/>
                    <a:pt x="5530" y="1844"/>
                  </a:cubicBezTo>
                  <a:cubicBezTo>
                    <a:pt x="5548" y="1844"/>
                    <a:pt x="5567" y="1841"/>
                    <a:pt x="5586" y="1837"/>
                  </a:cubicBezTo>
                  <a:cubicBezTo>
                    <a:pt x="5667" y="1796"/>
                    <a:pt x="5686" y="1695"/>
                    <a:pt x="5646" y="1614"/>
                  </a:cubicBezTo>
                  <a:cubicBezTo>
                    <a:pt x="4893" y="53"/>
                    <a:pt x="3438" y="1"/>
                    <a:pt x="32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71"/>
            <p:cNvSpPr/>
            <p:nvPr/>
          </p:nvSpPr>
          <p:spPr>
            <a:xfrm>
              <a:off x="5770775" y="3067150"/>
              <a:ext cx="981325" cy="1547875"/>
            </a:xfrm>
            <a:custGeom>
              <a:avLst/>
              <a:gdLst/>
              <a:ahLst/>
              <a:cxnLst/>
              <a:rect l="l" t="t" r="r" b="b"/>
              <a:pathLst>
                <a:path w="39253" h="61915" extrusionOk="0">
                  <a:moveTo>
                    <a:pt x="32459" y="0"/>
                  </a:moveTo>
                  <a:cubicBezTo>
                    <a:pt x="32459" y="0"/>
                    <a:pt x="30524" y="202"/>
                    <a:pt x="28427" y="282"/>
                  </a:cubicBezTo>
                  <a:cubicBezTo>
                    <a:pt x="27419" y="323"/>
                    <a:pt x="26269" y="303"/>
                    <a:pt x="25342" y="344"/>
                  </a:cubicBezTo>
                  <a:cubicBezTo>
                    <a:pt x="24355" y="363"/>
                    <a:pt x="23608" y="465"/>
                    <a:pt x="23527" y="726"/>
                  </a:cubicBezTo>
                  <a:cubicBezTo>
                    <a:pt x="23366" y="1250"/>
                    <a:pt x="24092" y="1976"/>
                    <a:pt x="24817" y="2118"/>
                  </a:cubicBezTo>
                  <a:cubicBezTo>
                    <a:pt x="24817" y="2118"/>
                    <a:pt x="23669" y="2581"/>
                    <a:pt x="23951" y="3064"/>
                  </a:cubicBezTo>
                  <a:cubicBezTo>
                    <a:pt x="24041" y="3216"/>
                    <a:pt x="24278" y="3266"/>
                    <a:pt x="24557" y="3266"/>
                  </a:cubicBezTo>
                  <a:cubicBezTo>
                    <a:pt x="25097" y="3266"/>
                    <a:pt x="25793" y="3078"/>
                    <a:pt x="25887" y="3064"/>
                  </a:cubicBezTo>
                  <a:lnTo>
                    <a:pt x="25887" y="3064"/>
                  </a:lnTo>
                  <a:lnTo>
                    <a:pt x="25201" y="4134"/>
                  </a:lnTo>
                  <a:lnTo>
                    <a:pt x="22258" y="8690"/>
                  </a:lnTo>
                  <a:cubicBezTo>
                    <a:pt x="22258" y="8690"/>
                    <a:pt x="22249" y="8689"/>
                    <a:pt x="22231" y="8689"/>
                  </a:cubicBezTo>
                  <a:cubicBezTo>
                    <a:pt x="22015" y="8689"/>
                    <a:pt x="20520" y="8860"/>
                    <a:pt x="17600" y="13266"/>
                  </a:cubicBezTo>
                  <a:cubicBezTo>
                    <a:pt x="17197" y="13851"/>
                    <a:pt x="16834" y="14456"/>
                    <a:pt x="16492" y="15040"/>
                  </a:cubicBezTo>
                  <a:cubicBezTo>
                    <a:pt x="14414" y="18569"/>
                    <a:pt x="13306" y="21653"/>
                    <a:pt x="13044" y="22399"/>
                  </a:cubicBezTo>
                  <a:lnTo>
                    <a:pt x="13044" y="22419"/>
                  </a:lnTo>
                  <a:cubicBezTo>
                    <a:pt x="13003" y="22520"/>
                    <a:pt x="12984" y="22580"/>
                    <a:pt x="12984" y="22580"/>
                  </a:cubicBezTo>
                  <a:cubicBezTo>
                    <a:pt x="12984" y="22580"/>
                    <a:pt x="12984" y="22601"/>
                    <a:pt x="12944" y="22620"/>
                  </a:cubicBezTo>
                  <a:cubicBezTo>
                    <a:pt x="12923" y="22641"/>
                    <a:pt x="12923" y="22661"/>
                    <a:pt x="12903" y="22661"/>
                  </a:cubicBezTo>
                  <a:lnTo>
                    <a:pt x="12540" y="23024"/>
                  </a:lnTo>
                  <a:cubicBezTo>
                    <a:pt x="12479" y="23085"/>
                    <a:pt x="12419" y="23166"/>
                    <a:pt x="12339" y="23246"/>
                  </a:cubicBezTo>
                  <a:cubicBezTo>
                    <a:pt x="12318" y="23246"/>
                    <a:pt x="12298" y="23265"/>
                    <a:pt x="12277" y="23286"/>
                  </a:cubicBezTo>
                  <a:cubicBezTo>
                    <a:pt x="12197" y="23386"/>
                    <a:pt x="12116" y="23467"/>
                    <a:pt x="12036" y="23569"/>
                  </a:cubicBezTo>
                  <a:cubicBezTo>
                    <a:pt x="11936" y="23669"/>
                    <a:pt x="11855" y="23770"/>
                    <a:pt x="11753" y="23870"/>
                  </a:cubicBezTo>
                  <a:cubicBezTo>
                    <a:pt x="11350" y="24314"/>
                    <a:pt x="10866" y="24838"/>
                    <a:pt x="10403" y="25423"/>
                  </a:cubicBezTo>
                  <a:cubicBezTo>
                    <a:pt x="10342" y="25504"/>
                    <a:pt x="10282" y="25564"/>
                    <a:pt x="10221" y="25644"/>
                  </a:cubicBezTo>
                  <a:cubicBezTo>
                    <a:pt x="10060" y="25846"/>
                    <a:pt x="9898" y="26048"/>
                    <a:pt x="9758" y="26249"/>
                  </a:cubicBezTo>
                  <a:cubicBezTo>
                    <a:pt x="9737" y="26290"/>
                    <a:pt x="9718" y="26311"/>
                    <a:pt x="9697" y="26330"/>
                  </a:cubicBezTo>
                  <a:cubicBezTo>
                    <a:pt x="9557" y="26512"/>
                    <a:pt x="9436" y="26693"/>
                    <a:pt x="9294" y="26894"/>
                  </a:cubicBezTo>
                  <a:cubicBezTo>
                    <a:pt x="9234" y="26975"/>
                    <a:pt x="9173" y="27077"/>
                    <a:pt x="9113" y="27157"/>
                  </a:cubicBezTo>
                  <a:cubicBezTo>
                    <a:pt x="8971" y="27378"/>
                    <a:pt x="8831" y="27601"/>
                    <a:pt x="8689" y="27802"/>
                  </a:cubicBezTo>
                  <a:cubicBezTo>
                    <a:pt x="8508" y="28125"/>
                    <a:pt x="8326" y="28407"/>
                    <a:pt x="8186" y="28709"/>
                  </a:cubicBezTo>
                  <a:cubicBezTo>
                    <a:pt x="8105" y="28851"/>
                    <a:pt x="8024" y="28972"/>
                    <a:pt x="7944" y="29112"/>
                  </a:cubicBezTo>
                  <a:cubicBezTo>
                    <a:pt x="7882" y="29254"/>
                    <a:pt x="7823" y="29394"/>
                    <a:pt x="7742" y="29515"/>
                  </a:cubicBezTo>
                  <a:lnTo>
                    <a:pt x="7742" y="29536"/>
                  </a:lnTo>
                  <a:cubicBezTo>
                    <a:pt x="7702" y="29617"/>
                    <a:pt x="7661" y="29717"/>
                    <a:pt x="7621" y="29819"/>
                  </a:cubicBezTo>
                  <a:lnTo>
                    <a:pt x="7600" y="29819"/>
                  </a:lnTo>
                  <a:cubicBezTo>
                    <a:pt x="7479" y="30120"/>
                    <a:pt x="7358" y="30402"/>
                    <a:pt x="7258" y="30665"/>
                  </a:cubicBezTo>
                  <a:cubicBezTo>
                    <a:pt x="7237" y="30725"/>
                    <a:pt x="7218" y="30806"/>
                    <a:pt x="7197" y="30867"/>
                  </a:cubicBezTo>
                  <a:cubicBezTo>
                    <a:pt x="7178" y="30948"/>
                    <a:pt x="7137" y="31028"/>
                    <a:pt x="7116" y="31109"/>
                  </a:cubicBezTo>
                  <a:cubicBezTo>
                    <a:pt x="7076" y="31209"/>
                    <a:pt x="7057" y="31310"/>
                    <a:pt x="7036" y="31410"/>
                  </a:cubicBezTo>
                  <a:cubicBezTo>
                    <a:pt x="7016" y="31451"/>
                    <a:pt x="7016" y="31512"/>
                    <a:pt x="7016" y="31552"/>
                  </a:cubicBezTo>
                  <a:cubicBezTo>
                    <a:pt x="6976" y="31714"/>
                    <a:pt x="6955" y="31854"/>
                    <a:pt x="6936" y="31975"/>
                  </a:cubicBezTo>
                  <a:cubicBezTo>
                    <a:pt x="6915" y="32117"/>
                    <a:pt x="6915" y="32257"/>
                    <a:pt x="6915" y="32378"/>
                  </a:cubicBezTo>
                  <a:lnTo>
                    <a:pt x="6915" y="32480"/>
                  </a:lnTo>
                  <a:cubicBezTo>
                    <a:pt x="6915" y="32580"/>
                    <a:pt x="6936" y="32660"/>
                    <a:pt x="6955" y="32762"/>
                  </a:cubicBezTo>
                  <a:cubicBezTo>
                    <a:pt x="6955" y="32781"/>
                    <a:pt x="6955" y="32802"/>
                    <a:pt x="6976" y="32843"/>
                  </a:cubicBezTo>
                  <a:cubicBezTo>
                    <a:pt x="6976" y="32902"/>
                    <a:pt x="6995" y="32983"/>
                    <a:pt x="7016" y="33044"/>
                  </a:cubicBezTo>
                  <a:cubicBezTo>
                    <a:pt x="7036" y="33064"/>
                    <a:pt x="7036" y="33085"/>
                    <a:pt x="7057" y="33125"/>
                  </a:cubicBezTo>
                  <a:cubicBezTo>
                    <a:pt x="7057" y="33125"/>
                    <a:pt x="7057" y="33144"/>
                    <a:pt x="7076" y="33165"/>
                  </a:cubicBezTo>
                  <a:lnTo>
                    <a:pt x="7076" y="33206"/>
                  </a:lnTo>
                  <a:lnTo>
                    <a:pt x="7057" y="33225"/>
                  </a:lnTo>
                  <a:cubicBezTo>
                    <a:pt x="6995" y="33286"/>
                    <a:pt x="6815" y="33488"/>
                    <a:pt x="6592" y="33749"/>
                  </a:cubicBezTo>
                  <a:cubicBezTo>
                    <a:pt x="6573" y="33789"/>
                    <a:pt x="6532" y="33810"/>
                    <a:pt x="6511" y="33851"/>
                  </a:cubicBezTo>
                  <a:cubicBezTo>
                    <a:pt x="6310" y="34072"/>
                    <a:pt x="6089" y="34335"/>
                    <a:pt x="5887" y="34636"/>
                  </a:cubicBezTo>
                  <a:cubicBezTo>
                    <a:pt x="5866" y="34636"/>
                    <a:pt x="5847" y="34676"/>
                    <a:pt x="5826" y="34697"/>
                  </a:cubicBezTo>
                  <a:cubicBezTo>
                    <a:pt x="5544" y="35080"/>
                    <a:pt x="5261" y="35523"/>
                    <a:pt x="5081" y="35907"/>
                  </a:cubicBezTo>
                  <a:cubicBezTo>
                    <a:pt x="5081" y="35926"/>
                    <a:pt x="5060" y="35947"/>
                    <a:pt x="5060" y="35967"/>
                  </a:cubicBezTo>
                  <a:cubicBezTo>
                    <a:pt x="4858" y="36410"/>
                    <a:pt x="4799" y="36794"/>
                    <a:pt x="5041" y="36996"/>
                  </a:cubicBezTo>
                  <a:cubicBezTo>
                    <a:pt x="5041" y="37015"/>
                    <a:pt x="5060" y="37015"/>
                    <a:pt x="5060" y="37036"/>
                  </a:cubicBezTo>
                  <a:cubicBezTo>
                    <a:pt x="5081" y="37036"/>
                    <a:pt x="5081" y="37036"/>
                    <a:pt x="5100" y="37055"/>
                  </a:cubicBezTo>
                  <a:cubicBezTo>
                    <a:pt x="5541" y="37386"/>
                    <a:pt x="5881" y="37482"/>
                    <a:pt x="6106" y="37482"/>
                  </a:cubicBezTo>
                  <a:cubicBezTo>
                    <a:pt x="6129" y="37482"/>
                    <a:pt x="6150" y="37481"/>
                    <a:pt x="6170" y="37480"/>
                  </a:cubicBezTo>
                  <a:cubicBezTo>
                    <a:pt x="6371" y="37459"/>
                    <a:pt x="6471" y="37399"/>
                    <a:pt x="6471" y="37399"/>
                  </a:cubicBezTo>
                  <a:lnTo>
                    <a:pt x="6471" y="37399"/>
                  </a:lnTo>
                  <a:lnTo>
                    <a:pt x="6452" y="37439"/>
                  </a:lnTo>
                  <a:cubicBezTo>
                    <a:pt x="6390" y="37681"/>
                    <a:pt x="6170" y="38870"/>
                    <a:pt x="7237" y="39092"/>
                  </a:cubicBezTo>
                  <a:cubicBezTo>
                    <a:pt x="7276" y="39101"/>
                    <a:pt x="7315" y="39105"/>
                    <a:pt x="7356" y="39105"/>
                  </a:cubicBezTo>
                  <a:cubicBezTo>
                    <a:pt x="8180" y="39105"/>
                    <a:pt x="9348" y="37405"/>
                    <a:pt x="10019" y="36310"/>
                  </a:cubicBezTo>
                  <a:lnTo>
                    <a:pt x="10019" y="36289"/>
                  </a:lnTo>
                  <a:cubicBezTo>
                    <a:pt x="10261" y="35907"/>
                    <a:pt x="10423" y="35604"/>
                    <a:pt x="10503" y="35464"/>
                  </a:cubicBezTo>
                  <a:lnTo>
                    <a:pt x="10503" y="35464"/>
                  </a:lnTo>
                  <a:cubicBezTo>
                    <a:pt x="10503" y="35483"/>
                    <a:pt x="10503" y="35504"/>
                    <a:pt x="10484" y="35523"/>
                  </a:cubicBezTo>
                  <a:cubicBezTo>
                    <a:pt x="10463" y="35564"/>
                    <a:pt x="10444" y="35625"/>
                    <a:pt x="10403" y="35684"/>
                  </a:cubicBezTo>
                  <a:cubicBezTo>
                    <a:pt x="10363" y="35786"/>
                    <a:pt x="10302" y="35907"/>
                    <a:pt x="10242" y="36047"/>
                  </a:cubicBezTo>
                  <a:lnTo>
                    <a:pt x="10242" y="36068"/>
                  </a:lnTo>
                  <a:cubicBezTo>
                    <a:pt x="10202" y="36168"/>
                    <a:pt x="10140" y="36270"/>
                    <a:pt x="10100" y="36370"/>
                  </a:cubicBezTo>
                  <a:cubicBezTo>
                    <a:pt x="10019" y="36531"/>
                    <a:pt x="9939" y="36733"/>
                    <a:pt x="9858" y="36934"/>
                  </a:cubicBezTo>
                  <a:cubicBezTo>
                    <a:pt x="9758" y="37136"/>
                    <a:pt x="9657" y="37359"/>
                    <a:pt x="9557" y="37601"/>
                  </a:cubicBezTo>
                  <a:lnTo>
                    <a:pt x="9436" y="37842"/>
                  </a:lnTo>
                  <a:cubicBezTo>
                    <a:pt x="9355" y="38044"/>
                    <a:pt x="9253" y="38246"/>
                    <a:pt x="9153" y="38467"/>
                  </a:cubicBezTo>
                  <a:cubicBezTo>
                    <a:pt x="9073" y="38689"/>
                    <a:pt x="8971" y="38910"/>
                    <a:pt x="8850" y="39133"/>
                  </a:cubicBezTo>
                  <a:cubicBezTo>
                    <a:pt x="8810" y="39254"/>
                    <a:pt x="8750" y="39375"/>
                    <a:pt x="8689" y="39515"/>
                  </a:cubicBezTo>
                  <a:cubicBezTo>
                    <a:pt x="8608" y="39697"/>
                    <a:pt x="8528" y="39899"/>
                    <a:pt x="8428" y="40100"/>
                  </a:cubicBezTo>
                  <a:cubicBezTo>
                    <a:pt x="8286" y="40442"/>
                    <a:pt x="8124" y="40786"/>
                    <a:pt x="7963" y="41149"/>
                  </a:cubicBezTo>
                  <a:cubicBezTo>
                    <a:pt x="7823" y="41471"/>
                    <a:pt x="7681" y="41794"/>
                    <a:pt x="7519" y="42136"/>
                  </a:cubicBezTo>
                  <a:lnTo>
                    <a:pt x="7157" y="42983"/>
                  </a:lnTo>
                  <a:cubicBezTo>
                    <a:pt x="7097" y="43104"/>
                    <a:pt x="7057" y="43225"/>
                    <a:pt x="6995" y="43367"/>
                  </a:cubicBezTo>
                  <a:cubicBezTo>
                    <a:pt x="6936" y="43487"/>
                    <a:pt x="6874" y="43628"/>
                    <a:pt x="6834" y="43749"/>
                  </a:cubicBezTo>
                  <a:cubicBezTo>
                    <a:pt x="6734" y="43971"/>
                    <a:pt x="6632" y="44213"/>
                    <a:pt x="6532" y="44434"/>
                  </a:cubicBezTo>
                  <a:cubicBezTo>
                    <a:pt x="6431" y="44636"/>
                    <a:pt x="6350" y="44837"/>
                    <a:pt x="6250" y="45060"/>
                  </a:cubicBezTo>
                  <a:cubicBezTo>
                    <a:pt x="6250" y="45079"/>
                    <a:pt x="6229" y="45100"/>
                    <a:pt x="6229" y="45120"/>
                  </a:cubicBezTo>
                  <a:cubicBezTo>
                    <a:pt x="6129" y="45321"/>
                    <a:pt x="6049" y="45523"/>
                    <a:pt x="5968" y="45725"/>
                  </a:cubicBezTo>
                  <a:cubicBezTo>
                    <a:pt x="5624" y="46512"/>
                    <a:pt x="5282" y="47318"/>
                    <a:pt x="4960" y="48103"/>
                  </a:cubicBezTo>
                  <a:cubicBezTo>
                    <a:pt x="4839" y="48345"/>
                    <a:pt x="4737" y="48587"/>
                    <a:pt x="4637" y="48850"/>
                  </a:cubicBezTo>
                  <a:cubicBezTo>
                    <a:pt x="4052" y="50200"/>
                    <a:pt x="3528" y="51511"/>
                    <a:pt x="3065" y="52681"/>
                  </a:cubicBezTo>
                  <a:cubicBezTo>
                    <a:pt x="3024" y="52781"/>
                    <a:pt x="2984" y="52882"/>
                    <a:pt x="2923" y="52982"/>
                  </a:cubicBezTo>
                  <a:cubicBezTo>
                    <a:pt x="2882" y="53124"/>
                    <a:pt x="2842" y="53245"/>
                    <a:pt x="2782" y="53366"/>
                  </a:cubicBezTo>
                  <a:cubicBezTo>
                    <a:pt x="2721" y="53547"/>
                    <a:pt x="2641" y="53729"/>
                    <a:pt x="2581" y="53910"/>
                  </a:cubicBezTo>
                  <a:cubicBezTo>
                    <a:pt x="2541" y="53990"/>
                    <a:pt x="2520" y="54092"/>
                    <a:pt x="2479" y="54173"/>
                  </a:cubicBezTo>
                  <a:cubicBezTo>
                    <a:pt x="2116" y="55100"/>
                    <a:pt x="1815" y="55886"/>
                    <a:pt x="1552" y="56571"/>
                  </a:cubicBezTo>
                  <a:cubicBezTo>
                    <a:pt x="1452" y="56874"/>
                    <a:pt x="1331" y="57156"/>
                    <a:pt x="1229" y="57418"/>
                  </a:cubicBezTo>
                  <a:cubicBezTo>
                    <a:pt x="1129" y="57660"/>
                    <a:pt x="1049" y="57902"/>
                    <a:pt x="968" y="58124"/>
                  </a:cubicBezTo>
                  <a:cubicBezTo>
                    <a:pt x="866" y="58366"/>
                    <a:pt x="807" y="58568"/>
                    <a:pt x="726" y="58748"/>
                  </a:cubicBezTo>
                  <a:cubicBezTo>
                    <a:pt x="705" y="58789"/>
                    <a:pt x="705" y="58810"/>
                    <a:pt x="705" y="58829"/>
                  </a:cubicBezTo>
                  <a:cubicBezTo>
                    <a:pt x="504" y="59334"/>
                    <a:pt x="363" y="59737"/>
                    <a:pt x="262" y="60060"/>
                  </a:cubicBezTo>
                  <a:cubicBezTo>
                    <a:pt x="221" y="60140"/>
                    <a:pt x="202" y="60200"/>
                    <a:pt x="181" y="60261"/>
                  </a:cubicBezTo>
                  <a:cubicBezTo>
                    <a:pt x="141" y="60382"/>
                    <a:pt x="121" y="60503"/>
                    <a:pt x="100" y="60603"/>
                  </a:cubicBezTo>
                  <a:cubicBezTo>
                    <a:pt x="81" y="60624"/>
                    <a:pt x="81" y="60664"/>
                    <a:pt x="81" y="60684"/>
                  </a:cubicBezTo>
                  <a:cubicBezTo>
                    <a:pt x="60" y="60724"/>
                    <a:pt x="60" y="60745"/>
                    <a:pt x="60" y="60764"/>
                  </a:cubicBezTo>
                  <a:cubicBezTo>
                    <a:pt x="0" y="61108"/>
                    <a:pt x="41" y="61289"/>
                    <a:pt x="141" y="61471"/>
                  </a:cubicBezTo>
                  <a:cubicBezTo>
                    <a:pt x="162" y="61490"/>
                    <a:pt x="162" y="61490"/>
                    <a:pt x="162" y="61511"/>
                  </a:cubicBezTo>
                  <a:cubicBezTo>
                    <a:pt x="181" y="61511"/>
                    <a:pt x="181" y="61531"/>
                    <a:pt x="202" y="61531"/>
                  </a:cubicBezTo>
                  <a:cubicBezTo>
                    <a:pt x="221" y="61551"/>
                    <a:pt x="242" y="61551"/>
                    <a:pt x="262" y="61571"/>
                  </a:cubicBezTo>
                  <a:cubicBezTo>
                    <a:pt x="283" y="61571"/>
                    <a:pt x="302" y="61592"/>
                    <a:pt x="323" y="61592"/>
                  </a:cubicBezTo>
                  <a:cubicBezTo>
                    <a:pt x="342" y="61611"/>
                    <a:pt x="363" y="61611"/>
                    <a:pt x="383" y="61611"/>
                  </a:cubicBezTo>
                  <a:cubicBezTo>
                    <a:pt x="404" y="61632"/>
                    <a:pt x="423" y="61632"/>
                    <a:pt x="444" y="61632"/>
                  </a:cubicBezTo>
                  <a:cubicBezTo>
                    <a:pt x="665" y="61713"/>
                    <a:pt x="1008" y="61772"/>
                    <a:pt x="1412" y="61813"/>
                  </a:cubicBezTo>
                  <a:cubicBezTo>
                    <a:pt x="1452" y="61813"/>
                    <a:pt x="1452" y="61834"/>
                    <a:pt x="1492" y="61834"/>
                  </a:cubicBezTo>
                  <a:cubicBezTo>
                    <a:pt x="1753" y="61853"/>
                    <a:pt x="2057" y="61874"/>
                    <a:pt x="2358" y="61893"/>
                  </a:cubicBezTo>
                  <a:cubicBezTo>
                    <a:pt x="2500" y="61893"/>
                    <a:pt x="2641" y="61893"/>
                    <a:pt x="2802" y="61914"/>
                  </a:cubicBezTo>
                  <a:lnTo>
                    <a:pt x="3347" y="61914"/>
                  </a:lnTo>
                  <a:cubicBezTo>
                    <a:pt x="3589" y="61914"/>
                    <a:pt x="3810" y="61914"/>
                    <a:pt x="4052" y="61893"/>
                  </a:cubicBezTo>
                  <a:cubicBezTo>
                    <a:pt x="4436" y="61874"/>
                    <a:pt x="4818" y="61853"/>
                    <a:pt x="5141" y="61813"/>
                  </a:cubicBezTo>
                  <a:lnTo>
                    <a:pt x="5282" y="61813"/>
                  </a:lnTo>
                  <a:cubicBezTo>
                    <a:pt x="5302" y="61793"/>
                    <a:pt x="5323" y="61793"/>
                    <a:pt x="5342" y="61793"/>
                  </a:cubicBezTo>
                  <a:cubicBezTo>
                    <a:pt x="5423" y="61793"/>
                    <a:pt x="5503" y="61772"/>
                    <a:pt x="5565" y="61753"/>
                  </a:cubicBezTo>
                  <a:cubicBezTo>
                    <a:pt x="5645" y="61753"/>
                    <a:pt x="5705" y="61732"/>
                    <a:pt x="5766" y="61713"/>
                  </a:cubicBezTo>
                  <a:cubicBezTo>
                    <a:pt x="5866" y="61692"/>
                    <a:pt x="5968" y="61672"/>
                    <a:pt x="6028" y="61651"/>
                  </a:cubicBezTo>
                  <a:cubicBezTo>
                    <a:pt x="6089" y="61632"/>
                    <a:pt x="6149" y="61611"/>
                    <a:pt x="6189" y="61592"/>
                  </a:cubicBezTo>
                  <a:cubicBezTo>
                    <a:pt x="6229" y="61592"/>
                    <a:pt x="6270" y="61571"/>
                    <a:pt x="6290" y="61551"/>
                  </a:cubicBezTo>
                  <a:cubicBezTo>
                    <a:pt x="6310" y="61531"/>
                    <a:pt x="6331" y="61531"/>
                    <a:pt x="6350" y="61511"/>
                  </a:cubicBezTo>
                  <a:cubicBezTo>
                    <a:pt x="6350" y="61490"/>
                    <a:pt x="6371" y="61490"/>
                    <a:pt x="6371" y="61490"/>
                  </a:cubicBezTo>
                  <a:cubicBezTo>
                    <a:pt x="6390" y="61471"/>
                    <a:pt x="6411" y="61450"/>
                    <a:pt x="6411" y="61431"/>
                  </a:cubicBezTo>
                  <a:cubicBezTo>
                    <a:pt x="6452" y="61310"/>
                    <a:pt x="6713" y="60563"/>
                    <a:pt x="7116" y="59434"/>
                  </a:cubicBezTo>
                  <a:cubicBezTo>
                    <a:pt x="7137" y="59414"/>
                    <a:pt x="7137" y="59393"/>
                    <a:pt x="7157" y="59353"/>
                  </a:cubicBezTo>
                  <a:cubicBezTo>
                    <a:pt x="7540" y="58224"/>
                    <a:pt x="8084" y="56692"/>
                    <a:pt x="8669" y="55019"/>
                  </a:cubicBezTo>
                  <a:cubicBezTo>
                    <a:pt x="8750" y="54818"/>
                    <a:pt x="8831" y="54595"/>
                    <a:pt x="8911" y="54374"/>
                  </a:cubicBezTo>
                  <a:cubicBezTo>
                    <a:pt x="9032" y="54011"/>
                    <a:pt x="9153" y="53648"/>
                    <a:pt x="9294" y="53286"/>
                  </a:cubicBezTo>
                  <a:lnTo>
                    <a:pt x="9455" y="52821"/>
                  </a:lnTo>
                  <a:cubicBezTo>
                    <a:pt x="10040" y="51168"/>
                    <a:pt x="10645" y="49434"/>
                    <a:pt x="11210" y="47842"/>
                  </a:cubicBezTo>
                  <a:lnTo>
                    <a:pt x="11331" y="47479"/>
                  </a:lnTo>
                  <a:cubicBezTo>
                    <a:pt x="11471" y="47076"/>
                    <a:pt x="11592" y="46692"/>
                    <a:pt x="11734" y="46329"/>
                  </a:cubicBezTo>
                  <a:cubicBezTo>
                    <a:pt x="11794" y="46128"/>
                    <a:pt x="11855" y="45947"/>
                    <a:pt x="11915" y="45786"/>
                  </a:cubicBezTo>
                  <a:cubicBezTo>
                    <a:pt x="12156" y="45100"/>
                    <a:pt x="12379" y="44475"/>
                    <a:pt x="12581" y="43891"/>
                  </a:cubicBezTo>
                  <a:cubicBezTo>
                    <a:pt x="12621" y="43789"/>
                    <a:pt x="12661" y="43668"/>
                    <a:pt x="12702" y="43568"/>
                  </a:cubicBezTo>
                  <a:cubicBezTo>
                    <a:pt x="12944" y="42842"/>
                    <a:pt x="13165" y="42238"/>
                    <a:pt x="13326" y="41794"/>
                  </a:cubicBezTo>
                  <a:cubicBezTo>
                    <a:pt x="13347" y="41733"/>
                    <a:pt x="13366" y="41673"/>
                    <a:pt x="13387" y="41633"/>
                  </a:cubicBezTo>
                  <a:lnTo>
                    <a:pt x="13608" y="40967"/>
                  </a:lnTo>
                  <a:cubicBezTo>
                    <a:pt x="13608" y="40967"/>
                    <a:pt x="13669" y="40867"/>
                    <a:pt x="13790" y="40725"/>
                  </a:cubicBezTo>
                  <a:cubicBezTo>
                    <a:pt x="13831" y="40684"/>
                    <a:pt x="13850" y="40625"/>
                    <a:pt x="13890" y="40584"/>
                  </a:cubicBezTo>
                  <a:cubicBezTo>
                    <a:pt x="14395" y="39859"/>
                    <a:pt x="15423" y="38023"/>
                    <a:pt x="16532" y="36834"/>
                  </a:cubicBezTo>
                  <a:cubicBezTo>
                    <a:pt x="16613" y="36733"/>
                    <a:pt x="16713" y="36633"/>
                    <a:pt x="16814" y="36531"/>
                  </a:cubicBezTo>
                  <a:cubicBezTo>
                    <a:pt x="17519" y="35846"/>
                    <a:pt x="18245" y="35343"/>
                    <a:pt x="18629" y="35322"/>
                  </a:cubicBezTo>
                  <a:cubicBezTo>
                    <a:pt x="18655" y="35320"/>
                    <a:pt x="18684" y="35319"/>
                    <a:pt x="18716" y="35319"/>
                  </a:cubicBezTo>
                  <a:cubicBezTo>
                    <a:pt x="18998" y="35319"/>
                    <a:pt x="19486" y="35393"/>
                    <a:pt x="20121" y="35483"/>
                  </a:cubicBezTo>
                  <a:cubicBezTo>
                    <a:pt x="20741" y="35562"/>
                    <a:pt x="21499" y="35641"/>
                    <a:pt x="22368" y="35641"/>
                  </a:cubicBezTo>
                  <a:cubicBezTo>
                    <a:pt x="22826" y="35641"/>
                    <a:pt x="23315" y="35619"/>
                    <a:pt x="23830" y="35564"/>
                  </a:cubicBezTo>
                  <a:cubicBezTo>
                    <a:pt x="26250" y="35302"/>
                    <a:pt x="29193" y="34294"/>
                    <a:pt x="31975" y="31249"/>
                  </a:cubicBezTo>
                  <a:cubicBezTo>
                    <a:pt x="37459" y="25282"/>
                    <a:pt x="39051" y="17258"/>
                    <a:pt x="39233" y="14819"/>
                  </a:cubicBezTo>
                  <a:cubicBezTo>
                    <a:pt x="39233" y="14698"/>
                    <a:pt x="39253" y="14596"/>
                    <a:pt x="39253" y="14496"/>
                  </a:cubicBezTo>
                  <a:lnTo>
                    <a:pt x="39253" y="14274"/>
                  </a:lnTo>
                  <a:lnTo>
                    <a:pt x="39253" y="13427"/>
                  </a:lnTo>
                  <a:cubicBezTo>
                    <a:pt x="39253" y="13367"/>
                    <a:pt x="39233" y="13306"/>
                    <a:pt x="39233" y="13246"/>
                  </a:cubicBezTo>
                  <a:cubicBezTo>
                    <a:pt x="39233" y="13005"/>
                    <a:pt x="39233" y="12763"/>
                    <a:pt x="39212" y="12521"/>
                  </a:cubicBezTo>
                  <a:cubicBezTo>
                    <a:pt x="39212" y="12400"/>
                    <a:pt x="39212" y="12279"/>
                    <a:pt x="39193" y="12158"/>
                  </a:cubicBezTo>
                  <a:cubicBezTo>
                    <a:pt x="39193" y="12037"/>
                    <a:pt x="39193" y="11895"/>
                    <a:pt x="39172" y="11774"/>
                  </a:cubicBezTo>
                  <a:cubicBezTo>
                    <a:pt x="39172" y="11553"/>
                    <a:pt x="39153" y="11311"/>
                    <a:pt x="39132" y="11109"/>
                  </a:cubicBezTo>
                  <a:cubicBezTo>
                    <a:pt x="39132" y="10948"/>
                    <a:pt x="39112" y="10827"/>
                    <a:pt x="39112" y="10685"/>
                  </a:cubicBezTo>
                  <a:cubicBezTo>
                    <a:pt x="39112" y="10626"/>
                    <a:pt x="39091" y="10564"/>
                    <a:pt x="39091" y="10505"/>
                  </a:cubicBezTo>
                  <a:lnTo>
                    <a:pt x="39091" y="10464"/>
                  </a:lnTo>
                  <a:lnTo>
                    <a:pt x="39091" y="10443"/>
                  </a:lnTo>
                  <a:lnTo>
                    <a:pt x="39091" y="10322"/>
                  </a:lnTo>
                  <a:cubicBezTo>
                    <a:pt x="39072" y="10121"/>
                    <a:pt x="39051" y="9940"/>
                    <a:pt x="39051" y="9798"/>
                  </a:cubicBezTo>
                  <a:cubicBezTo>
                    <a:pt x="39051" y="9779"/>
                    <a:pt x="39051" y="9758"/>
                    <a:pt x="39032" y="9738"/>
                  </a:cubicBezTo>
                  <a:lnTo>
                    <a:pt x="39032" y="9698"/>
                  </a:lnTo>
                  <a:lnTo>
                    <a:pt x="39032" y="9537"/>
                  </a:lnTo>
                  <a:cubicBezTo>
                    <a:pt x="39032" y="9537"/>
                    <a:pt x="39011" y="9537"/>
                    <a:pt x="39011" y="9516"/>
                  </a:cubicBezTo>
                  <a:lnTo>
                    <a:pt x="39011" y="9476"/>
                  </a:lnTo>
                  <a:lnTo>
                    <a:pt x="39011" y="9335"/>
                  </a:lnTo>
                  <a:cubicBezTo>
                    <a:pt x="39011" y="9295"/>
                    <a:pt x="38991" y="9274"/>
                    <a:pt x="38991" y="9234"/>
                  </a:cubicBezTo>
                  <a:lnTo>
                    <a:pt x="38991" y="9214"/>
                  </a:lnTo>
                  <a:lnTo>
                    <a:pt x="38991" y="9193"/>
                  </a:lnTo>
                  <a:lnTo>
                    <a:pt x="38991" y="9153"/>
                  </a:lnTo>
                  <a:lnTo>
                    <a:pt x="38991" y="9113"/>
                  </a:lnTo>
                  <a:lnTo>
                    <a:pt x="38991" y="9013"/>
                  </a:lnTo>
                  <a:lnTo>
                    <a:pt x="38991" y="8166"/>
                  </a:lnTo>
                  <a:lnTo>
                    <a:pt x="38991" y="8045"/>
                  </a:lnTo>
                  <a:lnTo>
                    <a:pt x="38991" y="7964"/>
                  </a:lnTo>
                  <a:lnTo>
                    <a:pt x="38991" y="7863"/>
                  </a:lnTo>
                  <a:lnTo>
                    <a:pt x="38991" y="7822"/>
                  </a:lnTo>
                  <a:cubicBezTo>
                    <a:pt x="38991" y="7782"/>
                    <a:pt x="38970" y="7742"/>
                    <a:pt x="38970" y="7701"/>
                  </a:cubicBezTo>
                  <a:lnTo>
                    <a:pt x="38970" y="7621"/>
                  </a:lnTo>
                  <a:lnTo>
                    <a:pt x="38970" y="7440"/>
                  </a:lnTo>
                  <a:cubicBezTo>
                    <a:pt x="38970" y="7258"/>
                    <a:pt x="38951" y="7056"/>
                    <a:pt x="38951" y="6855"/>
                  </a:cubicBezTo>
                  <a:cubicBezTo>
                    <a:pt x="38951" y="6795"/>
                    <a:pt x="38930" y="6734"/>
                    <a:pt x="38930" y="6653"/>
                  </a:cubicBezTo>
                  <a:lnTo>
                    <a:pt x="38930" y="6572"/>
                  </a:lnTo>
                  <a:lnTo>
                    <a:pt x="38930" y="6492"/>
                  </a:lnTo>
                  <a:lnTo>
                    <a:pt x="38930" y="6472"/>
                  </a:lnTo>
                  <a:cubicBezTo>
                    <a:pt x="38930" y="6451"/>
                    <a:pt x="38930" y="6432"/>
                    <a:pt x="38911" y="6411"/>
                  </a:cubicBezTo>
                  <a:lnTo>
                    <a:pt x="38911" y="6392"/>
                  </a:lnTo>
                  <a:cubicBezTo>
                    <a:pt x="38911" y="6290"/>
                    <a:pt x="38911" y="6169"/>
                    <a:pt x="38890" y="6069"/>
                  </a:cubicBezTo>
                  <a:lnTo>
                    <a:pt x="38890" y="5948"/>
                  </a:lnTo>
                  <a:cubicBezTo>
                    <a:pt x="38890" y="5927"/>
                    <a:pt x="38870" y="5908"/>
                    <a:pt x="38870" y="5868"/>
                  </a:cubicBezTo>
                  <a:cubicBezTo>
                    <a:pt x="38870" y="5827"/>
                    <a:pt x="38870" y="5766"/>
                    <a:pt x="38849" y="5726"/>
                  </a:cubicBezTo>
                  <a:lnTo>
                    <a:pt x="38849" y="5706"/>
                  </a:lnTo>
                  <a:lnTo>
                    <a:pt x="38849" y="5545"/>
                  </a:lnTo>
                  <a:cubicBezTo>
                    <a:pt x="38830" y="5505"/>
                    <a:pt x="38830" y="5443"/>
                    <a:pt x="38830" y="5384"/>
                  </a:cubicBezTo>
                  <a:cubicBezTo>
                    <a:pt x="38809" y="5263"/>
                    <a:pt x="38790" y="5121"/>
                    <a:pt x="38769" y="4981"/>
                  </a:cubicBezTo>
                  <a:lnTo>
                    <a:pt x="38769" y="4960"/>
                  </a:lnTo>
                  <a:cubicBezTo>
                    <a:pt x="38728" y="4758"/>
                    <a:pt x="38688" y="4556"/>
                    <a:pt x="38648" y="4376"/>
                  </a:cubicBezTo>
                  <a:cubicBezTo>
                    <a:pt x="38648" y="4335"/>
                    <a:pt x="38628" y="4295"/>
                    <a:pt x="38628" y="4255"/>
                  </a:cubicBezTo>
                  <a:lnTo>
                    <a:pt x="38628" y="4234"/>
                  </a:lnTo>
                  <a:cubicBezTo>
                    <a:pt x="38608" y="4193"/>
                    <a:pt x="38608" y="4153"/>
                    <a:pt x="38588" y="4134"/>
                  </a:cubicBezTo>
                  <a:lnTo>
                    <a:pt x="38588" y="4113"/>
                  </a:lnTo>
                  <a:lnTo>
                    <a:pt x="38527" y="3871"/>
                  </a:lnTo>
                  <a:cubicBezTo>
                    <a:pt x="38508" y="3811"/>
                    <a:pt x="38487" y="3771"/>
                    <a:pt x="38467" y="3710"/>
                  </a:cubicBezTo>
                  <a:cubicBezTo>
                    <a:pt x="38406" y="3548"/>
                    <a:pt x="38346" y="3427"/>
                    <a:pt x="38266" y="3306"/>
                  </a:cubicBezTo>
                  <a:cubicBezTo>
                    <a:pt x="37438" y="2118"/>
                    <a:pt x="35524" y="40"/>
                    <a:pt x="3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71"/>
            <p:cNvSpPr/>
            <p:nvPr/>
          </p:nvSpPr>
          <p:spPr>
            <a:xfrm>
              <a:off x="6115525" y="3375125"/>
              <a:ext cx="636575" cy="710150"/>
            </a:xfrm>
            <a:custGeom>
              <a:avLst/>
              <a:gdLst/>
              <a:ahLst/>
              <a:cxnLst/>
              <a:rect l="l" t="t" r="r" b="b"/>
              <a:pathLst>
                <a:path w="25463" h="28406" extrusionOk="0">
                  <a:moveTo>
                    <a:pt x="19455" y="0"/>
                  </a:moveTo>
                  <a:cubicBezTo>
                    <a:pt x="19476" y="40"/>
                    <a:pt x="19556" y="302"/>
                    <a:pt x="19637" y="766"/>
                  </a:cubicBezTo>
                  <a:cubicBezTo>
                    <a:pt x="19898" y="2318"/>
                    <a:pt x="20100" y="6027"/>
                    <a:pt x="16814" y="8911"/>
                  </a:cubicBezTo>
                  <a:lnTo>
                    <a:pt x="16452" y="9213"/>
                  </a:lnTo>
                  <a:lnTo>
                    <a:pt x="16452" y="9234"/>
                  </a:lnTo>
                  <a:cubicBezTo>
                    <a:pt x="16331" y="9314"/>
                    <a:pt x="16229" y="9414"/>
                    <a:pt x="16129" y="9495"/>
                  </a:cubicBezTo>
                  <a:cubicBezTo>
                    <a:pt x="16089" y="9535"/>
                    <a:pt x="16068" y="9556"/>
                    <a:pt x="16027" y="9576"/>
                  </a:cubicBezTo>
                  <a:cubicBezTo>
                    <a:pt x="15161" y="10322"/>
                    <a:pt x="14334" y="11027"/>
                    <a:pt x="13548" y="11653"/>
                  </a:cubicBezTo>
                  <a:cubicBezTo>
                    <a:pt x="10766" y="13890"/>
                    <a:pt x="8487" y="15483"/>
                    <a:pt x="6834" y="16532"/>
                  </a:cubicBezTo>
                  <a:cubicBezTo>
                    <a:pt x="5887" y="17137"/>
                    <a:pt x="5161" y="17580"/>
                    <a:pt x="4678" y="17841"/>
                  </a:cubicBezTo>
                  <a:cubicBezTo>
                    <a:pt x="4678" y="17862"/>
                    <a:pt x="4657" y="17862"/>
                    <a:pt x="4637" y="17862"/>
                  </a:cubicBezTo>
                  <a:cubicBezTo>
                    <a:pt x="4274" y="18083"/>
                    <a:pt x="4073" y="18185"/>
                    <a:pt x="4073" y="18185"/>
                  </a:cubicBezTo>
                  <a:lnTo>
                    <a:pt x="4032" y="18266"/>
                  </a:lnTo>
                  <a:lnTo>
                    <a:pt x="4012" y="18346"/>
                  </a:lnTo>
                  <a:lnTo>
                    <a:pt x="3992" y="18387"/>
                  </a:lnTo>
                  <a:lnTo>
                    <a:pt x="0" y="28406"/>
                  </a:lnTo>
                  <a:cubicBezTo>
                    <a:pt x="41" y="28365"/>
                    <a:pt x="60" y="28306"/>
                    <a:pt x="100" y="28265"/>
                  </a:cubicBezTo>
                  <a:cubicBezTo>
                    <a:pt x="605" y="27540"/>
                    <a:pt x="1633" y="25704"/>
                    <a:pt x="2742" y="24515"/>
                  </a:cubicBezTo>
                  <a:cubicBezTo>
                    <a:pt x="2823" y="24414"/>
                    <a:pt x="2923" y="24314"/>
                    <a:pt x="3024" y="24212"/>
                  </a:cubicBezTo>
                  <a:cubicBezTo>
                    <a:pt x="3729" y="23527"/>
                    <a:pt x="4455" y="23024"/>
                    <a:pt x="4839" y="23003"/>
                  </a:cubicBezTo>
                  <a:cubicBezTo>
                    <a:pt x="4865" y="23001"/>
                    <a:pt x="4894" y="23000"/>
                    <a:pt x="4926" y="23000"/>
                  </a:cubicBezTo>
                  <a:cubicBezTo>
                    <a:pt x="5208" y="23000"/>
                    <a:pt x="5696" y="23074"/>
                    <a:pt x="6331" y="23164"/>
                  </a:cubicBezTo>
                  <a:cubicBezTo>
                    <a:pt x="6951" y="23243"/>
                    <a:pt x="7709" y="23322"/>
                    <a:pt x="8578" y="23322"/>
                  </a:cubicBezTo>
                  <a:cubicBezTo>
                    <a:pt x="9036" y="23322"/>
                    <a:pt x="9525" y="23300"/>
                    <a:pt x="10040" y="23245"/>
                  </a:cubicBezTo>
                  <a:cubicBezTo>
                    <a:pt x="12460" y="22983"/>
                    <a:pt x="15403" y="21975"/>
                    <a:pt x="18185" y="18930"/>
                  </a:cubicBezTo>
                  <a:cubicBezTo>
                    <a:pt x="23669" y="12963"/>
                    <a:pt x="25261" y="4939"/>
                    <a:pt x="25443" y="2500"/>
                  </a:cubicBezTo>
                  <a:cubicBezTo>
                    <a:pt x="25443" y="2379"/>
                    <a:pt x="25463" y="2277"/>
                    <a:pt x="25463" y="2177"/>
                  </a:cubicBezTo>
                  <a:lnTo>
                    <a:pt x="25463" y="1955"/>
                  </a:lnTo>
                  <a:lnTo>
                    <a:pt x="25463" y="1108"/>
                  </a:lnTo>
                  <a:cubicBezTo>
                    <a:pt x="25463" y="1048"/>
                    <a:pt x="25443" y="987"/>
                    <a:pt x="25443" y="927"/>
                  </a:cubicBezTo>
                  <a:cubicBezTo>
                    <a:pt x="25304" y="932"/>
                    <a:pt x="25164" y="934"/>
                    <a:pt x="25025" y="934"/>
                  </a:cubicBezTo>
                  <a:cubicBezTo>
                    <a:pt x="22640" y="934"/>
                    <a:pt x="20421" y="309"/>
                    <a:pt x="19697" y="81"/>
                  </a:cubicBezTo>
                  <a:cubicBezTo>
                    <a:pt x="19637" y="81"/>
                    <a:pt x="19597" y="60"/>
                    <a:pt x="19556" y="40"/>
                  </a:cubicBezTo>
                  <a:cubicBezTo>
                    <a:pt x="19495" y="19"/>
                    <a:pt x="19476" y="19"/>
                    <a:pt x="1945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71"/>
            <p:cNvSpPr/>
            <p:nvPr/>
          </p:nvSpPr>
          <p:spPr>
            <a:xfrm>
              <a:off x="6354900" y="3067150"/>
              <a:ext cx="397200" cy="356850"/>
            </a:xfrm>
            <a:custGeom>
              <a:avLst/>
              <a:gdLst/>
              <a:ahLst/>
              <a:cxnLst/>
              <a:rect l="l" t="t" r="r" b="b"/>
              <a:pathLst>
                <a:path w="15888" h="14274" extrusionOk="0">
                  <a:moveTo>
                    <a:pt x="9094" y="0"/>
                  </a:moveTo>
                  <a:cubicBezTo>
                    <a:pt x="9094" y="0"/>
                    <a:pt x="7159" y="202"/>
                    <a:pt x="5062" y="282"/>
                  </a:cubicBezTo>
                  <a:cubicBezTo>
                    <a:pt x="4054" y="323"/>
                    <a:pt x="2904" y="303"/>
                    <a:pt x="1977" y="344"/>
                  </a:cubicBezTo>
                  <a:cubicBezTo>
                    <a:pt x="990" y="363"/>
                    <a:pt x="243" y="465"/>
                    <a:pt x="162" y="726"/>
                  </a:cubicBezTo>
                  <a:cubicBezTo>
                    <a:pt x="1" y="1250"/>
                    <a:pt x="727" y="1976"/>
                    <a:pt x="1452" y="2118"/>
                  </a:cubicBezTo>
                  <a:cubicBezTo>
                    <a:pt x="1452" y="2118"/>
                    <a:pt x="304" y="2581"/>
                    <a:pt x="586" y="3064"/>
                  </a:cubicBezTo>
                  <a:cubicBezTo>
                    <a:pt x="676" y="3216"/>
                    <a:pt x="913" y="3266"/>
                    <a:pt x="1192" y="3266"/>
                  </a:cubicBezTo>
                  <a:cubicBezTo>
                    <a:pt x="1732" y="3266"/>
                    <a:pt x="2428" y="3078"/>
                    <a:pt x="2522" y="3064"/>
                  </a:cubicBezTo>
                  <a:lnTo>
                    <a:pt x="2522" y="3064"/>
                  </a:lnTo>
                  <a:cubicBezTo>
                    <a:pt x="2522" y="3065"/>
                    <a:pt x="1877" y="3529"/>
                    <a:pt x="1836" y="4134"/>
                  </a:cubicBezTo>
                  <a:cubicBezTo>
                    <a:pt x="1815" y="4314"/>
                    <a:pt x="1856" y="4516"/>
                    <a:pt x="1977" y="4718"/>
                  </a:cubicBezTo>
                  <a:cubicBezTo>
                    <a:pt x="2522" y="5585"/>
                    <a:pt x="3186" y="5887"/>
                    <a:pt x="3186" y="5887"/>
                  </a:cubicBezTo>
                  <a:cubicBezTo>
                    <a:pt x="3186" y="5887"/>
                    <a:pt x="2098" y="6855"/>
                    <a:pt x="2702" y="8045"/>
                  </a:cubicBezTo>
                  <a:cubicBezTo>
                    <a:pt x="3288" y="9255"/>
                    <a:pt x="5243" y="9859"/>
                    <a:pt x="5243" y="9859"/>
                  </a:cubicBezTo>
                  <a:cubicBezTo>
                    <a:pt x="5243" y="9859"/>
                    <a:pt x="4315" y="10988"/>
                    <a:pt x="6251" y="11956"/>
                  </a:cubicBezTo>
                  <a:cubicBezTo>
                    <a:pt x="8186" y="12943"/>
                    <a:pt x="11110" y="13266"/>
                    <a:pt x="12804" y="13448"/>
                  </a:cubicBezTo>
                  <a:cubicBezTo>
                    <a:pt x="14013" y="13569"/>
                    <a:pt x="15283" y="14032"/>
                    <a:pt x="15888" y="14274"/>
                  </a:cubicBezTo>
                  <a:lnTo>
                    <a:pt x="15888" y="13427"/>
                  </a:lnTo>
                  <a:cubicBezTo>
                    <a:pt x="15888" y="13367"/>
                    <a:pt x="15868" y="13306"/>
                    <a:pt x="15868" y="13246"/>
                  </a:cubicBezTo>
                  <a:cubicBezTo>
                    <a:pt x="15828" y="11351"/>
                    <a:pt x="15626" y="9113"/>
                    <a:pt x="15626" y="9113"/>
                  </a:cubicBezTo>
                  <a:cubicBezTo>
                    <a:pt x="15626" y="9113"/>
                    <a:pt x="15726" y="4497"/>
                    <a:pt x="14901" y="3306"/>
                  </a:cubicBezTo>
                  <a:cubicBezTo>
                    <a:pt x="14073" y="2118"/>
                    <a:pt x="12159" y="61"/>
                    <a:pt x="90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71"/>
            <p:cNvSpPr/>
            <p:nvPr/>
          </p:nvSpPr>
          <p:spPr>
            <a:xfrm>
              <a:off x="6404300" y="3067150"/>
              <a:ext cx="347800" cy="336250"/>
            </a:xfrm>
            <a:custGeom>
              <a:avLst/>
              <a:gdLst/>
              <a:ahLst/>
              <a:cxnLst/>
              <a:rect l="l" t="t" r="r" b="b"/>
              <a:pathLst>
                <a:path w="13912" h="13450" extrusionOk="0">
                  <a:moveTo>
                    <a:pt x="7118" y="0"/>
                  </a:moveTo>
                  <a:cubicBezTo>
                    <a:pt x="7118" y="0"/>
                    <a:pt x="5183" y="202"/>
                    <a:pt x="3086" y="282"/>
                  </a:cubicBezTo>
                  <a:cubicBezTo>
                    <a:pt x="2078" y="323"/>
                    <a:pt x="928" y="303"/>
                    <a:pt x="1" y="344"/>
                  </a:cubicBezTo>
                  <a:cubicBezTo>
                    <a:pt x="162" y="948"/>
                    <a:pt x="807" y="1653"/>
                    <a:pt x="1130" y="1916"/>
                  </a:cubicBezTo>
                  <a:cubicBezTo>
                    <a:pt x="1836" y="2481"/>
                    <a:pt x="2723" y="2763"/>
                    <a:pt x="3570" y="3045"/>
                  </a:cubicBezTo>
                  <a:cubicBezTo>
                    <a:pt x="3186" y="3145"/>
                    <a:pt x="2743" y="3306"/>
                    <a:pt x="2662" y="3669"/>
                  </a:cubicBezTo>
                  <a:cubicBezTo>
                    <a:pt x="2622" y="3852"/>
                    <a:pt x="2683" y="4032"/>
                    <a:pt x="2764" y="4214"/>
                  </a:cubicBezTo>
                  <a:cubicBezTo>
                    <a:pt x="2965" y="4597"/>
                    <a:pt x="3307" y="4940"/>
                    <a:pt x="3731" y="5081"/>
                  </a:cubicBezTo>
                  <a:cubicBezTo>
                    <a:pt x="2844" y="5484"/>
                    <a:pt x="2320" y="6553"/>
                    <a:pt x="2562" y="7500"/>
                  </a:cubicBezTo>
                  <a:cubicBezTo>
                    <a:pt x="2794" y="8390"/>
                    <a:pt x="3675" y="9076"/>
                    <a:pt x="4601" y="9076"/>
                  </a:cubicBezTo>
                  <a:cubicBezTo>
                    <a:pt x="4640" y="9076"/>
                    <a:pt x="4679" y="9075"/>
                    <a:pt x="4718" y="9072"/>
                  </a:cubicBezTo>
                  <a:lnTo>
                    <a:pt x="4718" y="9072"/>
                  </a:lnTo>
                  <a:cubicBezTo>
                    <a:pt x="4275" y="9435"/>
                    <a:pt x="4315" y="10182"/>
                    <a:pt x="4678" y="10645"/>
                  </a:cubicBezTo>
                  <a:cubicBezTo>
                    <a:pt x="5022" y="11109"/>
                    <a:pt x="5586" y="11371"/>
                    <a:pt x="6110" y="11593"/>
                  </a:cubicBezTo>
                  <a:cubicBezTo>
                    <a:pt x="8382" y="12572"/>
                    <a:pt x="10790" y="13450"/>
                    <a:pt x="13239" y="13450"/>
                  </a:cubicBezTo>
                  <a:cubicBezTo>
                    <a:pt x="13463" y="13450"/>
                    <a:pt x="13687" y="13442"/>
                    <a:pt x="13912" y="13427"/>
                  </a:cubicBezTo>
                  <a:cubicBezTo>
                    <a:pt x="13912" y="13367"/>
                    <a:pt x="13892" y="13306"/>
                    <a:pt x="13892" y="13246"/>
                  </a:cubicBezTo>
                  <a:cubicBezTo>
                    <a:pt x="13852" y="11351"/>
                    <a:pt x="13650" y="9113"/>
                    <a:pt x="13650" y="9113"/>
                  </a:cubicBezTo>
                  <a:cubicBezTo>
                    <a:pt x="13650" y="9113"/>
                    <a:pt x="13750" y="4497"/>
                    <a:pt x="12925" y="3306"/>
                  </a:cubicBezTo>
                  <a:cubicBezTo>
                    <a:pt x="12097" y="2118"/>
                    <a:pt x="10183" y="61"/>
                    <a:pt x="711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71"/>
            <p:cNvSpPr/>
            <p:nvPr/>
          </p:nvSpPr>
          <p:spPr>
            <a:xfrm>
              <a:off x="6733450" y="3162900"/>
              <a:ext cx="17650" cy="215250"/>
            </a:xfrm>
            <a:custGeom>
              <a:avLst/>
              <a:gdLst/>
              <a:ahLst/>
              <a:cxnLst/>
              <a:rect l="l" t="t" r="r" b="b"/>
              <a:pathLst>
                <a:path w="706" h="8610" extrusionOk="0">
                  <a:moveTo>
                    <a:pt x="1" y="1"/>
                  </a:moveTo>
                  <a:lnTo>
                    <a:pt x="1" y="22"/>
                  </a:lnTo>
                  <a:cubicBezTo>
                    <a:pt x="20" y="41"/>
                    <a:pt x="20" y="62"/>
                    <a:pt x="20" y="81"/>
                  </a:cubicBezTo>
                  <a:cubicBezTo>
                    <a:pt x="20" y="81"/>
                    <a:pt x="24" y="85"/>
                    <a:pt x="28" y="91"/>
                  </a:cubicBezTo>
                  <a:lnTo>
                    <a:pt x="28" y="91"/>
                  </a:lnTo>
                  <a:cubicBezTo>
                    <a:pt x="19" y="61"/>
                    <a:pt x="15" y="31"/>
                    <a:pt x="1" y="1"/>
                  </a:cubicBezTo>
                  <a:close/>
                  <a:moveTo>
                    <a:pt x="28" y="91"/>
                  </a:moveTo>
                  <a:lnTo>
                    <a:pt x="28" y="91"/>
                  </a:lnTo>
                  <a:cubicBezTo>
                    <a:pt x="32" y="101"/>
                    <a:pt x="36" y="112"/>
                    <a:pt x="41" y="122"/>
                  </a:cubicBezTo>
                  <a:cubicBezTo>
                    <a:pt x="41" y="111"/>
                    <a:pt x="34" y="99"/>
                    <a:pt x="28" y="91"/>
                  </a:cubicBezTo>
                  <a:close/>
                  <a:moveTo>
                    <a:pt x="584" y="6614"/>
                  </a:moveTo>
                  <a:cubicBezTo>
                    <a:pt x="605" y="6735"/>
                    <a:pt x="605" y="6855"/>
                    <a:pt x="605" y="6997"/>
                  </a:cubicBezTo>
                  <a:lnTo>
                    <a:pt x="605" y="6957"/>
                  </a:lnTo>
                  <a:cubicBezTo>
                    <a:pt x="605" y="6836"/>
                    <a:pt x="605" y="6735"/>
                    <a:pt x="584" y="6614"/>
                  </a:cubicBezTo>
                  <a:close/>
                  <a:moveTo>
                    <a:pt x="625" y="7097"/>
                  </a:moveTo>
                  <a:lnTo>
                    <a:pt x="625" y="7118"/>
                  </a:lnTo>
                  <a:cubicBezTo>
                    <a:pt x="625" y="7154"/>
                    <a:pt x="626" y="7191"/>
                    <a:pt x="627" y="7229"/>
                  </a:cubicBezTo>
                  <a:lnTo>
                    <a:pt x="627" y="7229"/>
                  </a:lnTo>
                  <a:cubicBezTo>
                    <a:pt x="626" y="7185"/>
                    <a:pt x="625" y="7142"/>
                    <a:pt x="625" y="7097"/>
                  </a:cubicBezTo>
                  <a:close/>
                  <a:moveTo>
                    <a:pt x="627" y="7229"/>
                  </a:moveTo>
                  <a:cubicBezTo>
                    <a:pt x="633" y="7402"/>
                    <a:pt x="650" y="7570"/>
                    <a:pt x="665" y="7763"/>
                  </a:cubicBezTo>
                  <a:lnTo>
                    <a:pt x="665" y="7683"/>
                  </a:lnTo>
                  <a:cubicBezTo>
                    <a:pt x="650" y="7537"/>
                    <a:pt x="633" y="7379"/>
                    <a:pt x="627" y="7229"/>
                  </a:cubicBezTo>
                  <a:close/>
                  <a:moveTo>
                    <a:pt x="665" y="7944"/>
                  </a:moveTo>
                  <a:lnTo>
                    <a:pt x="665" y="7965"/>
                  </a:lnTo>
                  <a:cubicBezTo>
                    <a:pt x="686" y="8186"/>
                    <a:pt x="686" y="8387"/>
                    <a:pt x="705" y="8610"/>
                  </a:cubicBezTo>
                  <a:cubicBezTo>
                    <a:pt x="686" y="8387"/>
                    <a:pt x="686" y="8166"/>
                    <a:pt x="665" y="7944"/>
                  </a:cubicBezTo>
                  <a:close/>
                </a:path>
              </a:pathLst>
            </a:custGeom>
            <a:solidFill>
              <a:srgbClr val="E2E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71"/>
            <p:cNvSpPr/>
            <p:nvPr/>
          </p:nvSpPr>
          <p:spPr>
            <a:xfrm>
              <a:off x="6732925" y="3160875"/>
              <a:ext cx="16150" cy="180000"/>
            </a:xfrm>
            <a:custGeom>
              <a:avLst/>
              <a:gdLst/>
              <a:ahLst/>
              <a:cxnLst/>
              <a:rect l="l" t="t" r="r" b="b"/>
              <a:pathLst>
                <a:path w="646" h="7200" extrusionOk="0">
                  <a:moveTo>
                    <a:pt x="1" y="1"/>
                  </a:moveTo>
                  <a:cubicBezTo>
                    <a:pt x="1" y="41"/>
                    <a:pt x="22" y="62"/>
                    <a:pt x="22" y="103"/>
                  </a:cubicBezTo>
                  <a:lnTo>
                    <a:pt x="22" y="82"/>
                  </a:lnTo>
                  <a:cubicBezTo>
                    <a:pt x="22" y="62"/>
                    <a:pt x="1" y="22"/>
                    <a:pt x="1" y="1"/>
                  </a:cubicBezTo>
                  <a:close/>
                  <a:moveTo>
                    <a:pt x="41" y="162"/>
                  </a:moveTo>
                  <a:cubicBezTo>
                    <a:pt x="57" y="210"/>
                    <a:pt x="73" y="257"/>
                    <a:pt x="88" y="313"/>
                  </a:cubicBezTo>
                  <a:lnTo>
                    <a:pt x="88" y="313"/>
                  </a:lnTo>
                  <a:cubicBezTo>
                    <a:pt x="80" y="271"/>
                    <a:pt x="76" y="231"/>
                    <a:pt x="62" y="203"/>
                  </a:cubicBezTo>
                  <a:cubicBezTo>
                    <a:pt x="62" y="183"/>
                    <a:pt x="41" y="162"/>
                    <a:pt x="41" y="162"/>
                  </a:cubicBezTo>
                  <a:close/>
                  <a:moveTo>
                    <a:pt x="88" y="313"/>
                  </a:moveTo>
                  <a:cubicBezTo>
                    <a:pt x="92" y="330"/>
                    <a:pt x="96" y="347"/>
                    <a:pt x="102" y="364"/>
                  </a:cubicBezTo>
                  <a:cubicBezTo>
                    <a:pt x="98" y="346"/>
                    <a:pt x="93" y="329"/>
                    <a:pt x="88" y="313"/>
                  </a:cubicBezTo>
                  <a:close/>
                  <a:moveTo>
                    <a:pt x="626" y="7038"/>
                  </a:moveTo>
                  <a:lnTo>
                    <a:pt x="626" y="7078"/>
                  </a:lnTo>
                  <a:cubicBezTo>
                    <a:pt x="634" y="7086"/>
                    <a:pt x="639" y="7098"/>
                    <a:pt x="642" y="7112"/>
                  </a:cubicBezTo>
                  <a:lnTo>
                    <a:pt x="642" y="7112"/>
                  </a:lnTo>
                  <a:cubicBezTo>
                    <a:pt x="639" y="7088"/>
                    <a:pt x="634" y="7063"/>
                    <a:pt x="626" y="7038"/>
                  </a:cubicBezTo>
                  <a:close/>
                  <a:moveTo>
                    <a:pt x="642" y="7112"/>
                  </a:moveTo>
                  <a:cubicBezTo>
                    <a:pt x="646" y="7145"/>
                    <a:pt x="646" y="7176"/>
                    <a:pt x="646" y="7199"/>
                  </a:cubicBezTo>
                  <a:lnTo>
                    <a:pt x="646" y="7178"/>
                  </a:lnTo>
                  <a:cubicBezTo>
                    <a:pt x="646" y="7155"/>
                    <a:pt x="646" y="7131"/>
                    <a:pt x="642" y="7112"/>
                  </a:cubicBezTo>
                  <a:close/>
                </a:path>
              </a:pathLst>
            </a:custGeom>
            <a:solidFill>
              <a:srgbClr val="D9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71"/>
            <p:cNvSpPr/>
            <p:nvPr/>
          </p:nvSpPr>
          <p:spPr>
            <a:xfrm>
              <a:off x="6432525" y="3115050"/>
              <a:ext cx="19700" cy="12100"/>
            </a:xfrm>
            <a:custGeom>
              <a:avLst/>
              <a:gdLst/>
              <a:ahLst/>
              <a:cxnLst/>
              <a:rect l="l" t="t" r="r" b="b"/>
              <a:pathLst>
                <a:path w="788" h="484" extrusionOk="0">
                  <a:moveTo>
                    <a:pt x="1" y="0"/>
                  </a:moveTo>
                  <a:cubicBezTo>
                    <a:pt x="243" y="202"/>
                    <a:pt x="505" y="342"/>
                    <a:pt x="788" y="484"/>
                  </a:cubicBezTo>
                  <a:cubicBezTo>
                    <a:pt x="505" y="342"/>
                    <a:pt x="243" y="181"/>
                    <a:pt x="1" y="0"/>
                  </a:cubicBezTo>
                  <a:close/>
                </a:path>
              </a:pathLst>
            </a:custGeom>
            <a:solidFill>
              <a:srgbClr val="69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71"/>
            <p:cNvSpPr/>
            <p:nvPr/>
          </p:nvSpPr>
          <p:spPr>
            <a:xfrm>
              <a:off x="6404300" y="3067150"/>
              <a:ext cx="347800" cy="336225"/>
            </a:xfrm>
            <a:custGeom>
              <a:avLst/>
              <a:gdLst/>
              <a:ahLst/>
              <a:cxnLst/>
              <a:rect l="l" t="t" r="r" b="b"/>
              <a:pathLst>
                <a:path w="13912" h="13449" extrusionOk="0">
                  <a:moveTo>
                    <a:pt x="7118" y="0"/>
                  </a:moveTo>
                  <a:cubicBezTo>
                    <a:pt x="7118" y="0"/>
                    <a:pt x="5183" y="202"/>
                    <a:pt x="3086" y="282"/>
                  </a:cubicBezTo>
                  <a:cubicBezTo>
                    <a:pt x="2078" y="323"/>
                    <a:pt x="928" y="303"/>
                    <a:pt x="1" y="344"/>
                  </a:cubicBezTo>
                  <a:cubicBezTo>
                    <a:pt x="162" y="948"/>
                    <a:pt x="807" y="1653"/>
                    <a:pt x="1130" y="1916"/>
                  </a:cubicBezTo>
                  <a:cubicBezTo>
                    <a:pt x="1372" y="2097"/>
                    <a:pt x="1634" y="2258"/>
                    <a:pt x="1917" y="2400"/>
                  </a:cubicBezTo>
                  <a:cubicBezTo>
                    <a:pt x="2199" y="2561"/>
                    <a:pt x="2501" y="2682"/>
                    <a:pt x="2804" y="2782"/>
                  </a:cubicBezTo>
                  <a:cubicBezTo>
                    <a:pt x="3065" y="2884"/>
                    <a:pt x="3328" y="2964"/>
                    <a:pt x="3570" y="3045"/>
                  </a:cubicBezTo>
                  <a:cubicBezTo>
                    <a:pt x="3186" y="3145"/>
                    <a:pt x="2743" y="3306"/>
                    <a:pt x="2662" y="3669"/>
                  </a:cubicBezTo>
                  <a:lnTo>
                    <a:pt x="2662" y="3790"/>
                  </a:lnTo>
                  <a:cubicBezTo>
                    <a:pt x="2662" y="3932"/>
                    <a:pt x="2702" y="4073"/>
                    <a:pt x="2764" y="4214"/>
                  </a:cubicBezTo>
                  <a:cubicBezTo>
                    <a:pt x="2965" y="4597"/>
                    <a:pt x="3307" y="4940"/>
                    <a:pt x="3731" y="5081"/>
                  </a:cubicBezTo>
                  <a:cubicBezTo>
                    <a:pt x="2984" y="5424"/>
                    <a:pt x="2501" y="6231"/>
                    <a:pt x="2501" y="7037"/>
                  </a:cubicBezTo>
                  <a:cubicBezTo>
                    <a:pt x="2501" y="7177"/>
                    <a:pt x="2522" y="7339"/>
                    <a:pt x="2562" y="7500"/>
                  </a:cubicBezTo>
                  <a:cubicBezTo>
                    <a:pt x="2783" y="8387"/>
                    <a:pt x="3670" y="9072"/>
                    <a:pt x="4597" y="9072"/>
                  </a:cubicBezTo>
                  <a:lnTo>
                    <a:pt x="4718" y="9072"/>
                  </a:lnTo>
                  <a:cubicBezTo>
                    <a:pt x="4497" y="9255"/>
                    <a:pt x="4396" y="9537"/>
                    <a:pt x="4396" y="9819"/>
                  </a:cubicBezTo>
                  <a:cubicBezTo>
                    <a:pt x="4396" y="10101"/>
                    <a:pt x="4497" y="10424"/>
                    <a:pt x="4678" y="10645"/>
                  </a:cubicBezTo>
                  <a:cubicBezTo>
                    <a:pt x="5022" y="11109"/>
                    <a:pt x="5586" y="11371"/>
                    <a:pt x="6110" y="11593"/>
                  </a:cubicBezTo>
                  <a:cubicBezTo>
                    <a:pt x="8388" y="12580"/>
                    <a:pt x="10807" y="13448"/>
                    <a:pt x="13267" y="13448"/>
                  </a:cubicBezTo>
                  <a:cubicBezTo>
                    <a:pt x="13468" y="13448"/>
                    <a:pt x="13691" y="13448"/>
                    <a:pt x="13912" y="13427"/>
                  </a:cubicBezTo>
                  <a:cubicBezTo>
                    <a:pt x="13912" y="13367"/>
                    <a:pt x="13892" y="13306"/>
                    <a:pt x="13892" y="13246"/>
                  </a:cubicBezTo>
                  <a:lnTo>
                    <a:pt x="13892" y="12803"/>
                  </a:lnTo>
                  <a:cubicBezTo>
                    <a:pt x="13892" y="12782"/>
                    <a:pt x="13892" y="12742"/>
                    <a:pt x="13871" y="12701"/>
                  </a:cubicBezTo>
                  <a:lnTo>
                    <a:pt x="13871" y="12440"/>
                  </a:lnTo>
                  <a:cubicBezTo>
                    <a:pt x="13852" y="12217"/>
                    <a:pt x="13852" y="12016"/>
                    <a:pt x="13831" y="11795"/>
                  </a:cubicBezTo>
                  <a:lnTo>
                    <a:pt x="13831" y="11513"/>
                  </a:lnTo>
                  <a:cubicBezTo>
                    <a:pt x="13812" y="11330"/>
                    <a:pt x="13791" y="11129"/>
                    <a:pt x="13791" y="10948"/>
                  </a:cubicBezTo>
                  <a:cubicBezTo>
                    <a:pt x="13791" y="10908"/>
                    <a:pt x="13791" y="10847"/>
                    <a:pt x="13771" y="10787"/>
                  </a:cubicBezTo>
                  <a:cubicBezTo>
                    <a:pt x="13771" y="10666"/>
                    <a:pt x="13771" y="10564"/>
                    <a:pt x="13750" y="10443"/>
                  </a:cubicBezTo>
                  <a:lnTo>
                    <a:pt x="13750" y="10303"/>
                  </a:lnTo>
                  <a:cubicBezTo>
                    <a:pt x="13750" y="10282"/>
                    <a:pt x="13731" y="10263"/>
                    <a:pt x="13731" y="10242"/>
                  </a:cubicBezTo>
                  <a:cubicBezTo>
                    <a:pt x="13710" y="9859"/>
                    <a:pt x="13691" y="9537"/>
                    <a:pt x="13670" y="9335"/>
                  </a:cubicBezTo>
                  <a:lnTo>
                    <a:pt x="13629" y="9335"/>
                  </a:lnTo>
                  <a:cubicBezTo>
                    <a:pt x="13368" y="9234"/>
                    <a:pt x="13126" y="9153"/>
                    <a:pt x="12863" y="9053"/>
                  </a:cubicBezTo>
                  <a:cubicBezTo>
                    <a:pt x="12844" y="9053"/>
                    <a:pt x="12823" y="9053"/>
                    <a:pt x="12823" y="9032"/>
                  </a:cubicBezTo>
                  <a:lnTo>
                    <a:pt x="12621" y="9032"/>
                  </a:lnTo>
                  <a:cubicBezTo>
                    <a:pt x="12239" y="9032"/>
                    <a:pt x="11896" y="9032"/>
                    <a:pt x="11634" y="9013"/>
                  </a:cubicBezTo>
                  <a:cubicBezTo>
                    <a:pt x="11613" y="9013"/>
                    <a:pt x="11594" y="9032"/>
                    <a:pt x="11573" y="9053"/>
                  </a:cubicBezTo>
                  <a:cubicBezTo>
                    <a:pt x="11492" y="9134"/>
                    <a:pt x="11412" y="9234"/>
                    <a:pt x="11291" y="9255"/>
                  </a:cubicBezTo>
                  <a:lnTo>
                    <a:pt x="11250" y="9255"/>
                  </a:lnTo>
                  <a:cubicBezTo>
                    <a:pt x="11089" y="9255"/>
                    <a:pt x="10968" y="9093"/>
                    <a:pt x="10928" y="8932"/>
                  </a:cubicBezTo>
                  <a:cubicBezTo>
                    <a:pt x="10888" y="8771"/>
                    <a:pt x="10908" y="8569"/>
                    <a:pt x="10807" y="8427"/>
                  </a:cubicBezTo>
                  <a:cubicBezTo>
                    <a:pt x="10726" y="8266"/>
                    <a:pt x="10565" y="8166"/>
                    <a:pt x="10384" y="8126"/>
                  </a:cubicBezTo>
                  <a:lnTo>
                    <a:pt x="10223" y="8126"/>
                  </a:lnTo>
                  <a:cubicBezTo>
                    <a:pt x="10102" y="8126"/>
                    <a:pt x="9981" y="8145"/>
                    <a:pt x="9860" y="8166"/>
                  </a:cubicBezTo>
                  <a:cubicBezTo>
                    <a:pt x="9739" y="8206"/>
                    <a:pt x="9597" y="8247"/>
                    <a:pt x="9476" y="8247"/>
                  </a:cubicBezTo>
                  <a:lnTo>
                    <a:pt x="9436" y="8247"/>
                  </a:lnTo>
                  <a:cubicBezTo>
                    <a:pt x="9275" y="8247"/>
                    <a:pt x="9134" y="8145"/>
                    <a:pt x="9094" y="8005"/>
                  </a:cubicBezTo>
                  <a:cubicBezTo>
                    <a:pt x="9054" y="7822"/>
                    <a:pt x="9234" y="7661"/>
                    <a:pt x="9376" y="7521"/>
                  </a:cubicBezTo>
                  <a:cubicBezTo>
                    <a:pt x="9517" y="7360"/>
                    <a:pt x="9638" y="7158"/>
                    <a:pt x="9578" y="6956"/>
                  </a:cubicBezTo>
                  <a:cubicBezTo>
                    <a:pt x="9497" y="6674"/>
                    <a:pt x="9154" y="6593"/>
                    <a:pt x="8912" y="6411"/>
                  </a:cubicBezTo>
                  <a:cubicBezTo>
                    <a:pt x="8831" y="6371"/>
                    <a:pt x="8771" y="6290"/>
                    <a:pt x="8750" y="6210"/>
                  </a:cubicBezTo>
                  <a:cubicBezTo>
                    <a:pt x="8731" y="6008"/>
                    <a:pt x="8952" y="5887"/>
                    <a:pt x="9154" y="5806"/>
                  </a:cubicBezTo>
                  <a:cubicBezTo>
                    <a:pt x="9900" y="5464"/>
                    <a:pt x="10465" y="4758"/>
                    <a:pt x="10626" y="3952"/>
                  </a:cubicBezTo>
                  <a:cubicBezTo>
                    <a:pt x="10646" y="3811"/>
                    <a:pt x="10686" y="3650"/>
                    <a:pt x="10807" y="3629"/>
                  </a:cubicBezTo>
                  <a:lnTo>
                    <a:pt x="10949" y="3629"/>
                  </a:lnTo>
                  <a:cubicBezTo>
                    <a:pt x="11191" y="3731"/>
                    <a:pt x="11352" y="3952"/>
                    <a:pt x="11513" y="4153"/>
                  </a:cubicBezTo>
                  <a:cubicBezTo>
                    <a:pt x="11654" y="4295"/>
                    <a:pt x="11855" y="4435"/>
                    <a:pt x="12037" y="4435"/>
                  </a:cubicBezTo>
                  <a:cubicBezTo>
                    <a:pt x="12097" y="4435"/>
                    <a:pt x="12158" y="4416"/>
                    <a:pt x="12199" y="4395"/>
                  </a:cubicBezTo>
                  <a:cubicBezTo>
                    <a:pt x="12400" y="4274"/>
                    <a:pt x="12481" y="4013"/>
                    <a:pt x="12683" y="3932"/>
                  </a:cubicBezTo>
                  <a:cubicBezTo>
                    <a:pt x="12723" y="3932"/>
                    <a:pt x="12763" y="3911"/>
                    <a:pt x="12783" y="3911"/>
                  </a:cubicBezTo>
                  <a:cubicBezTo>
                    <a:pt x="12904" y="3911"/>
                    <a:pt x="13005" y="3973"/>
                    <a:pt x="13105" y="4032"/>
                  </a:cubicBezTo>
                  <a:cubicBezTo>
                    <a:pt x="13146" y="4053"/>
                    <a:pt x="13207" y="4093"/>
                    <a:pt x="13247" y="4113"/>
                  </a:cubicBezTo>
                  <a:cubicBezTo>
                    <a:pt x="13226" y="4032"/>
                    <a:pt x="13207" y="3973"/>
                    <a:pt x="13186" y="3911"/>
                  </a:cubicBezTo>
                  <a:cubicBezTo>
                    <a:pt x="13186" y="3892"/>
                    <a:pt x="13186" y="3871"/>
                    <a:pt x="13167" y="3852"/>
                  </a:cubicBezTo>
                  <a:cubicBezTo>
                    <a:pt x="13167" y="3811"/>
                    <a:pt x="13146" y="3790"/>
                    <a:pt x="13146" y="3750"/>
                  </a:cubicBezTo>
                  <a:cubicBezTo>
                    <a:pt x="13126" y="3731"/>
                    <a:pt x="13126" y="3731"/>
                    <a:pt x="13126" y="3710"/>
                  </a:cubicBezTo>
                  <a:cubicBezTo>
                    <a:pt x="13065" y="3569"/>
                    <a:pt x="13005" y="3427"/>
                    <a:pt x="12925" y="3306"/>
                  </a:cubicBezTo>
                  <a:cubicBezTo>
                    <a:pt x="12097" y="2118"/>
                    <a:pt x="10183" y="61"/>
                    <a:pt x="7118" y="0"/>
                  </a:cubicBezTo>
                  <a:close/>
                </a:path>
              </a:pathLst>
            </a:custGeom>
            <a:solidFill>
              <a:srgbClr val="D9D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71"/>
            <p:cNvSpPr/>
            <p:nvPr/>
          </p:nvSpPr>
          <p:spPr>
            <a:xfrm>
              <a:off x="6622575" y="3157650"/>
              <a:ext cx="124500" cy="142900"/>
            </a:xfrm>
            <a:custGeom>
              <a:avLst/>
              <a:gdLst/>
              <a:ahLst/>
              <a:cxnLst/>
              <a:rect l="l" t="t" r="r" b="b"/>
              <a:pathLst>
                <a:path w="4980" h="5716" extrusionOk="0">
                  <a:moveTo>
                    <a:pt x="2131" y="0"/>
                  </a:moveTo>
                  <a:cubicBezTo>
                    <a:pt x="2114" y="0"/>
                    <a:pt x="2096" y="3"/>
                    <a:pt x="2076" y="9"/>
                  </a:cubicBezTo>
                  <a:cubicBezTo>
                    <a:pt x="1955" y="30"/>
                    <a:pt x="1915" y="191"/>
                    <a:pt x="1895" y="332"/>
                  </a:cubicBezTo>
                  <a:cubicBezTo>
                    <a:pt x="1734" y="1138"/>
                    <a:pt x="1169" y="1844"/>
                    <a:pt x="423" y="2186"/>
                  </a:cubicBezTo>
                  <a:cubicBezTo>
                    <a:pt x="221" y="2267"/>
                    <a:pt x="0" y="2388"/>
                    <a:pt x="19" y="2590"/>
                  </a:cubicBezTo>
                  <a:cubicBezTo>
                    <a:pt x="40" y="2670"/>
                    <a:pt x="100" y="2751"/>
                    <a:pt x="181" y="2791"/>
                  </a:cubicBezTo>
                  <a:cubicBezTo>
                    <a:pt x="423" y="2973"/>
                    <a:pt x="766" y="3054"/>
                    <a:pt x="847" y="3336"/>
                  </a:cubicBezTo>
                  <a:cubicBezTo>
                    <a:pt x="907" y="3538"/>
                    <a:pt x="786" y="3740"/>
                    <a:pt x="645" y="3901"/>
                  </a:cubicBezTo>
                  <a:cubicBezTo>
                    <a:pt x="503" y="4041"/>
                    <a:pt x="323" y="4202"/>
                    <a:pt x="363" y="4385"/>
                  </a:cubicBezTo>
                  <a:cubicBezTo>
                    <a:pt x="403" y="4525"/>
                    <a:pt x="544" y="4627"/>
                    <a:pt x="705" y="4627"/>
                  </a:cubicBezTo>
                  <a:cubicBezTo>
                    <a:pt x="724" y="4629"/>
                    <a:pt x="743" y="4630"/>
                    <a:pt x="762" y="4630"/>
                  </a:cubicBezTo>
                  <a:cubicBezTo>
                    <a:pt x="884" y="4630"/>
                    <a:pt x="1006" y="4581"/>
                    <a:pt x="1129" y="4546"/>
                  </a:cubicBezTo>
                  <a:cubicBezTo>
                    <a:pt x="1247" y="4516"/>
                    <a:pt x="1375" y="4497"/>
                    <a:pt x="1507" y="4497"/>
                  </a:cubicBezTo>
                  <a:cubicBezTo>
                    <a:pt x="1555" y="4497"/>
                    <a:pt x="1604" y="4500"/>
                    <a:pt x="1653" y="4506"/>
                  </a:cubicBezTo>
                  <a:cubicBezTo>
                    <a:pt x="1834" y="4546"/>
                    <a:pt x="1995" y="4646"/>
                    <a:pt x="2076" y="4807"/>
                  </a:cubicBezTo>
                  <a:cubicBezTo>
                    <a:pt x="2177" y="4949"/>
                    <a:pt x="2157" y="5151"/>
                    <a:pt x="2197" y="5312"/>
                  </a:cubicBezTo>
                  <a:cubicBezTo>
                    <a:pt x="2233" y="5476"/>
                    <a:pt x="2353" y="5640"/>
                    <a:pt x="2509" y="5640"/>
                  </a:cubicBezTo>
                  <a:cubicBezTo>
                    <a:pt x="2526" y="5640"/>
                    <a:pt x="2543" y="5638"/>
                    <a:pt x="2560" y="5635"/>
                  </a:cubicBezTo>
                  <a:cubicBezTo>
                    <a:pt x="2681" y="5614"/>
                    <a:pt x="2761" y="5514"/>
                    <a:pt x="2842" y="5433"/>
                  </a:cubicBezTo>
                  <a:cubicBezTo>
                    <a:pt x="2995" y="5314"/>
                    <a:pt x="3189" y="5267"/>
                    <a:pt x="3378" y="5267"/>
                  </a:cubicBezTo>
                  <a:cubicBezTo>
                    <a:pt x="3415" y="5267"/>
                    <a:pt x="3451" y="5268"/>
                    <a:pt x="3487" y="5272"/>
                  </a:cubicBezTo>
                  <a:cubicBezTo>
                    <a:pt x="3710" y="5291"/>
                    <a:pt x="3911" y="5352"/>
                    <a:pt x="4132" y="5433"/>
                  </a:cubicBezTo>
                  <a:cubicBezTo>
                    <a:pt x="4395" y="5533"/>
                    <a:pt x="4637" y="5614"/>
                    <a:pt x="4898" y="5715"/>
                  </a:cubicBezTo>
                  <a:lnTo>
                    <a:pt x="4939" y="5715"/>
                  </a:lnTo>
                  <a:cubicBezTo>
                    <a:pt x="4919" y="5573"/>
                    <a:pt x="4919" y="5493"/>
                    <a:pt x="4919" y="5493"/>
                  </a:cubicBezTo>
                  <a:cubicBezTo>
                    <a:pt x="4919" y="5493"/>
                    <a:pt x="4979" y="2227"/>
                    <a:pt x="4516" y="493"/>
                  </a:cubicBezTo>
                  <a:cubicBezTo>
                    <a:pt x="4476" y="473"/>
                    <a:pt x="4415" y="433"/>
                    <a:pt x="4374" y="412"/>
                  </a:cubicBezTo>
                  <a:cubicBezTo>
                    <a:pt x="4280" y="349"/>
                    <a:pt x="4161" y="299"/>
                    <a:pt x="4047" y="299"/>
                  </a:cubicBezTo>
                  <a:cubicBezTo>
                    <a:pt x="4015" y="299"/>
                    <a:pt x="3983" y="303"/>
                    <a:pt x="3952" y="312"/>
                  </a:cubicBezTo>
                  <a:cubicBezTo>
                    <a:pt x="3750" y="393"/>
                    <a:pt x="3669" y="654"/>
                    <a:pt x="3468" y="775"/>
                  </a:cubicBezTo>
                  <a:cubicBezTo>
                    <a:pt x="3415" y="804"/>
                    <a:pt x="3358" y="817"/>
                    <a:pt x="3300" y="817"/>
                  </a:cubicBezTo>
                  <a:cubicBezTo>
                    <a:pt x="3116" y="817"/>
                    <a:pt x="2920" y="687"/>
                    <a:pt x="2782" y="533"/>
                  </a:cubicBezTo>
                  <a:cubicBezTo>
                    <a:pt x="2621" y="332"/>
                    <a:pt x="2460" y="111"/>
                    <a:pt x="2218" y="9"/>
                  </a:cubicBezTo>
                  <a:cubicBezTo>
                    <a:pt x="2191" y="9"/>
                    <a:pt x="2164" y="0"/>
                    <a:pt x="21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71"/>
            <p:cNvSpPr/>
            <p:nvPr/>
          </p:nvSpPr>
          <p:spPr>
            <a:xfrm>
              <a:off x="6448800" y="3162125"/>
              <a:ext cx="192950" cy="59300"/>
            </a:xfrm>
            <a:custGeom>
              <a:avLst/>
              <a:gdLst/>
              <a:ahLst/>
              <a:cxnLst/>
              <a:rect l="l" t="t" r="r" b="b"/>
              <a:pathLst>
                <a:path w="7718" h="2372" extrusionOk="0">
                  <a:moveTo>
                    <a:pt x="437" y="0"/>
                  </a:moveTo>
                  <a:cubicBezTo>
                    <a:pt x="0" y="0"/>
                    <a:pt x="128" y="1045"/>
                    <a:pt x="258" y="1303"/>
                  </a:cubicBezTo>
                  <a:cubicBezTo>
                    <a:pt x="298" y="1403"/>
                    <a:pt x="358" y="1504"/>
                    <a:pt x="438" y="1585"/>
                  </a:cubicBezTo>
                  <a:cubicBezTo>
                    <a:pt x="631" y="1776"/>
                    <a:pt x="920" y="1817"/>
                    <a:pt x="1211" y="1817"/>
                  </a:cubicBezTo>
                  <a:cubicBezTo>
                    <a:pt x="1317" y="1817"/>
                    <a:pt x="1424" y="1811"/>
                    <a:pt x="1527" y="1806"/>
                  </a:cubicBezTo>
                  <a:cubicBezTo>
                    <a:pt x="1814" y="1782"/>
                    <a:pt x="2101" y="1771"/>
                    <a:pt x="2386" y="1771"/>
                  </a:cubicBezTo>
                  <a:cubicBezTo>
                    <a:pt x="2823" y="1771"/>
                    <a:pt x="3258" y="1797"/>
                    <a:pt x="3685" y="1846"/>
                  </a:cubicBezTo>
                  <a:cubicBezTo>
                    <a:pt x="4921" y="2003"/>
                    <a:pt x="6158" y="2371"/>
                    <a:pt x="7394" y="2371"/>
                  </a:cubicBezTo>
                  <a:cubicBezTo>
                    <a:pt x="7428" y="2371"/>
                    <a:pt x="7461" y="2371"/>
                    <a:pt x="7495" y="2370"/>
                  </a:cubicBezTo>
                  <a:cubicBezTo>
                    <a:pt x="7596" y="2370"/>
                    <a:pt x="7696" y="2351"/>
                    <a:pt x="7717" y="2270"/>
                  </a:cubicBezTo>
                  <a:cubicBezTo>
                    <a:pt x="7717" y="2169"/>
                    <a:pt x="7596" y="2128"/>
                    <a:pt x="7495" y="2109"/>
                  </a:cubicBezTo>
                  <a:cubicBezTo>
                    <a:pt x="5621" y="1806"/>
                    <a:pt x="3704" y="1604"/>
                    <a:pt x="1911" y="999"/>
                  </a:cubicBezTo>
                  <a:cubicBezTo>
                    <a:pt x="1608" y="919"/>
                    <a:pt x="1306" y="798"/>
                    <a:pt x="1084" y="596"/>
                  </a:cubicBezTo>
                  <a:cubicBezTo>
                    <a:pt x="903" y="415"/>
                    <a:pt x="842" y="133"/>
                    <a:pt x="580" y="32"/>
                  </a:cubicBezTo>
                  <a:cubicBezTo>
                    <a:pt x="527" y="10"/>
                    <a:pt x="479" y="0"/>
                    <a:pt x="43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71"/>
            <p:cNvSpPr/>
            <p:nvPr/>
          </p:nvSpPr>
          <p:spPr>
            <a:xfrm>
              <a:off x="6560550" y="3169475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3046" h="3065" extrusionOk="0">
                  <a:moveTo>
                    <a:pt x="1513" y="0"/>
                  </a:moveTo>
                  <a:cubicBezTo>
                    <a:pt x="686" y="0"/>
                    <a:pt x="1" y="686"/>
                    <a:pt x="1" y="1533"/>
                  </a:cubicBezTo>
                  <a:cubicBezTo>
                    <a:pt x="1" y="2379"/>
                    <a:pt x="686" y="3065"/>
                    <a:pt x="1513" y="3065"/>
                  </a:cubicBezTo>
                  <a:cubicBezTo>
                    <a:pt x="2360" y="3065"/>
                    <a:pt x="3046" y="2379"/>
                    <a:pt x="3046" y="1533"/>
                  </a:cubicBezTo>
                  <a:cubicBezTo>
                    <a:pt x="3046" y="686"/>
                    <a:pt x="2360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71"/>
            <p:cNvSpPr/>
            <p:nvPr/>
          </p:nvSpPr>
          <p:spPr>
            <a:xfrm>
              <a:off x="6568125" y="3175525"/>
              <a:ext cx="62525" cy="6252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1251" y="0"/>
                  </a:moveTo>
                  <a:cubicBezTo>
                    <a:pt x="565" y="0"/>
                    <a:pt x="1" y="565"/>
                    <a:pt x="1" y="1250"/>
                  </a:cubicBezTo>
                  <a:cubicBezTo>
                    <a:pt x="1" y="1955"/>
                    <a:pt x="565" y="2500"/>
                    <a:pt x="1251" y="2500"/>
                  </a:cubicBezTo>
                  <a:cubicBezTo>
                    <a:pt x="1936" y="2500"/>
                    <a:pt x="2501" y="1955"/>
                    <a:pt x="2501" y="1250"/>
                  </a:cubicBezTo>
                  <a:cubicBezTo>
                    <a:pt x="2501" y="565"/>
                    <a:pt x="1936" y="0"/>
                    <a:pt x="125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71"/>
            <p:cNvSpPr/>
            <p:nvPr/>
          </p:nvSpPr>
          <p:spPr>
            <a:xfrm>
              <a:off x="6650275" y="3181050"/>
              <a:ext cx="227825" cy="112150"/>
            </a:xfrm>
            <a:custGeom>
              <a:avLst/>
              <a:gdLst/>
              <a:ahLst/>
              <a:cxnLst/>
              <a:rect l="l" t="t" r="r" b="b"/>
              <a:pathLst>
                <a:path w="9113" h="4486" extrusionOk="0">
                  <a:moveTo>
                    <a:pt x="2360" y="0"/>
                  </a:moveTo>
                  <a:cubicBezTo>
                    <a:pt x="2360" y="0"/>
                    <a:pt x="2178" y="626"/>
                    <a:pt x="1513" y="1371"/>
                  </a:cubicBezTo>
                  <a:cubicBezTo>
                    <a:pt x="847" y="2137"/>
                    <a:pt x="0" y="2400"/>
                    <a:pt x="0" y="2400"/>
                  </a:cubicBezTo>
                  <a:cubicBezTo>
                    <a:pt x="989" y="2823"/>
                    <a:pt x="1231" y="3912"/>
                    <a:pt x="1311" y="4315"/>
                  </a:cubicBezTo>
                  <a:cubicBezTo>
                    <a:pt x="1336" y="4438"/>
                    <a:pt x="1936" y="4486"/>
                    <a:pt x="2782" y="4486"/>
                  </a:cubicBezTo>
                  <a:cubicBezTo>
                    <a:pt x="4713" y="4486"/>
                    <a:pt x="7921" y="4235"/>
                    <a:pt x="8468" y="4053"/>
                  </a:cubicBezTo>
                  <a:cubicBezTo>
                    <a:pt x="9094" y="3871"/>
                    <a:pt x="9113" y="3468"/>
                    <a:pt x="9113" y="3468"/>
                  </a:cubicBezTo>
                  <a:cubicBezTo>
                    <a:pt x="8852" y="2057"/>
                    <a:pt x="2360" y="0"/>
                    <a:pt x="2360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71"/>
            <p:cNvSpPr/>
            <p:nvPr/>
          </p:nvSpPr>
          <p:spPr>
            <a:xfrm>
              <a:off x="6649250" y="3239825"/>
              <a:ext cx="228850" cy="31475"/>
            </a:xfrm>
            <a:custGeom>
              <a:avLst/>
              <a:gdLst/>
              <a:ahLst/>
              <a:cxnLst/>
              <a:rect l="l" t="t" r="r" b="b"/>
              <a:pathLst>
                <a:path w="9154" h="1259" extrusionOk="0">
                  <a:moveTo>
                    <a:pt x="35" y="0"/>
                  </a:moveTo>
                  <a:cubicBezTo>
                    <a:pt x="20" y="0"/>
                    <a:pt x="16" y="15"/>
                    <a:pt x="1" y="28"/>
                  </a:cubicBezTo>
                  <a:cubicBezTo>
                    <a:pt x="1" y="49"/>
                    <a:pt x="22" y="69"/>
                    <a:pt x="41" y="69"/>
                  </a:cubicBezTo>
                  <a:lnTo>
                    <a:pt x="9094" y="1259"/>
                  </a:lnTo>
                  <a:lnTo>
                    <a:pt x="9114" y="1259"/>
                  </a:lnTo>
                  <a:cubicBezTo>
                    <a:pt x="9135" y="1259"/>
                    <a:pt x="9135" y="1238"/>
                    <a:pt x="9135" y="1238"/>
                  </a:cubicBezTo>
                  <a:cubicBezTo>
                    <a:pt x="9154" y="1219"/>
                    <a:pt x="9135" y="1198"/>
                    <a:pt x="9114" y="1178"/>
                  </a:cubicBezTo>
                  <a:lnTo>
                    <a:pt x="62" y="9"/>
                  </a:lnTo>
                  <a:cubicBezTo>
                    <a:pt x="50" y="3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71"/>
            <p:cNvSpPr/>
            <p:nvPr/>
          </p:nvSpPr>
          <p:spPr>
            <a:xfrm>
              <a:off x="6185550" y="3726200"/>
              <a:ext cx="15675" cy="20900"/>
            </a:xfrm>
            <a:custGeom>
              <a:avLst/>
              <a:gdLst/>
              <a:ahLst/>
              <a:cxnLst/>
              <a:rect l="l" t="t" r="r" b="b"/>
              <a:pathLst>
                <a:path w="627" h="836" extrusionOk="0">
                  <a:moveTo>
                    <a:pt x="85" y="0"/>
                  </a:moveTo>
                  <a:cubicBezTo>
                    <a:pt x="70" y="0"/>
                    <a:pt x="56" y="14"/>
                    <a:pt x="41" y="29"/>
                  </a:cubicBezTo>
                  <a:cubicBezTo>
                    <a:pt x="1" y="210"/>
                    <a:pt x="41" y="392"/>
                    <a:pt x="143" y="532"/>
                  </a:cubicBezTo>
                  <a:cubicBezTo>
                    <a:pt x="223" y="674"/>
                    <a:pt x="364" y="755"/>
                    <a:pt x="525" y="795"/>
                  </a:cubicBezTo>
                  <a:cubicBezTo>
                    <a:pt x="525" y="815"/>
                    <a:pt x="546" y="815"/>
                    <a:pt x="546" y="836"/>
                  </a:cubicBezTo>
                  <a:lnTo>
                    <a:pt x="565" y="836"/>
                  </a:lnTo>
                  <a:cubicBezTo>
                    <a:pt x="586" y="836"/>
                    <a:pt x="606" y="815"/>
                    <a:pt x="606" y="795"/>
                  </a:cubicBezTo>
                  <a:lnTo>
                    <a:pt x="606" y="774"/>
                  </a:lnTo>
                  <a:cubicBezTo>
                    <a:pt x="627" y="755"/>
                    <a:pt x="627" y="755"/>
                    <a:pt x="606" y="734"/>
                  </a:cubicBezTo>
                  <a:cubicBezTo>
                    <a:pt x="606" y="734"/>
                    <a:pt x="586" y="734"/>
                    <a:pt x="586" y="715"/>
                  </a:cubicBezTo>
                  <a:cubicBezTo>
                    <a:pt x="425" y="715"/>
                    <a:pt x="283" y="613"/>
                    <a:pt x="202" y="492"/>
                  </a:cubicBezTo>
                  <a:cubicBezTo>
                    <a:pt x="122" y="371"/>
                    <a:pt x="82" y="190"/>
                    <a:pt x="122" y="49"/>
                  </a:cubicBezTo>
                  <a:cubicBezTo>
                    <a:pt x="122" y="29"/>
                    <a:pt x="122" y="8"/>
                    <a:pt x="102" y="8"/>
                  </a:cubicBezTo>
                  <a:cubicBezTo>
                    <a:pt x="96" y="3"/>
                    <a:pt x="90" y="0"/>
                    <a:pt x="8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71"/>
            <p:cNvSpPr/>
            <p:nvPr/>
          </p:nvSpPr>
          <p:spPr>
            <a:xfrm>
              <a:off x="6384675" y="3604950"/>
              <a:ext cx="139600" cy="9575"/>
            </a:xfrm>
            <a:custGeom>
              <a:avLst/>
              <a:gdLst/>
              <a:ahLst/>
              <a:cxnLst/>
              <a:rect l="l" t="t" r="r" b="b"/>
              <a:pathLst>
                <a:path w="5584" h="383" extrusionOk="0">
                  <a:moveTo>
                    <a:pt x="81" y="0"/>
                  </a:moveTo>
                  <a:cubicBezTo>
                    <a:pt x="41" y="0"/>
                    <a:pt x="20" y="41"/>
                    <a:pt x="20" y="81"/>
                  </a:cubicBezTo>
                  <a:cubicBezTo>
                    <a:pt x="0" y="121"/>
                    <a:pt x="41" y="162"/>
                    <a:pt x="81" y="162"/>
                  </a:cubicBezTo>
                  <a:lnTo>
                    <a:pt x="5503" y="383"/>
                  </a:lnTo>
                  <a:cubicBezTo>
                    <a:pt x="5544" y="383"/>
                    <a:pt x="5565" y="363"/>
                    <a:pt x="5584" y="323"/>
                  </a:cubicBezTo>
                  <a:cubicBezTo>
                    <a:pt x="5584" y="283"/>
                    <a:pt x="5544" y="242"/>
                    <a:pt x="5503" y="242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71"/>
            <p:cNvSpPr/>
            <p:nvPr/>
          </p:nvSpPr>
          <p:spPr>
            <a:xfrm>
              <a:off x="5933075" y="3910875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100" y="0"/>
                  </a:moveTo>
                  <a:cubicBezTo>
                    <a:pt x="60" y="21"/>
                    <a:pt x="40" y="40"/>
                    <a:pt x="40" y="40"/>
                  </a:cubicBezTo>
                  <a:cubicBezTo>
                    <a:pt x="19" y="40"/>
                    <a:pt x="0" y="61"/>
                    <a:pt x="19" y="81"/>
                  </a:cubicBezTo>
                  <a:lnTo>
                    <a:pt x="19" y="102"/>
                  </a:lnTo>
                  <a:cubicBezTo>
                    <a:pt x="40" y="61"/>
                    <a:pt x="81" y="40"/>
                    <a:pt x="100" y="0"/>
                  </a:cubicBezTo>
                  <a:close/>
                </a:path>
              </a:pathLst>
            </a:custGeom>
            <a:solidFill>
              <a:srgbClr val="E2E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71"/>
            <p:cNvSpPr/>
            <p:nvPr/>
          </p:nvSpPr>
          <p:spPr>
            <a:xfrm>
              <a:off x="5933550" y="3635175"/>
              <a:ext cx="427950" cy="278250"/>
            </a:xfrm>
            <a:custGeom>
              <a:avLst/>
              <a:gdLst/>
              <a:ahLst/>
              <a:cxnLst/>
              <a:rect l="l" t="t" r="r" b="b"/>
              <a:pathLst>
                <a:path w="17118" h="11130" extrusionOk="0">
                  <a:moveTo>
                    <a:pt x="17077" y="1"/>
                  </a:moveTo>
                  <a:cubicBezTo>
                    <a:pt x="17057" y="1"/>
                    <a:pt x="17057" y="1"/>
                    <a:pt x="17037" y="20"/>
                  </a:cubicBezTo>
                  <a:cubicBezTo>
                    <a:pt x="12339" y="5041"/>
                    <a:pt x="1029" y="10565"/>
                    <a:pt x="81" y="11028"/>
                  </a:cubicBezTo>
                  <a:cubicBezTo>
                    <a:pt x="62" y="11068"/>
                    <a:pt x="21" y="11089"/>
                    <a:pt x="0" y="11130"/>
                  </a:cubicBezTo>
                  <a:lnTo>
                    <a:pt x="41" y="11130"/>
                  </a:lnTo>
                  <a:cubicBezTo>
                    <a:pt x="162" y="11068"/>
                    <a:pt x="12199" y="5302"/>
                    <a:pt x="17097" y="61"/>
                  </a:cubicBezTo>
                  <a:cubicBezTo>
                    <a:pt x="17118" y="41"/>
                    <a:pt x="17118" y="20"/>
                    <a:pt x="17097" y="20"/>
                  </a:cubicBezTo>
                  <a:cubicBezTo>
                    <a:pt x="17097" y="1"/>
                    <a:pt x="17077" y="1"/>
                    <a:pt x="17077" y="1"/>
                  </a:cubicBezTo>
                  <a:close/>
                </a:path>
              </a:pathLst>
            </a:custGeom>
            <a:solidFill>
              <a:srgbClr val="D9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71"/>
            <p:cNvSpPr/>
            <p:nvPr/>
          </p:nvSpPr>
          <p:spPr>
            <a:xfrm>
              <a:off x="5916400" y="39330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2" y="0"/>
                  </a:moveTo>
                  <a:cubicBezTo>
                    <a:pt x="22" y="0"/>
                    <a:pt x="1" y="21"/>
                    <a:pt x="1" y="40"/>
                  </a:cubicBezTo>
                  <a:lnTo>
                    <a:pt x="1" y="61"/>
                  </a:lnTo>
                  <a:cubicBezTo>
                    <a:pt x="22" y="40"/>
                    <a:pt x="41" y="0"/>
                    <a:pt x="62" y="0"/>
                  </a:cubicBezTo>
                  <a:close/>
                </a:path>
              </a:pathLst>
            </a:custGeom>
            <a:solidFill>
              <a:srgbClr val="E2E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71"/>
            <p:cNvSpPr/>
            <p:nvPr/>
          </p:nvSpPr>
          <p:spPr>
            <a:xfrm>
              <a:off x="5916400" y="3628125"/>
              <a:ext cx="472800" cy="306950"/>
            </a:xfrm>
            <a:custGeom>
              <a:avLst/>
              <a:gdLst/>
              <a:ahLst/>
              <a:cxnLst/>
              <a:rect l="l" t="t" r="r" b="b"/>
              <a:pathLst>
                <a:path w="18912" h="12278" extrusionOk="0">
                  <a:moveTo>
                    <a:pt x="18872" y="1"/>
                  </a:moveTo>
                  <a:cubicBezTo>
                    <a:pt x="18852" y="1"/>
                    <a:pt x="18852" y="1"/>
                    <a:pt x="18831" y="20"/>
                  </a:cubicBezTo>
                  <a:cubicBezTo>
                    <a:pt x="18831" y="20"/>
                    <a:pt x="18086" y="1130"/>
                    <a:pt x="12259" y="5504"/>
                  </a:cubicBezTo>
                  <a:cubicBezTo>
                    <a:pt x="6635" y="9718"/>
                    <a:pt x="506" y="12016"/>
                    <a:pt x="62" y="12197"/>
                  </a:cubicBezTo>
                  <a:cubicBezTo>
                    <a:pt x="41" y="12197"/>
                    <a:pt x="22" y="12237"/>
                    <a:pt x="1" y="12258"/>
                  </a:cubicBezTo>
                  <a:cubicBezTo>
                    <a:pt x="22" y="12258"/>
                    <a:pt x="22" y="12278"/>
                    <a:pt x="41" y="12278"/>
                  </a:cubicBezTo>
                  <a:lnTo>
                    <a:pt x="62" y="12278"/>
                  </a:lnTo>
                  <a:cubicBezTo>
                    <a:pt x="122" y="12237"/>
                    <a:pt x="6473" y="9939"/>
                    <a:pt x="12320" y="5565"/>
                  </a:cubicBezTo>
                  <a:cubicBezTo>
                    <a:pt x="18167" y="1170"/>
                    <a:pt x="18872" y="101"/>
                    <a:pt x="18892" y="60"/>
                  </a:cubicBezTo>
                  <a:cubicBezTo>
                    <a:pt x="18912" y="41"/>
                    <a:pt x="18912" y="20"/>
                    <a:pt x="18892" y="1"/>
                  </a:cubicBezTo>
                  <a:close/>
                </a:path>
              </a:pathLst>
            </a:custGeom>
            <a:solidFill>
              <a:srgbClr val="D9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71"/>
            <p:cNvSpPr/>
            <p:nvPr/>
          </p:nvSpPr>
          <p:spPr>
            <a:xfrm>
              <a:off x="5896250" y="3964825"/>
              <a:ext cx="1550" cy="1500"/>
            </a:xfrm>
            <a:custGeom>
              <a:avLst/>
              <a:gdLst/>
              <a:ahLst/>
              <a:cxnLst/>
              <a:rect l="l" t="t" r="r" b="b"/>
              <a:pathLst>
                <a:path w="62" h="60" extrusionOk="0">
                  <a:moveTo>
                    <a:pt x="41" y="0"/>
                  </a:moveTo>
                  <a:cubicBezTo>
                    <a:pt x="22" y="0"/>
                    <a:pt x="1" y="19"/>
                    <a:pt x="1" y="40"/>
                  </a:cubicBezTo>
                  <a:lnTo>
                    <a:pt x="22" y="60"/>
                  </a:lnTo>
                  <a:lnTo>
                    <a:pt x="41" y="60"/>
                  </a:lnTo>
                  <a:cubicBezTo>
                    <a:pt x="41" y="40"/>
                    <a:pt x="62" y="19"/>
                    <a:pt x="62" y="0"/>
                  </a:cubicBezTo>
                  <a:close/>
                </a:path>
              </a:pathLst>
            </a:custGeom>
            <a:solidFill>
              <a:srgbClr val="E2E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71"/>
            <p:cNvSpPr/>
            <p:nvPr/>
          </p:nvSpPr>
          <p:spPr>
            <a:xfrm>
              <a:off x="5896775" y="3631150"/>
              <a:ext cx="519650" cy="335700"/>
            </a:xfrm>
            <a:custGeom>
              <a:avLst/>
              <a:gdLst/>
              <a:ahLst/>
              <a:cxnLst/>
              <a:rect l="l" t="t" r="r" b="b"/>
              <a:pathLst>
                <a:path w="20786" h="13428" extrusionOk="0">
                  <a:moveTo>
                    <a:pt x="20745" y="1"/>
                  </a:moveTo>
                  <a:cubicBezTo>
                    <a:pt x="20726" y="1"/>
                    <a:pt x="20726" y="20"/>
                    <a:pt x="20705" y="20"/>
                  </a:cubicBezTo>
                  <a:cubicBezTo>
                    <a:pt x="20686" y="41"/>
                    <a:pt x="18326" y="2904"/>
                    <a:pt x="10524" y="7863"/>
                  </a:cubicBezTo>
                  <a:cubicBezTo>
                    <a:pt x="3105" y="12581"/>
                    <a:pt x="323" y="13266"/>
                    <a:pt x="41" y="13347"/>
                  </a:cubicBezTo>
                  <a:cubicBezTo>
                    <a:pt x="41" y="13366"/>
                    <a:pt x="20" y="13387"/>
                    <a:pt x="20" y="13407"/>
                  </a:cubicBezTo>
                  <a:lnTo>
                    <a:pt x="1" y="13407"/>
                  </a:lnTo>
                  <a:lnTo>
                    <a:pt x="20" y="13428"/>
                  </a:lnTo>
                  <a:lnTo>
                    <a:pt x="41" y="13428"/>
                  </a:lnTo>
                  <a:cubicBezTo>
                    <a:pt x="60" y="13407"/>
                    <a:pt x="2742" y="12904"/>
                    <a:pt x="10565" y="7923"/>
                  </a:cubicBezTo>
                  <a:cubicBezTo>
                    <a:pt x="18366" y="2963"/>
                    <a:pt x="20745" y="101"/>
                    <a:pt x="20766" y="60"/>
                  </a:cubicBezTo>
                  <a:cubicBezTo>
                    <a:pt x="20786" y="60"/>
                    <a:pt x="20786" y="20"/>
                    <a:pt x="20766" y="20"/>
                  </a:cubicBezTo>
                  <a:lnTo>
                    <a:pt x="20745" y="1"/>
                  </a:lnTo>
                  <a:close/>
                </a:path>
              </a:pathLst>
            </a:custGeom>
            <a:solidFill>
              <a:srgbClr val="D9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71"/>
            <p:cNvSpPr/>
            <p:nvPr/>
          </p:nvSpPr>
          <p:spPr>
            <a:xfrm>
              <a:off x="5896250" y="3992025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22" y="1"/>
                  </a:moveTo>
                  <a:cubicBezTo>
                    <a:pt x="1" y="20"/>
                    <a:pt x="1" y="41"/>
                    <a:pt x="22" y="41"/>
                  </a:cubicBezTo>
                  <a:cubicBezTo>
                    <a:pt x="22" y="60"/>
                    <a:pt x="41" y="60"/>
                    <a:pt x="41" y="60"/>
                  </a:cubicBezTo>
                  <a:lnTo>
                    <a:pt x="81" y="60"/>
                  </a:lnTo>
                  <a:cubicBezTo>
                    <a:pt x="62" y="41"/>
                    <a:pt x="62" y="41"/>
                    <a:pt x="41" y="41"/>
                  </a:cubicBezTo>
                  <a:cubicBezTo>
                    <a:pt x="41" y="20"/>
                    <a:pt x="22" y="20"/>
                    <a:pt x="22" y="1"/>
                  </a:cubicBezTo>
                  <a:close/>
                </a:path>
              </a:pathLst>
            </a:custGeom>
            <a:solidFill>
              <a:srgbClr val="E2E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71"/>
            <p:cNvSpPr/>
            <p:nvPr/>
          </p:nvSpPr>
          <p:spPr>
            <a:xfrm>
              <a:off x="5896775" y="3643725"/>
              <a:ext cx="535775" cy="349825"/>
            </a:xfrm>
            <a:custGeom>
              <a:avLst/>
              <a:gdLst/>
              <a:ahLst/>
              <a:cxnLst/>
              <a:rect l="l" t="t" r="r" b="b"/>
              <a:pathLst>
                <a:path w="21431" h="13993" extrusionOk="0">
                  <a:moveTo>
                    <a:pt x="21390" y="1"/>
                  </a:moveTo>
                  <a:cubicBezTo>
                    <a:pt x="21371" y="1"/>
                    <a:pt x="21371" y="1"/>
                    <a:pt x="21350" y="22"/>
                  </a:cubicBezTo>
                  <a:cubicBezTo>
                    <a:pt x="21350" y="22"/>
                    <a:pt x="20584" y="1211"/>
                    <a:pt x="13831" y="5968"/>
                  </a:cubicBezTo>
                  <a:cubicBezTo>
                    <a:pt x="7057" y="10726"/>
                    <a:pt x="81" y="13892"/>
                    <a:pt x="20" y="13933"/>
                  </a:cubicBezTo>
                  <a:lnTo>
                    <a:pt x="1" y="13933"/>
                  </a:lnTo>
                  <a:cubicBezTo>
                    <a:pt x="1" y="13952"/>
                    <a:pt x="20" y="13952"/>
                    <a:pt x="20" y="13973"/>
                  </a:cubicBezTo>
                  <a:cubicBezTo>
                    <a:pt x="41" y="13973"/>
                    <a:pt x="41" y="13973"/>
                    <a:pt x="60" y="13992"/>
                  </a:cubicBezTo>
                  <a:cubicBezTo>
                    <a:pt x="484" y="13791"/>
                    <a:pt x="7278" y="10667"/>
                    <a:pt x="13871" y="6030"/>
                  </a:cubicBezTo>
                  <a:cubicBezTo>
                    <a:pt x="20665" y="1251"/>
                    <a:pt x="21390" y="103"/>
                    <a:pt x="21431" y="62"/>
                  </a:cubicBezTo>
                  <a:cubicBezTo>
                    <a:pt x="21431" y="41"/>
                    <a:pt x="21431" y="22"/>
                    <a:pt x="21411" y="1"/>
                  </a:cubicBezTo>
                  <a:close/>
                </a:path>
              </a:pathLst>
            </a:custGeom>
            <a:solidFill>
              <a:srgbClr val="D9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71"/>
            <p:cNvSpPr/>
            <p:nvPr/>
          </p:nvSpPr>
          <p:spPr>
            <a:xfrm>
              <a:off x="6114500" y="3787875"/>
              <a:ext cx="171900" cy="110425"/>
            </a:xfrm>
            <a:custGeom>
              <a:avLst/>
              <a:gdLst/>
              <a:ahLst/>
              <a:cxnLst/>
              <a:rect l="l" t="t" r="r" b="b"/>
              <a:pathLst>
                <a:path w="6876" h="4417" extrusionOk="0">
                  <a:moveTo>
                    <a:pt x="6835" y="1"/>
                  </a:moveTo>
                  <a:cubicBezTo>
                    <a:pt x="6286" y="353"/>
                    <a:pt x="5547" y="802"/>
                    <a:pt x="4729" y="1326"/>
                  </a:cubicBezTo>
                  <a:lnTo>
                    <a:pt x="4729" y="1326"/>
                  </a:lnTo>
                  <a:cubicBezTo>
                    <a:pt x="5213" y="1064"/>
                    <a:pt x="5935" y="622"/>
                    <a:pt x="6875" y="22"/>
                  </a:cubicBezTo>
                  <a:cubicBezTo>
                    <a:pt x="6875" y="1"/>
                    <a:pt x="6875" y="1"/>
                    <a:pt x="6856" y="1"/>
                  </a:cubicBezTo>
                  <a:close/>
                  <a:moveTo>
                    <a:pt x="4729" y="1326"/>
                  </a:moveTo>
                  <a:cubicBezTo>
                    <a:pt x="4725" y="1328"/>
                    <a:pt x="4722" y="1330"/>
                    <a:pt x="4719" y="1331"/>
                  </a:cubicBezTo>
                  <a:cubicBezTo>
                    <a:pt x="4719" y="1332"/>
                    <a:pt x="4719" y="1332"/>
                    <a:pt x="4719" y="1332"/>
                  </a:cubicBezTo>
                  <a:lnTo>
                    <a:pt x="4719" y="1332"/>
                  </a:lnTo>
                  <a:cubicBezTo>
                    <a:pt x="4722" y="1330"/>
                    <a:pt x="4726" y="1328"/>
                    <a:pt x="4729" y="1326"/>
                  </a:cubicBezTo>
                  <a:close/>
                  <a:moveTo>
                    <a:pt x="4719" y="1332"/>
                  </a:moveTo>
                  <a:cubicBezTo>
                    <a:pt x="4708" y="1339"/>
                    <a:pt x="4698" y="1346"/>
                    <a:pt x="4688" y="1352"/>
                  </a:cubicBezTo>
                  <a:lnTo>
                    <a:pt x="4688" y="1352"/>
                  </a:lnTo>
                  <a:cubicBezTo>
                    <a:pt x="4704" y="1352"/>
                    <a:pt x="4718" y="1349"/>
                    <a:pt x="4719" y="1332"/>
                  </a:cubicBezTo>
                  <a:close/>
                  <a:moveTo>
                    <a:pt x="4688" y="1352"/>
                  </a:moveTo>
                  <a:cubicBezTo>
                    <a:pt x="4685" y="1352"/>
                    <a:pt x="4681" y="1352"/>
                    <a:pt x="4678" y="1352"/>
                  </a:cubicBezTo>
                  <a:cubicBezTo>
                    <a:pt x="4678" y="1355"/>
                    <a:pt x="4678" y="1357"/>
                    <a:pt x="4678" y="1358"/>
                  </a:cubicBezTo>
                  <a:lnTo>
                    <a:pt x="4678" y="1358"/>
                  </a:lnTo>
                  <a:cubicBezTo>
                    <a:pt x="4681" y="1356"/>
                    <a:pt x="4685" y="1354"/>
                    <a:pt x="4688" y="1352"/>
                  </a:cubicBezTo>
                  <a:close/>
                  <a:moveTo>
                    <a:pt x="4678" y="1358"/>
                  </a:moveTo>
                  <a:cubicBezTo>
                    <a:pt x="4671" y="1363"/>
                    <a:pt x="4664" y="1367"/>
                    <a:pt x="4657" y="1372"/>
                  </a:cubicBezTo>
                  <a:cubicBezTo>
                    <a:pt x="4676" y="1372"/>
                    <a:pt x="4678" y="1372"/>
                    <a:pt x="4678" y="1358"/>
                  </a:cubicBezTo>
                  <a:close/>
                  <a:moveTo>
                    <a:pt x="4073" y="1756"/>
                  </a:moveTo>
                  <a:cubicBezTo>
                    <a:pt x="2743" y="2602"/>
                    <a:pt x="1270" y="3570"/>
                    <a:pt x="1" y="4417"/>
                  </a:cubicBezTo>
                  <a:cubicBezTo>
                    <a:pt x="888" y="3872"/>
                    <a:pt x="1794" y="3307"/>
                    <a:pt x="2682" y="2743"/>
                  </a:cubicBezTo>
                  <a:cubicBezTo>
                    <a:pt x="2703" y="2723"/>
                    <a:pt x="2703" y="2723"/>
                    <a:pt x="2722" y="2723"/>
                  </a:cubicBezTo>
                  <a:cubicBezTo>
                    <a:pt x="2762" y="2683"/>
                    <a:pt x="2803" y="2662"/>
                    <a:pt x="2843" y="2643"/>
                  </a:cubicBezTo>
                  <a:cubicBezTo>
                    <a:pt x="2883" y="2622"/>
                    <a:pt x="2904" y="2602"/>
                    <a:pt x="2924" y="2581"/>
                  </a:cubicBezTo>
                  <a:cubicBezTo>
                    <a:pt x="3307" y="2339"/>
                    <a:pt x="3690" y="2078"/>
                    <a:pt x="4053" y="1836"/>
                  </a:cubicBezTo>
                  <a:lnTo>
                    <a:pt x="4073" y="1756"/>
                  </a:lnTo>
                  <a:close/>
                </a:path>
              </a:pathLst>
            </a:custGeom>
            <a:solidFill>
              <a:srgbClr val="D9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71"/>
            <p:cNvSpPr/>
            <p:nvPr/>
          </p:nvSpPr>
          <p:spPr>
            <a:xfrm>
              <a:off x="6215800" y="3788400"/>
              <a:ext cx="71100" cy="45400"/>
            </a:xfrm>
            <a:custGeom>
              <a:avLst/>
              <a:gdLst/>
              <a:ahLst/>
              <a:cxnLst/>
              <a:rect l="l" t="t" r="r" b="b"/>
              <a:pathLst>
                <a:path w="2844" h="1816" extrusionOk="0">
                  <a:moveTo>
                    <a:pt x="2823" y="1"/>
                  </a:moveTo>
                  <a:cubicBezTo>
                    <a:pt x="1876" y="606"/>
                    <a:pt x="1150" y="1049"/>
                    <a:pt x="667" y="1310"/>
                  </a:cubicBezTo>
                  <a:cubicBezTo>
                    <a:pt x="667" y="1331"/>
                    <a:pt x="646" y="1331"/>
                    <a:pt x="626" y="1331"/>
                  </a:cubicBezTo>
                  <a:cubicBezTo>
                    <a:pt x="626" y="1351"/>
                    <a:pt x="626" y="1351"/>
                    <a:pt x="605" y="1351"/>
                  </a:cubicBezTo>
                  <a:cubicBezTo>
                    <a:pt x="425" y="1472"/>
                    <a:pt x="223" y="1593"/>
                    <a:pt x="21" y="1735"/>
                  </a:cubicBezTo>
                  <a:lnTo>
                    <a:pt x="1" y="1815"/>
                  </a:lnTo>
                  <a:cubicBezTo>
                    <a:pt x="121" y="1714"/>
                    <a:pt x="242" y="1633"/>
                    <a:pt x="363" y="1552"/>
                  </a:cubicBezTo>
                  <a:lnTo>
                    <a:pt x="363" y="1614"/>
                  </a:lnTo>
                  <a:cubicBezTo>
                    <a:pt x="1312" y="988"/>
                    <a:pt x="2178" y="444"/>
                    <a:pt x="2823" y="60"/>
                  </a:cubicBezTo>
                  <a:cubicBezTo>
                    <a:pt x="2844" y="41"/>
                    <a:pt x="2844" y="20"/>
                    <a:pt x="2844" y="1"/>
                  </a:cubicBezTo>
                  <a:close/>
                </a:path>
              </a:pathLst>
            </a:custGeom>
            <a:solidFill>
              <a:srgbClr val="E2D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71"/>
            <p:cNvSpPr/>
            <p:nvPr/>
          </p:nvSpPr>
          <p:spPr>
            <a:xfrm>
              <a:off x="6493000" y="3423925"/>
              <a:ext cx="115475" cy="78650"/>
            </a:xfrm>
            <a:custGeom>
              <a:avLst/>
              <a:gdLst/>
              <a:ahLst/>
              <a:cxnLst/>
              <a:rect l="l" t="t" r="r" b="b"/>
              <a:pathLst>
                <a:path w="4619" h="3146" extrusionOk="0">
                  <a:moveTo>
                    <a:pt x="4528" y="0"/>
                  </a:moveTo>
                  <a:cubicBezTo>
                    <a:pt x="4507" y="0"/>
                    <a:pt x="4489" y="12"/>
                    <a:pt x="4477" y="24"/>
                  </a:cubicBezTo>
                  <a:lnTo>
                    <a:pt x="4457" y="24"/>
                  </a:lnTo>
                  <a:cubicBezTo>
                    <a:pt x="4135" y="467"/>
                    <a:pt x="3791" y="911"/>
                    <a:pt x="3409" y="1314"/>
                  </a:cubicBezTo>
                  <a:cubicBezTo>
                    <a:pt x="3046" y="1717"/>
                    <a:pt x="2643" y="2100"/>
                    <a:pt x="2199" y="2403"/>
                  </a:cubicBezTo>
                  <a:cubicBezTo>
                    <a:pt x="1977" y="2564"/>
                    <a:pt x="1756" y="2685"/>
                    <a:pt x="1514" y="2785"/>
                  </a:cubicBezTo>
                  <a:cubicBezTo>
                    <a:pt x="1343" y="2828"/>
                    <a:pt x="1151" y="2871"/>
                    <a:pt x="975" y="2871"/>
                  </a:cubicBezTo>
                  <a:cubicBezTo>
                    <a:pt x="902" y="2871"/>
                    <a:pt x="832" y="2864"/>
                    <a:pt x="767" y="2846"/>
                  </a:cubicBezTo>
                  <a:cubicBezTo>
                    <a:pt x="525" y="2806"/>
                    <a:pt x="345" y="2645"/>
                    <a:pt x="283" y="2403"/>
                  </a:cubicBezTo>
                  <a:cubicBezTo>
                    <a:pt x="203" y="2161"/>
                    <a:pt x="203" y="1879"/>
                    <a:pt x="264" y="1616"/>
                  </a:cubicBezTo>
                  <a:cubicBezTo>
                    <a:pt x="264" y="1575"/>
                    <a:pt x="243" y="1535"/>
                    <a:pt x="203" y="1535"/>
                  </a:cubicBezTo>
                  <a:cubicBezTo>
                    <a:pt x="192" y="1530"/>
                    <a:pt x="181" y="1527"/>
                    <a:pt x="171" y="1527"/>
                  </a:cubicBezTo>
                  <a:cubicBezTo>
                    <a:pt x="142" y="1527"/>
                    <a:pt x="117" y="1546"/>
                    <a:pt x="103" y="1575"/>
                  </a:cubicBezTo>
                  <a:cubicBezTo>
                    <a:pt x="22" y="1858"/>
                    <a:pt x="1" y="2161"/>
                    <a:pt x="62" y="2462"/>
                  </a:cubicBezTo>
                  <a:cubicBezTo>
                    <a:pt x="103" y="2604"/>
                    <a:pt x="162" y="2745"/>
                    <a:pt x="283" y="2866"/>
                  </a:cubicBezTo>
                  <a:cubicBezTo>
                    <a:pt x="385" y="2987"/>
                    <a:pt x="546" y="3067"/>
                    <a:pt x="707" y="3108"/>
                  </a:cubicBezTo>
                  <a:cubicBezTo>
                    <a:pt x="808" y="3135"/>
                    <a:pt x="910" y="3146"/>
                    <a:pt x="1010" y="3146"/>
                  </a:cubicBezTo>
                  <a:cubicBezTo>
                    <a:pt x="1210" y="3146"/>
                    <a:pt x="1407" y="3102"/>
                    <a:pt x="1594" y="3048"/>
                  </a:cubicBezTo>
                  <a:cubicBezTo>
                    <a:pt x="1877" y="2946"/>
                    <a:pt x="2138" y="2825"/>
                    <a:pt x="2380" y="2645"/>
                  </a:cubicBezTo>
                  <a:cubicBezTo>
                    <a:pt x="2844" y="2301"/>
                    <a:pt x="3248" y="1919"/>
                    <a:pt x="3611" y="1475"/>
                  </a:cubicBezTo>
                  <a:cubicBezTo>
                    <a:pt x="3973" y="1051"/>
                    <a:pt x="4296" y="608"/>
                    <a:pt x="4598" y="124"/>
                  </a:cubicBezTo>
                  <a:cubicBezTo>
                    <a:pt x="4619" y="83"/>
                    <a:pt x="4598" y="43"/>
                    <a:pt x="4578" y="24"/>
                  </a:cubicBezTo>
                  <a:cubicBezTo>
                    <a:pt x="4561" y="7"/>
                    <a:pt x="4544" y="0"/>
                    <a:pt x="452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71"/>
            <p:cNvSpPr/>
            <p:nvPr/>
          </p:nvSpPr>
          <p:spPr>
            <a:xfrm>
              <a:off x="6369025" y="3461800"/>
              <a:ext cx="130575" cy="91225"/>
            </a:xfrm>
            <a:custGeom>
              <a:avLst/>
              <a:gdLst/>
              <a:ahLst/>
              <a:cxnLst/>
              <a:rect l="l" t="t" r="r" b="b"/>
              <a:pathLst>
                <a:path w="5223" h="3649" extrusionOk="0">
                  <a:moveTo>
                    <a:pt x="5142" y="1"/>
                  </a:moveTo>
                  <a:cubicBezTo>
                    <a:pt x="5110" y="1"/>
                    <a:pt x="5078" y="26"/>
                    <a:pt x="5066" y="56"/>
                  </a:cubicBezTo>
                  <a:lnTo>
                    <a:pt x="5066" y="56"/>
                  </a:lnTo>
                  <a:cubicBezTo>
                    <a:pt x="5064" y="58"/>
                    <a:pt x="5062" y="60"/>
                    <a:pt x="5062" y="60"/>
                  </a:cubicBezTo>
                  <a:lnTo>
                    <a:pt x="5041" y="101"/>
                  </a:lnTo>
                  <a:lnTo>
                    <a:pt x="5021" y="162"/>
                  </a:lnTo>
                  <a:lnTo>
                    <a:pt x="4941" y="262"/>
                  </a:lnTo>
                  <a:lnTo>
                    <a:pt x="4820" y="485"/>
                  </a:lnTo>
                  <a:cubicBezTo>
                    <a:pt x="4718" y="625"/>
                    <a:pt x="4637" y="767"/>
                    <a:pt x="4537" y="888"/>
                  </a:cubicBezTo>
                  <a:cubicBezTo>
                    <a:pt x="4336" y="1170"/>
                    <a:pt x="4134" y="1431"/>
                    <a:pt x="3912" y="1673"/>
                  </a:cubicBezTo>
                  <a:cubicBezTo>
                    <a:pt x="3468" y="2157"/>
                    <a:pt x="2944" y="2581"/>
                    <a:pt x="2379" y="2883"/>
                  </a:cubicBezTo>
                  <a:cubicBezTo>
                    <a:pt x="2239" y="2944"/>
                    <a:pt x="2078" y="3004"/>
                    <a:pt x="1936" y="3065"/>
                  </a:cubicBezTo>
                  <a:cubicBezTo>
                    <a:pt x="1775" y="3105"/>
                    <a:pt x="1634" y="3165"/>
                    <a:pt x="1473" y="3186"/>
                  </a:cubicBezTo>
                  <a:cubicBezTo>
                    <a:pt x="1330" y="3224"/>
                    <a:pt x="1183" y="3244"/>
                    <a:pt x="1044" y="3244"/>
                  </a:cubicBezTo>
                  <a:cubicBezTo>
                    <a:pt x="888" y="3244"/>
                    <a:pt x="743" y="3219"/>
                    <a:pt x="626" y="3165"/>
                  </a:cubicBezTo>
                  <a:cubicBezTo>
                    <a:pt x="404" y="3065"/>
                    <a:pt x="304" y="2762"/>
                    <a:pt x="323" y="2439"/>
                  </a:cubicBezTo>
                  <a:cubicBezTo>
                    <a:pt x="323" y="2117"/>
                    <a:pt x="404" y="1794"/>
                    <a:pt x="505" y="1472"/>
                  </a:cubicBezTo>
                  <a:cubicBezTo>
                    <a:pt x="525" y="1431"/>
                    <a:pt x="505" y="1391"/>
                    <a:pt x="465" y="1391"/>
                  </a:cubicBezTo>
                  <a:cubicBezTo>
                    <a:pt x="448" y="1383"/>
                    <a:pt x="432" y="1378"/>
                    <a:pt x="417" y="1378"/>
                  </a:cubicBezTo>
                  <a:cubicBezTo>
                    <a:pt x="395" y="1378"/>
                    <a:pt x="376" y="1388"/>
                    <a:pt x="363" y="1412"/>
                  </a:cubicBezTo>
                  <a:cubicBezTo>
                    <a:pt x="202" y="1714"/>
                    <a:pt x="81" y="2057"/>
                    <a:pt x="21" y="2420"/>
                  </a:cubicBezTo>
                  <a:cubicBezTo>
                    <a:pt x="0" y="2601"/>
                    <a:pt x="0" y="2783"/>
                    <a:pt x="62" y="2984"/>
                  </a:cubicBezTo>
                  <a:cubicBezTo>
                    <a:pt x="102" y="3186"/>
                    <a:pt x="242" y="3367"/>
                    <a:pt x="425" y="3488"/>
                  </a:cubicBezTo>
                  <a:cubicBezTo>
                    <a:pt x="605" y="3609"/>
                    <a:pt x="807" y="3649"/>
                    <a:pt x="1008" y="3649"/>
                  </a:cubicBezTo>
                  <a:lnTo>
                    <a:pt x="1291" y="3649"/>
                  </a:lnTo>
                  <a:lnTo>
                    <a:pt x="1554" y="3609"/>
                  </a:lnTo>
                  <a:cubicBezTo>
                    <a:pt x="1734" y="3589"/>
                    <a:pt x="1896" y="3528"/>
                    <a:pt x="2078" y="3468"/>
                  </a:cubicBezTo>
                  <a:cubicBezTo>
                    <a:pt x="2239" y="3407"/>
                    <a:pt x="2420" y="3347"/>
                    <a:pt x="2581" y="3267"/>
                  </a:cubicBezTo>
                  <a:cubicBezTo>
                    <a:pt x="3207" y="2923"/>
                    <a:pt x="3750" y="2460"/>
                    <a:pt x="4194" y="1915"/>
                  </a:cubicBezTo>
                  <a:cubicBezTo>
                    <a:pt x="4416" y="1633"/>
                    <a:pt x="4597" y="1351"/>
                    <a:pt x="4779" y="1049"/>
                  </a:cubicBezTo>
                  <a:cubicBezTo>
                    <a:pt x="4860" y="888"/>
                    <a:pt x="4941" y="746"/>
                    <a:pt x="5021" y="585"/>
                  </a:cubicBezTo>
                  <a:cubicBezTo>
                    <a:pt x="5041" y="504"/>
                    <a:pt x="5081" y="423"/>
                    <a:pt x="5121" y="343"/>
                  </a:cubicBezTo>
                  <a:lnTo>
                    <a:pt x="5162" y="222"/>
                  </a:lnTo>
                  <a:lnTo>
                    <a:pt x="5183" y="162"/>
                  </a:lnTo>
                  <a:lnTo>
                    <a:pt x="5202" y="141"/>
                  </a:lnTo>
                  <a:cubicBezTo>
                    <a:pt x="5202" y="122"/>
                    <a:pt x="5202" y="141"/>
                    <a:pt x="5223" y="81"/>
                  </a:cubicBezTo>
                  <a:cubicBezTo>
                    <a:pt x="5223" y="41"/>
                    <a:pt x="5183" y="1"/>
                    <a:pt x="514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71"/>
            <p:cNvSpPr/>
            <p:nvPr/>
          </p:nvSpPr>
          <p:spPr>
            <a:xfrm>
              <a:off x="6093350" y="3495550"/>
              <a:ext cx="288800" cy="137950"/>
            </a:xfrm>
            <a:custGeom>
              <a:avLst/>
              <a:gdLst/>
              <a:ahLst/>
              <a:cxnLst/>
              <a:rect l="l" t="t" r="r" b="b"/>
              <a:pathLst>
                <a:path w="11552" h="5518" extrusionOk="0">
                  <a:moveTo>
                    <a:pt x="11471" y="1"/>
                  </a:moveTo>
                  <a:cubicBezTo>
                    <a:pt x="11444" y="1"/>
                    <a:pt x="11417" y="19"/>
                    <a:pt x="11402" y="43"/>
                  </a:cubicBezTo>
                  <a:lnTo>
                    <a:pt x="11402" y="43"/>
                  </a:lnTo>
                  <a:cubicBezTo>
                    <a:pt x="11405" y="42"/>
                    <a:pt x="11408" y="41"/>
                    <a:pt x="11411" y="41"/>
                  </a:cubicBezTo>
                  <a:lnTo>
                    <a:pt x="11395" y="57"/>
                  </a:lnTo>
                  <a:lnTo>
                    <a:pt x="11395" y="57"/>
                  </a:lnTo>
                  <a:cubicBezTo>
                    <a:pt x="11397" y="52"/>
                    <a:pt x="11399" y="47"/>
                    <a:pt x="11402" y="43"/>
                  </a:cubicBezTo>
                  <a:lnTo>
                    <a:pt x="11402" y="43"/>
                  </a:lnTo>
                  <a:cubicBezTo>
                    <a:pt x="11395" y="46"/>
                    <a:pt x="11393" y="53"/>
                    <a:pt x="11391" y="61"/>
                  </a:cubicBezTo>
                  <a:lnTo>
                    <a:pt x="11391" y="61"/>
                  </a:lnTo>
                  <a:lnTo>
                    <a:pt x="11395" y="57"/>
                  </a:lnTo>
                  <a:lnTo>
                    <a:pt x="11395" y="57"/>
                  </a:lnTo>
                  <a:cubicBezTo>
                    <a:pt x="11392" y="65"/>
                    <a:pt x="11390" y="73"/>
                    <a:pt x="11390" y="81"/>
                  </a:cubicBezTo>
                  <a:cubicBezTo>
                    <a:pt x="11390" y="74"/>
                    <a:pt x="11390" y="67"/>
                    <a:pt x="11391" y="61"/>
                  </a:cubicBezTo>
                  <a:lnTo>
                    <a:pt x="11391" y="61"/>
                  </a:lnTo>
                  <a:lnTo>
                    <a:pt x="11390" y="62"/>
                  </a:lnTo>
                  <a:cubicBezTo>
                    <a:pt x="10968" y="788"/>
                    <a:pt x="10382" y="1433"/>
                    <a:pt x="9737" y="1976"/>
                  </a:cubicBezTo>
                  <a:cubicBezTo>
                    <a:pt x="9073" y="2501"/>
                    <a:pt x="8326" y="2925"/>
                    <a:pt x="7519" y="3146"/>
                  </a:cubicBezTo>
                  <a:cubicBezTo>
                    <a:pt x="7116" y="3267"/>
                    <a:pt x="6694" y="3328"/>
                    <a:pt x="6290" y="3347"/>
                  </a:cubicBezTo>
                  <a:cubicBezTo>
                    <a:pt x="6178" y="3353"/>
                    <a:pt x="6066" y="3357"/>
                    <a:pt x="5955" y="3357"/>
                  </a:cubicBezTo>
                  <a:cubicBezTo>
                    <a:pt x="5646" y="3357"/>
                    <a:pt x="5347" y="3326"/>
                    <a:pt x="5081" y="3207"/>
                  </a:cubicBezTo>
                  <a:cubicBezTo>
                    <a:pt x="4919" y="3126"/>
                    <a:pt x="4778" y="3005"/>
                    <a:pt x="4678" y="2844"/>
                  </a:cubicBezTo>
                  <a:cubicBezTo>
                    <a:pt x="4597" y="2683"/>
                    <a:pt x="4576" y="2481"/>
                    <a:pt x="4576" y="2280"/>
                  </a:cubicBezTo>
                  <a:cubicBezTo>
                    <a:pt x="4597" y="1876"/>
                    <a:pt x="4737" y="1473"/>
                    <a:pt x="4939" y="1089"/>
                  </a:cubicBezTo>
                  <a:cubicBezTo>
                    <a:pt x="4960" y="1070"/>
                    <a:pt x="4960" y="1030"/>
                    <a:pt x="4919" y="1009"/>
                  </a:cubicBezTo>
                  <a:cubicBezTo>
                    <a:pt x="4907" y="985"/>
                    <a:pt x="4889" y="975"/>
                    <a:pt x="4867" y="975"/>
                  </a:cubicBezTo>
                  <a:cubicBezTo>
                    <a:pt x="4852" y="975"/>
                    <a:pt x="4835" y="981"/>
                    <a:pt x="4818" y="989"/>
                  </a:cubicBezTo>
                  <a:cubicBezTo>
                    <a:pt x="4395" y="1331"/>
                    <a:pt x="3971" y="1694"/>
                    <a:pt x="3568" y="2038"/>
                  </a:cubicBezTo>
                  <a:cubicBezTo>
                    <a:pt x="3145" y="2380"/>
                    <a:pt x="2761" y="2763"/>
                    <a:pt x="2358" y="3126"/>
                  </a:cubicBezTo>
                  <a:cubicBezTo>
                    <a:pt x="1955" y="3489"/>
                    <a:pt x="1573" y="3852"/>
                    <a:pt x="1170" y="4234"/>
                  </a:cubicBezTo>
                  <a:cubicBezTo>
                    <a:pt x="786" y="4618"/>
                    <a:pt x="403" y="4981"/>
                    <a:pt x="41" y="5384"/>
                  </a:cubicBezTo>
                  <a:cubicBezTo>
                    <a:pt x="0" y="5425"/>
                    <a:pt x="0" y="5465"/>
                    <a:pt x="41" y="5484"/>
                  </a:cubicBezTo>
                  <a:cubicBezTo>
                    <a:pt x="52" y="5508"/>
                    <a:pt x="71" y="5518"/>
                    <a:pt x="92" y="5518"/>
                  </a:cubicBezTo>
                  <a:cubicBezTo>
                    <a:pt x="108" y="5518"/>
                    <a:pt x="124" y="5513"/>
                    <a:pt x="141" y="5505"/>
                  </a:cubicBezTo>
                  <a:cubicBezTo>
                    <a:pt x="565" y="5162"/>
                    <a:pt x="987" y="4820"/>
                    <a:pt x="1391" y="4476"/>
                  </a:cubicBezTo>
                  <a:lnTo>
                    <a:pt x="2600" y="3388"/>
                  </a:lnTo>
                  <a:cubicBezTo>
                    <a:pt x="2984" y="3005"/>
                    <a:pt x="3387" y="2643"/>
                    <a:pt x="3770" y="2259"/>
                  </a:cubicBezTo>
                  <a:cubicBezTo>
                    <a:pt x="4022" y="2020"/>
                    <a:pt x="4275" y="1772"/>
                    <a:pt x="4527" y="1516"/>
                  </a:cubicBezTo>
                  <a:lnTo>
                    <a:pt x="4527" y="1516"/>
                  </a:lnTo>
                  <a:cubicBezTo>
                    <a:pt x="4426" y="1749"/>
                    <a:pt x="4357" y="1994"/>
                    <a:pt x="4334" y="2259"/>
                  </a:cubicBezTo>
                  <a:cubicBezTo>
                    <a:pt x="4315" y="2501"/>
                    <a:pt x="4315" y="2743"/>
                    <a:pt x="4436" y="2965"/>
                  </a:cubicBezTo>
                  <a:cubicBezTo>
                    <a:pt x="4536" y="3186"/>
                    <a:pt x="4737" y="3368"/>
                    <a:pt x="4960" y="3468"/>
                  </a:cubicBezTo>
                  <a:cubicBezTo>
                    <a:pt x="5161" y="3589"/>
                    <a:pt x="5403" y="3630"/>
                    <a:pt x="5624" y="3670"/>
                  </a:cubicBezTo>
                  <a:cubicBezTo>
                    <a:pt x="5847" y="3691"/>
                    <a:pt x="6068" y="3691"/>
                    <a:pt x="6290" y="3691"/>
                  </a:cubicBezTo>
                  <a:cubicBezTo>
                    <a:pt x="6734" y="3651"/>
                    <a:pt x="7177" y="3570"/>
                    <a:pt x="7600" y="3449"/>
                  </a:cubicBezTo>
                  <a:cubicBezTo>
                    <a:pt x="8468" y="3226"/>
                    <a:pt x="9234" y="2763"/>
                    <a:pt x="9898" y="2178"/>
                  </a:cubicBezTo>
                  <a:cubicBezTo>
                    <a:pt x="10565" y="1594"/>
                    <a:pt x="11129" y="909"/>
                    <a:pt x="11532" y="122"/>
                  </a:cubicBezTo>
                  <a:lnTo>
                    <a:pt x="11532" y="122"/>
                  </a:lnTo>
                  <a:lnTo>
                    <a:pt x="11511" y="143"/>
                  </a:lnTo>
                  <a:cubicBezTo>
                    <a:pt x="11532" y="122"/>
                    <a:pt x="11552" y="102"/>
                    <a:pt x="11552" y="81"/>
                  </a:cubicBezTo>
                  <a:cubicBezTo>
                    <a:pt x="11552" y="41"/>
                    <a:pt x="11511" y="1"/>
                    <a:pt x="1147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71"/>
            <p:cNvSpPr/>
            <p:nvPr/>
          </p:nvSpPr>
          <p:spPr>
            <a:xfrm>
              <a:off x="5961300" y="3564100"/>
              <a:ext cx="244975" cy="248525"/>
            </a:xfrm>
            <a:custGeom>
              <a:avLst/>
              <a:gdLst/>
              <a:ahLst/>
              <a:cxnLst/>
              <a:rect l="l" t="t" r="r" b="b"/>
              <a:pathLst>
                <a:path w="9799" h="9941" extrusionOk="0">
                  <a:moveTo>
                    <a:pt x="9718" y="1"/>
                  </a:moveTo>
                  <a:cubicBezTo>
                    <a:pt x="9697" y="21"/>
                    <a:pt x="9677" y="41"/>
                    <a:pt x="9656" y="41"/>
                  </a:cubicBezTo>
                  <a:cubicBezTo>
                    <a:pt x="8427" y="807"/>
                    <a:pt x="7035" y="2038"/>
                    <a:pt x="5664" y="3408"/>
                  </a:cubicBezTo>
                  <a:lnTo>
                    <a:pt x="5463" y="3610"/>
                  </a:lnTo>
                  <a:cubicBezTo>
                    <a:pt x="4435" y="4637"/>
                    <a:pt x="3427" y="5747"/>
                    <a:pt x="2540" y="6774"/>
                  </a:cubicBezTo>
                  <a:cubicBezTo>
                    <a:pt x="2519" y="6795"/>
                    <a:pt x="2500" y="6815"/>
                    <a:pt x="2479" y="6855"/>
                  </a:cubicBezTo>
                  <a:cubicBezTo>
                    <a:pt x="1532" y="7924"/>
                    <a:pt x="726" y="8912"/>
                    <a:pt x="121" y="9637"/>
                  </a:cubicBezTo>
                  <a:lnTo>
                    <a:pt x="121" y="9658"/>
                  </a:lnTo>
                  <a:cubicBezTo>
                    <a:pt x="81" y="9739"/>
                    <a:pt x="40" y="9839"/>
                    <a:pt x="0" y="9941"/>
                  </a:cubicBezTo>
                  <a:cubicBezTo>
                    <a:pt x="584" y="9194"/>
                    <a:pt x="1471" y="8105"/>
                    <a:pt x="2519" y="6916"/>
                  </a:cubicBezTo>
                  <a:lnTo>
                    <a:pt x="2519" y="6895"/>
                  </a:lnTo>
                  <a:cubicBezTo>
                    <a:pt x="2560" y="6876"/>
                    <a:pt x="2581" y="6836"/>
                    <a:pt x="2600" y="6815"/>
                  </a:cubicBezTo>
                  <a:cubicBezTo>
                    <a:pt x="3527" y="5747"/>
                    <a:pt x="4556" y="4618"/>
                    <a:pt x="5605" y="3549"/>
                  </a:cubicBezTo>
                  <a:cubicBezTo>
                    <a:pt x="5645" y="3529"/>
                    <a:pt x="5685" y="3489"/>
                    <a:pt x="5705" y="3468"/>
                  </a:cubicBezTo>
                  <a:cubicBezTo>
                    <a:pt x="7056" y="2118"/>
                    <a:pt x="8447" y="888"/>
                    <a:pt x="9677" y="121"/>
                  </a:cubicBezTo>
                  <a:cubicBezTo>
                    <a:pt x="9697" y="102"/>
                    <a:pt x="9737" y="81"/>
                    <a:pt x="9758" y="62"/>
                  </a:cubicBezTo>
                  <a:cubicBezTo>
                    <a:pt x="9777" y="62"/>
                    <a:pt x="9798" y="41"/>
                    <a:pt x="9777" y="21"/>
                  </a:cubicBezTo>
                  <a:cubicBezTo>
                    <a:pt x="9758" y="1"/>
                    <a:pt x="9737" y="1"/>
                    <a:pt x="971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71"/>
            <p:cNvSpPr/>
            <p:nvPr/>
          </p:nvSpPr>
          <p:spPr>
            <a:xfrm>
              <a:off x="5946175" y="3584775"/>
              <a:ext cx="300425" cy="271200"/>
            </a:xfrm>
            <a:custGeom>
              <a:avLst/>
              <a:gdLst/>
              <a:ahLst/>
              <a:cxnLst/>
              <a:rect l="l" t="t" r="r" b="b"/>
              <a:pathLst>
                <a:path w="12017" h="10848" extrusionOk="0">
                  <a:moveTo>
                    <a:pt x="11955" y="1"/>
                  </a:moveTo>
                  <a:cubicBezTo>
                    <a:pt x="11915" y="41"/>
                    <a:pt x="11855" y="82"/>
                    <a:pt x="11794" y="122"/>
                  </a:cubicBezTo>
                  <a:cubicBezTo>
                    <a:pt x="10363" y="1028"/>
                    <a:pt x="8831" y="2238"/>
                    <a:pt x="7358" y="3509"/>
                  </a:cubicBezTo>
                  <a:cubicBezTo>
                    <a:pt x="7318" y="3549"/>
                    <a:pt x="7258" y="3590"/>
                    <a:pt x="7218" y="3630"/>
                  </a:cubicBezTo>
                  <a:cubicBezTo>
                    <a:pt x="6028" y="4678"/>
                    <a:pt x="4879" y="5746"/>
                    <a:pt x="3871" y="6735"/>
                  </a:cubicBezTo>
                  <a:lnTo>
                    <a:pt x="3791" y="6815"/>
                  </a:lnTo>
                  <a:cubicBezTo>
                    <a:pt x="1936" y="8630"/>
                    <a:pt x="524" y="10162"/>
                    <a:pt x="20" y="10705"/>
                  </a:cubicBezTo>
                  <a:cubicBezTo>
                    <a:pt x="0" y="10767"/>
                    <a:pt x="0" y="10807"/>
                    <a:pt x="0" y="10847"/>
                  </a:cubicBezTo>
                  <a:cubicBezTo>
                    <a:pt x="383" y="10423"/>
                    <a:pt x="1834" y="8831"/>
                    <a:pt x="3770" y="6936"/>
                  </a:cubicBezTo>
                  <a:lnTo>
                    <a:pt x="3871" y="6835"/>
                  </a:lnTo>
                  <a:cubicBezTo>
                    <a:pt x="4939" y="5807"/>
                    <a:pt x="6129" y="4678"/>
                    <a:pt x="7379" y="3590"/>
                  </a:cubicBezTo>
                  <a:cubicBezTo>
                    <a:pt x="7398" y="3569"/>
                    <a:pt x="7439" y="3549"/>
                    <a:pt x="7460" y="3528"/>
                  </a:cubicBezTo>
                  <a:cubicBezTo>
                    <a:pt x="8931" y="2238"/>
                    <a:pt x="10484" y="1028"/>
                    <a:pt x="11935" y="122"/>
                  </a:cubicBezTo>
                  <a:lnTo>
                    <a:pt x="11995" y="61"/>
                  </a:lnTo>
                  <a:cubicBezTo>
                    <a:pt x="12016" y="61"/>
                    <a:pt x="12016" y="41"/>
                    <a:pt x="12016" y="20"/>
                  </a:cubicBezTo>
                  <a:cubicBezTo>
                    <a:pt x="11995" y="1"/>
                    <a:pt x="11976" y="1"/>
                    <a:pt x="1195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71"/>
            <p:cNvSpPr/>
            <p:nvPr/>
          </p:nvSpPr>
          <p:spPr>
            <a:xfrm>
              <a:off x="5943625" y="3569775"/>
              <a:ext cx="363450" cy="309375"/>
            </a:xfrm>
            <a:custGeom>
              <a:avLst/>
              <a:gdLst/>
              <a:ahLst/>
              <a:cxnLst/>
              <a:rect l="l" t="t" r="r" b="b"/>
              <a:pathLst>
                <a:path w="14538" h="12375" extrusionOk="0">
                  <a:moveTo>
                    <a:pt x="14504" y="1"/>
                  </a:moveTo>
                  <a:cubicBezTo>
                    <a:pt x="14497" y="1"/>
                    <a:pt x="14487" y="6"/>
                    <a:pt x="14476" y="15"/>
                  </a:cubicBezTo>
                  <a:cubicBezTo>
                    <a:pt x="14275" y="136"/>
                    <a:pt x="14054" y="257"/>
                    <a:pt x="13831" y="419"/>
                  </a:cubicBezTo>
                  <a:cubicBezTo>
                    <a:pt x="12299" y="1427"/>
                    <a:pt x="10263" y="3080"/>
                    <a:pt x="8226" y="4835"/>
                  </a:cubicBezTo>
                  <a:cubicBezTo>
                    <a:pt x="8186" y="4875"/>
                    <a:pt x="8146" y="4915"/>
                    <a:pt x="8086" y="4935"/>
                  </a:cubicBezTo>
                  <a:cubicBezTo>
                    <a:pt x="6876" y="5983"/>
                    <a:pt x="5646" y="7072"/>
                    <a:pt x="4538" y="8080"/>
                  </a:cubicBezTo>
                  <a:lnTo>
                    <a:pt x="4538" y="8101"/>
                  </a:lnTo>
                  <a:cubicBezTo>
                    <a:pt x="4497" y="8120"/>
                    <a:pt x="4476" y="8141"/>
                    <a:pt x="4436" y="8160"/>
                  </a:cubicBezTo>
                  <a:cubicBezTo>
                    <a:pt x="2299" y="10117"/>
                    <a:pt x="565" y="11749"/>
                    <a:pt x="1" y="12273"/>
                  </a:cubicBezTo>
                  <a:lnTo>
                    <a:pt x="1" y="12375"/>
                  </a:lnTo>
                  <a:cubicBezTo>
                    <a:pt x="505" y="11910"/>
                    <a:pt x="2259" y="10238"/>
                    <a:pt x="4457" y="8262"/>
                  </a:cubicBezTo>
                  <a:lnTo>
                    <a:pt x="4517" y="8201"/>
                  </a:lnTo>
                  <a:cubicBezTo>
                    <a:pt x="5686" y="7152"/>
                    <a:pt x="6957" y="6023"/>
                    <a:pt x="8226" y="4915"/>
                  </a:cubicBezTo>
                  <a:cubicBezTo>
                    <a:pt x="8267" y="4894"/>
                    <a:pt x="8288" y="4875"/>
                    <a:pt x="8307" y="4854"/>
                  </a:cubicBezTo>
                  <a:cubicBezTo>
                    <a:pt x="10465" y="3020"/>
                    <a:pt x="12602" y="1286"/>
                    <a:pt x="14154" y="298"/>
                  </a:cubicBezTo>
                  <a:cubicBezTo>
                    <a:pt x="14275" y="217"/>
                    <a:pt x="14395" y="136"/>
                    <a:pt x="14516" y="77"/>
                  </a:cubicBezTo>
                  <a:cubicBezTo>
                    <a:pt x="14537" y="56"/>
                    <a:pt x="14537" y="36"/>
                    <a:pt x="14516" y="15"/>
                  </a:cubicBezTo>
                  <a:cubicBezTo>
                    <a:pt x="14516" y="6"/>
                    <a:pt x="14512" y="1"/>
                    <a:pt x="14504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71"/>
            <p:cNvSpPr/>
            <p:nvPr/>
          </p:nvSpPr>
          <p:spPr>
            <a:xfrm>
              <a:off x="5944625" y="3543950"/>
              <a:ext cx="435500" cy="344275"/>
            </a:xfrm>
            <a:custGeom>
              <a:avLst/>
              <a:gdLst/>
              <a:ahLst/>
              <a:cxnLst/>
              <a:rect l="l" t="t" r="r" b="b"/>
              <a:pathLst>
                <a:path w="17420" h="13771" extrusionOk="0">
                  <a:moveTo>
                    <a:pt x="17360" y="0"/>
                  </a:moveTo>
                  <a:lnTo>
                    <a:pt x="17259" y="102"/>
                  </a:lnTo>
                  <a:cubicBezTo>
                    <a:pt x="15868" y="1432"/>
                    <a:pt x="12481" y="4134"/>
                    <a:pt x="9054" y="6795"/>
                  </a:cubicBezTo>
                  <a:cubicBezTo>
                    <a:pt x="9014" y="6814"/>
                    <a:pt x="8993" y="6835"/>
                    <a:pt x="8973" y="6855"/>
                  </a:cubicBezTo>
                  <a:cubicBezTo>
                    <a:pt x="7702" y="7843"/>
                    <a:pt x="6433" y="8811"/>
                    <a:pt x="5243" y="9698"/>
                  </a:cubicBezTo>
                  <a:lnTo>
                    <a:pt x="5243" y="9718"/>
                  </a:lnTo>
                  <a:cubicBezTo>
                    <a:pt x="5202" y="9738"/>
                    <a:pt x="5162" y="9779"/>
                    <a:pt x="5122" y="9798"/>
                  </a:cubicBezTo>
                  <a:cubicBezTo>
                    <a:pt x="2603" y="11734"/>
                    <a:pt x="546" y="13266"/>
                    <a:pt x="1" y="13690"/>
                  </a:cubicBezTo>
                  <a:cubicBezTo>
                    <a:pt x="1" y="13709"/>
                    <a:pt x="1" y="13750"/>
                    <a:pt x="22" y="13771"/>
                  </a:cubicBezTo>
                  <a:cubicBezTo>
                    <a:pt x="506" y="13408"/>
                    <a:pt x="2582" y="11855"/>
                    <a:pt x="5143" y="9900"/>
                  </a:cubicBezTo>
                  <a:cubicBezTo>
                    <a:pt x="5162" y="9859"/>
                    <a:pt x="5202" y="9838"/>
                    <a:pt x="5223" y="9819"/>
                  </a:cubicBezTo>
                  <a:cubicBezTo>
                    <a:pt x="6433" y="8911"/>
                    <a:pt x="7743" y="7903"/>
                    <a:pt x="9054" y="6895"/>
                  </a:cubicBezTo>
                  <a:lnTo>
                    <a:pt x="9114" y="6835"/>
                  </a:lnTo>
                  <a:cubicBezTo>
                    <a:pt x="12541" y="4174"/>
                    <a:pt x="15928" y="1473"/>
                    <a:pt x="17320" y="142"/>
                  </a:cubicBezTo>
                  <a:cubicBezTo>
                    <a:pt x="17360" y="121"/>
                    <a:pt x="17380" y="102"/>
                    <a:pt x="17401" y="61"/>
                  </a:cubicBezTo>
                  <a:cubicBezTo>
                    <a:pt x="17420" y="40"/>
                    <a:pt x="17420" y="21"/>
                    <a:pt x="1740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71"/>
            <p:cNvSpPr/>
            <p:nvPr/>
          </p:nvSpPr>
          <p:spPr>
            <a:xfrm>
              <a:off x="5946175" y="3536525"/>
              <a:ext cx="490400" cy="358750"/>
            </a:xfrm>
            <a:custGeom>
              <a:avLst/>
              <a:gdLst/>
              <a:ahLst/>
              <a:cxnLst/>
              <a:rect l="l" t="t" r="r" b="b"/>
              <a:pathLst>
                <a:path w="19616" h="14350" extrusionOk="0">
                  <a:moveTo>
                    <a:pt x="19566" y="0"/>
                  </a:moveTo>
                  <a:cubicBezTo>
                    <a:pt x="19556" y="0"/>
                    <a:pt x="19546" y="5"/>
                    <a:pt x="19535" y="15"/>
                  </a:cubicBezTo>
                  <a:cubicBezTo>
                    <a:pt x="19395" y="157"/>
                    <a:pt x="19234" y="297"/>
                    <a:pt x="19051" y="458"/>
                  </a:cubicBezTo>
                  <a:cubicBezTo>
                    <a:pt x="16976" y="2334"/>
                    <a:pt x="13285" y="5055"/>
                    <a:pt x="9697" y="7616"/>
                  </a:cubicBezTo>
                  <a:cubicBezTo>
                    <a:pt x="9657" y="7636"/>
                    <a:pt x="9637" y="7657"/>
                    <a:pt x="9597" y="7676"/>
                  </a:cubicBezTo>
                  <a:cubicBezTo>
                    <a:pt x="8145" y="8705"/>
                    <a:pt x="6713" y="9713"/>
                    <a:pt x="5403" y="10600"/>
                  </a:cubicBezTo>
                  <a:lnTo>
                    <a:pt x="5342" y="10660"/>
                  </a:lnTo>
                  <a:cubicBezTo>
                    <a:pt x="2662" y="12495"/>
                    <a:pt x="544" y="13906"/>
                    <a:pt x="0" y="14269"/>
                  </a:cubicBezTo>
                  <a:cubicBezTo>
                    <a:pt x="20" y="14289"/>
                    <a:pt x="20" y="14310"/>
                    <a:pt x="41" y="14350"/>
                  </a:cubicBezTo>
                  <a:cubicBezTo>
                    <a:pt x="565" y="13987"/>
                    <a:pt x="2702" y="12555"/>
                    <a:pt x="5423" y="10681"/>
                  </a:cubicBezTo>
                  <a:cubicBezTo>
                    <a:pt x="5463" y="10660"/>
                    <a:pt x="5484" y="10640"/>
                    <a:pt x="5503" y="10619"/>
                  </a:cubicBezTo>
                  <a:cubicBezTo>
                    <a:pt x="10140" y="7434"/>
                    <a:pt x="16390" y="2999"/>
                    <a:pt x="19253" y="378"/>
                  </a:cubicBezTo>
                  <a:cubicBezTo>
                    <a:pt x="19374" y="278"/>
                    <a:pt x="19495" y="176"/>
                    <a:pt x="19597" y="55"/>
                  </a:cubicBezTo>
                  <a:cubicBezTo>
                    <a:pt x="19616" y="55"/>
                    <a:pt x="19616" y="36"/>
                    <a:pt x="19597" y="15"/>
                  </a:cubicBezTo>
                  <a:cubicBezTo>
                    <a:pt x="19586" y="5"/>
                    <a:pt x="19576" y="0"/>
                    <a:pt x="19566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71"/>
            <p:cNvSpPr/>
            <p:nvPr/>
          </p:nvSpPr>
          <p:spPr>
            <a:xfrm>
              <a:off x="6077700" y="3648300"/>
              <a:ext cx="111925" cy="80650"/>
            </a:xfrm>
            <a:custGeom>
              <a:avLst/>
              <a:gdLst/>
              <a:ahLst/>
              <a:cxnLst/>
              <a:rect l="l" t="t" r="r" b="b"/>
              <a:pathLst>
                <a:path w="4477" h="3226" extrusionOk="0">
                  <a:moveTo>
                    <a:pt x="62" y="0"/>
                  </a:moveTo>
                  <a:cubicBezTo>
                    <a:pt x="41" y="19"/>
                    <a:pt x="21" y="19"/>
                    <a:pt x="0" y="60"/>
                  </a:cubicBezTo>
                  <a:cubicBezTo>
                    <a:pt x="62" y="161"/>
                    <a:pt x="183" y="261"/>
                    <a:pt x="304" y="302"/>
                  </a:cubicBezTo>
                  <a:cubicBezTo>
                    <a:pt x="354" y="313"/>
                    <a:pt x="405" y="318"/>
                    <a:pt x="455" y="318"/>
                  </a:cubicBezTo>
                  <a:cubicBezTo>
                    <a:pt x="583" y="318"/>
                    <a:pt x="706" y="285"/>
                    <a:pt x="807" y="242"/>
                  </a:cubicBezTo>
                  <a:cubicBezTo>
                    <a:pt x="863" y="223"/>
                    <a:pt x="902" y="187"/>
                    <a:pt x="955" y="166"/>
                  </a:cubicBezTo>
                  <a:lnTo>
                    <a:pt x="955" y="166"/>
                  </a:lnTo>
                  <a:cubicBezTo>
                    <a:pt x="949" y="172"/>
                    <a:pt x="949" y="181"/>
                    <a:pt x="949" y="181"/>
                  </a:cubicBezTo>
                  <a:cubicBezTo>
                    <a:pt x="928" y="463"/>
                    <a:pt x="1049" y="766"/>
                    <a:pt x="1271" y="928"/>
                  </a:cubicBezTo>
                  <a:cubicBezTo>
                    <a:pt x="1406" y="1048"/>
                    <a:pt x="1586" y="1111"/>
                    <a:pt x="1770" y="1111"/>
                  </a:cubicBezTo>
                  <a:cubicBezTo>
                    <a:pt x="1832" y="1111"/>
                    <a:pt x="1895" y="1104"/>
                    <a:pt x="1957" y="1089"/>
                  </a:cubicBezTo>
                  <a:cubicBezTo>
                    <a:pt x="2017" y="1089"/>
                    <a:pt x="2057" y="1068"/>
                    <a:pt x="2118" y="1049"/>
                  </a:cubicBezTo>
                  <a:cubicBezTo>
                    <a:pt x="2118" y="1290"/>
                    <a:pt x="2199" y="1471"/>
                    <a:pt x="2299" y="1613"/>
                  </a:cubicBezTo>
                  <a:cubicBezTo>
                    <a:pt x="2400" y="1713"/>
                    <a:pt x="2562" y="1794"/>
                    <a:pt x="2723" y="1794"/>
                  </a:cubicBezTo>
                  <a:cubicBezTo>
                    <a:pt x="2783" y="1794"/>
                    <a:pt x="2823" y="1794"/>
                    <a:pt x="2863" y="1774"/>
                  </a:cubicBezTo>
                  <a:cubicBezTo>
                    <a:pt x="2863" y="1995"/>
                    <a:pt x="2944" y="2218"/>
                    <a:pt x="3105" y="2379"/>
                  </a:cubicBezTo>
                  <a:cubicBezTo>
                    <a:pt x="3247" y="2560"/>
                    <a:pt x="3449" y="2661"/>
                    <a:pt x="3650" y="2681"/>
                  </a:cubicBezTo>
                  <a:lnTo>
                    <a:pt x="3710" y="2681"/>
                  </a:lnTo>
                  <a:cubicBezTo>
                    <a:pt x="3710" y="2702"/>
                    <a:pt x="3710" y="2702"/>
                    <a:pt x="3731" y="2721"/>
                  </a:cubicBezTo>
                  <a:cubicBezTo>
                    <a:pt x="3791" y="2984"/>
                    <a:pt x="4054" y="3186"/>
                    <a:pt x="4336" y="3205"/>
                  </a:cubicBezTo>
                  <a:cubicBezTo>
                    <a:pt x="4355" y="3226"/>
                    <a:pt x="4376" y="3226"/>
                    <a:pt x="4396" y="3226"/>
                  </a:cubicBezTo>
                  <a:cubicBezTo>
                    <a:pt x="4396" y="3226"/>
                    <a:pt x="4416" y="3205"/>
                    <a:pt x="4436" y="3205"/>
                  </a:cubicBezTo>
                  <a:cubicBezTo>
                    <a:pt x="4457" y="3205"/>
                    <a:pt x="4476" y="3186"/>
                    <a:pt x="4476" y="3165"/>
                  </a:cubicBezTo>
                  <a:cubicBezTo>
                    <a:pt x="4476" y="3145"/>
                    <a:pt x="4457" y="3145"/>
                    <a:pt x="4436" y="3145"/>
                  </a:cubicBezTo>
                  <a:cubicBezTo>
                    <a:pt x="4424" y="3146"/>
                    <a:pt x="4413" y="3146"/>
                    <a:pt x="4401" y="3146"/>
                  </a:cubicBezTo>
                  <a:cubicBezTo>
                    <a:pt x="4129" y="3146"/>
                    <a:pt x="3849" y="2932"/>
                    <a:pt x="3791" y="2661"/>
                  </a:cubicBezTo>
                  <a:lnTo>
                    <a:pt x="3791" y="2640"/>
                  </a:lnTo>
                  <a:cubicBezTo>
                    <a:pt x="3771" y="2621"/>
                    <a:pt x="3771" y="2621"/>
                    <a:pt x="3750" y="2621"/>
                  </a:cubicBezTo>
                  <a:lnTo>
                    <a:pt x="3731" y="2621"/>
                  </a:lnTo>
                  <a:cubicBezTo>
                    <a:pt x="3529" y="2621"/>
                    <a:pt x="3307" y="2500"/>
                    <a:pt x="3167" y="2339"/>
                  </a:cubicBezTo>
                  <a:cubicBezTo>
                    <a:pt x="3005" y="2157"/>
                    <a:pt x="2925" y="1936"/>
                    <a:pt x="2944" y="1713"/>
                  </a:cubicBezTo>
                  <a:lnTo>
                    <a:pt x="2944" y="1694"/>
                  </a:lnTo>
                  <a:cubicBezTo>
                    <a:pt x="2925" y="1673"/>
                    <a:pt x="2904" y="1673"/>
                    <a:pt x="2904" y="1673"/>
                  </a:cubicBezTo>
                  <a:cubicBezTo>
                    <a:pt x="2884" y="1694"/>
                    <a:pt x="2863" y="1694"/>
                    <a:pt x="2863" y="1694"/>
                  </a:cubicBezTo>
                  <a:cubicBezTo>
                    <a:pt x="2814" y="1716"/>
                    <a:pt x="2763" y="1726"/>
                    <a:pt x="2713" y="1726"/>
                  </a:cubicBezTo>
                  <a:cubicBezTo>
                    <a:pt x="2579" y="1726"/>
                    <a:pt x="2448" y="1655"/>
                    <a:pt x="2360" y="1552"/>
                  </a:cubicBezTo>
                  <a:cubicBezTo>
                    <a:pt x="2218" y="1390"/>
                    <a:pt x="2199" y="1148"/>
                    <a:pt x="2199" y="987"/>
                  </a:cubicBezTo>
                  <a:cubicBezTo>
                    <a:pt x="2199" y="968"/>
                    <a:pt x="2178" y="968"/>
                    <a:pt x="2178" y="947"/>
                  </a:cubicBezTo>
                  <a:lnTo>
                    <a:pt x="2137" y="947"/>
                  </a:lnTo>
                  <a:cubicBezTo>
                    <a:pt x="2118" y="947"/>
                    <a:pt x="2118" y="968"/>
                    <a:pt x="2097" y="968"/>
                  </a:cubicBezTo>
                  <a:cubicBezTo>
                    <a:pt x="1997" y="1014"/>
                    <a:pt x="1890" y="1037"/>
                    <a:pt x="1785" y="1037"/>
                  </a:cubicBezTo>
                  <a:cubicBezTo>
                    <a:pt x="1615" y="1037"/>
                    <a:pt x="1448" y="979"/>
                    <a:pt x="1312" y="866"/>
                  </a:cubicBezTo>
                  <a:cubicBezTo>
                    <a:pt x="1089" y="686"/>
                    <a:pt x="989" y="363"/>
                    <a:pt x="1049" y="100"/>
                  </a:cubicBezTo>
                  <a:lnTo>
                    <a:pt x="1049" y="81"/>
                  </a:lnTo>
                  <a:lnTo>
                    <a:pt x="1049" y="40"/>
                  </a:lnTo>
                  <a:cubicBezTo>
                    <a:pt x="1036" y="40"/>
                    <a:pt x="1032" y="31"/>
                    <a:pt x="1024" y="31"/>
                  </a:cubicBezTo>
                  <a:cubicBezTo>
                    <a:pt x="1020" y="31"/>
                    <a:pt x="1015" y="33"/>
                    <a:pt x="1008" y="40"/>
                  </a:cubicBezTo>
                  <a:lnTo>
                    <a:pt x="989" y="40"/>
                  </a:lnTo>
                  <a:cubicBezTo>
                    <a:pt x="891" y="122"/>
                    <a:pt x="687" y="243"/>
                    <a:pt x="473" y="243"/>
                  </a:cubicBezTo>
                  <a:cubicBezTo>
                    <a:pt x="423" y="243"/>
                    <a:pt x="373" y="236"/>
                    <a:pt x="323" y="221"/>
                  </a:cubicBezTo>
                  <a:cubicBezTo>
                    <a:pt x="223" y="202"/>
                    <a:pt x="121" y="100"/>
                    <a:pt x="6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71"/>
            <p:cNvSpPr/>
            <p:nvPr/>
          </p:nvSpPr>
          <p:spPr>
            <a:xfrm>
              <a:off x="6013175" y="3723375"/>
              <a:ext cx="80200" cy="88725"/>
            </a:xfrm>
            <a:custGeom>
              <a:avLst/>
              <a:gdLst/>
              <a:ahLst/>
              <a:cxnLst/>
              <a:rect l="l" t="t" r="r" b="b"/>
              <a:pathLst>
                <a:path w="3208" h="3549" extrusionOk="0">
                  <a:moveTo>
                    <a:pt x="62" y="0"/>
                  </a:moveTo>
                  <a:cubicBezTo>
                    <a:pt x="41" y="41"/>
                    <a:pt x="22" y="62"/>
                    <a:pt x="1" y="102"/>
                  </a:cubicBezTo>
                  <a:cubicBezTo>
                    <a:pt x="1" y="121"/>
                    <a:pt x="1" y="162"/>
                    <a:pt x="22" y="202"/>
                  </a:cubicBezTo>
                  <a:cubicBezTo>
                    <a:pt x="82" y="344"/>
                    <a:pt x="223" y="465"/>
                    <a:pt x="404" y="484"/>
                  </a:cubicBezTo>
                  <a:lnTo>
                    <a:pt x="444" y="484"/>
                  </a:lnTo>
                  <a:lnTo>
                    <a:pt x="444" y="524"/>
                  </a:lnTo>
                  <a:lnTo>
                    <a:pt x="444" y="545"/>
                  </a:lnTo>
                  <a:cubicBezTo>
                    <a:pt x="444" y="707"/>
                    <a:pt x="506" y="868"/>
                    <a:pt x="627" y="1008"/>
                  </a:cubicBezTo>
                  <a:cubicBezTo>
                    <a:pt x="748" y="1170"/>
                    <a:pt x="928" y="1250"/>
                    <a:pt x="1111" y="1271"/>
                  </a:cubicBezTo>
                  <a:cubicBezTo>
                    <a:pt x="1111" y="1312"/>
                    <a:pt x="1090" y="1352"/>
                    <a:pt x="1090" y="1392"/>
                  </a:cubicBezTo>
                  <a:cubicBezTo>
                    <a:pt x="1070" y="1553"/>
                    <a:pt x="1111" y="1694"/>
                    <a:pt x="1191" y="1815"/>
                  </a:cubicBezTo>
                  <a:cubicBezTo>
                    <a:pt x="1274" y="1948"/>
                    <a:pt x="1427" y="2027"/>
                    <a:pt x="1568" y="2027"/>
                  </a:cubicBezTo>
                  <a:cubicBezTo>
                    <a:pt x="1598" y="2027"/>
                    <a:pt x="1626" y="2023"/>
                    <a:pt x="1654" y="2016"/>
                  </a:cubicBezTo>
                  <a:lnTo>
                    <a:pt x="1675" y="2016"/>
                  </a:lnTo>
                  <a:lnTo>
                    <a:pt x="1675" y="2118"/>
                  </a:lnTo>
                  <a:cubicBezTo>
                    <a:pt x="1675" y="2279"/>
                    <a:pt x="1756" y="2420"/>
                    <a:pt x="1896" y="2521"/>
                  </a:cubicBezTo>
                  <a:cubicBezTo>
                    <a:pt x="1980" y="2605"/>
                    <a:pt x="2103" y="2640"/>
                    <a:pt x="2224" y="2640"/>
                  </a:cubicBezTo>
                  <a:cubicBezTo>
                    <a:pt x="2278" y="2640"/>
                    <a:pt x="2331" y="2633"/>
                    <a:pt x="2380" y="2621"/>
                  </a:cubicBezTo>
                  <a:lnTo>
                    <a:pt x="2420" y="2621"/>
                  </a:lnTo>
                  <a:cubicBezTo>
                    <a:pt x="2401" y="2642"/>
                    <a:pt x="2401" y="2682"/>
                    <a:pt x="2401" y="2723"/>
                  </a:cubicBezTo>
                  <a:cubicBezTo>
                    <a:pt x="2401" y="2803"/>
                    <a:pt x="2420" y="2903"/>
                    <a:pt x="2481" y="2984"/>
                  </a:cubicBezTo>
                  <a:cubicBezTo>
                    <a:pt x="2522" y="3065"/>
                    <a:pt x="2581" y="3126"/>
                    <a:pt x="2662" y="3186"/>
                  </a:cubicBezTo>
                  <a:cubicBezTo>
                    <a:pt x="2683" y="3186"/>
                    <a:pt x="2723" y="3207"/>
                    <a:pt x="2743" y="3207"/>
                  </a:cubicBezTo>
                  <a:cubicBezTo>
                    <a:pt x="2764" y="3226"/>
                    <a:pt x="2783" y="3226"/>
                    <a:pt x="2823" y="3226"/>
                  </a:cubicBezTo>
                  <a:cubicBezTo>
                    <a:pt x="2823" y="3307"/>
                    <a:pt x="2864" y="3387"/>
                    <a:pt x="2925" y="3449"/>
                  </a:cubicBezTo>
                  <a:cubicBezTo>
                    <a:pt x="2965" y="3508"/>
                    <a:pt x="3025" y="3529"/>
                    <a:pt x="3086" y="3549"/>
                  </a:cubicBezTo>
                  <a:lnTo>
                    <a:pt x="3186" y="3549"/>
                  </a:lnTo>
                  <a:cubicBezTo>
                    <a:pt x="3207" y="3549"/>
                    <a:pt x="3207" y="3529"/>
                    <a:pt x="3207" y="3508"/>
                  </a:cubicBezTo>
                  <a:cubicBezTo>
                    <a:pt x="3207" y="3489"/>
                    <a:pt x="3207" y="3489"/>
                    <a:pt x="3186" y="3489"/>
                  </a:cubicBezTo>
                  <a:lnTo>
                    <a:pt x="3167" y="3489"/>
                  </a:lnTo>
                  <a:cubicBezTo>
                    <a:pt x="3106" y="3489"/>
                    <a:pt x="3025" y="3449"/>
                    <a:pt x="2965" y="3387"/>
                  </a:cubicBezTo>
                  <a:cubicBezTo>
                    <a:pt x="2925" y="3347"/>
                    <a:pt x="2885" y="3266"/>
                    <a:pt x="2885" y="3186"/>
                  </a:cubicBezTo>
                  <a:lnTo>
                    <a:pt x="2885" y="3166"/>
                  </a:lnTo>
                  <a:lnTo>
                    <a:pt x="2864" y="3166"/>
                  </a:lnTo>
                  <a:cubicBezTo>
                    <a:pt x="2844" y="3166"/>
                    <a:pt x="2844" y="3166"/>
                    <a:pt x="2823" y="3145"/>
                  </a:cubicBezTo>
                  <a:cubicBezTo>
                    <a:pt x="2804" y="3145"/>
                    <a:pt x="2764" y="3145"/>
                    <a:pt x="2723" y="3126"/>
                  </a:cubicBezTo>
                  <a:cubicBezTo>
                    <a:pt x="2662" y="3105"/>
                    <a:pt x="2581" y="3024"/>
                    <a:pt x="2541" y="2944"/>
                  </a:cubicBezTo>
                  <a:cubicBezTo>
                    <a:pt x="2481" y="2844"/>
                    <a:pt x="2460" y="2742"/>
                    <a:pt x="2481" y="2642"/>
                  </a:cubicBezTo>
                  <a:cubicBezTo>
                    <a:pt x="2481" y="2621"/>
                    <a:pt x="2501" y="2602"/>
                    <a:pt x="2501" y="2581"/>
                  </a:cubicBezTo>
                  <a:cubicBezTo>
                    <a:pt x="2522" y="2561"/>
                    <a:pt x="2522" y="2541"/>
                    <a:pt x="2501" y="2541"/>
                  </a:cubicBezTo>
                  <a:lnTo>
                    <a:pt x="2501" y="2521"/>
                  </a:lnTo>
                  <a:lnTo>
                    <a:pt x="2460" y="2521"/>
                  </a:lnTo>
                  <a:cubicBezTo>
                    <a:pt x="2396" y="2553"/>
                    <a:pt x="2323" y="2569"/>
                    <a:pt x="2248" y="2569"/>
                  </a:cubicBezTo>
                  <a:cubicBezTo>
                    <a:pt x="2136" y="2569"/>
                    <a:pt x="2022" y="2533"/>
                    <a:pt x="1936" y="2460"/>
                  </a:cubicBezTo>
                  <a:cubicBezTo>
                    <a:pt x="1815" y="2379"/>
                    <a:pt x="1735" y="2218"/>
                    <a:pt x="1735" y="2057"/>
                  </a:cubicBezTo>
                  <a:cubicBezTo>
                    <a:pt x="1735" y="2016"/>
                    <a:pt x="1735" y="1997"/>
                    <a:pt x="1756" y="1976"/>
                  </a:cubicBezTo>
                  <a:lnTo>
                    <a:pt x="1756" y="1957"/>
                  </a:lnTo>
                  <a:lnTo>
                    <a:pt x="1756" y="1936"/>
                  </a:lnTo>
                  <a:lnTo>
                    <a:pt x="1694" y="1936"/>
                  </a:lnTo>
                  <a:cubicBezTo>
                    <a:pt x="1658" y="1951"/>
                    <a:pt x="1618" y="1959"/>
                    <a:pt x="1577" y="1959"/>
                  </a:cubicBezTo>
                  <a:cubicBezTo>
                    <a:pt x="1457" y="1959"/>
                    <a:pt x="1326" y="1894"/>
                    <a:pt x="1251" y="1774"/>
                  </a:cubicBezTo>
                  <a:cubicBezTo>
                    <a:pt x="1170" y="1653"/>
                    <a:pt x="1151" y="1473"/>
                    <a:pt x="1191" y="1291"/>
                  </a:cubicBezTo>
                  <a:cubicBezTo>
                    <a:pt x="1191" y="1271"/>
                    <a:pt x="1191" y="1271"/>
                    <a:pt x="1211" y="1250"/>
                  </a:cubicBezTo>
                  <a:cubicBezTo>
                    <a:pt x="1211" y="1231"/>
                    <a:pt x="1211" y="1210"/>
                    <a:pt x="1191" y="1210"/>
                  </a:cubicBezTo>
                  <a:lnTo>
                    <a:pt x="1191" y="1191"/>
                  </a:lnTo>
                  <a:lnTo>
                    <a:pt x="1170" y="1191"/>
                  </a:lnTo>
                  <a:cubicBezTo>
                    <a:pt x="990" y="1191"/>
                    <a:pt x="807" y="1110"/>
                    <a:pt x="686" y="949"/>
                  </a:cubicBezTo>
                  <a:cubicBezTo>
                    <a:pt x="546" y="807"/>
                    <a:pt x="506" y="605"/>
                    <a:pt x="525" y="444"/>
                  </a:cubicBezTo>
                  <a:lnTo>
                    <a:pt x="525" y="403"/>
                  </a:lnTo>
                  <a:cubicBezTo>
                    <a:pt x="512" y="403"/>
                    <a:pt x="508" y="395"/>
                    <a:pt x="500" y="395"/>
                  </a:cubicBezTo>
                  <a:cubicBezTo>
                    <a:pt x="496" y="395"/>
                    <a:pt x="492" y="397"/>
                    <a:pt x="485" y="403"/>
                  </a:cubicBezTo>
                  <a:lnTo>
                    <a:pt x="465" y="403"/>
                  </a:lnTo>
                  <a:cubicBezTo>
                    <a:pt x="453" y="405"/>
                    <a:pt x="441" y="406"/>
                    <a:pt x="429" y="406"/>
                  </a:cubicBezTo>
                  <a:cubicBezTo>
                    <a:pt x="283" y="406"/>
                    <a:pt x="158" y="293"/>
                    <a:pt x="102" y="162"/>
                  </a:cubicBezTo>
                  <a:cubicBezTo>
                    <a:pt x="82" y="121"/>
                    <a:pt x="62" y="62"/>
                    <a:pt x="6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71"/>
            <p:cNvSpPr/>
            <p:nvPr/>
          </p:nvSpPr>
          <p:spPr>
            <a:xfrm>
              <a:off x="5946650" y="3497200"/>
              <a:ext cx="561025" cy="400575"/>
            </a:xfrm>
            <a:custGeom>
              <a:avLst/>
              <a:gdLst/>
              <a:ahLst/>
              <a:cxnLst/>
              <a:rect l="l" t="t" r="r" b="b"/>
              <a:pathLst>
                <a:path w="22441" h="16023" extrusionOk="0">
                  <a:moveTo>
                    <a:pt x="22392" y="1"/>
                  </a:moveTo>
                  <a:cubicBezTo>
                    <a:pt x="22384" y="1"/>
                    <a:pt x="22379" y="6"/>
                    <a:pt x="22379" y="15"/>
                  </a:cubicBezTo>
                  <a:cubicBezTo>
                    <a:pt x="22339" y="36"/>
                    <a:pt x="19920" y="2556"/>
                    <a:pt x="14678" y="6649"/>
                  </a:cubicBezTo>
                  <a:cubicBezTo>
                    <a:pt x="9436" y="10741"/>
                    <a:pt x="122" y="15902"/>
                    <a:pt x="41" y="15963"/>
                  </a:cubicBezTo>
                  <a:cubicBezTo>
                    <a:pt x="22" y="15963"/>
                    <a:pt x="1" y="16004"/>
                    <a:pt x="22" y="16004"/>
                  </a:cubicBezTo>
                  <a:cubicBezTo>
                    <a:pt x="22" y="16023"/>
                    <a:pt x="41" y="16023"/>
                    <a:pt x="41" y="16023"/>
                  </a:cubicBezTo>
                  <a:lnTo>
                    <a:pt x="62" y="16023"/>
                  </a:lnTo>
                  <a:cubicBezTo>
                    <a:pt x="162" y="15983"/>
                    <a:pt x="9476" y="10802"/>
                    <a:pt x="14739" y="6709"/>
                  </a:cubicBezTo>
                  <a:cubicBezTo>
                    <a:pt x="19981" y="2596"/>
                    <a:pt x="22400" y="96"/>
                    <a:pt x="22419" y="77"/>
                  </a:cubicBezTo>
                  <a:cubicBezTo>
                    <a:pt x="22440" y="56"/>
                    <a:pt x="22440" y="36"/>
                    <a:pt x="22419" y="15"/>
                  </a:cubicBezTo>
                  <a:cubicBezTo>
                    <a:pt x="22410" y="6"/>
                    <a:pt x="22400" y="1"/>
                    <a:pt x="2239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71"/>
            <p:cNvSpPr/>
            <p:nvPr/>
          </p:nvSpPr>
          <p:spPr>
            <a:xfrm>
              <a:off x="6438100" y="3497875"/>
              <a:ext cx="81675" cy="112625"/>
            </a:xfrm>
            <a:custGeom>
              <a:avLst/>
              <a:gdLst/>
              <a:ahLst/>
              <a:cxnLst/>
              <a:rect l="l" t="t" r="r" b="b"/>
              <a:pathLst>
                <a:path w="3267" h="4505" extrusionOk="0">
                  <a:moveTo>
                    <a:pt x="3191" y="1"/>
                  </a:moveTo>
                  <a:cubicBezTo>
                    <a:pt x="3164" y="1"/>
                    <a:pt x="3139" y="15"/>
                    <a:pt x="3124" y="29"/>
                  </a:cubicBezTo>
                  <a:cubicBezTo>
                    <a:pt x="2218" y="1561"/>
                    <a:pt x="1170" y="3012"/>
                    <a:pt x="41" y="4383"/>
                  </a:cubicBezTo>
                  <a:cubicBezTo>
                    <a:pt x="0" y="4404"/>
                    <a:pt x="20" y="4464"/>
                    <a:pt x="41" y="4485"/>
                  </a:cubicBezTo>
                  <a:cubicBezTo>
                    <a:pt x="60" y="4504"/>
                    <a:pt x="81" y="4504"/>
                    <a:pt x="100" y="4504"/>
                  </a:cubicBezTo>
                  <a:cubicBezTo>
                    <a:pt x="121" y="4504"/>
                    <a:pt x="141" y="4485"/>
                    <a:pt x="162" y="4464"/>
                  </a:cubicBezTo>
                  <a:cubicBezTo>
                    <a:pt x="1291" y="3114"/>
                    <a:pt x="2339" y="1641"/>
                    <a:pt x="3245" y="109"/>
                  </a:cubicBezTo>
                  <a:cubicBezTo>
                    <a:pt x="3266" y="69"/>
                    <a:pt x="3266" y="29"/>
                    <a:pt x="3226" y="9"/>
                  </a:cubicBezTo>
                  <a:cubicBezTo>
                    <a:pt x="3214" y="3"/>
                    <a:pt x="3202" y="1"/>
                    <a:pt x="319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71"/>
            <p:cNvSpPr/>
            <p:nvPr/>
          </p:nvSpPr>
          <p:spPr>
            <a:xfrm>
              <a:off x="6491525" y="3483975"/>
              <a:ext cx="61500" cy="129050"/>
            </a:xfrm>
            <a:custGeom>
              <a:avLst/>
              <a:gdLst/>
              <a:ahLst/>
              <a:cxnLst/>
              <a:rect l="l" t="t" r="r" b="b"/>
              <a:pathLst>
                <a:path w="2460" h="5162" extrusionOk="0">
                  <a:moveTo>
                    <a:pt x="2379" y="1"/>
                  </a:moveTo>
                  <a:cubicBezTo>
                    <a:pt x="2339" y="1"/>
                    <a:pt x="2299" y="20"/>
                    <a:pt x="2299" y="60"/>
                  </a:cubicBezTo>
                  <a:cubicBezTo>
                    <a:pt x="1815" y="1835"/>
                    <a:pt x="1049" y="3509"/>
                    <a:pt x="41" y="5041"/>
                  </a:cubicBezTo>
                  <a:cubicBezTo>
                    <a:pt x="0" y="5081"/>
                    <a:pt x="20" y="5122"/>
                    <a:pt x="60" y="5141"/>
                  </a:cubicBezTo>
                  <a:cubicBezTo>
                    <a:pt x="60" y="5141"/>
                    <a:pt x="81" y="5162"/>
                    <a:pt x="100" y="5162"/>
                  </a:cubicBezTo>
                  <a:cubicBezTo>
                    <a:pt x="121" y="5162"/>
                    <a:pt x="141" y="5141"/>
                    <a:pt x="162" y="5122"/>
                  </a:cubicBezTo>
                  <a:cubicBezTo>
                    <a:pt x="1189" y="3589"/>
                    <a:pt x="1955" y="1896"/>
                    <a:pt x="2439" y="101"/>
                  </a:cubicBezTo>
                  <a:cubicBezTo>
                    <a:pt x="2460" y="60"/>
                    <a:pt x="2420" y="20"/>
                    <a:pt x="2379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71"/>
            <p:cNvSpPr/>
            <p:nvPr/>
          </p:nvSpPr>
          <p:spPr>
            <a:xfrm>
              <a:off x="6515725" y="3433575"/>
              <a:ext cx="85175" cy="182975"/>
            </a:xfrm>
            <a:custGeom>
              <a:avLst/>
              <a:gdLst/>
              <a:ahLst/>
              <a:cxnLst/>
              <a:rect l="l" t="t" r="r" b="b"/>
              <a:pathLst>
                <a:path w="3407" h="7319" extrusionOk="0">
                  <a:moveTo>
                    <a:pt x="3326" y="1"/>
                  </a:moveTo>
                  <a:cubicBezTo>
                    <a:pt x="3285" y="1"/>
                    <a:pt x="3245" y="41"/>
                    <a:pt x="3245" y="81"/>
                  </a:cubicBezTo>
                  <a:cubicBezTo>
                    <a:pt x="3145" y="2762"/>
                    <a:pt x="1976" y="5342"/>
                    <a:pt x="19" y="7197"/>
                  </a:cubicBezTo>
                  <a:cubicBezTo>
                    <a:pt x="0" y="7218"/>
                    <a:pt x="0" y="7278"/>
                    <a:pt x="19" y="7299"/>
                  </a:cubicBezTo>
                  <a:cubicBezTo>
                    <a:pt x="40" y="7318"/>
                    <a:pt x="60" y="7318"/>
                    <a:pt x="81" y="7318"/>
                  </a:cubicBezTo>
                  <a:cubicBezTo>
                    <a:pt x="100" y="7318"/>
                    <a:pt x="121" y="7318"/>
                    <a:pt x="121" y="7299"/>
                  </a:cubicBezTo>
                  <a:cubicBezTo>
                    <a:pt x="2116" y="5444"/>
                    <a:pt x="3306" y="2802"/>
                    <a:pt x="3406" y="81"/>
                  </a:cubicBezTo>
                  <a:cubicBezTo>
                    <a:pt x="3406" y="41"/>
                    <a:pt x="3366" y="1"/>
                    <a:pt x="332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71"/>
            <p:cNvSpPr/>
            <p:nvPr/>
          </p:nvSpPr>
          <p:spPr>
            <a:xfrm>
              <a:off x="6354425" y="3607975"/>
              <a:ext cx="162325" cy="74525"/>
            </a:xfrm>
            <a:custGeom>
              <a:avLst/>
              <a:gdLst/>
              <a:ahLst/>
              <a:cxnLst/>
              <a:rect l="l" t="t" r="r" b="b"/>
              <a:pathLst>
                <a:path w="6493" h="2981" extrusionOk="0">
                  <a:moveTo>
                    <a:pt x="1230" y="0"/>
                  </a:moveTo>
                  <a:lnTo>
                    <a:pt x="1" y="968"/>
                  </a:lnTo>
                  <a:cubicBezTo>
                    <a:pt x="1" y="968"/>
                    <a:pt x="212" y="1477"/>
                    <a:pt x="774" y="1477"/>
                  </a:cubicBezTo>
                  <a:cubicBezTo>
                    <a:pt x="1078" y="1477"/>
                    <a:pt x="1485" y="1327"/>
                    <a:pt x="2017" y="866"/>
                  </a:cubicBezTo>
                  <a:lnTo>
                    <a:pt x="2017" y="866"/>
                  </a:lnTo>
                  <a:cubicBezTo>
                    <a:pt x="2017" y="867"/>
                    <a:pt x="1431" y="2237"/>
                    <a:pt x="2439" y="2420"/>
                  </a:cubicBezTo>
                  <a:cubicBezTo>
                    <a:pt x="2506" y="2433"/>
                    <a:pt x="2574" y="2439"/>
                    <a:pt x="2640" y="2439"/>
                  </a:cubicBezTo>
                  <a:cubicBezTo>
                    <a:pt x="3389" y="2439"/>
                    <a:pt x="4091" y="1650"/>
                    <a:pt x="4340" y="1336"/>
                  </a:cubicBezTo>
                  <a:lnTo>
                    <a:pt x="4340" y="1336"/>
                  </a:lnTo>
                  <a:cubicBezTo>
                    <a:pt x="4114" y="1657"/>
                    <a:pt x="3620" y="2511"/>
                    <a:pt x="4396" y="2963"/>
                  </a:cubicBezTo>
                  <a:cubicBezTo>
                    <a:pt x="4396" y="2963"/>
                    <a:pt x="4456" y="2980"/>
                    <a:pt x="4557" y="2980"/>
                  </a:cubicBezTo>
                  <a:cubicBezTo>
                    <a:pt x="4947" y="2980"/>
                    <a:pt x="5948" y="2726"/>
                    <a:pt x="6492" y="262"/>
                  </a:cubicBezTo>
                  <a:lnTo>
                    <a:pt x="1230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71"/>
            <p:cNvSpPr/>
            <p:nvPr/>
          </p:nvSpPr>
          <p:spPr>
            <a:xfrm>
              <a:off x="5780850" y="3949175"/>
              <a:ext cx="259575" cy="658275"/>
            </a:xfrm>
            <a:custGeom>
              <a:avLst/>
              <a:gdLst/>
              <a:ahLst/>
              <a:cxnLst/>
              <a:rect l="l" t="t" r="r" b="b"/>
              <a:pathLst>
                <a:path w="10383" h="26331" extrusionOk="0">
                  <a:moveTo>
                    <a:pt x="10342" y="0"/>
                  </a:moveTo>
                  <a:cubicBezTo>
                    <a:pt x="10323" y="0"/>
                    <a:pt x="10302" y="0"/>
                    <a:pt x="10302" y="21"/>
                  </a:cubicBezTo>
                  <a:cubicBezTo>
                    <a:pt x="10202" y="263"/>
                    <a:pt x="202" y="23488"/>
                    <a:pt x="1" y="26290"/>
                  </a:cubicBezTo>
                  <a:cubicBezTo>
                    <a:pt x="1" y="26311"/>
                    <a:pt x="20" y="26330"/>
                    <a:pt x="41" y="26330"/>
                  </a:cubicBezTo>
                  <a:cubicBezTo>
                    <a:pt x="60" y="26330"/>
                    <a:pt x="81" y="26311"/>
                    <a:pt x="81" y="26290"/>
                  </a:cubicBezTo>
                  <a:cubicBezTo>
                    <a:pt x="262" y="23508"/>
                    <a:pt x="10262" y="283"/>
                    <a:pt x="10363" y="62"/>
                  </a:cubicBezTo>
                  <a:cubicBezTo>
                    <a:pt x="10383" y="41"/>
                    <a:pt x="10363" y="21"/>
                    <a:pt x="1034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71"/>
            <p:cNvSpPr/>
            <p:nvPr/>
          </p:nvSpPr>
          <p:spPr>
            <a:xfrm>
              <a:off x="5806050" y="3930825"/>
              <a:ext cx="263600" cy="682675"/>
            </a:xfrm>
            <a:custGeom>
              <a:avLst/>
              <a:gdLst/>
              <a:ahLst/>
              <a:cxnLst/>
              <a:rect l="l" t="t" r="r" b="b"/>
              <a:pathLst>
                <a:path w="10544" h="27307" extrusionOk="0">
                  <a:moveTo>
                    <a:pt x="10487" y="1"/>
                  </a:moveTo>
                  <a:cubicBezTo>
                    <a:pt x="10474" y="1"/>
                    <a:pt x="10463" y="15"/>
                    <a:pt x="10463" y="29"/>
                  </a:cubicBezTo>
                  <a:lnTo>
                    <a:pt x="1" y="27246"/>
                  </a:lnTo>
                  <a:cubicBezTo>
                    <a:pt x="1" y="27266"/>
                    <a:pt x="1" y="27287"/>
                    <a:pt x="20" y="27306"/>
                  </a:cubicBezTo>
                  <a:lnTo>
                    <a:pt x="41" y="27306"/>
                  </a:lnTo>
                  <a:cubicBezTo>
                    <a:pt x="60" y="27306"/>
                    <a:pt x="81" y="27287"/>
                    <a:pt x="81" y="27266"/>
                  </a:cubicBezTo>
                  <a:lnTo>
                    <a:pt x="10525" y="49"/>
                  </a:lnTo>
                  <a:cubicBezTo>
                    <a:pt x="10544" y="29"/>
                    <a:pt x="10525" y="8"/>
                    <a:pt x="10504" y="8"/>
                  </a:cubicBezTo>
                  <a:cubicBezTo>
                    <a:pt x="10498" y="3"/>
                    <a:pt x="10492" y="1"/>
                    <a:pt x="10487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71"/>
            <p:cNvSpPr/>
            <p:nvPr/>
          </p:nvSpPr>
          <p:spPr>
            <a:xfrm>
              <a:off x="5851900" y="3908375"/>
              <a:ext cx="254575" cy="708650"/>
            </a:xfrm>
            <a:custGeom>
              <a:avLst/>
              <a:gdLst/>
              <a:ahLst/>
              <a:cxnLst/>
              <a:rect l="l" t="t" r="r" b="b"/>
              <a:pathLst>
                <a:path w="10183" h="28346" extrusionOk="0">
                  <a:moveTo>
                    <a:pt x="10142" y="0"/>
                  </a:moveTo>
                  <a:cubicBezTo>
                    <a:pt x="10121" y="0"/>
                    <a:pt x="10102" y="0"/>
                    <a:pt x="10102" y="19"/>
                  </a:cubicBezTo>
                  <a:lnTo>
                    <a:pt x="0" y="28306"/>
                  </a:lnTo>
                  <a:cubicBezTo>
                    <a:pt x="0" y="28325"/>
                    <a:pt x="0" y="28346"/>
                    <a:pt x="21" y="28346"/>
                  </a:cubicBezTo>
                  <a:lnTo>
                    <a:pt x="41" y="28346"/>
                  </a:lnTo>
                  <a:cubicBezTo>
                    <a:pt x="41" y="28346"/>
                    <a:pt x="62" y="28346"/>
                    <a:pt x="62" y="28325"/>
                  </a:cubicBezTo>
                  <a:lnTo>
                    <a:pt x="10161" y="60"/>
                  </a:lnTo>
                  <a:cubicBezTo>
                    <a:pt x="10182" y="40"/>
                    <a:pt x="10161" y="19"/>
                    <a:pt x="1014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71"/>
            <p:cNvSpPr/>
            <p:nvPr/>
          </p:nvSpPr>
          <p:spPr>
            <a:xfrm>
              <a:off x="5898275" y="3868525"/>
              <a:ext cx="268150" cy="747500"/>
            </a:xfrm>
            <a:custGeom>
              <a:avLst/>
              <a:gdLst/>
              <a:ahLst/>
              <a:cxnLst/>
              <a:rect l="l" t="t" r="r" b="b"/>
              <a:pathLst>
                <a:path w="10726" h="29900" extrusionOk="0">
                  <a:moveTo>
                    <a:pt x="10706" y="1"/>
                  </a:moveTo>
                  <a:cubicBezTo>
                    <a:pt x="10685" y="1"/>
                    <a:pt x="10666" y="1"/>
                    <a:pt x="10645" y="22"/>
                  </a:cubicBezTo>
                  <a:lnTo>
                    <a:pt x="0" y="29859"/>
                  </a:lnTo>
                  <a:cubicBezTo>
                    <a:pt x="0" y="29879"/>
                    <a:pt x="21" y="29900"/>
                    <a:pt x="41" y="29900"/>
                  </a:cubicBezTo>
                  <a:cubicBezTo>
                    <a:pt x="61" y="29900"/>
                    <a:pt x="81" y="29900"/>
                    <a:pt x="81" y="29879"/>
                  </a:cubicBezTo>
                  <a:lnTo>
                    <a:pt x="10726" y="62"/>
                  </a:lnTo>
                  <a:cubicBezTo>
                    <a:pt x="10726" y="41"/>
                    <a:pt x="10726" y="22"/>
                    <a:pt x="1070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71"/>
            <p:cNvSpPr/>
            <p:nvPr/>
          </p:nvSpPr>
          <p:spPr>
            <a:xfrm>
              <a:off x="5788400" y="4530750"/>
              <a:ext cx="161300" cy="39400"/>
            </a:xfrm>
            <a:custGeom>
              <a:avLst/>
              <a:gdLst/>
              <a:ahLst/>
              <a:cxnLst/>
              <a:rect l="l" t="t" r="r" b="b"/>
              <a:pathLst>
                <a:path w="6452" h="1576" extrusionOk="0">
                  <a:moveTo>
                    <a:pt x="1288" y="1"/>
                  </a:moveTo>
                  <a:cubicBezTo>
                    <a:pt x="1106" y="1"/>
                    <a:pt x="959" y="112"/>
                    <a:pt x="847" y="204"/>
                  </a:cubicBezTo>
                  <a:cubicBezTo>
                    <a:pt x="686" y="346"/>
                    <a:pt x="545" y="487"/>
                    <a:pt x="424" y="629"/>
                  </a:cubicBezTo>
                  <a:cubicBezTo>
                    <a:pt x="403" y="669"/>
                    <a:pt x="384" y="688"/>
                    <a:pt x="363" y="709"/>
                  </a:cubicBezTo>
                  <a:cubicBezTo>
                    <a:pt x="344" y="688"/>
                    <a:pt x="344" y="669"/>
                    <a:pt x="344" y="648"/>
                  </a:cubicBezTo>
                  <a:lnTo>
                    <a:pt x="344" y="629"/>
                  </a:lnTo>
                  <a:cubicBezTo>
                    <a:pt x="344" y="567"/>
                    <a:pt x="323" y="487"/>
                    <a:pt x="303" y="427"/>
                  </a:cubicBezTo>
                  <a:cubicBezTo>
                    <a:pt x="242" y="325"/>
                    <a:pt x="142" y="225"/>
                    <a:pt x="21" y="204"/>
                  </a:cubicBezTo>
                  <a:cubicBezTo>
                    <a:pt x="0" y="245"/>
                    <a:pt x="0" y="266"/>
                    <a:pt x="0" y="285"/>
                  </a:cubicBezTo>
                  <a:cubicBezTo>
                    <a:pt x="102" y="285"/>
                    <a:pt x="182" y="366"/>
                    <a:pt x="223" y="467"/>
                  </a:cubicBezTo>
                  <a:cubicBezTo>
                    <a:pt x="282" y="567"/>
                    <a:pt x="282" y="709"/>
                    <a:pt x="282" y="830"/>
                  </a:cubicBezTo>
                  <a:cubicBezTo>
                    <a:pt x="282" y="849"/>
                    <a:pt x="303" y="849"/>
                    <a:pt x="303" y="849"/>
                  </a:cubicBezTo>
                  <a:cubicBezTo>
                    <a:pt x="310" y="856"/>
                    <a:pt x="316" y="859"/>
                    <a:pt x="322" y="859"/>
                  </a:cubicBezTo>
                  <a:cubicBezTo>
                    <a:pt x="334" y="859"/>
                    <a:pt x="344" y="849"/>
                    <a:pt x="344" y="849"/>
                  </a:cubicBezTo>
                  <a:lnTo>
                    <a:pt x="363" y="830"/>
                  </a:lnTo>
                  <a:cubicBezTo>
                    <a:pt x="524" y="629"/>
                    <a:pt x="707" y="446"/>
                    <a:pt x="887" y="266"/>
                  </a:cubicBezTo>
                  <a:cubicBezTo>
                    <a:pt x="998" y="173"/>
                    <a:pt x="1142" y="81"/>
                    <a:pt x="1290" y="81"/>
                  </a:cubicBezTo>
                  <a:cubicBezTo>
                    <a:pt x="1303" y="81"/>
                    <a:pt x="1317" y="82"/>
                    <a:pt x="1331" y="83"/>
                  </a:cubicBezTo>
                  <a:cubicBezTo>
                    <a:pt x="1492" y="104"/>
                    <a:pt x="1613" y="285"/>
                    <a:pt x="1634" y="446"/>
                  </a:cubicBezTo>
                  <a:cubicBezTo>
                    <a:pt x="1653" y="648"/>
                    <a:pt x="1594" y="830"/>
                    <a:pt x="1532" y="1011"/>
                  </a:cubicBezTo>
                  <a:cubicBezTo>
                    <a:pt x="1532" y="1032"/>
                    <a:pt x="1532" y="1032"/>
                    <a:pt x="1553" y="1051"/>
                  </a:cubicBezTo>
                  <a:cubicBezTo>
                    <a:pt x="1573" y="1051"/>
                    <a:pt x="1594" y="1051"/>
                    <a:pt x="1613" y="1032"/>
                  </a:cubicBezTo>
                  <a:cubicBezTo>
                    <a:pt x="1634" y="991"/>
                    <a:pt x="1674" y="951"/>
                    <a:pt x="1694" y="911"/>
                  </a:cubicBezTo>
                  <a:cubicBezTo>
                    <a:pt x="1836" y="709"/>
                    <a:pt x="1976" y="527"/>
                    <a:pt x="2158" y="366"/>
                  </a:cubicBezTo>
                  <a:cubicBezTo>
                    <a:pt x="2305" y="275"/>
                    <a:pt x="2552" y="99"/>
                    <a:pt x="2854" y="99"/>
                  </a:cubicBezTo>
                  <a:cubicBezTo>
                    <a:pt x="2883" y="99"/>
                    <a:pt x="2913" y="101"/>
                    <a:pt x="2944" y="104"/>
                  </a:cubicBezTo>
                  <a:cubicBezTo>
                    <a:pt x="3065" y="104"/>
                    <a:pt x="3145" y="145"/>
                    <a:pt x="3226" y="204"/>
                  </a:cubicBezTo>
                  <a:cubicBezTo>
                    <a:pt x="3427" y="366"/>
                    <a:pt x="3468" y="688"/>
                    <a:pt x="3307" y="1172"/>
                  </a:cubicBezTo>
                  <a:cubicBezTo>
                    <a:pt x="3287" y="1193"/>
                    <a:pt x="3307" y="1193"/>
                    <a:pt x="3327" y="1212"/>
                  </a:cubicBezTo>
                  <a:cubicBezTo>
                    <a:pt x="3347" y="1212"/>
                    <a:pt x="3347" y="1212"/>
                    <a:pt x="3368" y="1193"/>
                  </a:cubicBezTo>
                  <a:cubicBezTo>
                    <a:pt x="3387" y="1153"/>
                    <a:pt x="3408" y="1132"/>
                    <a:pt x="3448" y="1091"/>
                  </a:cubicBezTo>
                  <a:cubicBezTo>
                    <a:pt x="3610" y="890"/>
                    <a:pt x="3811" y="729"/>
                    <a:pt x="4032" y="588"/>
                  </a:cubicBezTo>
                  <a:cubicBezTo>
                    <a:pt x="4186" y="504"/>
                    <a:pt x="4330" y="459"/>
                    <a:pt x="4465" y="459"/>
                  </a:cubicBezTo>
                  <a:cubicBezTo>
                    <a:pt x="4524" y="459"/>
                    <a:pt x="4582" y="468"/>
                    <a:pt x="4637" y="487"/>
                  </a:cubicBezTo>
                  <a:cubicBezTo>
                    <a:pt x="4819" y="548"/>
                    <a:pt x="4960" y="709"/>
                    <a:pt x="5021" y="911"/>
                  </a:cubicBezTo>
                  <a:cubicBezTo>
                    <a:pt x="5081" y="1091"/>
                    <a:pt x="5102" y="1253"/>
                    <a:pt x="5102" y="1435"/>
                  </a:cubicBezTo>
                  <a:lnTo>
                    <a:pt x="5102" y="1556"/>
                  </a:lnTo>
                  <a:cubicBezTo>
                    <a:pt x="5102" y="1556"/>
                    <a:pt x="5102" y="1575"/>
                    <a:pt x="5121" y="1575"/>
                  </a:cubicBezTo>
                  <a:lnTo>
                    <a:pt x="5142" y="1575"/>
                  </a:lnTo>
                  <a:cubicBezTo>
                    <a:pt x="5142" y="1575"/>
                    <a:pt x="5161" y="1575"/>
                    <a:pt x="5161" y="1556"/>
                  </a:cubicBezTo>
                  <a:cubicBezTo>
                    <a:pt x="5424" y="1153"/>
                    <a:pt x="5908" y="991"/>
                    <a:pt x="6411" y="890"/>
                  </a:cubicBezTo>
                  <a:cubicBezTo>
                    <a:pt x="6432" y="870"/>
                    <a:pt x="6432" y="849"/>
                    <a:pt x="6452" y="809"/>
                  </a:cubicBezTo>
                  <a:lnTo>
                    <a:pt x="6452" y="809"/>
                  </a:lnTo>
                  <a:cubicBezTo>
                    <a:pt x="5927" y="911"/>
                    <a:pt x="5465" y="1051"/>
                    <a:pt x="5182" y="1414"/>
                  </a:cubicBezTo>
                  <a:lnTo>
                    <a:pt x="5161" y="1414"/>
                  </a:lnTo>
                  <a:lnTo>
                    <a:pt x="5161" y="1233"/>
                  </a:lnTo>
                  <a:cubicBezTo>
                    <a:pt x="5161" y="1112"/>
                    <a:pt x="5142" y="1011"/>
                    <a:pt x="5102" y="890"/>
                  </a:cubicBezTo>
                  <a:cubicBezTo>
                    <a:pt x="5021" y="648"/>
                    <a:pt x="4860" y="467"/>
                    <a:pt x="4658" y="406"/>
                  </a:cubicBezTo>
                  <a:cubicBezTo>
                    <a:pt x="4604" y="388"/>
                    <a:pt x="4544" y="379"/>
                    <a:pt x="4481" y="379"/>
                  </a:cubicBezTo>
                  <a:cubicBezTo>
                    <a:pt x="4331" y="379"/>
                    <a:pt x="4162" y="428"/>
                    <a:pt x="3992" y="527"/>
                  </a:cubicBezTo>
                  <a:cubicBezTo>
                    <a:pt x="3811" y="629"/>
                    <a:pt x="3650" y="749"/>
                    <a:pt x="3508" y="890"/>
                  </a:cubicBezTo>
                  <a:cubicBezTo>
                    <a:pt x="3489" y="930"/>
                    <a:pt x="3448" y="951"/>
                    <a:pt x="3427" y="991"/>
                  </a:cubicBezTo>
                  <a:cubicBezTo>
                    <a:pt x="3448" y="930"/>
                    <a:pt x="3448" y="870"/>
                    <a:pt x="3468" y="809"/>
                  </a:cubicBezTo>
                  <a:cubicBezTo>
                    <a:pt x="3508" y="487"/>
                    <a:pt x="3448" y="266"/>
                    <a:pt x="3266" y="124"/>
                  </a:cubicBezTo>
                  <a:cubicBezTo>
                    <a:pt x="3186" y="64"/>
                    <a:pt x="3086" y="43"/>
                    <a:pt x="2965" y="24"/>
                  </a:cubicBezTo>
                  <a:cubicBezTo>
                    <a:pt x="2940" y="22"/>
                    <a:pt x="2916" y="21"/>
                    <a:pt x="2892" y="21"/>
                  </a:cubicBezTo>
                  <a:cubicBezTo>
                    <a:pt x="2631" y="21"/>
                    <a:pt x="2357" y="123"/>
                    <a:pt x="2118" y="325"/>
                  </a:cubicBezTo>
                  <a:cubicBezTo>
                    <a:pt x="1997" y="406"/>
                    <a:pt x="1895" y="527"/>
                    <a:pt x="1795" y="648"/>
                  </a:cubicBezTo>
                  <a:cubicBezTo>
                    <a:pt x="1755" y="709"/>
                    <a:pt x="1715" y="749"/>
                    <a:pt x="1674" y="809"/>
                  </a:cubicBezTo>
                  <a:cubicBezTo>
                    <a:pt x="1694" y="749"/>
                    <a:pt x="1694" y="709"/>
                    <a:pt x="1715" y="669"/>
                  </a:cubicBezTo>
                  <a:lnTo>
                    <a:pt x="1715" y="648"/>
                  </a:lnTo>
                  <a:lnTo>
                    <a:pt x="1715" y="446"/>
                  </a:lnTo>
                  <a:cubicBezTo>
                    <a:pt x="1694" y="245"/>
                    <a:pt x="1553" y="43"/>
                    <a:pt x="1331" y="3"/>
                  </a:cubicBezTo>
                  <a:cubicBezTo>
                    <a:pt x="1316" y="1"/>
                    <a:pt x="1302" y="1"/>
                    <a:pt x="128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71"/>
            <p:cNvSpPr/>
            <p:nvPr/>
          </p:nvSpPr>
          <p:spPr>
            <a:xfrm>
              <a:off x="6269750" y="3332050"/>
              <a:ext cx="192550" cy="126750"/>
            </a:xfrm>
            <a:custGeom>
              <a:avLst/>
              <a:gdLst/>
              <a:ahLst/>
              <a:cxnLst/>
              <a:rect l="l" t="t" r="r" b="b"/>
              <a:pathLst>
                <a:path w="7702" h="5070" extrusionOk="0">
                  <a:moveTo>
                    <a:pt x="872" y="1"/>
                  </a:moveTo>
                  <a:cubicBezTo>
                    <a:pt x="845" y="1"/>
                    <a:pt x="821" y="15"/>
                    <a:pt x="807" y="30"/>
                  </a:cubicBezTo>
                  <a:cubicBezTo>
                    <a:pt x="504" y="433"/>
                    <a:pt x="181" y="896"/>
                    <a:pt x="81" y="1441"/>
                  </a:cubicBezTo>
                  <a:cubicBezTo>
                    <a:pt x="1" y="1944"/>
                    <a:pt x="181" y="2610"/>
                    <a:pt x="726" y="2812"/>
                  </a:cubicBezTo>
                  <a:cubicBezTo>
                    <a:pt x="843" y="2866"/>
                    <a:pt x="976" y="2893"/>
                    <a:pt x="1115" y="2893"/>
                  </a:cubicBezTo>
                  <a:cubicBezTo>
                    <a:pt x="1335" y="2893"/>
                    <a:pt x="1572" y="2826"/>
                    <a:pt x="1794" y="2691"/>
                  </a:cubicBezTo>
                  <a:cubicBezTo>
                    <a:pt x="1996" y="2589"/>
                    <a:pt x="2157" y="2428"/>
                    <a:pt x="2318" y="2267"/>
                  </a:cubicBezTo>
                  <a:lnTo>
                    <a:pt x="2318" y="2267"/>
                  </a:lnTo>
                  <a:cubicBezTo>
                    <a:pt x="2238" y="2629"/>
                    <a:pt x="2278" y="3013"/>
                    <a:pt x="2439" y="3336"/>
                  </a:cubicBezTo>
                  <a:cubicBezTo>
                    <a:pt x="2672" y="3729"/>
                    <a:pt x="3093" y="3995"/>
                    <a:pt x="3537" y="3995"/>
                  </a:cubicBezTo>
                  <a:cubicBezTo>
                    <a:pt x="3594" y="3995"/>
                    <a:pt x="3652" y="3990"/>
                    <a:pt x="3710" y="3981"/>
                  </a:cubicBezTo>
                  <a:cubicBezTo>
                    <a:pt x="4133" y="3920"/>
                    <a:pt x="4455" y="3658"/>
                    <a:pt x="4758" y="3315"/>
                  </a:cubicBezTo>
                  <a:lnTo>
                    <a:pt x="4758" y="3315"/>
                  </a:lnTo>
                  <a:cubicBezTo>
                    <a:pt x="4718" y="3699"/>
                    <a:pt x="4778" y="4081"/>
                    <a:pt x="4960" y="4404"/>
                  </a:cubicBezTo>
                  <a:cubicBezTo>
                    <a:pt x="5141" y="4726"/>
                    <a:pt x="5423" y="4949"/>
                    <a:pt x="5726" y="5029"/>
                  </a:cubicBezTo>
                  <a:cubicBezTo>
                    <a:pt x="5826" y="5070"/>
                    <a:pt x="5928" y="5070"/>
                    <a:pt x="6028" y="5070"/>
                  </a:cubicBezTo>
                  <a:cubicBezTo>
                    <a:pt x="6613" y="5070"/>
                    <a:pt x="7157" y="4686"/>
                    <a:pt x="7662" y="4242"/>
                  </a:cubicBezTo>
                  <a:cubicBezTo>
                    <a:pt x="7681" y="4223"/>
                    <a:pt x="7702" y="4162"/>
                    <a:pt x="7662" y="4142"/>
                  </a:cubicBezTo>
                  <a:cubicBezTo>
                    <a:pt x="7649" y="4119"/>
                    <a:pt x="7623" y="4109"/>
                    <a:pt x="7600" y="4109"/>
                  </a:cubicBezTo>
                  <a:cubicBezTo>
                    <a:pt x="7584" y="4109"/>
                    <a:pt x="7569" y="4113"/>
                    <a:pt x="7560" y="4121"/>
                  </a:cubicBezTo>
                  <a:cubicBezTo>
                    <a:pt x="7076" y="4536"/>
                    <a:pt x="6563" y="4921"/>
                    <a:pt x="6033" y="4921"/>
                  </a:cubicBezTo>
                  <a:cubicBezTo>
                    <a:pt x="5944" y="4921"/>
                    <a:pt x="5856" y="4911"/>
                    <a:pt x="5767" y="4887"/>
                  </a:cubicBezTo>
                  <a:cubicBezTo>
                    <a:pt x="5404" y="4807"/>
                    <a:pt x="5202" y="4546"/>
                    <a:pt x="5100" y="4344"/>
                  </a:cubicBezTo>
                  <a:cubicBezTo>
                    <a:pt x="4879" y="3960"/>
                    <a:pt x="4839" y="3476"/>
                    <a:pt x="4979" y="3073"/>
                  </a:cubicBezTo>
                  <a:cubicBezTo>
                    <a:pt x="5000" y="3054"/>
                    <a:pt x="4979" y="3013"/>
                    <a:pt x="4939" y="2992"/>
                  </a:cubicBezTo>
                  <a:cubicBezTo>
                    <a:pt x="4931" y="2984"/>
                    <a:pt x="4920" y="2980"/>
                    <a:pt x="4908" y="2980"/>
                  </a:cubicBezTo>
                  <a:cubicBezTo>
                    <a:pt x="4890" y="2980"/>
                    <a:pt x="4871" y="2990"/>
                    <a:pt x="4858" y="3013"/>
                  </a:cubicBezTo>
                  <a:cubicBezTo>
                    <a:pt x="4496" y="3396"/>
                    <a:pt x="4133" y="3779"/>
                    <a:pt x="3670" y="3839"/>
                  </a:cubicBezTo>
                  <a:cubicBezTo>
                    <a:pt x="3630" y="3845"/>
                    <a:pt x="3591" y="3848"/>
                    <a:pt x="3550" y="3848"/>
                  </a:cubicBezTo>
                  <a:cubicBezTo>
                    <a:pt x="3178" y="3848"/>
                    <a:pt x="2781" y="3600"/>
                    <a:pt x="2581" y="3255"/>
                  </a:cubicBezTo>
                  <a:cubicBezTo>
                    <a:pt x="2380" y="2871"/>
                    <a:pt x="2380" y="2368"/>
                    <a:pt x="2600" y="1965"/>
                  </a:cubicBezTo>
                  <a:cubicBezTo>
                    <a:pt x="2621" y="1944"/>
                    <a:pt x="2621" y="1904"/>
                    <a:pt x="2581" y="1884"/>
                  </a:cubicBezTo>
                  <a:cubicBezTo>
                    <a:pt x="2561" y="1874"/>
                    <a:pt x="2541" y="1869"/>
                    <a:pt x="2523" y="1869"/>
                  </a:cubicBezTo>
                  <a:cubicBezTo>
                    <a:pt x="2505" y="1869"/>
                    <a:pt x="2490" y="1874"/>
                    <a:pt x="2480" y="1884"/>
                  </a:cubicBezTo>
                  <a:cubicBezTo>
                    <a:pt x="2259" y="2146"/>
                    <a:pt x="2017" y="2388"/>
                    <a:pt x="1713" y="2570"/>
                  </a:cubicBezTo>
                  <a:cubicBezTo>
                    <a:pt x="1515" y="2681"/>
                    <a:pt x="1309" y="2739"/>
                    <a:pt x="1119" y="2739"/>
                  </a:cubicBezTo>
                  <a:cubicBezTo>
                    <a:pt x="1000" y="2739"/>
                    <a:pt x="887" y="2716"/>
                    <a:pt x="786" y="2670"/>
                  </a:cubicBezTo>
                  <a:cubicBezTo>
                    <a:pt x="323" y="2489"/>
                    <a:pt x="162" y="1904"/>
                    <a:pt x="221" y="1460"/>
                  </a:cubicBezTo>
                  <a:cubicBezTo>
                    <a:pt x="323" y="957"/>
                    <a:pt x="646" y="513"/>
                    <a:pt x="928" y="130"/>
                  </a:cubicBezTo>
                  <a:cubicBezTo>
                    <a:pt x="947" y="89"/>
                    <a:pt x="947" y="49"/>
                    <a:pt x="907" y="9"/>
                  </a:cubicBezTo>
                  <a:cubicBezTo>
                    <a:pt x="895" y="3"/>
                    <a:pt x="884" y="1"/>
                    <a:pt x="87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71"/>
            <p:cNvSpPr/>
            <p:nvPr/>
          </p:nvSpPr>
          <p:spPr>
            <a:xfrm>
              <a:off x="6216800" y="3411125"/>
              <a:ext cx="104875" cy="78925"/>
            </a:xfrm>
            <a:custGeom>
              <a:avLst/>
              <a:gdLst/>
              <a:ahLst/>
              <a:cxnLst/>
              <a:rect l="l" t="t" r="r" b="b"/>
              <a:pathLst>
                <a:path w="4195" h="3157" extrusionOk="0">
                  <a:moveTo>
                    <a:pt x="526" y="1"/>
                  </a:moveTo>
                  <a:cubicBezTo>
                    <a:pt x="506" y="1"/>
                    <a:pt x="486" y="11"/>
                    <a:pt x="465" y="31"/>
                  </a:cubicBezTo>
                  <a:cubicBezTo>
                    <a:pt x="62" y="434"/>
                    <a:pt x="1" y="1141"/>
                    <a:pt x="323" y="1563"/>
                  </a:cubicBezTo>
                  <a:cubicBezTo>
                    <a:pt x="506" y="1805"/>
                    <a:pt x="807" y="1926"/>
                    <a:pt x="1110" y="1947"/>
                  </a:cubicBezTo>
                  <a:lnTo>
                    <a:pt x="1130" y="1947"/>
                  </a:lnTo>
                  <a:cubicBezTo>
                    <a:pt x="1312" y="1947"/>
                    <a:pt x="1473" y="1886"/>
                    <a:pt x="1614" y="1805"/>
                  </a:cubicBezTo>
                  <a:lnTo>
                    <a:pt x="1614" y="1805"/>
                  </a:lnTo>
                  <a:cubicBezTo>
                    <a:pt x="1594" y="1987"/>
                    <a:pt x="1614" y="2189"/>
                    <a:pt x="1715" y="2391"/>
                  </a:cubicBezTo>
                  <a:cubicBezTo>
                    <a:pt x="1856" y="2733"/>
                    <a:pt x="2119" y="2995"/>
                    <a:pt x="2441" y="3095"/>
                  </a:cubicBezTo>
                  <a:cubicBezTo>
                    <a:pt x="2581" y="3136"/>
                    <a:pt x="2723" y="3157"/>
                    <a:pt x="2885" y="3157"/>
                  </a:cubicBezTo>
                  <a:cubicBezTo>
                    <a:pt x="3328" y="3157"/>
                    <a:pt x="3812" y="2955"/>
                    <a:pt x="4154" y="2571"/>
                  </a:cubicBezTo>
                  <a:cubicBezTo>
                    <a:pt x="4194" y="2552"/>
                    <a:pt x="4194" y="2491"/>
                    <a:pt x="4154" y="2471"/>
                  </a:cubicBezTo>
                  <a:cubicBezTo>
                    <a:pt x="4144" y="2461"/>
                    <a:pt x="4124" y="2455"/>
                    <a:pt x="4104" y="2455"/>
                  </a:cubicBezTo>
                  <a:cubicBezTo>
                    <a:pt x="4084" y="2455"/>
                    <a:pt x="4064" y="2461"/>
                    <a:pt x="4054" y="2471"/>
                  </a:cubicBezTo>
                  <a:cubicBezTo>
                    <a:pt x="3732" y="2823"/>
                    <a:pt x="3294" y="3013"/>
                    <a:pt x="2880" y="3013"/>
                  </a:cubicBezTo>
                  <a:cubicBezTo>
                    <a:pt x="2750" y="3013"/>
                    <a:pt x="2622" y="2994"/>
                    <a:pt x="2501" y="2955"/>
                  </a:cubicBezTo>
                  <a:cubicBezTo>
                    <a:pt x="2219" y="2853"/>
                    <a:pt x="1977" y="2633"/>
                    <a:pt x="1856" y="2329"/>
                  </a:cubicBezTo>
                  <a:cubicBezTo>
                    <a:pt x="1735" y="2087"/>
                    <a:pt x="1735" y="1826"/>
                    <a:pt x="1836" y="1604"/>
                  </a:cubicBezTo>
                  <a:cubicBezTo>
                    <a:pt x="1856" y="1584"/>
                    <a:pt x="1836" y="1544"/>
                    <a:pt x="1815" y="1523"/>
                  </a:cubicBezTo>
                  <a:cubicBezTo>
                    <a:pt x="1795" y="1513"/>
                    <a:pt x="1775" y="1508"/>
                    <a:pt x="1757" y="1508"/>
                  </a:cubicBezTo>
                  <a:cubicBezTo>
                    <a:pt x="1740" y="1508"/>
                    <a:pt x="1725" y="1513"/>
                    <a:pt x="1715" y="1523"/>
                  </a:cubicBezTo>
                  <a:cubicBezTo>
                    <a:pt x="1573" y="1705"/>
                    <a:pt x="1372" y="1786"/>
                    <a:pt x="1110" y="1786"/>
                  </a:cubicBezTo>
                  <a:cubicBezTo>
                    <a:pt x="848" y="1786"/>
                    <a:pt x="606" y="1665"/>
                    <a:pt x="444" y="1483"/>
                  </a:cubicBezTo>
                  <a:cubicBezTo>
                    <a:pt x="162" y="1100"/>
                    <a:pt x="223" y="495"/>
                    <a:pt x="586" y="133"/>
                  </a:cubicBezTo>
                  <a:cubicBezTo>
                    <a:pt x="606" y="112"/>
                    <a:pt x="606" y="52"/>
                    <a:pt x="586" y="31"/>
                  </a:cubicBezTo>
                  <a:cubicBezTo>
                    <a:pt x="566" y="11"/>
                    <a:pt x="546" y="1"/>
                    <a:pt x="52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71"/>
            <p:cNvSpPr/>
            <p:nvPr/>
          </p:nvSpPr>
          <p:spPr>
            <a:xfrm>
              <a:off x="6647775" y="3514300"/>
              <a:ext cx="20325" cy="26475"/>
            </a:xfrm>
            <a:custGeom>
              <a:avLst/>
              <a:gdLst/>
              <a:ahLst/>
              <a:cxnLst/>
              <a:rect l="l" t="t" r="r" b="b"/>
              <a:pathLst>
                <a:path w="813" h="1059" extrusionOk="0">
                  <a:moveTo>
                    <a:pt x="574" y="0"/>
                  </a:moveTo>
                  <a:cubicBezTo>
                    <a:pt x="511" y="0"/>
                    <a:pt x="442" y="25"/>
                    <a:pt x="382" y="78"/>
                  </a:cubicBezTo>
                  <a:cubicBezTo>
                    <a:pt x="221" y="218"/>
                    <a:pt x="100" y="481"/>
                    <a:pt x="40" y="662"/>
                  </a:cubicBezTo>
                  <a:cubicBezTo>
                    <a:pt x="0" y="783"/>
                    <a:pt x="0" y="944"/>
                    <a:pt x="81" y="1025"/>
                  </a:cubicBezTo>
                  <a:cubicBezTo>
                    <a:pt x="128" y="1049"/>
                    <a:pt x="176" y="1058"/>
                    <a:pt x="224" y="1058"/>
                  </a:cubicBezTo>
                  <a:cubicBezTo>
                    <a:pt x="257" y="1058"/>
                    <a:pt x="290" y="1054"/>
                    <a:pt x="323" y="1046"/>
                  </a:cubicBezTo>
                  <a:cubicBezTo>
                    <a:pt x="403" y="1005"/>
                    <a:pt x="463" y="965"/>
                    <a:pt x="503" y="904"/>
                  </a:cubicBezTo>
                  <a:cubicBezTo>
                    <a:pt x="665" y="723"/>
                    <a:pt x="766" y="501"/>
                    <a:pt x="786" y="280"/>
                  </a:cubicBezTo>
                  <a:cubicBezTo>
                    <a:pt x="813" y="103"/>
                    <a:pt x="704" y="0"/>
                    <a:pt x="57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71"/>
            <p:cNvSpPr/>
            <p:nvPr/>
          </p:nvSpPr>
          <p:spPr>
            <a:xfrm>
              <a:off x="6686075" y="3508725"/>
              <a:ext cx="20500" cy="26525"/>
            </a:xfrm>
            <a:custGeom>
              <a:avLst/>
              <a:gdLst/>
              <a:ahLst/>
              <a:cxnLst/>
              <a:rect l="l" t="t" r="r" b="b"/>
              <a:pathLst>
                <a:path w="820" h="1061" extrusionOk="0">
                  <a:moveTo>
                    <a:pt x="583" y="1"/>
                  </a:moveTo>
                  <a:cubicBezTo>
                    <a:pt x="519" y="1"/>
                    <a:pt x="449" y="26"/>
                    <a:pt x="383" y="78"/>
                  </a:cubicBezTo>
                  <a:cubicBezTo>
                    <a:pt x="221" y="220"/>
                    <a:pt x="100" y="482"/>
                    <a:pt x="41" y="664"/>
                  </a:cubicBezTo>
                  <a:cubicBezTo>
                    <a:pt x="20" y="785"/>
                    <a:pt x="0" y="946"/>
                    <a:pt x="100" y="1027"/>
                  </a:cubicBezTo>
                  <a:cubicBezTo>
                    <a:pt x="136" y="1050"/>
                    <a:pt x="185" y="1060"/>
                    <a:pt x="231" y="1060"/>
                  </a:cubicBezTo>
                  <a:cubicBezTo>
                    <a:pt x="265" y="1060"/>
                    <a:pt x="297" y="1055"/>
                    <a:pt x="323" y="1046"/>
                  </a:cubicBezTo>
                  <a:cubicBezTo>
                    <a:pt x="404" y="1027"/>
                    <a:pt x="463" y="966"/>
                    <a:pt x="525" y="906"/>
                  </a:cubicBezTo>
                  <a:cubicBezTo>
                    <a:pt x="665" y="724"/>
                    <a:pt x="766" y="503"/>
                    <a:pt x="807" y="280"/>
                  </a:cubicBezTo>
                  <a:cubicBezTo>
                    <a:pt x="820" y="104"/>
                    <a:pt x="715" y="1"/>
                    <a:pt x="58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71"/>
            <p:cNvSpPr/>
            <p:nvPr/>
          </p:nvSpPr>
          <p:spPr>
            <a:xfrm>
              <a:off x="6701675" y="3544025"/>
              <a:ext cx="20025" cy="26475"/>
            </a:xfrm>
            <a:custGeom>
              <a:avLst/>
              <a:gdLst/>
              <a:ahLst/>
              <a:cxnLst/>
              <a:rect l="l" t="t" r="r" b="b"/>
              <a:pathLst>
                <a:path w="801" h="1059" extrusionOk="0">
                  <a:moveTo>
                    <a:pt x="570" y="0"/>
                  </a:moveTo>
                  <a:cubicBezTo>
                    <a:pt x="509" y="0"/>
                    <a:pt x="444" y="25"/>
                    <a:pt x="384" y="78"/>
                  </a:cubicBezTo>
                  <a:cubicBezTo>
                    <a:pt x="223" y="220"/>
                    <a:pt x="81" y="481"/>
                    <a:pt x="41" y="663"/>
                  </a:cubicBezTo>
                  <a:cubicBezTo>
                    <a:pt x="1" y="784"/>
                    <a:pt x="1" y="945"/>
                    <a:pt x="81" y="1005"/>
                  </a:cubicBezTo>
                  <a:cubicBezTo>
                    <a:pt x="120" y="1044"/>
                    <a:pt x="174" y="1058"/>
                    <a:pt x="229" y="1058"/>
                  </a:cubicBezTo>
                  <a:cubicBezTo>
                    <a:pt x="261" y="1058"/>
                    <a:pt x="293" y="1053"/>
                    <a:pt x="323" y="1045"/>
                  </a:cubicBezTo>
                  <a:cubicBezTo>
                    <a:pt x="404" y="1005"/>
                    <a:pt x="465" y="965"/>
                    <a:pt x="505" y="905"/>
                  </a:cubicBezTo>
                  <a:cubicBezTo>
                    <a:pt x="667" y="723"/>
                    <a:pt x="767" y="502"/>
                    <a:pt x="788" y="279"/>
                  </a:cubicBezTo>
                  <a:cubicBezTo>
                    <a:pt x="801" y="104"/>
                    <a:pt x="696" y="0"/>
                    <a:pt x="57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71"/>
            <p:cNvSpPr/>
            <p:nvPr/>
          </p:nvSpPr>
          <p:spPr>
            <a:xfrm>
              <a:off x="6680500" y="3586875"/>
              <a:ext cx="20025" cy="26450"/>
            </a:xfrm>
            <a:custGeom>
              <a:avLst/>
              <a:gdLst/>
              <a:ahLst/>
              <a:cxnLst/>
              <a:rect l="l" t="t" r="r" b="b"/>
              <a:pathLst>
                <a:path w="801" h="1058" extrusionOk="0">
                  <a:moveTo>
                    <a:pt x="571" y="0"/>
                  </a:moveTo>
                  <a:cubicBezTo>
                    <a:pt x="510" y="0"/>
                    <a:pt x="444" y="25"/>
                    <a:pt x="385" y="78"/>
                  </a:cubicBezTo>
                  <a:cubicBezTo>
                    <a:pt x="223" y="218"/>
                    <a:pt x="81" y="481"/>
                    <a:pt x="41" y="662"/>
                  </a:cubicBezTo>
                  <a:cubicBezTo>
                    <a:pt x="1" y="783"/>
                    <a:pt x="1" y="944"/>
                    <a:pt x="81" y="1006"/>
                  </a:cubicBezTo>
                  <a:cubicBezTo>
                    <a:pt x="121" y="1044"/>
                    <a:pt x="175" y="1057"/>
                    <a:pt x="231" y="1057"/>
                  </a:cubicBezTo>
                  <a:cubicBezTo>
                    <a:pt x="262" y="1057"/>
                    <a:pt x="294" y="1053"/>
                    <a:pt x="323" y="1046"/>
                  </a:cubicBezTo>
                  <a:cubicBezTo>
                    <a:pt x="404" y="1006"/>
                    <a:pt x="465" y="965"/>
                    <a:pt x="506" y="904"/>
                  </a:cubicBezTo>
                  <a:cubicBezTo>
                    <a:pt x="667" y="723"/>
                    <a:pt x="767" y="501"/>
                    <a:pt x="788" y="280"/>
                  </a:cubicBezTo>
                  <a:cubicBezTo>
                    <a:pt x="801" y="103"/>
                    <a:pt x="696" y="0"/>
                    <a:pt x="5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71"/>
            <p:cNvSpPr/>
            <p:nvPr/>
          </p:nvSpPr>
          <p:spPr>
            <a:xfrm>
              <a:off x="6648775" y="3642525"/>
              <a:ext cx="20000" cy="26650"/>
            </a:xfrm>
            <a:custGeom>
              <a:avLst/>
              <a:gdLst/>
              <a:ahLst/>
              <a:cxnLst/>
              <a:rect l="l" t="t" r="r" b="b"/>
              <a:pathLst>
                <a:path w="800" h="1066" extrusionOk="0">
                  <a:moveTo>
                    <a:pt x="570" y="1"/>
                  </a:moveTo>
                  <a:cubicBezTo>
                    <a:pt x="509" y="1"/>
                    <a:pt x="443" y="23"/>
                    <a:pt x="383" y="70"/>
                  </a:cubicBezTo>
                  <a:cubicBezTo>
                    <a:pt x="221" y="210"/>
                    <a:pt x="81" y="473"/>
                    <a:pt x="41" y="675"/>
                  </a:cubicBezTo>
                  <a:cubicBezTo>
                    <a:pt x="0" y="796"/>
                    <a:pt x="0" y="936"/>
                    <a:pt x="81" y="1017"/>
                  </a:cubicBezTo>
                  <a:cubicBezTo>
                    <a:pt x="126" y="1050"/>
                    <a:pt x="170" y="1066"/>
                    <a:pt x="215" y="1066"/>
                  </a:cubicBezTo>
                  <a:cubicBezTo>
                    <a:pt x="251" y="1066"/>
                    <a:pt x="287" y="1056"/>
                    <a:pt x="323" y="1038"/>
                  </a:cubicBezTo>
                  <a:cubicBezTo>
                    <a:pt x="404" y="1017"/>
                    <a:pt x="463" y="957"/>
                    <a:pt x="504" y="896"/>
                  </a:cubicBezTo>
                  <a:cubicBezTo>
                    <a:pt x="665" y="715"/>
                    <a:pt x="767" y="513"/>
                    <a:pt x="786" y="271"/>
                  </a:cubicBezTo>
                  <a:cubicBezTo>
                    <a:pt x="800" y="95"/>
                    <a:pt x="696" y="1"/>
                    <a:pt x="5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71"/>
            <p:cNvSpPr/>
            <p:nvPr/>
          </p:nvSpPr>
          <p:spPr>
            <a:xfrm>
              <a:off x="6661875" y="3552475"/>
              <a:ext cx="20325" cy="26575"/>
            </a:xfrm>
            <a:custGeom>
              <a:avLst/>
              <a:gdLst/>
              <a:ahLst/>
              <a:cxnLst/>
              <a:rect l="l" t="t" r="r" b="b"/>
              <a:pathLst>
                <a:path w="813" h="1063" extrusionOk="0">
                  <a:moveTo>
                    <a:pt x="595" y="0"/>
                  </a:moveTo>
                  <a:cubicBezTo>
                    <a:pt x="528" y="0"/>
                    <a:pt x="453" y="27"/>
                    <a:pt x="383" y="83"/>
                  </a:cubicBezTo>
                  <a:cubicBezTo>
                    <a:pt x="222" y="204"/>
                    <a:pt x="101" y="466"/>
                    <a:pt x="41" y="667"/>
                  </a:cubicBezTo>
                  <a:cubicBezTo>
                    <a:pt x="1" y="788"/>
                    <a:pt x="1" y="930"/>
                    <a:pt x="101" y="1011"/>
                  </a:cubicBezTo>
                  <a:cubicBezTo>
                    <a:pt x="140" y="1049"/>
                    <a:pt x="187" y="1062"/>
                    <a:pt x="236" y="1062"/>
                  </a:cubicBezTo>
                  <a:cubicBezTo>
                    <a:pt x="265" y="1062"/>
                    <a:pt x="294" y="1058"/>
                    <a:pt x="323" y="1051"/>
                  </a:cubicBezTo>
                  <a:cubicBezTo>
                    <a:pt x="404" y="1011"/>
                    <a:pt x="464" y="949"/>
                    <a:pt x="525" y="890"/>
                  </a:cubicBezTo>
                  <a:cubicBezTo>
                    <a:pt x="665" y="728"/>
                    <a:pt x="767" y="506"/>
                    <a:pt x="786" y="264"/>
                  </a:cubicBezTo>
                  <a:cubicBezTo>
                    <a:pt x="812" y="94"/>
                    <a:pt x="719" y="0"/>
                    <a:pt x="59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71"/>
            <p:cNvSpPr/>
            <p:nvPr/>
          </p:nvSpPr>
          <p:spPr>
            <a:xfrm>
              <a:off x="6635150" y="3602000"/>
              <a:ext cx="20525" cy="26475"/>
            </a:xfrm>
            <a:custGeom>
              <a:avLst/>
              <a:gdLst/>
              <a:ahLst/>
              <a:cxnLst/>
              <a:rect l="l" t="t" r="r" b="b"/>
              <a:pathLst>
                <a:path w="821" h="1059" extrusionOk="0">
                  <a:moveTo>
                    <a:pt x="585" y="0"/>
                  </a:moveTo>
                  <a:cubicBezTo>
                    <a:pt x="521" y="0"/>
                    <a:pt x="451" y="25"/>
                    <a:pt x="384" y="78"/>
                  </a:cubicBezTo>
                  <a:cubicBezTo>
                    <a:pt x="242" y="218"/>
                    <a:pt x="102" y="481"/>
                    <a:pt x="41" y="662"/>
                  </a:cubicBezTo>
                  <a:cubicBezTo>
                    <a:pt x="21" y="783"/>
                    <a:pt x="0" y="944"/>
                    <a:pt x="102" y="1025"/>
                  </a:cubicBezTo>
                  <a:cubicBezTo>
                    <a:pt x="137" y="1049"/>
                    <a:pt x="187" y="1058"/>
                    <a:pt x="239" y="1058"/>
                  </a:cubicBezTo>
                  <a:cubicBezTo>
                    <a:pt x="274" y="1058"/>
                    <a:pt x="311" y="1054"/>
                    <a:pt x="344" y="1046"/>
                  </a:cubicBezTo>
                  <a:cubicBezTo>
                    <a:pt x="404" y="1025"/>
                    <a:pt x="465" y="965"/>
                    <a:pt x="525" y="904"/>
                  </a:cubicBezTo>
                  <a:cubicBezTo>
                    <a:pt x="686" y="723"/>
                    <a:pt x="766" y="501"/>
                    <a:pt x="807" y="280"/>
                  </a:cubicBezTo>
                  <a:cubicBezTo>
                    <a:pt x="821" y="103"/>
                    <a:pt x="717" y="0"/>
                    <a:pt x="58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71"/>
            <p:cNvSpPr/>
            <p:nvPr/>
          </p:nvSpPr>
          <p:spPr>
            <a:xfrm>
              <a:off x="6616525" y="3566925"/>
              <a:ext cx="20325" cy="26500"/>
            </a:xfrm>
            <a:custGeom>
              <a:avLst/>
              <a:gdLst/>
              <a:ahLst/>
              <a:cxnLst/>
              <a:rect l="l" t="t" r="r" b="b"/>
              <a:pathLst>
                <a:path w="813" h="1060" extrusionOk="0">
                  <a:moveTo>
                    <a:pt x="574" y="1"/>
                  </a:moveTo>
                  <a:cubicBezTo>
                    <a:pt x="511" y="1"/>
                    <a:pt x="442" y="23"/>
                    <a:pt x="382" y="70"/>
                  </a:cubicBezTo>
                  <a:cubicBezTo>
                    <a:pt x="221" y="210"/>
                    <a:pt x="100" y="473"/>
                    <a:pt x="41" y="675"/>
                  </a:cubicBezTo>
                  <a:cubicBezTo>
                    <a:pt x="0" y="796"/>
                    <a:pt x="0" y="936"/>
                    <a:pt x="81" y="1016"/>
                  </a:cubicBezTo>
                  <a:cubicBezTo>
                    <a:pt x="131" y="1042"/>
                    <a:pt x="181" y="1059"/>
                    <a:pt x="231" y="1059"/>
                  </a:cubicBezTo>
                  <a:cubicBezTo>
                    <a:pt x="262" y="1059"/>
                    <a:pt x="292" y="1053"/>
                    <a:pt x="323" y="1037"/>
                  </a:cubicBezTo>
                  <a:cubicBezTo>
                    <a:pt x="403" y="1016"/>
                    <a:pt x="463" y="957"/>
                    <a:pt x="503" y="896"/>
                  </a:cubicBezTo>
                  <a:cubicBezTo>
                    <a:pt x="665" y="715"/>
                    <a:pt x="766" y="492"/>
                    <a:pt x="786" y="271"/>
                  </a:cubicBezTo>
                  <a:cubicBezTo>
                    <a:pt x="813" y="95"/>
                    <a:pt x="704" y="1"/>
                    <a:pt x="57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71"/>
            <p:cNvSpPr/>
            <p:nvPr/>
          </p:nvSpPr>
          <p:spPr>
            <a:xfrm>
              <a:off x="6251075" y="4153800"/>
              <a:ext cx="432000" cy="125250"/>
            </a:xfrm>
            <a:custGeom>
              <a:avLst/>
              <a:gdLst/>
              <a:ahLst/>
              <a:cxnLst/>
              <a:rect l="l" t="t" r="r" b="b"/>
              <a:pathLst>
                <a:path w="17280" h="5010" extrusionOk="0">
                  <a:moveTo>
                    <a:pt x="691" y="1"/>
                  </a:moveTo>
                  <a:cubicBezTo>
                    <a:pt x="443" y="1"/>
                    <a:pt x="215" y="154"/>
                    <a:pt x="122" y="404"/>
                  </a:cubicBezTo>
                  <a:cubicBezTo>
                    <a:pt x="1" y="707"/>
                    <a:pt x="162" y="1070"/>
                    <a:pt x="485" y="1191"/>
                  </a:cubicBezTo>
                  <a:lnTo>
                    <a:pt x="4436" y="2662"/>
                  </a:lnTo>
                  <a:lnTo>
                    <a:pt x="6393" y="3408"/>
                  </a:lnTo>
                  <a:cubicBezTo>
                    <a:pt x="7057" y="3650"/>
                    <a:pt x="7743" y="3892"/>
                    <a:pt x="8468" y="4054"/>
                  </a:cubicBezTo>
                  <a:cubicBezTo>
                    <a:pt x="9059" y="4165"/>
                    <a:pt x="9648" y="4201"/>
                    <a:pt x="10218" y="4201"/>
                  </a:cubicBezTo>
                  <a:cubicBezTo>
                    <a:pt x="10369" y="4201"/>
                    <a:pt x="10519" y="4198"/>
                    <a:pt x="10667" y="4194"/>
                  </a:cubicBezTo>
                  <a:cubicBezTo>
                    <a:pt x="11030" y="4184"/>
                    <a:pt x="11377" y="4174"/>
                    <a:pt x="11717" y="4174"/>
                  </a:cubicBezTo>
                  <a:cubicBezTo>
                    <a:pt x="12057" y="4174"/>
                    <a:pt x="12390" y="4184"/>
                    <a:pt x="12723" y="4215"/>
                  </a:cubicBezTo>
                  <a:cubicBezTo>
                    <a:pt x="14094" y="4336"/>
                    <a:pt x="15444" y="4678"/>
                    <a:pt x="16796" y="5000"/>
                  </a:cubicBezTo>
                  <a:cubicBezTo>
                    <a:pt x="16822" y="5006"/>
                    <a:pt x="16850" y="5009"/>
                    <a:pt x="16877" y="5009"/>
                  </a:cubicBezTo>
                  <a:cubicBezTo>
                    <a:pt x="17032" y="5009"/>
                    <a:pt x="17184" y="4914"/>
                    <a:pt x="17218" y="4758"/>
                  </a:cubicBezTo>
                  <a:cubicBezTo>
                    <a:pt x="17279" y="4557"/>
                    <a:pt x="17158" y="4376"/>
                    <a:pt x="16976" y="4315"/>
                  </a:cubicBezTo>
                  <a:cubicBezTo>
                    <a:pt x="15626" y="3952"/>
                    <a:pt x="14255" y="3570"/>
                    <a:pt x="12823" y="3388"/>
                  </a:cubicBezTo>
                  <a:cubicBezTo>
                    <a:pt x="11352" y="3207"/>
                    <a:pt x="9920" y="3428"/>
                    <a:pt x="8691" y="3105"/>
                  </a:cubicBezTo>
                  <a:cubicBezTo>
                    <a:pt x="7420" y="2783"/>
                    <a:pt x="6110" y="2159"/>
                    <a:pt x="4820" y="1654"/>
                  </a:cubicBezTo>
                  <a:lnTo>
                    <a:pt x="928" y="62"/>
                  </a:lnTo>
                  <a:lnTo>
                    <a:pt x="928" y="41"/>
                  </a:lnTo>
                  <a:lnTo>
                    <a:pt x="909" y="41"/>
                  </a:lnTo>
                  <a:cubicBezTo>
                    <a:pt x="836" y="14"/>
                    <a:pt x="762" y="1"/>
                    <a:pt x="69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71"/>
            <p:cNvSpPr/>
            <p:nvPr/>
          </p:nvSpPr>
          <p:spPr>
            <a:xfrm>
              <a:off x="5481450" y="3359375"/>
              <a:ext cx="1747975" cy="1100475"/>
            </a:xfrm>
            <a:custGeom>
              <a:avLst/>
              <a:gdLst/>
              <a:ahLst/>
              <a:cxnLst/>
              <a:rect l="l" t="t" r="r" b="b"/>
              <a:pathLst>
                <a:path w="69919" h="44019" extrusionOk="0">
                  <a:moveTo>
                    <a:pt x="69674" y="1"/>
                  </a:moveTo>
                  <a:cubicBezTo>
                    <a:pt x="69584" y="1"/>
                    <a:pt x="69499" y="53"/>
                    <a:pt x="69454" y="125"/>
                  </a:cubicBezTo>
                  <a:cubicBezTo>
                    <a:pt x="68648" y="1799"/>
                    <a:pt x="67862" y="3472"/>
                    <a:pt x="67016" y="5125"/>
                  </a:cubicBezTo>
                  <a:cubicBezTo>
                    <a:pt x="66612" y="5952"/>
                    <a:pt x="66188" y="6778"/>
                    <a:pt x="65766" y="7606"/>
                  </a:cubicBezTo>
                  <a:cubicBezTo>
                    <a:pt x="65341" y="8412"/>
                    <a:pt x="64938" y="9278"/>
                    <a:pt x="64475" y="10004"/>
                  </a:cubicBezTo>
                  <a:cubicBezTo>
                    <a:pt x="64233" y="10367"/>
                    <a:pt x="63971" y="10689"/>
                    <a:pt x="63688" y="10972"/>
                  </a:cubicBezTo>
                  <a:cubicBezTo>
                    <a:pt x="63406" y="11254"/>
                    <a:pt x="63104" y="11477"/>
                    <a:pt x="62701" y="11678"/>
                  </a:cubicBezTo>
                  <a:cubicBezTo>
                    <a:pt x="62317" y="11899"/>
                    <a:pt x="61895" y="12101"/>
                    <a:pt x="61451" y="12383"/>
                  </a:cubicBezTo>
                  <a:cubicBezTo>
                    <a:pt x="61008" y="12665"/>
                    <a:pt x="60583" y="13068"/>
                    <a:pt x="60282" y="13493"/>
                  </a:cubicBezTo>
                  <a:cubicBezTo>
                    <a:pt x="59637" y="14359"/>
                    <a:pt x="59314" y="15326"/>
                    <a:pt x="59032" y="16213"/>
                  </a:cubicBezTo>
                  <a:cubicBezTo>
                    <a:pt x="58871" y="16657"/>
                    <a:pt x="58729" y="17081"/>
                    <a:pt x="58588" y="17504"/>
                  </a:cubicBezTo>
                  <a:cubicBezTo>
                    <a:pt x="58427" y="17907"/>
                    <a:pt x="58245" y="18291"/>
                    <a:pt x="58043" y="18673"/>
                  </a:cubicBezTo>
                  <a:cubicBezTo>
                    <a:pt x="57237" y="20186"/>
                    <a:pt x="55947" y="21476"/>
                    <a:pt x="54656" y="22807"/>
                  </a:cubicBezTo>
                  <a:cubicBezTo>
                    <a:pt x="54011" y="23471"/>
                    <a:pt x="53347" y="24157"/>
                    <a:pt x="52742" y="24904"/>
                  </a:cubicBezTo>
                  <a:cubicBezTo>
                    <a:pt x="52116" y="25649"/>
                    <a:pt x="51592" y="26415"/>
                    <a:pt x="51027" y="27121"/>
                  </a:cubicBezTo>
                  <a:cubicBezTo>
                    <a:pt x="50484" y="27807"/>
                    <a:pt x="49898" y="28411"/>
                    <a:pt x="49213" y="28815"/>
                  </a:cubicBezTo>
                  <a:cubicBezTo>
                    <a:pt x="48508" y="29218"/>
                    <a:pt x="47721" y="29439"/>
                    <a:pt x="46874" y="29540"/>
                  </a:cubicBezTo>
                  <a:cubicBezTo>
                    <a:pt x="46418" y="29589"/>
                    <a:pt x="45951" y="29604"/>
                    <a:pt x="45474" y="29604"/>
                  </a:cubicBezTo>
                  <a:cubicBezTo>
                    <a:pt x="44637" y="29604"/>
                    <a:pt x="43768" y="29557"/>
                    <a:pt x="42874" y="29557"/>
                  </a:cubicBezTo>
                  <a:cubicBezTo>
                    <a:pt x="42361" y="29557"/>
                    <a:pt x="41839" y="29572"/>
                    <a:pt x="41310" y="29621"/>
                  </a:cubicBezTo>
                  <a:cubicBezTo>
                    <a:pt x="40323" y="29721"/>
                    <a:pt x="39334" y="30003"/>
                    <a:pt x="38447" y="30307"/>
                  </a:cubicBezTo>
                  <a:cubicBezTo>
                    <a:pt x="37540" y="30608"/>
                    <a:pt x="36694" y="30931"/>
                    <a:pt x="35847" y="31132"/>
                  </a:cubicBezTo>
                  <a:cubicBezTo>
                    <a:pt x="34476" y="31476"/>
                    <a:pt x="33038" y="31594"/>
                    <a:pt x="31577" y="31594"/>
                  </a:cubicBezTo>
                  <a:cubicBezTo>
                    <a:pt x="31233" y="31594"/>
                    <a:pt x="30889" y="31588"/>
                    <a:pt x="30544" y="31576"/>
                  </a:cubicBezTo>
                  <a:cubicBezTo>
                    <a:pt x="28729" y="31536"/>
                    <a:pt x="26896" y="31315"/>
                    <a:pt x="25020" y="31173"/>
                  </a:cubicBezTo>
                  <a:cubicBezTo>
                    <a:pt x="23992" y="31095"/>
                    <a:pt x="22947" y="31036"/>
                    <a:pt x="21893" y="31036"/>
                  </a:cubicBezTo>
                  <a:cubicBezTo>
                    <a:pt x="21044" y="31036"/>
                    <a:pt x="20189" y="31074"/>
                    <a:pt x="19334" y="31173"/>
                  </a:cubicBezTo>
                  <a:cubicBezTo>
                    <a:pt x="17420" y="31395"/>
                    <a:pt x="15464" y="31979"/>
                    <a:pt x="13791" y="32927"/>
                  </a:cubicBezTo>
                  <a:cubicBezTo>
                    <a:pt x="12944" y="33390"/>
                    <a:pt x="12138" y="33895"/>
                    <a:pt x="11372" y="34419"/>
                  </a:cubicBezTo>
                  <a:cubicBezTo>
                    <a:pt x="10585" y="34923"/>
                    <a:pt x="9819" y="35468"/>
                    <a:pt x="9052" y="36011"/>
                  </a:cubicBezTo>
                  <a:cubicBezTo>
                    <a:pt x="6009" y="38148"/>
                    <a:pt x="3085" y="40468"/>
                    <a:pt x="283" y="42947"/>
                  </a:cubicBezTo>
                  <a:cubicBezTo>
                    <a:pt x="41" y="43169"/>
                    <a:pt x="1" y="43551"/>
                    <a:pt x="222" y="43793"/>
                  </a:cubicBezTo>
                  <a:cubicBezTo>
                    <a:pt x="347" y="43941"/>
                    <a:pt x="523" y="44018"/>
                    <a:pt x="699" y="44018"/>
                  </a:cubicBezTo>
                  <a:cubicBezTo>
                    <a:pt x="836" y="44018"/>
                    <a:pt x="975" y="43971"/>
                    <a:pt x="1090" y="43874"/>
                  </a:cubicBezTo>
                  <a:cubicBezTo>
                    <a:pt x="3891" y="41495"/>
                    <a:pt x="6815" y="39237"/>
                    <a:pt x="9859" y="37140"/>
                  </a:cubicBezTo>
                  <a:cubicBezTo>
                    <a:pt x="11372" y="36092"/>
                    <a:pt x="12904" y="35044"/>
                    <a:pt x="14476" y="34218"/>
                  </a:cubicBezTo>
                  <a:cubicBezTo>
                    <a:pt x="16049" y="33350"/>
                    <a:pt x="17722" y="32847"/>
                    <a:pt x="19496" y="32665"/>
                  </a:cubicBezTo>
                  <a:cubicBezTo>
                    <a:pt x="20257" y="32578"/>
                    <a:pt x="21026" y="32544"/>
                    <a:pt x="21800" y="32544"/>
                  </a:cubicBezTo>
                  <a:cubicBezTo>
                    <a:pt x="22828" y="32544"/>
                    <a:pt x="23863" y="32605"/>
                    <a:pt x="24899" y="32686"/>
                  </a:cubicBezTo>
                  <a:cubicBezTo>
                    <a:pt x="26734" y="32826"/>
                    <a:pt x="28589" y="33048"/>
                    <a:pt x="30484" y="33108"/>
                  </a:cubicBezTo>
                  <a:cubicBezTo>
                    <a:pt x="30892" y="33125"/>
                    <a:pt x="31303" y="33135"/>
                    <a:pt x="31715" y="33135"/>
                  </a:cubicBezTo>
                  <a:cubicBezTo>
                    <a:pt x="33218" y="33135"/>
                    <a:pt x="34742" y="33004"/>
                    <a:pt x="36229" y="32624"/>
                  </a:cubicBezTo>
                  <a:cubicBezTo>
                    <a:pt x="37197" y="32403"/>
                    <a:pt x="38084" y="32060"/>
                    <a:pt x="38931" y="31758"/>
                  </a:cubicBezTo>
                  <a:cubicBezTo>
                    <a:pt x="39798" y="31476"/>
                    <a:pt x="40624" y="31234"/>
                    <a:pt x="41471" y="31153"/>
                  </a:cubicBezTo>
                  <a:cubicBezTo>
                    <a:pt x="41971" y="31100"/>
                    <a:pt x="42484" y="31085"/>
                    <a:pt x="43010" y="31085"/>
                  </a:cubicBezTo>
                  <a:cubicBezTo>
                    <a:pt x="43723" y="31085"/>
                    <a:pt x="44459" y="31113"/>
                    <a:pt x="45213" y="31113"/>
                  </a:cubicBezTo>
                  <a:cubicBezTo>
                    <a:pt x="45809" y="31113"/>
                    <a:pt x="46417" y="31095"/>
                    <a:pt x="47035" y="31032"/>
                  </a:cubicBezTo>
                  <a:cubicBezTo>
                    <a:pt x="48024" y="30911"/>
                    <a:pt x="49051" y="30649"/>
                    <a:pt x="49979" y="30105"/>
                  </a:cubicBezTo>
                  <a:cubicBezTo>
                    <a:pt x="50887" y="29560"/>
                    <a:pt x="51592" y="28794"/>
                    <a:pt x="52197" y="28028"/>
                  </a:cubicBezTo>
                  <a:cubicBezTo>
                    <a:pt x="52801" y="27282"/>
                    <a:pt x="53306" y="26516"/>
                    <a:pt x="53871" y="25831"/>
                  </a:cubicBezTo>
                  <a:cubicBezTo>
                    <a:pt x="54435" y="25145"/>
                    <a:pt x="55059" y="24500"/>
                    <a:pt x="55705" y="23834"/>
                  </a:cubicBezTo>
                  <a:cubicBezTo>
                    <a:pt x="56976" y="22504"/>
                    <a:pt x="58366" y="21113"/>
                    <a:pt x="59314" y="19359"/>
                  </a:cubicBezTo>
                  <a:cubicBezTo>
                    <a:pt x="59556" y="18915"/>
                    <a:pt x="59758" y="18452"/>
                    <a:pt x="59919" y="17988"/>
                  </a:cubicBezTo>
                  <a:cubicBezTo>
                    <a:pt x="60080" y="17525"/>
                    <a:pt x="60221" y="17081"/>
                    <a:pt x="60363" y="16638"/>
                  </a:cubicBezTo>
                  <a:cubicBezTo>
                    <a:pt x="60624" y="15770"/>
                    <a:pt x="60906" y="14944"/>
                    <a:pt x="61371" y="14299"/>
                  </a:cubicBezTo>
                  <a:cubicBezTo>
                    <a:pt x="61613" y="13976"/>
                    <a:pt x="61854" y="13714"/>
                    <a:pt x="62196" y="13493"/>
                  </a:cubicBezTo>
                  <a:cubicBezTo>
                    <a:pt x="62519" y="13251"/>
                    <a:pt x="62922" y="13049"/>
                    <a:pt x="63346" y="12786"/>
                  </a:cubicBezTo>
                  <a:cubicBezTo>
                    <a:pt x="63750" y="12544"/>
                    <a:pt x="64212" y="12243"/>
                    <a:pt x="64575" y="11839"/>
                  </a:cubicBezTo>
                  <a:cubicBezTo>
                    <a:pt x="64938" y="11477"/>
                    <a:pt x="65241" y="11033"/>
                    <a:pt x="65483" y="10609"/>
                  </a:cubicBezTo>
                  <a:cubicBezTo>
                    <a:pt x="65967" y="9762"/>
                    <a:pt x="66330" y="8915"/>
                    <a:pt x="66733" y="8069"/>
                  </a:cubicBezTo>
                  <a:cubicBezTo>
                    <a:pt x="67096" y="7222"/>
                    <a:pt x="67478" y="6356"/>
                    <a:pt x="67841" y="5509"/>
                  </a:cubicBezTo>
                  <a:cubicBezTo>
                    <a:pt x="68548" y="3794"/>
                    <a:pt x="69253" y="2061"/>
                    <a:pt x="69878" y="307"/>
                  </a:cubicBezTo>
                  <a:cubicBezTo>
                    <a:pt x="69919" y="206"/>
                    <a:pt x="69878" y="85"/>
                    <a:pt x="69777" y="25"/>
                  </a:cubicBezTo>
                  <a:cubicBezTo>
                    <a:pt x="69743" y="8"/>
                    <a:pt x="69709" y="1"/>
                    <a:pt x="6967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71"/>
            <p:cNvSpPr/>
            <p:nvPr/>
          </p:nvSpPr>
          <p:spPr>
            <a:xfrm>
              <a:off x="6758650" y="3720825"/>
              <a:ext cx="78650" cy="314700"/>
            </a:xfrm>
            <a:custGeom>
              <a:avLst/>
              <a:gdLst/>
              <a:ahLst/>
              <a:cxnLst/>
              <a:rect l="l" t="t" r="r" b="b"/>
              <a:pathLst>
                <a:path w="3146" h="12588" extrusionOk="0">
                  <a:moveTo>
                    <a:pt x="2827" y="0"/>
                  </a:moveTo>
                  <a:cubicBezTo>
                    <a:pt x="2660" y="0"/>
                    <a:pt x="2519" y="134"/>
                    <a:pt x="2500" y="285"/>
                  </a:cubicBezTo>
                  <a:lnTo>
                    <a:pt x="2157" y="3288"/>
                  </a:lnTo>
                  <a:cubicBezTo>
                    <a:pt x="2076" y="3792"/>
                    <a:pt x="2017" y="4255"/>
                    <a:pt x="1875" y="4699"/>
                  </a:cubicBezTo>
                  <a:cubicBezTo>
                    <a:pt x="1734" y="5142"/>
                    <a:pt x="1492" y="5567"/>
                    <a:pt x="1270" y="6010"/>
                  </a:cubicBezTo>
                  <a:cubicBezTo>
                    <a:pt x="786" y="6917"/>
                    <a:pt x="342" y="7905"/>
                    <a:pt x="162" y="8994"/>
                  </a:cubicBezTo>
                  <a:cubicBezTo>
                    <a:pt x="1" y="10083"/>
                    <a:pt x="122" y="11292"/>
                    <a:pt x="807" y="12320"/>
                  </a:cubicBezTo>
                  <a:cubicBezTo>
                    <a:pt x="807" y="12320"/>
                    <a:pt x="807" y="12341"/>
                    <a:pt x="826" y="12341"/>
                  </a:cubicBezTo>
                  <a:cubicBezTo>
                    <a:pt x="944" y="12505"/>
                    <a:pt x="1124" y="12588"/>
                    <a:pt x="1305" y="12588"/>
                  </a:cubicBezTo>
                  <a:cubicBezTo>
                    <a:pt x="1434" y="12588"/>
                    <a:pt x="1564" y="12546"/>
                    <a:pt x="1673" y="12462"/>
                  </a:cubicBezTo>
                  <a:cubicBezTo>
                    <a:pt x="1936" y="12260"/>
                    <a:pt x="1996" y="11876"/>
                    <a:pt x="1794" y="11615"/>
                  </a:cubicBezTo>
                  <a:cubicBezTo>
                    <a:pt x="1310" y="10970"/>
                    <a:pt x="1130" y="10042"/>
                    <a:pt x="1230" y="9134"/>
                  </a:cubicBezTo>
                  <a:cubicBezTo>
                    <a:pt x="1331" y="8228"/>
                    <a:pt x="1673" y="7320"/>
                    <a:pt x="2097" y="6413"/>
                  </a:cubicBezTo>
                  <a:cubicBezTo>
                    <a:pt x="2299" y="5970"/>
                    <a:pt x="2541" y="5486"/>
                    <a:pt x="2681" y="4941"/>
                  </a:cubicBezTo>
                  <a:cubicBezTo>
                    <a:pt x="2823" y="4417"/>
                    <a:pt x="2883" y="3873"/>
                    <a:pt x="2923" y="3368"/>
                  </a:cubicBezTo>
                  <a:lnTo>
                    <a:pt x="3125" y="344"/>
                  </a:lnTo>
                  <a:cubicBezTo>
                    <a:pt x="3146" y="183"/>
                    <a:pt x="3025" y="22"/>
                    <a:pt x="2863" y="2"/>
                  </a:cubicBezTo>
                  <a:cubicBezTo>
                    <a:pt x="2851" y="1"/>
                    <a:pt x="2839" y="0"/>
                    <a:pt x="28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71"/>
            <p:cNvSpPr/>
            <p:nvPr/>
          </p:nvSpPr>
          <p:spPr>
            <a:xfrm>
              <a:off x="6970350" y="3541725"/>
              <a:ext cx="337700" cy="213550"/>
            </a:xfrm>
            <a:custGeom>
              <a:avLst/>
              <a:gdLst/>
              <a:ahLst/>
              <a:cxnLst/>
              <a:rect l="l" t="t" r="r" b="b"/>
              <a:pathLst>
                <a:path w="13508" h="8542" extrusionOk="0">
                  <a:moveTo>
                    <a:pt x="13153" y="1"/>
                  </a:moveTo>
                  <a:cubicBezTo>
                    <a:pt x="13072" y="1"/>
                    <a:pt x="12991" y="31"/>
                    <a:pt x="12922" y="89"/>
                  </a:cubicBezTo>
                  <a:lnTo>
                    <a:pt x="10121" y="2549"/>
                  </a:lnTo>
                  <a:cubicBezTo>
                    <a:pt x="9172" y="3376"/>
                    <a:pt x="8226" y="4223"/>
                    <a:pt x="7298" y="5008"/>
                  </a:cubicBezTo>
                  <a:cubicBezTo>
                    <a:pt x="7076" y="5191"/>
                    <a:pt x="6834" y="5371"/>
                    <a:pt x="6613" y="5513"/>
                  </a:cubicBezTo>
                  <a:cubicBezTo>
                    <a:pt x="6371" y="5653"/>
                    <a:pt x="6129" y="5774"/>
                    <a:pt x="5847" y="5855"/>
                  </a:cubicBezTo>
                  <a:cubicBezTo>
                    <a:pt x="5323" y="6037"/>
                    <a:pt x="4718" y="6137"/>
                    <a:pt x="4113" y="6239"/>
                  </a:cubicBezTo>
                  <a:cubicBezTo>
                    <a:pt x="3508" y="6339"/>
                    <a:pt x="2863" y="6420"/>
                    <a:pt x="2218" y="6581"/>
                  </a:cubicBezTo>
                  <a:cubicBezTo>
                    <a:pt x="1573" y="6742"/>
                    <a:pt x="907" y="6984"/>
                    <a:pt x="302" y="7449"/>
                  </a:cubicBezTo>
                  <a:lnTo>
                    <a:pt x="282" y="7468"/>
                  </a:lnTo>
                  <a:cubicBezTo>
                    <a:pt x="19" y="7690"/>
                    <a:pt x="0" y="8073"/>
                    <a:pt x="221" y="8336"/>
                  </a:cubicBezTo>
                  <a:cubicBezTo>
                    <a:pt x="344" y="8469"/>
                    <a:pt x="516" y="8542"/>
                    <a:pt x="686" y="8542"/>
                  </a:cubicBezTo>
                  <a:cubicBezTo>
                    <a:pt x="824" y="8542"/>
                    <a:pt x="960" y="8495"/>
                    <a:pt x="1068" y="8395"/>
                  </a:cubicBezTo>
                  <a:cubicBezTo>
                    <a:pt x="1452" y="8073"/>
                    <a:pt x="1955" y="7852"/>
                    <a:pt x="2519" y="7690"/>
                  </a:cubicBezTo>
                  <a:cubicBezTo>
                    <a:pt x="3084" y="7529"/>
                    <a:pt x="3689" y="7428"/>
                    <a:pt x="4294" y="7307"/>
                  </a:cubicBezTo>
                  <a:cubicBezTo>
                    <a:pt x="4919" y="7186"/>
                    <a:pt x="5564" y="7065"/>
                    <a:pt x="6189" y="6803"/>
                  </a:cubicBezTo>
                  <a:cubicBezTo>
                    <a:pt x="6511" y="6682"/>
                    <a:pt x="6834" y="6540"/>
                    <a:pt x="7116" y="6339"/>
                  </a:cubicBezTo>
                  <a:cubicBezTo>
                    <a:pt x="7419" y="6158"/>
                    <a:pt x="7681" y="5936"/>
                    <a:pt x="7922" y="5734"/>
                  </a:cubicBezTo>
                  <a:cubicBezTo>
                    <a:pt x="8850" y="4868"/>
                    <a:pt x="9737" y="4000"/>
                    <a:pt x="10645" y="3153"/>
                  </a:cubicBezTo>
                  <a:lnTo>
                    <a:pt x="13366" y="573"/>
                  </a:lnTo>
                  <a:cubicBezTo>
                    <a:pt x="13487" y="452"/>
                    <a:pt x="13508" y="250"/>
                    <a:pt x="13387" y="110"/>
                  </a:cubicBezTo>
                  <a:cubicBezTo>
                    <a:pt x="13324" y="36"/>
                    <a:pt x="13239" y="1"/>
                    <a:pt x="131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71"/>
            <p:cNvSpPr/>
            <p:nvPr/>
          </p:nvSpPr>
          <p:spPr>
            <a:xfrm>
              <a:off x="6667925" y="4209225"/>
              <a:ext cx="281275" cy="77625"/>
            </a:xfrm>
            <a:custGeom>
              <a:avLst/>
              <a:gdLst/>
              <a:ahLst/>
              <a:cxnLst/>
              <a:rect l="l" t="t" r="r" b="b"/>
              <a:pathLst>
                <a:path w="11251" h="3105" extrusionOk="0">
                  <a:moveTo>
                    <a:pt x="7600" y="0"/>
                  </a:moveTo>
                  <a:cubicBezTo>
                    <a:pt x="3701" y="0"/>
                    <a:pt x="1" y="2501"/>
                    <a:pt x="1" y="2501"/>
                  </a:cubicBezTo>
                  <a:cubicBezTo>
                    <a:pt x="1" y="2501"/>
                    <a:pt x="3856" y="3105"/>
                    <a:pt x="6003" y="3105"/>
                  </a:cubicBezTo>
                  <a:cubicBezTo>
                    <a:pt x="6211" y="3105"/>
                    <a:pt x="6402" y="3099"/>
                    <a:pt x="6573" y="3087"/>
                  </a:cubicBezTo>
                  <a:cubicBezTo>
                    <a:pt x="8508" y="2945"/>
                    <a:pt x="11250" y="909"/>
                    <a:pt x="11250" y="909"/>
                  </a:cubicBezTo>
                  <a:cubicBezTo>
                    <a:pt x="10088" y="250"/>
                    <a:pt x="8834" y="0"/>
                    <a:pt x="7600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71"/>
            <p:cNvSpPr/>
            <p:nvPr/>
          </p:nvSpPr>
          <p:spPr>
            <a:xfrm>
              <a:off x="6666400" y="4230400"/>
              <a:ext cx="284275" cy="42900"/>
            </a:xfrm>
            <a:custGeom>
              <a:avLst/>
              <a:gdLst/>
              <a:ahLst/>
              <a:cxnLst/>
              <a:rect l="l" t="t" r="r" b="b"/>
              <a:pathLst>
                <a:path w="11371" h="1716" extrusionOk="0">
                  <a:moveTo>
                    <a:pt x="11311" y="1"/>
                  </a:moveTo>
                  <a:cubicBezTo>
                    <a:pt x="11250" y="1"/>
                    <a:pt x="4839" y="465"/>
                    <a:pt x="41" y="1614"/>
                  </a:cubicBezTo>
                  <a:cubicBezTo>
                    <a:pt x="21" y="1614"/>
                    <a:pt x="0" y="1635"/>
                    <a:pt x="0" y="1675"/>
                  </a:cubicBezTo>
                  <a:cubicBezTo>
                    <a:pt x="21" y="1694"/>
                    <a:pt x="41" y="1715"/>
                    <a:pt x="62" y="1715"/>
                  </a:cubicBezTo>
                  <a:lnTo>
                    <a:pt x="62" y="1694"/>
                  </a:lnTo>
                  <a:cubicBezTo>
                    <a:pt x="4860" y="565"/>
                    <a:pt x="11250" y="103"/>
                    <a:pt x="11311" y="103"/>
                  </a:cubicBezTo>
                  <a:cubicBezTo>
                    <a:pt x="11352" y="103"/>
                    <a:pt x="11371" y="82"/>
                    <a:pt x="11371" y="41"/>
                  </a:cubicBezTo>
                  <a:cubicBezTo>
                    <a:pt x="11352" y="22"/>
                    <a:pt x="11331" y="1"/>
                    <a:pt x="1131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71"/>
            <p:cNvSpPr/>
            <p:nvPr/>
          </p:nvSpPr>
          <p:spPr>
            <a:xfrm>
              <a:off x="6670425" y="4277725"/>
              <a:ext cx="260100" cy="116400"/>
            </a:xfrm>
            <a:custGeom>
              <a:avLst/>
              <a:gdLst/>
              <a:ahLst/>
              <a:cxnLst/>
              <a:rect l="l" t="t" r="r" b="b"/>
              <a:pathLst>
                <a:path w="10404" h="4656" extrusionOk="0">
                  <a:moveTo>
                    <a:pt x="234" y="0"/>
                  </a:moveTo>
                  <a:cubicBezTo>
                    <a:pt x="83" y="0"/>
                    <a:pt x="1" y="3"/>
                    <a:pt x="1" y="3"/>
                  </a:cubicBezTo>
                  <a:cubicBezTo>
                    <a:pt x="1" y="3"/>
                    <a:pt x="3570" y="3088"/>
                    <a:pt x="5263" y="3976"/>
                  </a:cubicBezTo>
                  <a:cubicBezTo>
                    <a:pt x="6350" y="4550"/>
                    <a:pt x="8126" y="4656"/>
                    <a:pt x="9280" y="4656"/>
                  </a:cubicBezTo>
                  <a:cubicBezTo>
                    <a:pt x="9945" y="4656"/>
                    <a:pt x="10404" y="4621"/>
                    <a:pt x="10404" y="4621"/>
                  </a:cubicBezTo>
                  <a:cubicBezTo>
                    <a:pt x="8017" y="227"/>
                    <a:pt x="1546" y="0"/>
                    <a:pt x="234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71"/>
            <p:cNvSpPr/>
            <p:nvPr/>
          </p:nvSpPr>
          <p:spPr>
            <a:xfrm>
              <a:off x="6668925" y="4276775"/>
              <a:ext cx="262600" cy="117475"/>
            </a:xfrm>
            <a:custGeom>
              <a:avLst/>
              <a:gdLst/>
              <a:ahLst/>
              <a:cxnLst/>
              <a:rect l="l" t="t" r="r" b="b"/>
              <a:pathLst>
                <a:path w="10504" h="4699" extrusionOk="0">
                  <a:moveTo>
                    <a:pt x="61" y="1"/>
                  </a:moveTo>
                  <a:cubicBezTo>
                    <a:pt x="41" y="1"/>
                    <a:pt x="20" y="1"/>
                    <a:pt x="1" y="41"/>
                  </a:cubicBezTo>
                  <a:cubicBezTo>
                    <a:pt x="1" y="62"/>
                    <a:pt x="20" y="81"/>
                    <a:pt x="41" y="102"/>
                  </a:cubicBezTo>
                  <a:cubicBezTo>
                    <a:pt x="4698" y="1654"/>
                    <a:pt x="10383" y="4659"/>
                    <a:pt x="10444" y="4699"/>
                  </a:cubicBezTo>
                  <a:lnTo>
                    <a:pt x="10464" y="4699"/>
                  </a:lnTo>
                  <a:cubicBezTo>
                    <a:pt x="10485" y="4699"/>
                    <a:pt x="10485" y="4678"/>
                    <a:pt x="10504" y="4678"/>
                  </a:cubicBezTo>
                  <a:cubicBezTo>
                    <a:pt x="10504" y="4638"/>
                    <a:pt x="10504" y="4618"/>
                    <a:pt x="10485" y="4597"/>
                  </a:cubicBezTo>
                  <a:cubicBezTo>
                    <a:pt x="10423" y="4578"/>
                    <a:pt x="4738" y="1573"/>
                    <a:pt x="6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71"/>
            <p:cNvSpPr/>
            <p:nvPr/>
          </p:nvSpPr>
          <p:spPr>
            <a:xfrm>
              <a:off x="5674475" y="3897275"/>
              <a:ext cx="148750" cy="329125"/>
            </a:xfrm>
            <a:custGeom>
              <a:avLst/>
              <a:gdLst/>
              <a:ahLst/>
              <a:cxnLst/>
              <a:rect l="l" t="t" r="r" b="b"/>
              <a:pathLst>
                <a:path w="5950" h="13165" extrusionOk="0">
                  <a:moveTo>
                    <a:pt x="4315" y="1"/>
                  </a:moveTo>
                  <a:cubicBezTo>
                    <a:pt x="1" y="4799"/>
                    <a:pt x="3347" y="13165"/>
                    <a:pt x="3347" y="13165"/>
                  </a:cubicBezTo>
                  <a:cubicBezTo>
                    <a:pt x="3347" y="13165"/>
                    <a:pt x="5304" y="8065"/>
                    <a:pt x="5626" y="5847"/>
                  </a:cubicBezTo>
                  <a:cubicBezTo>
                    <a:pt x="5949" y="3629"/>
                    <a:pt x="4315" y="1"/>
                    <a:pt x="431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71"/>
            <p:cNvSpPr/>
            <p:nvPr/>
          </p:nvSpPr>
          <p:spPr>
            <a:xfrm>
              <a:off x="5754125" y="3895750"/>
              <a:ext cx="29775" cy="332175"/>
            </a:xfrm>
            <a:custGeom>
              <a:avLst/>
              <a:gdLst/>
              <a:ahLst/>
              <a:cxnLst/>
              <a:rect l="l" t="t" r="r" b="b"/>
              <a:pathLst>
                <a:path w="1191" h="13287" extrusionOk="0">
                  <a:moveTo>
                    <a:pt x="1150" y="0"/>
                  </a:moveTo>
                  <a:cubicBezTo>
                    <a:pt x="1110" y="0"/>
                    <a:pt x="1089" y="21"/>
                    <a:pt x="1070" y="41"/>
                  </a:cubicBezTo>
                  <a:cubicBezTo>
                    <a:pt x="1070" y="121"/>
                    <a:pt x="0" y="7500"/>
                    <a:pt x="102" y="13226"/>
                  </a:cubicBezTo>
                  <a:cubicBezTo>
                    <a:pt x="102" y="13247"/>
                    <a:pt x="121" y="13287"/>
                    <a:pt x="161" y="13287"/>
                  </a:cubicBezTo>
                  <a:cubicBezTo>
                    <a:pt x="182" y="13287"/>
                    <a:pt x="202" y="13247"/>
                    <a:pt x="202" y="13226"/>
                  </a:cubicBezTo>
                  <a:cubicBezTo>
                    <a:pt x="102" y="7500"/>
                    <a:pt x="1170" y="142"/>
                    <a:pt x="1190" y="62"/>
                  </a:cubicBezTo>
                  <a:cubicBezTo>
                    <a:pt x="1190" y="21"/>
                    <a:pt x="1170" y="0"/>
                    <a:pt x="115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71"/>
            <p:cNvSpPr/>
            <p:nvPr/>
          </p:nvSpPr>
          <p:spPr>
            <a:xfrm>
              <a:off x="6747050" y="3651800"/>
              <a:ext cx="57475" cy="207200"/>
            </a:xfrm>
            <a:custGeom>
              <a:avLst/>
              <a:gdLst/>
              <a:ahLst/>
              <a:cxnLst/>
              <a:rect l="l" t="t" r="r" b="b"/>
              <a:pathLst>
                <a:path w="2299" h="8288" extrusionOk="0">
                  <a:moveTo>
                    <a:pt x="282" y="0"/>
                  </a:moveTo>
                  <a:cubicBezTo>
                    <a:pt x="282" y="0"/>
                    <a:pt x="0" y="2723"/>
                    <a:pt x="161" y="5062"/>
                  </a:cubicBezTo>
                  <a:cubicBezTo>
                    <a:pt x="303" y="7379"/>
                    <a:pt x="2056" y="8287"/>
                    <a:pt x="2056" y="8287"/>
                  </a:cubicBezTo>
                  <a:cubicBezTo>
                    <a:pt x="2056" y="8287"/>
                    <a:pt x="2298" y="4175"/>
                    <a:pt x="2056" y="2884"/>
                  </a:cubicBezTo>
                  <a:cubicBezTo>
                    <a:pt x="1835" y="1594"/>
                    <a:pt x="282" y="0"/>
                    <a:pt x="282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71"/>
            <p:cNvSpPr/>
            <p:nvPr/>
          </p:nvSpPr>
          <p:spPr>
            <a:xfrm>
              <a:off x="6752600" y="3651100"/>
              <a:ext cx="46875" cy="208900"/>
            </a:xfrm>
            <a:custGeom>
              <a:avLst/>
              <a:gdLst/>
              <a:ahLst/>
              <a:cxnLst/>
              <a:rect l="l" t="t" r="r" b="b"/>
              <a:pathLst>
                <a:path w="1875" h="8356" extrusionOk="0">
                  <a:moveTo>
                    <a:pt x="58" y="0"/>
                  </a:moveTo>
                  <a:cubicBezTo>
                    <a:pt x="53" y="0"/>
                    <a:pt x="47" y="3"/>
                    <a:pt x="41" y="9"/>
                  </a:cubicBezTo>
                  <a:cubicBezTo>
                    <a:pt x="20" y="9"/>
                    <a:pt x="1" y="28"/>
                    <a:pt x="20" y="49"/>
                  </a:cubicBezTo>
                  <a:cubicBezTo>
                    <a:pt x="20" y="69"/>
                    <a:pt x="565" y="2327"/>
                    <a:pt x="786" y="4283"/>
                  </a:cubicBezTo>
                  <a:cubicBezTo>
                    <a:pt x="1028" y="6219"/>
                    <a:pt x="1552" y="7770"/>
                    <a:pt x="1794" y="8335"/>
                  </a:cubicBezTo>
                  <a:cubicBezTo>
                    <a:pt x="1815" y="8335"/>
                    <a:pt x="1815" y="8356"/>
                    <a:pt x="1834" y="8356"/>
                  </a:cubicBezTo>
                  <a:lnTo>
                    <a:pt x="1855" y="8356"/>
                  </a:lnTo>
                  <a:cubicBezTo>
                    <a:pt x="1875" y="8335"/>
                    <a:pt x="1875" y="8315"/>
                    <a:pt x="1875" y="8294"/>
                  </a:cubicBezTo>
                  <a:cubicBezTo>
                    <a:pt x="1633" y="7751"/>
                    <a:pt x="1089" y="6198"/>
                    <a:pt x="867" y="4262"/>
                  </a:cubicBezTo>
                  <a:cubicBezTo>
                    <a:pt x="646" y="2327"/>
                    <a:pt x="101" y="49"/>
                    <a:pt x="81" y="28"/>
                  </a:cubicBezTo>
                  <a:cubicBezTo>
                    <a:pt x="81" y="15"/>
                    <a:pt x="71" y="0"/>
                    <a:pt x="5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71"/>
            <p:cNvSpPr/>
            <p:nvPr/>
          </p:nvSpPr>
          <p:spPr>
            <a:xfrm>
              <a:off x="6742000" y="3496550"/>
              <a:ext cx="101350" cy="227375"/>
            </a:xfrm>
            <a:custGeom>
              <a:avLst/>
              <a:gdLst/>
              <a:ahLst/>
              <a:cxnLst/>
              <a:rect l="l" t="t" r="r" b="b"/>
              <a:pathLst>
                <a:path w="4054" h="9095" extrusionOk="0">
                  <a:moveTo>
                    <a:pt x="2299" y="1"/>
                  </a:moveTo>
                  <a:cubicBezTo>
                    <a:pt x="0" y="3852"/>
                    <a:pt x="3387" y="9094"/>
                    <a:pt x="3387" y="9094"/>
                  </a:cubicBezTo>
                  <a:cubicBezTo>
                    <a:pt x="3387" y="9094"/>
                    <a:pt x="4054" y="5364"/>
                    <a:pt x="3973" y="3812"/>
                  </a:cubicBezTo>
                  <a:cubicBezTo>
                    <a:pt x="3892" y="2259"/>
                    <a:pt x="2299" y="1"/>
                    <a:pt x="229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71"/>
            <p:cNvSpPr/>
            <p:nvPr/>
          </p:nvSpPr>
          <p:spPr>
            <a:xfrm>
              <a:off x="6798450" y="3495550"/>
              <a:ext cx="29250" cy="229375"/>
            </a:xfrm>
            <a:custGeom>
              <a:avLst/>
              <a:gdLst/>
              <a:ahLst/>
              <a:cxnLst/>
              <a:rect l="l" t="t" r="r" b="b"/>
              <a:pathLst>
                <a:path w="1170" h="9175" extrusionOk="0">
                  <a:moveTo>
                    <a:pt x="41" y="1"/>
                  </a:moveTo>
                  <a:cubicBezTo>
                    <a:pt x="21" y="1"/>
                    <a:pt x="0" y="22"/>
                    <a:pt x="0" y="41"/>
                  </a:cubicBezTo>
                  <a:cubicBezTo>
                    <a:pt x="0" y="102"/>
                    <a:pt x="263" y="5263"/>
                    <a:pt x="1089" y="9134"/>
                  </a:cubicBezTo>
                  <a:cubicBezTo>
                    <a:pt x="1089" y="9154"/>
                    <a:pt x="1110" y="9175"/>
                    <a:pt x="1129" y="9175"/>
                  </a:cubicBezTo>
                  <a:cubicBezTo>
                    <a:pt x="1150" y="9175"/>
                    <a:pt x="1170" y="9154"/>
                    <a:pt x="1170" y="9134"/>
                  </a:cubicBezTo>
                  <a:cubicBezTo>
                    <a:pt x="344" y="5242"/>
                    <a:pt x="81" y="102"/>
                    <a:pt x="81" y="41"/>
                  </a:cubicBezTo>
                  <a:cubicBezTo>
                    <a:pt x="81" y="22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71"/>
            <p:cNvSpPr/>
            <p:nvPr/>
          </p:nvSpPr>
          <p:spPr>
            <a:xfrm>
              <a:off x="6819625" y="3514700"/>
              <a:ext cx="104375" cy="211725"/>
            </a:xfrm>
            <a:custGeom>
              <a:avLst/>
              <a:gdLst/>
              <a:ahLst/>
              <a:cxnLst/>
              <a:rect l="l" t="t" r="r" b="b"/>
              <a:pathLst>
                <a:path w="4175" h="8469" extrusionOk="0">
                  <a:moveTo>
                    <a:pt x="3871" y="1"/>
                  </a:moveTo>
                  <a:cubicBezTo>
                    <a:pt x="0" y="2239"/>
                    <a:pt x="403" y="8468"/>
                    <a:pt x="403" y="8468"/>
                  </a:cubicBezTo>
                  <a:cubicBezTo>
                    <a:pt x="403" y="8468"/>
                    <a:pt x="2782" y="5525"/>
                    <a:pt x="3468" y="4135"/>
                  </a:cubicBezTo>
                  <a:cubicBezTo>
                    <a:pt x="4174" y="2743"/>
                    <a:pt x="3871" y="1"/>
                    <a:pt x="3871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71"/>
            <p:cNvSpPr/>
            <p:nvPr/>
          </p:nvSpPr>
          <p:spPr>
            <a:xfrm>
              <a:off x="6828700" y="3513700"/>
              <a:ext cx="88725" cy="213725"/>
            </a:xfrm>
            <a:custGeom>
              <a:avLst/>
              <a:gdLst/>
              <a:ahLst/>
              <a:cxnLst/>
              <a:rect l="l" t="t" r="r" b="b"/>
              <a:pathLst>
                <a:path w="3549" h="8549" extrusionOk="0">
                  <a:moveTo>
                    <a:pt x="3529" y="0"/>
                  </a:moveTo>
                  <a:cubicBezTo>
                    <a:pt x="3508" y="0"/>
                    <a:pt x="3489" y="0"/>
                    <a:pt x="3468" y="21"/>
                  </a:cubicBezTo>
                  <a:cubicBezTo>
                    <a:pt x="3448" y="62"/>
                    <a:pt x="1169" y="4699"/>
                    <a:pt x="0" y="8508"/>
                  </a:cubicBezTo>
                  <a:cubicBezTo>
                    <a:pt x="0" y="8529"/>
                    <a:pt x="0" y="8549"/>
                    <a:pt x="21" y="8549"/>
                  </a:cubicBezTo>
                  <a:lnTo>
                    <a:pt x="40" y="8549"/>
                  </a:lnTo>
                  <a:cubicBezTo>
                    <a:pt x="61" y="8549"/>
                    <a:pt x="61" y="8529"/>
                    <a:pt x="81" y="8529"/>
                  </a:cubicBezTo>
                  <a:cubicBezTo>
                    <a:pt x="1231" y="4739"/>
                    <a:pt x="3529" y="102"/>
                    <a:pt x="3548" y="62"/>
                  </a:cubicBezTo>
                  <a:cubicBezTo>
                    <a:pt x="3548" y="41"/>
                    <a:pt x="3548" y="21"/>
                    <a:pt x="352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71"/>
            <p:cNvSpPr/>
            <p:nvPr/>
          </p:nvSpPr>
          <p:spPr>
            <a:xfrm>
              <a:off x="7068125" y="3198700"/>
              <a:ext cx="168850" cy="272200"/>
            </a:xfrm>
            <a:custGeom>
              <a:avLst/>
              <a:gdLst/>
              <a:ahLst/>
              <a:cxnLst/>
              <a:rect l="l" t="t" r="r" b="b"/>
              <a:pathLst>
                <a:path w="6754" h="10888" extrusionOk="0">
                  <a:moveTo>
                    <a:pt x="6753" y="1"/>
                  </a:moveTo>
                  <a:lnTo>
                    <a:pt x="6753" y="1"/>
                  </a:lnTo>
                  <a:cubicBezTo>
                    <a:pt x="887" y="2198"/>
                    <a:pt x="0" y="10888"/>
                    <a:pt x="0" y="10888"/>
                  </a:cubicBezTo>
                  <a:cubicBezTo>
                    <a:pt x="0" y="10888"/>
                    <a:pt x="3971" y="7399"/>
                    <a:pt x="5261" y="5625"/>
                  </a:cubicBezTo>
                  <a:cubicBezTo>
                    <a:pt x="6532" y="3851"/>
                    <a:pt x="6753" y="1"/>
                    <a:pt x="6753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71"/>
            <p:cNvSpPr/>
            <p:nvPr/>
          </p:nvSpPr>
          <p:spPr>
            <a:xfrm>
              <a:off x="7066600" y="3197300"/>
              <a:ext cx="171900" cy="275100"/>
            </a:xfrm>
            <a:custGeom>
              <a:avLst/>
              <a:gdLst/>
              <a:ahLst/>
              <a:cxnLst/>
              <a:rect l="l" t="t" r="r" b="b"/>
              <a:pathLst>
                <a:path w="6876" h="11004" extrusionOk="0">
                  <a:moveTo>
                    <a:pt x="6815" y="1"/>
                  </a:moveTo>
                  <a:cubicBezTo>
                    <a:pt x="6800" y="1"/>
                    <a:pt x="6785" y="6"/>
                    <a:pt x="6774" y="16"/>
                  </a:cubicBezTo>
                  <a:cubicBezTo>
                    <a:pt x="6734" y="76"/>
                    <a:pt x="2500" y="5944"/>
                    <a:pt x="0" y="10923"/>
                  </a:cubicBezTo>
                  <a:cubicBezTo>
                    <a:pt x="0" y="10944"/>
                    <a:pt x="0" y="10984"/>
                    <a:pt x="21" y="11003"/>
                  </a:cubicBezTo>
                  <a:lnTo>
                    <a:pt x="61" y="11003"/>
                  </a:lnTo>
                  <a:cubicBezTo>
                    <a:pt x="81" y="11003"/>
                    <a:pt x="81" y="10984"/>
                    <a:pt x="102" y="10963"/>
                  </a:cubicBezTo>
                  <a:cubicBezTo>
                    <a:pt x="2581" y="6003"/>
                    <a:pt x="6814" y="137"/>
                    <a:pt x="6876" y="97"/>
                  </a:cubicBezTo>
                  <a:cubicBezTo>
                    <a:pt x="6876" y="57"/>
                    <a:pt x="6876" y="36"/>
                    <a:pt x="6855" y="16"/>
                  </a:cubicBezTo>
                  <a:cubicBezTo>
                    <a:pt x="6845" y="6"/>
                    <a:pt x="6830" y="1"/>
                    <a:pt x="681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71"/>
            <p:cNvSpPr/>
            <p:nvPr/>
          </p:nvSpPr>
          <p:spPr>
            <a:xfrm>
              <a:off x="6929000" y="3299500"/>
              <a:ext cx="114425" cy="254050"/>
            </a:xfrm>
            <a:custGeom>
              <a:avLst/>
              <a:gdLst/>
              <a:ahLst/>
              <a:cxnLst/>
              <a:rect l="l" t="t" r="r" b="b"/>
              <a:pathLst>
                <a:path w="4577" h="10162" extrusionOk="0">
                  <a:moveTo>
                    <a:pt x="2440" y="1"/>
                  </a:moveTo>
                  <a:lnTo>
                    <a:pt x="2440" y="1"/>
                  </a:lnTo>
                  <a:cubicBezTo>
                    <a:pt x="1" y="4396"/>
                    <a:pt x="3952" y="10162"/>
                    <a:pt x="3952" y="10162"/>
                  </a:cubicBezTo>
                  <a:cubicBezTo>
                    <a:pt x="3952" y="10162"/>
                    <a:pt x="4577" y="5969"/>
                    <a:pt x="4436" y="4214"/>
                  </a:cubicBezTo>
                  <a:cubicBezTo>
                    <a:pt x="4294" y="2480"/>
                    <a:pt x="2440" y="1"/>
                    <a:pt x="244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71"/>
            <p:cNvSpPr/>
            <p:nvPr/>
          </p:nvSpPr>
          <p:spPr>
            <a:xfrm>
              <a:off x="6988975" y="3298500"/>
              <a:ext cx="39850" cy="256075"/>
            </a:xfrm>
            <a:custGeom>
              <a:avLst/>
              <a:gdLst/>
              <a:ahLst/>
              <a:cxnLst/>
              <a:rect l="l" t="t" r="r" b="b"/>
              <a:pathLst>
                <a:path w="1594" h="10243" extrusionOk="0">
                  <a:moveTo>
                    <a:pt x="41" y="1"/>
                  </a:moveTo>
                  <a:cubicBezTo>
                    <a:pt x="21" y="1"/>
                    <a:pt x="0" y="20"/>
                    <a:pt x="0" y="41"/>
                  </a:cubicBezTo>
                  <a:cubicBezTo>
                    <a:pt x="0" y="101"/>
                    <a:pt x="465" y="5888"/>
                    <a:pt x="1513" y="10221"/>
                  </a:cubicBezTo>
                  <a:cubicBezTo>
                    <a:pt x="1513" y="10242"/>
                    <a:pt x="1532" y="10242"/>
                    <a:pt x="1553" y="10242"/>
                  </a:cubicBezTo>
                  <a:lnTo>
                    <a:pt x="1573" y="10242"/>
                  </a:lnTo>
                  <a:cubicBezTo>
                    <a:pt x="1594" y="10242"/>
                    <a:pt x="1594" y="10221"/>
                    <a:pt x="1594" y="10202"/>
                  </a:cubicBezTo>
                  <a:cubicBezTo>
                    <a:pt x="545" y="5867"/>
                    <a:pt x="102" y="101"/>
                    <a:pt x="81" y="41"/>
                  </a:cubicBezTo>
                  <a:cubicBezTo>
                    <a:pt x="81" y="20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71"/>
            <p:cNvSpPr/>
            <p:nvPr/>
          </p:nvSpPr>
          <p:spPr>
            <a:xfrm>
              <a:off x="6995550" y="3446050"/>
              <a:ext cx="77100" cy="266825"/>
            </a:xfrm>
            <a:custGeom>
              <a:avLst/>
              <a:gdLst/>
              <a:ahLst/>
              <a:cxnLst/>
              <a:rect l="l" t="t" r="r" b="b"/>
              <a:pathLst>
                <a:path w="3084" h="10673" extrusionOk="0">
                  <a:moveTo>
                    <a:pt x="2895" y="0"/>
                  </a:moveTo>
                  <a:cubicBezTo>
                    <a:pt x="2812" y="0"/>
                    <a:pt x="2739" y="42"/>
                    <a:pt x="2721" y="126"/>
                  </a:cubicBezTo>
                  <a:cubicBezTo>
                    <a:pt x="2540" y="953"/>
                    <a:pt x="2197" y="1739"/>
                    <a:pt x="1874" y="2566"/>
                  </a:cubicBezTo>
                  <a:cubicBezTo>
                    <a:pt x="1552" y="3352"/>
                    <a:pt x="1229" y="4219"/>
                    <a:pt x="1148" y="5126"/>
                  </a:cubicBezTo>
                  <a:cubicBezTo>
                    <a:pt x="1049" y="6034"/>
                    <a:pt x="1049" y="6900"/>
                    <a:pt x="947" y="7727"/>
                  </a:cubicBezTo>
                  <a:cubicBezTo>
                    <a:pt x="866" y="8553"/>
                    <a:pt x="624" y="9359"/>
                    <a:pt x="161" y="9924"/>
                  </a:cubicBezTo>
                  <a:cubicBezTo>
                    <a:pt x="161" y="9945"/>
                    <a:pt x="140" y="9945"/>
                    <a:pt x="140" y="9964"/>
                  </a:cubicBezTo>
                  <a:cubicBezTo>
                    <a:pt x="0" y="10166"/>
                    <a:pt x="40" y="10448"/>
                    <a:pt x="242" y="10590"/>
                  </a:cubicBezTo>
                  <a:cubicBezTo>
                    <a:pt x="322" y="10646"/>
                    <a:pt x="418" y="10673"/>
                    <a:pt x="513" y="10673"/>
                  </a:cubicBezTo>
                  <a:cubicBezTo>
                    <a:pt x="658" y="10673"/>
                    <a:pt x="802" y="10610"/>
                    <a:pt x="887" y="10488"/>
                  </a:cubicBezTo>
                  <a:cubicBezTo>
                    <a:pt x="1471" y="9663"/>
                    <a:pt x="1653" y="8695"/>
                    <a:pt x="1734" y="7808"/>
                  </a:cubicBezTo>
                  <a:cubicBezTo>
                    <a:pt x="1774" y="6900"/>
                    <a:pt x="1713" y="6034"/>
                    <a:pt x="1774" y="5187"/>
                  </a:cubicBezTo>
                  <a:cubicBezTo>
                    <a:pt x="1815" y="4360"/>
                    <a:pt x="2057" y="3553"/>
                    <a:pt x="2339" y="2727"/>
                  </a:cubicBezTo>
                  <a:cubicBezTo>
                    <a:pt x="2621" y="1900"/>
                    <a:pt x="2923" y="1074"/>
                    <a:pt x="3065" y="187"/>
                  </a:cubicBezTo>
                  <a:cubicBezTo>
                    <a:pt x="3084" y="107"/>
                    <a:pt x="3024" y="5"/>
                    <a:pt x="2944" y="5"/>
                  </a:cubicBezTo>
                  <a:cubicBezTo>
                    <a:pt x="2927" y="2"/>
                    <a:pt x="2911" y="0"/>
                    <a:pt x="289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71"/>
            <p:cNvSpPr/>
            <p:nvPr/>
          </p:nvSpPr>
          <p:spPr>
            <a:xfrm>
              <a:off x="7021750" y="3826325"/>
              <a:ext cx="194050" cy="94925"/>
            </a:xfrm>
            <a:custGeom>
              <a:avLst/>
              <a:gdLst/>
              <a:ahLst/>
              <a:cxnLst/>
              <a:rect l="l" t="t" r="r" b="b"/>
              <a:pathLst>
                <a:path w="7762" h="3797" extrusionOk="0">
                  <a:moveTo>
                    <a:pt x="1526" y="0"/>
                  </a:moveTo>
                  <a:cubicBezTo>
                    <a:pt x="615" y="0"/>
                    <a:pt x="1" y="318"/>
                    <a:pt x="1" y="318"/>
                  </a:cubicBezTo>
                  <a:cubicBezTo>
                    <a:pt x="1" y="318"/>
                    <a:pt x="3205" y="2898"/>
                    <a:pt x="4375" y="3463"/>
                  </a:cubicBezTo>
                  <a:cubicBezTo>
                    <a:pt x="4930" y="3726"/>
                    <a:pt x="5705" y="3796"/>
                    <a:pt x="6373" y="3796"/>
                  </a:cubicBezTo>
                  <a:cubicBezTo>
                    <a:pt x="7137" y="3796"/>
                    <a:pt x="7762" y="3705"/>
                    <a:pt x="7762" y="3705"/>
                  </a:cubicBezTo>
                  <a:cubicBezTo>
                    <a:pt x="7762" y="3705"/>
                    <a:pt x="5705" y="1890"/>
                    <a:pt x="3729" y="661"/>
                  </a:cubicBezTo>
                  <a:cubicBezTo>
                    <a:pt x="2923" y="151"/>
                    <a:pt x="2154" y="0"/>
                    <a:pt x="152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71"/>
            <p:cNvSpPr/>
            <p:nvPr/>
          </p:nvSpPr>
          <p:spPr>
            <a:xfrm>
              <a:off x="7020750" y="3833250"/>
              <a:ext cx="196050" cy="86700"/>
            </a:xfrm>
            <a:custGeom>
              <a:avLst/>
              <a:gdLst/>
              <a:ahLst/>
              <a:cxnLst/>
              <a:rect l="l" t="t" r="r" b="b"/>
              <a:pathLst>
                <a:path w="7842" h="3468" extrusionOk="0">
                  <a:moveTo>
                    <a:pt x="60" y="0"/>
                  </a:moveTo>
                  <a:cubicBezTo>
                    <a:pt x="20" y="0"/>
                    <a:pt x="0" y="0"/>
                    <a:pt x="0" y="21"/>
                  </a:cubicBezTo>
                  <a:cubicBezTo>
                    <a:pt x="0" y="41"/>
                    <a:pt x="20" y="62"/>
                    <a:pt x="41" y="62"/>
                  </a:cubicBezTo>
                  <a:cubicBezTo>
                    <a:pt x="624" y="202"/>
                    <a:pt x="2197" y="666"/>
                    <a:pt x="3890" y="1613"/>
                  </a:cubicBezTo>
                  <a:cubicBezTo>
                    <a:pt x="5605" y="2562"/>
                    <a:pt x="7761" y="3449"/>
                    <a:pt x="7782" y="3468"/>
                  </a:cubicBezTo>
                  <a:lnTo>
                    <a:pt x="7802" y="3468"/>
                  </a:lnTo>
                  <a:cubicBezTo>
                    <a:pt x="7823" y="3468"/>
                    <a:pt x="7823" y="3449"/>
                    <a:pt x="7842" y="3449"/>
                  </a:cubicBezTo>
                  <a:cubicBezTo>
                    <a:pt x="7842" y="3428"/>
                    <a:pt x="7823" y="3387"/>
                    <a:pt x="7823" y="3387"/>
                  </a:cubicBezTo>
                  <a:cubicBezTo>
                    <a:pt x="7782" y="3387"/>
                    <a:pt x="5645" y="2500"/>
                    <a:pt x="3931" y="1553"/>
                  </a:cubicBezTo>
                  <a:cubicBezTo>
                    <a:pt x="2218" y="605"/>
                    <a:pt x="645" y="121"/>
                    <a:pt x="6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71"/>
            <p:cNvSpPr/>
            <p:nvPr/>
          </p:nvSpPr>
          <p:spPr>
            <a:xfrm>
              <a:off x="6917400" y="3720950"/>
              <a:ext cx="310500" cy="162675"/>
            </a:xfrm>
            <a:custGeom>
              <a:avLst/>
              <a:gdLst/>
              <a:ahLst/>
              <a:cxnLst/>
              <a:rect l="l" t="t" r="r" b="b"/>
              <a:pathLst>
                <a:path w="12420" h="6507" extrusionOk="0">
                  <a:moveTo>
                    <a:pt x="12262" y="1"/>
                  </a:moveTo>
                  <a:cubicBezTo>
                    <a:pt x="12242" y="1"/>
                    <a:pt x="12220" y="6"/>
                    <a:pt x="12199" y="17"/>
                  </a:cubicBezTo>
                  <a:cubicBezTo>
                    <a:pt x="11150" y="420"/>
                    <a:pt x="10161" y="904"/>
                    <a:pt x="9174" y="1409"/>
                  </a:cubicBezTo>
                  <a:cubicBezTo>
                    <a:pt x="8207" y="1933"/>
                    <a:pt x="7239" y="2457"/>
                    <a:pt x="6250" y="2941"/>
                  </a:cubicBezTo>
                  <a:cubicBezTo>
                    <a:pt x="5283" y="3444"/>
                    <a:pt x="4295" y="3868"/>
                    <a:pt x="3247" y="4210"/>
                  </a:cubicBezTo>
                  <a:cubicBezTo>
                    <a:pt x="2218" y="4573"/>
                    <a:pt x="1110" y="4976"/>
                    <a:pt x="202" y="5763"/>
                  </a:cubicBezTo>
                  <a:cubicBezTo>
                    <a:pt x="183" y="5763"/>
                    <a:pt x="183" y="5783"/>
                    <a:pt x="183" y="5783"/>
                  </a:cubicBezTo>
                  <a:cubicBezTo>
                    <a:pt x="0" y="5944"/>
                    <a:pt x="0" y="6207"/>
                    <a:pt x="162" y="6368"/>
                  </a:cubicBezTo>
                  <a:cubicBezTo>
                    <a:pt x="245" y="6461"/>
                    <a:pt x="354" y="6506"/>
                    <a:pt x="463" y="6506"/>
                  </a:cubicBezTo>
                  <a:cubicBezTo>
                    <a:pt x="566" y="6506"/>
                    <a:pt x="669" y="6466"/>
                    <a:pt x="747" y="6387"/>
                  </a:cubicBezTo>
                  <a:cubicBezTo>
                    <a:pt x="1492" y="5702"/>
                    <a:pt x="2481" y="5279"/>
                    <a:pt x="3508" y="4876"/>
                  </a:cubicBezTo>
                  <a:cubicBezTo>
                    <a:pt x="4537" y="4473"/>
                    <a:pt x="5565" y="3989"/>
                    <a:pt x="6533" y="3444"/>
                  </a:cubicBezTo>
                  <a:cubicBezTo>
                    <a:pt x="7500" y="2920"/>
                    <a:pt x="8428" y="2355"/>
                    <a:pt x="9395" y="1791"/>
                  </a:cubicBezTo>
                  <a:cubicBezTo>
                    <a:pt x="10344" y="1247"/>
                    <a:pt x="11311" y="723"/>
                    <a:pt x="12299" y="299"/>
                  </a:cubicBezTo>
                  <a:cubicBezTo>
                    <a:pt x="12379" y="259"/>
                    <a:pt x="12419" y="178"/>
                    <a:pt x="12379" y="97"/>
                  </a:cubicBezTo>
                  <a:cubicBezTo>
                    <a:pt x="12365" y="38"/>
                    <a:pt x="12318" y="1"/>
                    <a:pt x="1226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71"/>
            <p:cNvSpPr/>
            <p:nvPr/>
          </p:nvSpPr>
          <p:spPr>
            <a:xfrm>
              <a:off x="7016700" y="3806900"/>
              <a:ext cx="228850" cy="27975"/>
            </a:xfrm>
            <a:custGeom>
              <a:avLst/>
              <a:gdLst/>
              <a:ahLst/>
              <a:cxnLst/>
              <a:rect l="l" t="t" r="r" b="b"/>
              <a:pathLst>
                <a:path w="9154" h="1119" extrusionOk="0">
                  <a:moveTo>
                    <a:pt x="5080" y="0"/>
                  </a:moveTo>
                  <a:cubicBezTo>
                    <a:pt x="4939" y="0"/>
                    <a:pt x="4798" y="2"/>
                    <a:pt x="4657" y="6"/>
                  </a:cubicBezTo>
                  <a:cubicBezTo>
                    <a:pt x="3165" y="67"/>
                    <a:pt x="1694" y="309"/>
                    <a:pt x="262" y="570"/>
                  </a:cubicBezTo>
                  <a:lnTo>
                    <a:pt x="243" y="570"/>
                  </a:lnTo>
                  <a:cubicBezTo>
                    <a:pt x="101" y="611"/>
                    <a:pt x="1" y="753"/>
                    <a:pt x="41" y="893"/>
                  </a:cubicBezTo>
                  <a:cubicBezTo>
                    <a:pt x="59" y="1039"/>
                    <a:pt x="192" y="1118"/>
                    <a:pt x="322" y="1118"/>
                  </a:cubicBezTo>
                  <a:cubicBezTo>
                    <a:pt x="336" y="1118"/>
                    <a:pt x="350" y="1117"/>
                    <a:pt x="364" y="1116"/>
                  </a:cubicBezTo>
                  <a:cubicBezTo>
                    <a:pt x="1794" y="812"/>
                    <a:pt x="3227" y="511"/>
                    <a:pt x="4678" y="430"/>
                  </a:cubicBezTo>
                  <a:cubicBezTo>
                    <a:pt x="4942" y="415"/>
                    <a:pt x="5208" y="407"/>
                    <a:pt x="5474" y="407"/>
                  </a:cubicBezTo>
                  <a:cubicBezTo>
                    <a:pt x="6649" y="407"/>
                    <a:pt x="7831" y="563"/>
                    <a:pt x="8931" y="974"/>
                  </a:cubicBezTo>
                  <a:cubicBezTo>
                    <a:pt x="8953" y="984"/>
                    <a:pt x="8975" y="989"/>
                    <a:pt x="8995" y="989"/>
                  </a:cubicBezTo>
                  <a:cubicBezTo>
                    <a:pt x="9052" y="989"/>
                    <a:pt x="9103" y="952"/>
                    <a:pt x="9133" y="893"/>
                  </a:cubicBezTo>
                  <a:cubicBezTo>
                    <a:pt x="9154" y="812"/>
                    <a:pt x="9133" y="732"/>
                    <a:pt x="9052" y="691"/>
                  </a:cubicBezTo>
                  <a:cubicBezTo>
                    <a:pt x="7795" y="181"/>
                    <a:pt x="6421" y="0"/>
                    <a:pt x="50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71"/>
            <p:cNvSpPr/>
            <p:nvPr/>
          </p:nvSpPr>
          <p:spPr>
            <a:xfrm>
              <a:off x="7212275" y="3698175"/>
              <a:ext cx="42850" cy="42875"/>
            </a:xfrm>
            <a:custGeom>
              <a:avLst/>
              <a:gdLst/>
              <a:ahLst/>
              <a:cxnLst/>
              <a:rect l="l" t="t" r="r" b="b"/>
              <a:pathLst>
                <a:path w="1714" h="1715" extrusionOk="0">
                  <a:moveTo>
                    <a:pt x="847" y="0"/>
                  </a:moveTo>
                  <a:cubicBezTo>
                    <a:pt x="383" y="0"/>
                    <a:pt x="0" y="384"/>
                    <a:pt x="0" y="868"/>
                  </a:cubicBezTo>
                  <a:cubicBezTo>
                    <a:pt x="0" y="1331"/>
                    <a:pt x="383" y="1715"/>
                    <a:pt x="847" y="1715"/>
                  </a:cubicBezTo>
                  <a:cubicBezTo>
                    <a:pt x="1331" y="1715"/>
                    <a:pt x="1713" y="1331"/>
                    <a:pt x="1713" y="868"/>
                  </a:cubicBezTo>
                  <a:cubicBezTo>
                    <a:pt x="1713" y="384"/>
                    <a:pt x="1331" y="0"/>
                    <a:pt x="847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71"/>
            <p:cNvSpPr/>
            <p:nvPr/>
          </p:nvSpPr>
          <p:spPr>
            <a:xfrm>
              <a:off x="7225375" y="3804000"/>
              <a:ext cx="42350" cy="42375"/>
            </a:xfrm>
            <a:custGeom>
              <a:avLst/>
              <a:gdLst/>
              <a:ahLst/>
              <a:cxnLst/>
              <a:rect l="l" t="t" r="r" b="b"/>
              <a:pathLst>
                <a:path w="1694" h="1695" extrusionOk="0">
                  <a:moveTo>
                    <a:pt x="847" y="1"/>
                  </a:moveTo>
                  <a:cubicBezTo>
                    <a:pt x="383" y="1"/>
                    <a:pt x="0" y="385"/>
                    <a:pt x="0" y="848"/>
                  </a:cubicBezTo>
                  <a:cubicBezTo>
                    <a:pt x="0" y="1312"/>
                    <a:pt x="383" y="1694"/>
                    <a:pt x="847" y="1694"/>
                  </a:cubicBezTo>
                  <a:cubicBezTo>
                    <a:pt x="1310" y="1694"/>
                    <a:pt x="1694" y="1312"/>
                    <a:pt x="1694" y="848"/>
                  </a:cubicBezTo>
                  <a:cubicBezTo>
                    <a:pt x="1694" y="385"/>
                    <a:pt x="1310" y="1"/>
                    <a:pt x="847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71"/>
            <p:cNvSpPr/>
            <p:nvPr/>
          </p:nvSpPr>
          <p:spPr>
            <a:xfrm>
              <a:off x="6732450" y="4062725"/>
              <a:ext cx="358350" cy="55525"/>
            </a:xfrm>
            <a:custGeom>
              <a:avLst/>
              <a:gdLst/>
              <a:ahLst/>
              <a:cxnLst/>
              <a:rect l="l" t="t" r="r" b="b"/>
              <a:pathLst>
                <a:path w="14334" h="2221" extrusionOk="0">
                  <a:moveTo>
                    <a:pt x="1946" y="0"/>
                  </a:moveTo>
                  <a:cubicBezTo>
                    <a:pt x="1403" y="0"/>
                    <a:pt x="860" y="84"/>
                    <a:pt x="342" y="257"/>
                  </a:cubicBezTo>
                  <a:lnTo>
                    <a:pt x="323" y="257"/>
                  </a:lnTo>
                  <a:cubicBezTo>
                    <a:pt x="100" y="337"/>
                    <a:pt x="0" y="579"/>
                    <a:pt x="81" y="781"/>
                  </a:cubicBezTo>
                  <a:cubicBezTo>
                    <a:pt x="128" y="956"/>
                    <a:pt x="288" y="1069"/>
                    <a:pt x="463" y="1069"/>
                  </a:cubicBezTo>
                  <a:cubicBezTo>
                    <a:pt x="510" y="1069"/>
                    <a:pt x="558" y="1061"/>
                    <a:pt x="605" y="1044"/>
                  </a:cubicBezTo>
                  <a:cubicBezTo>
                    <a:pt x="1083" y="872"/>
                    <a:pt x="1593" y="785"/>
                    <a:pt x="2104" y="785"/>
                  </a:cubicBezTo>
                  <a:cubicBezTo>
                    <a:pt x="2671" y="785"/>
                    <a:pt x="3239" y="891"/>
                    <a:pt x="3769" y="1103"/>
                  </a:cubicBezTo>
                  <a:cubicBezTo>
                    <a:pt x="4294" y="1305"/>
                    <a:pt x="4798" y="1608"/>
                    <a:pt x="5342" y="1850"/>
                  </a:cubicBezTo>
                  <a:cubicBezTo>
                    <a:pt x="5624" y="1971"/>
                    <a:pt x="5927" y="2071"/>
                    <a:pt x="6250" y="2152"/>
                  </a:cubicBezTo>
                  <a:cubicBezTo>
                    <a:pt x="6477" y="2198"/>
                    <a:pt x="6728" y="2220"/>
                    <a:pt x="6966" y="2220"/>
                  </a:cubicBezTo>
                  <a:cubicBezTo>
                    <a:pt x="7045" y="2220"/>
                    <a:pt x="7122" y="2218"/>
                    <a:pt x="7197" y="2213"/>
                  </a:cubicBezTo>
                  <a:cubicBezTo>
                    <a:pt x="7842" y="2173"/>
                    <a:pt x="8406" y="1990"/>
                    <a:pt x="8971" y="1869"/>
                  </a:cubicBezTo>
                  <a:cubicBezTo>
                    <a:pt x="9253" y="1810"/>
                    <a:pt x="9535" y="1748"/>
                    <a:pt x="9798" y="1729"/>
                  </a:cubicBezTo>
                  <a:cubicBezTo>
                    <a:pt x="9939" y="1719"/>
                    <a:pt x="10081" y="1713"/>
                    <a:pt x="10222" y="1713"/>
                  </a:cubicBezTo>
                  <a:cubicBezTo>
                    <a:pt x="10363" y="1713"/>
                    <a:pt x="10504" y="1719"/>
                    <a:pt x="10645" y="1729"/>
                  </a:cubicBezTo>
                  <a:cubicBezTo>
                    <a:pt x="11210" y="1769"/>
                    <a:pt x="11793" y="1869"/>
                    <a:pt x="12379" y="1910"/>
                  </a:cubicBezTo>
                  <a:cubicBezTo>
                    <a:pt x="12559" y="1928"/>
                    <a:pt x="12741" y="1939"/>
                    <a:pt x="12923" y="1939"/>
                  </a:cubicBezTo>
                  <a:cubicBezTo>
                    <a:pt x="13352" y="1939"/>
                    <a:pt x="13782" y="1878"/>
                    <a:pt x="14193" y="1708"/>
                  </a:cubicBezTo>
                  <a:cubicBezTo>
                    <a:pt x="14293" y="1689"/>
                    <a:pt x="14334" y="1587"/>
                    <a:pt x="14293" y="1506"/>
                  </a:cubicBezTo>
                  <a:cubicBezTo>
                    <a:pt x="14278" y="1444"/>
                    <a:pt x="14213" y="1394"/>
                    <a:pt x="14147" y="1394"/>
                  </a:cubicBezTo>
                  <a:cubicBezTo>
                    <a:pt x="14128" y="1394"/>
                    <a:pt x="14110" y="1398"/>
                    <a:pt x="14092" y="1406"/>
                  </a:cubicBezTo>
                  <a:lnTo>
                    <a:pt x="14072" y="1406"/>
                  </a:lnTo>
                  <a:cubicBezTo>
                    <a:pt x="13752" y="1521"/>
                    <a:pt x="13399" y="1563"/>
                    <a:pt x="13040" y="1563"/>
                  </a:cubicBezTo>
                  <a:cubicBezTo>
                    <a:pt x="12834" y="1563"/>
                    <a:pt x="12625" y="1549"/>
                    <a:pt x="12419" y="1527"/>
                  </a:cubicBezTo>
                  <a:cubicBezTo>
                    <a:pt x="11855" y="1447"/>
                    <a:pt x="11290" y="1326"/>
                    <a:pt x="10685" y="1265"/>
                  </a:cubicBezTo>
                  <a:cubicBezTo>
                    <a:pt x="10382" y="1224"/>
                    <a:pt x="10081" y="1224"/>
                    <a:pt x="9758" y="1224"/>
                  </a:cubicBezTo>
                  <a:cubicBezTo>
                    <a:pt x="9455" y="1245"/>
                    <a:pt x="9153" y="1305"/>
                    <a:pt x="8871" y="1366"/>
                  </a:cubicBezTo>
                  <a:cubicBezTo>
                    <a:pt x="8266" y="1466"/>
                    <a:pt x="7721" y="1627"/>
                    <a:pt x="7177" y="1627"/>
                  </a:cubicBezTo>
                  <a:cubicBezTo>
                    <a:pt x="7142" y="1629"/>
                    <a:pt x="7107" y="1629"/>
                    <a:pt x="7071" y="1629"/>
                  </a:cubicBezTo>
                  <a:cubicBezTo>
                    <a:pt x="6567" y="1629"/>
                    <a:pt x="6096" y="1491"/>
                    <a:pt x="5624" y="1265"/>
                  </a:cubicBezTo>
                  <a:cubicBezTo>
                    <a:pt x="5121" y="1023"/>
                    <a:pt x="4616" y="700"/>
                    <a:pt x="4052" y="439"/>
                  </a:cubicBezTo>
                  <a:cubicBezTo>
                    <a:pt x="3395" y="150"/>
                    <a:pt x="2671" y="0"/>
                    <a:pt x="194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71"/>
            <p:cNvSpPr/>
            <p:nvPr/>
          </p:nvSpPr>
          <p:spPr>
            <a:xfrm>
              <a:off x="6903275" y="4015325"/>
              <a:ext cx="137650" cy="96000"/>
            </a:xfrm>
            <a:custGeom>
              <a:avLst/>
              <a:gdLst/>
              <a:ahLst/>
              <a:cxnLst/>
              <a:rect l="l" t="t" r="r" b="b"/>
              <a:pathLst>
                <a:path w="5506" h="3840" extrusionOk="0">
                  <a:moveTo>
                    <a:pt x="5324" y="1"/>
                  </a:moveTo>
                  <a:cubicBezTo>
                    <a:pt x="5271" y="1"/>
                    <a:pt x="5219" y="28"/>
                    <a:pt x="5183" y="77"/>
                  </a:cubicBezTo>
                  <a:cubicBezTo>
                    <a:pt x="4860" y="459"/>
                    <a:pt x="4477" y="782"/>
                    <a:pt x="4033" y="1024"/>
                  </a:cubicBezTo>
                  <a:cubicBezTo>
                    <a:pt x="3590" y="1286"/>
                    <a:pt x="3106" y="1386"/>
                    <a:pt x="2581" y="1609"/>
                  </a:cubicBezTo>
                  <a:cubicBezTo>
                    <a:pt x="2340" y="1730"/>
                    <a:pt x="2098" y="1891"/>
                    <a:pt x="1896" y="2093"/>
                  </a:cubicBezTo>
                  <a:cubicBezTo>
                    <a:pt x="1715" y="2294"/>
                    <a:pt x="1554" y="2496"/>
                    <a:pt x="1372" y="2698"/>
                  </a:cubicBezTo>
                  <a:cubicBezTo>
                    <a:pt x="1049" y="3061"/>
                    <a:pt x="606" y="3322"/>
                    <a:pt x="143" y="3483"/>
                  </a:cubicBezTo>
                  <a:cubicBezTo>
                    <a:pt x="41" y="3523"/>
                    <a:pt x="1" y="3625"/>
                    <a:pt x="22" y="3725"/>
                  </a:cubicBezTo>
                  <a:cubicBezTo>
                    <a:pt x="53" y="3788"/>
                    <a:pt x="121" y="3839"/>
                    <a:pt x="198" y="3839"/>
                  </a:cubicBezTo>
                  <a:cubicBezTo>
                    <a:pt x="220" y="3839"/>
                    <a:pt x="242" y="3835"/>
                    <a:pt x="264" y="3827"/>
                  </a:cubicBezTo>
                  <a:cubicBezTo>
                    <a:pt x="788" y="3665"/>
                    <a:pt x="1272" y="3343"/>
                    <a:pt x="1635" y="2940"/>
                  </a:cubicBezTo>
                  <a:cubicBezTo>
                    <a:pt x="1998" y="2515"/>
                    <a:pt x="2280" y="2112"/>
                    <a:pt x="2743" y="1932"/>
                  </a:cubicBezTo>
                  <a:cubicBezTo>
                    <a:pt x="3186" y="1730"/>
                    <a:pt x="3731" y="1609"/>
                    <a:pt x="4194" y="1327"/>
                  </a:cubicBezTo>
                  <a:cubicBezTo>
                    <a:pt x="4678" y="1064"/>
                    <a:pt x="5102" y="722"/>
                    <a:pt x="5444" y="298"/>
                  </a:cubicBezTo>
                  <a:cubicBezTo>
                    <a:pt x="5506" y="217"/>
                    <a:pt x="5506" y="96"/>
                    <a:pt x="5425" y="36"/>
                  </a:cubicBezTo>
                  <a:cubicBezTo>
                    <a:pt x="5393" y="12"/>
                    <a:pt x="5358" y="1"/>
                    <a:pt x="532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71"/>
            <p:cNvSpPr/>
            <p:nvPr/>
          </p:nvSpPr>
          <p:spPr>
            <a:xfrm>
              <a:off x="6944125" y="4099100"/>
              <a:ext cx="130075" cy="80675"/>
            </a:xfrm>
            <a:custGeom>
              <a:avLst/>
              <a:gdLst/>
              <a:ahLst/>
              <a:cxnLst/>
              <a:rect l="l" t="t" r="r" b="b"/>
              <a:pathLst>
                <a:path w="5203" h="3227" extrusionOk="0">
                  <a:moveTo>
                    <a:pt x="372" y="0"/>
                  </a:moveTo>
                  <a:cubicBezTo>
                    <a:pt x="253" y="0"/>
                    <a:pt x="140" y="75"/>
                    <a:pt x="81" y="193"/>
                  </a:cubicBezTo>
                  <a:cubicBezTo>
                    <a:pt x="1" y="355"/>
                    <a:pt x="81" y="556"/>
                    <a:pt x="243" y="616"/>
                  </a:cubicBezTo>
                  <a:cubicBezTo>
                    <a:pt x="1049" y="1000"/>
                    <a:pt x="1835" y="1503"/>
                    <a:pt x="2601" y="2027"/>
                  </a:cubicBezTo>
                  <a:cubicBezTo>
                    <a:pt x="2783" y="2169"/>
                    <a:pt x="2964" y="2309"/>
                    <a:pt x="3186" y="2430"/>
                  </a:cubicBezTo>
                  <a:cubicBezTo>
                    <a:pt x="3388" y="2572"/>
                    <a:pt x="3630" y="2653"/>
                    <a:pt x="3851" y="2734"/>
                  </a:cubicBezTo>
                  <a:cubicBezTo>
                    <a:pt x="4315" y="2855"/>
                    <a:pt x="4759" y="2935"/>
                    <a:pt x="5141" y="3218"/>
                  </a:cubicBezTo>
                  <a:cubicBezTo>
                    <a:pt x="5148" y="3224"/>
                    <a:pt x="5155" y="3226"/>
                    <a:pt x="5161" y="3226"/>
                  </a:cubicBezTo>
                  <a:cubicBezTo>
                    <a:pt x="5175" y="3226"/>
                    <a:pt x="5188" y="3218"/>
                    <a:pt x="5202" y="3218"/>
                  </a:cubicBezTo>
                  <a:cubicBezTo>
                    <a:pt x="5202" y="3197"/>
                    <a:pt x="5202" y="3156"/>
                    <a:pt x="5181" y="3156"/>
                  </a:cubicBezTo>
                  <a:cubicBezTo>
                    <a:pt x="4839" y="2814"/>
                    <a:pt x="4355" y="2693"/>
                    <a:pt x="3931" y="2511"/>
                  </a:cubicBezTo>
                  <a:cubicBezTo>
                    <a:pt x="3710" y="2411"/>
                    <a:pt x="3528" y="2309"/>
                    <a:pt x="3347" y="2189"/>
                  </a:cubicBezTo>
                  <a:cubicBezTo>
                    <a:pt x="3165" y="2048"/>
                    <a:pt x="3004" y="1887"/>
                    <a:pt x="2823" y="1745"/>
                  </a:cubicBezTo>
                  <a:cubicBezTo>
                    <a:pt x="2117" y="1121"/>
                    <a:pt x="1391" y="535"/>
                    <a:pt x="544" y="51"/>
                  </a:cubicBezTo>
                  <a:cubicBezTo>
                    <a:pt x="525" y="32"/>
                    <a:pt x="525" y="32"/>
                    <a:pt x="504" y="32"/>
                  </a:cubicBezTo>
                  <a:cubicBezTo>
                    <a:pt x="461" y="11"/>
                    <a:pt x="416" y="0"/>
                    <a:pt x="37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71"/>
            <p:cNvSpPr/>
            <p:nvPr/>
          </p:nvSpPr>
          <p:spPr>
            <a:xfrm>
              <a:off x="7069600" y="4077200"/>
              <a:ext cx="42900" cy="43350"/>
            </a:xfrm>
            <a:custGeom>
              <a:avLst/>
              <a:gdLst/>
              <a:ahLst/>
              <a:cxnLst/>
              <a:rect l="l" t="t" r="r" b="b"/>
              <a:pathLst>
                <a:path w="1716" h="1734" extrusionOk="0">
                  <a:moveTo>
                    <a:pt x="869" y="0"/>
                  </a:moveTo>
                  <a:cubicBezTo>
                    <a:pt x="385" y="0"/>
                    <a:pt x="1" y="384"/>
                    <a:pt x="1" y="868"/>
                  </a:cubicBezTo>
                  <a:cubicBezTo>
                    <a:pt x="1" y="1352"/>
                    <a:pt x="385" y="1734"/>
                    <a:pt x="869" y="1734"/>
                  </a:cubicBezTo>
                  <a:cubicBezTo>
                    <a:pt x="1332" y="1734"/>
                    <a:pt x="1715" y="1352"/>
                    <a:pt x="1715" y="868"/>
                  </a:cubicBezTo>
                  <a:cubicBezTo>
                    <a:pt x="1715" y="384"/>
                    <a:pt x="1332" y="0"/>
                    <a:pt x="869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71"/>
            <p:cNvSpPr/>
            <p:nvPr/>
          </p:nvSpPr>
          <p:spPr>
            <a:xfrm>
              <a:off x="7056025" y="4155825"/>
              <a:ext cx="42850" cy="43350"/>
            </a:xfrm>
            <a:custGeom>
              <a:avLst/>
              <a:gdLst/>
              <a:ahLst/>
              <a:cxnLst/>
              <a:rect l="l" t="t" r="r" b="b"/>
              <a:pathLst>
                <a:path w="1714" h="1734" extrusionOk="0">
                  <a:moveTo>
                    <a:pt x="867" y="0"/>
                  </a:moveTo>
                  <a:cubicBezTo>
                    <a:pt x="383" y="0"/>
                    <a:pt x="0" y="384"/>
                    <a:pt x="0" y="868"/>
                  </a:cubicBezTo>
                  <a:cubicBezTo>
                    <a:pt x="0" y="1352"/>
                    <a:pt x="383" y="1734"/>
                    <a:pt x="867" y="1734"/>
                  </a:cubicBezTo>
                  <a:cubicBezTo>
                    <a:pt x="1331" y="1734"/>
                    <a:pt x="1713" y="1352"/>
                    <a:pt x="1713" y="868"/>
                  </a:cubicBezTo>
                  <a:cubicBezTo>
                    <a:pt x="1713" y="384"/>
                    <a:pt x="1331" y="0"/>
                    <a:pt x="867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71"/>
            <p:cNvSpPr/>
            <p:nvPr/>
          </p:nvSpPr>
          <p:spPr>
            <a:xfrm>
              <a:off x="7020750" y="3997075"/>
              <a:ext cx="42850" cy="43375"/>
            </a:xfrm>
            <a:custGeom>
              <a:avLst/>
              <a:gdLst/>
              <a:ahLst/>
              <a:cxnLst/>
              <a:rect l="l" t="t" r="r" b="b"/>
              <a:pathLst>
                <a:path w="1714" h="1735" extrusionOk="0">
                  <a:moveTo>
                    <a:pt x="847" y="0"/>
                  </a:moveTo>
                  <a:cubicBezTo>
                    <a:pt x="382" y="0"/>
                    <a:pt x="0" y="383"/>
                    <a:pt x="0" y="866"/>
                  </a:cubicBezTo>
                  <a:cubicBezTo>
                    <a:pt x="0" y="1350"/>
                    <a:pt x="382" y="1734"/>
                    <a:pt x="847" y="1734"/>
                  </a:cubicBezTo>
                  <a:cubicBezTo>
                    <a:pt x="1331" y="1734"/>
                    <a:pt x="1713" y="1350"/>
                    <a:pt x="1713" y="866"/>
                  </a:cubicBezTo>
                  <a:cubicBezTo>
                    <a:pt x="1713" y="383"/>
                    <a:pt x="1331" y="0"/>
                    <a:pt x="847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71"/>
            <p:cNvSpPr/>
            <p:nvPr/>
          </p:nvSpPr>
          <p:spPr>
            <a:xfrm>
              <a:off x="6337775" y="3904425"/>
              <a:ext cx="325125" cy="217150"/>
            </a:xfrm>
            <a:custGeom>
              <a:avLst/>
              <a:gdLst/>
              <a:ahLst/>
              <a:cxnLst/>
              <a:rect l="l" t="t" r="r" b="b"/>
              <a:pathLst>
                <a:path w="13005" h="8686" extrusionOk="0">
                  <a:moveTo>
                    <a:pt x="185" y="0"/>
                  </a:moveTo>
                  <a:cubicBezTo>
                    <a:pt x="165" y="0"/>
                    <a:pt x="143" y="5"/>
                    <a:pt x="121" y="16"/>
                  </a:cubicBezTo>
                  <a:cubicBezTo>
                    <a:pt x="41" y="56"/>
                    <a:pt x="0" y="137"/>
                    <a:pt x="41" y="218"/>
                  </a:cubicBezTo>
                  <a:cubicBezTo>
                    <a:pt x="41" y="239"/>
                    <a:pt x="505" y="1327"/>
                    <a:pt x="1008" y="2153"/>
                  </a:cubicBezTo>
                  <a:cubicBezTo>
                    <a:pt x="1070" y="2255"/>
                    <a:pt x="1110" y="2335"/>
                    <a:pt x="1170" y="2416"/>
                  </a:cubicBezTo>
                  <a:cubicBezTo>
                    <a:pt x="1433" y="2839"/>
                    <a:pt x="1675" y="3081"/>
                    <a:pt x="1855" y="3182"/>
                  </a:cubicBezTo>
                  <a:cubicBezTo>
                    <a:pt x="2481" y="3443"/>
                    <a:pt x="8307" y="6548"/>
                    <a:pt x="8368" y="6569"/>
                  </a:cubicBezTo>
                  <a:cubicBezTo>
                    <a:pt x="8387" y="6589"/>
                    <a:pt x="8408" y="6589"/>
                    <a:pt x="8428" y="6589"/>
                  </a:cubicBezTo>
                  <a:cubicBezTo>
                    <a:pt x="9153" y="6669"/>
                    <a:pt x="11191" y="6951"/>
                    <a:pt x="11653" y="7376"/>
                  </a:cubicBezTo>
                  <a:cubicBezTo>
                    <a:pt x="12078" y="7758"/>
                    <a:pt x="12460" y="8282"/>
                    <a:pt x="12682" y="8564"/>
                  </a:cubicBezTo>
                  <a:cubicBezTo>
                    <a:pt x="12702" y="8585"/>
                    <a:pt x="12702" y="8605"/>
                    <a:pt x="12702" y="8626"/>
                  </a:cubicBezTo>
                  <a:cubicBezTo>
                    <a:pt x="12742" y="8666"/>
                    <a:pt x="12782" y="8685"/>
                    <a:pt x="12844" y="8685"/>
                  </a:cubicBezTo>
                  <a:cubicBezTo>
                    <a:pt x="12863" y="8685"/>
                    <a:pt x="12903" y="8685"/>
                    <a:pt x="12924" y="8666"/>
                  </a:cubicBezTo>
                  <a:cubicBezTo>
                    <a:pt x="12984" y="8626"/>
                    <a:pt x="13005" y="8524"/>
                    <a:pt x="12965" y="8443"/>
                  </a:cubicBezTo>
                  <a:cubicBezTo>
                    <a:pt x="12965" y="8443"/>
                    <a:pt x="12944" y="8424"/>
                    <a:pt x="12924" y="8384"/>
                  </a:cubicBezTo>
                  <a:cubicBezTo>
                    <a:pt x="12702" y="8101"/>
                    <a:pt x="12299" y="7556"/>
                    <a:pt x="11855" y="7153"/>
                  </a:cubicBezTo>
                  <a:cubicBezTo>
                    <a:pt x="11250" y="6609"/>
                    <a:pt x="8871" y="6327"/>
                    <a:pt x="8489" y="6287"/>
                  </a:cubicBezTo>
                  <a:cubicBezTo>
                    <a:pt x="8005" y="6024"/>
                    <a:pt x="2581" y="3161"/>
                    <a:pt x="1976" y="2900"/>
                  </a:cubicBezTo>
                  <a:cubicBezTo>
                    <a:pt x="1917" y="2860"/>
                    <a:pt x="1734" y="2739"/>
                    <a:pt x="1433" y="2255"/>
                  </a:cubicBezTo>
                  <a:cubicBezTo>
                    <a:pt x="1371" y="2174"/>
                    <a:pt x="1331" y="2093"/>
                    <a:pt x="1271" y="2013"/>
                  </a:cubicBezTo>
                  <a:cubicBezTo>
                    <a:pt x="788" y="1185"/>
                    <a:pt x="323" y="118"/>
                    <a:pt x="323" y="97"/>
                  </a:cubicBezTo>
                  <a:cubicBezTo>
                    <a:pt x="293" y="38"/>
                    <a:pt x="242" y="0"/>
                    <a:pt x="18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71"/>
            <p:cNvSpPr/>
            <p:nvPr/>
          </p:nvSpPr>
          <p:spPr>
            <a:xfrm>
              <a:off x="6492000" y="4061450"/>
              <a:ext cx="61025" cy="72225"/>
            </a:xfrm>
            <a:custGeom>
              <a:avLst/>
              <a:gdLst/>
              <a:ahLst/>
              <a:cxnLst/>
              <a:rect l="l" t="t" r="r" b="b"/>
              <a:pathLst>
                <a:path w="2441" h="2889" extrusionOk="0">
                  <a:moveTo>
                    <a:pt x="2269" y="0"/>
                  </a:moveTo>
                  <a:cubicBezTo>
                    <a:pt x="2229" y="0"/>
                    <a:pt x="2189" y="16"/>
                    <a:pt x="2159" y="46"/>
                  </a:cubicBezTo>
                  <a:cubicBezTo>
                    <a:pt x="2078" y="127"/>
                    <a:pt x="202" y="1840"/>
                    <a:pt x="22" y="2707"/>
                  </a:cubicBezTo>
                  <a:cubicBezTo>
                    <a:pt x="1" y="2788"/>
                    <a:pt x="62" y="2869"/>
                    <a:pt x="143" y="2888"/>
                  </a:cubicBezTo>
                  <a:lnTo>
                    <a:pt x="162" y="2888"/>
                  </a:lnTo>
                  <a:cubicBezTo>
                    <a:pt x="243" y="2888"/>
                    <a:pt x="304" y="2848"/>
                    <a:pt x="323" y="2788"/>
                  </a:cubicBezTo>
                  <a:cubicBezTo>
                    <a:pt x="465" y="2143"/>
                    <a:pt x="1855" y="751"/>
                    <a:pt x="2360" y="267"/>
                  </a:cubicBezTo>
                  <a:cubicBezTo>
                    <a:pt x="2441" y="208"/>
                    <a:pt x="2441" y="106"/>
                    <a:pt x="2380" y="46"/>
                  </a:cubicBezTo>
                  <a:cubicBezTo>
                    <a:pt x="2350" y="16"/>
                    <a:pt x="2309" y="0"/>
                    <a:pt x="226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71"/>
            <p:cNvSpPr/>
            <p:nvPr/>
          </p:nvSpPr>
          <p:spPr>
            <a:xfrm>
              <a:off x="6546450" y="4064700"/>
              <a:ext cx="72600" cy="68475"/>
            </a:xfrm>
            <a:custGeom>
              <a:avLst/>
              <a:gdLst/>
              <a:ahLst/>
              <a:cxnLst/>
              <a:rect l="l" t="t" r="r" b="b"/>
              <a:pathLst>
                <a:path w="2904" h="2739" extrusionOk="0">
                  <a:moveTo>
                    <a:pt x="167" y="0"/>
                  </a:moveTo>
                  <a:cubicBezTo>
                    <a:pt x="112" y="0"/>
                    <a:pt x="51" y="38"/>
                    <a:pt x="21" y="97"/>
                  </a:cubicBezTo>
                  <a:cubicBezTo>
                    <a:pt x="0" y="158"/>
                    <a:pt x="21" y="258"/>
                    <a:pt x="102" y="298"/>
                  </a:cubicBezTo>
                  <a:cubicBezTo>
                    <a:pt x="121" y="298"/>
                    <a:pt x="2258" y="1347"/>
                    <a:pt x="2581" y="2618"/>
                  </a:cubicBezTo>
                  <a:cubicBezTo>
                    <a:pt x="2602" y="2698"/>
                    <a:pt x="2661" y="2739"/>
                    <a:pt x="2723" y="2739"/>
                  </a:cubicBezTo>
                  <a:lnTo>
                    <a:pt x="2763" y="2739"/>
                  </a:lnTo>
                  <a:cubicBezTo>
                    <a:pt x="2844" y="2718"/>
                    <a:pt x="2903" y="2637"/>
                    <a:pt x="2884" y="2556"/>
                  </a:cubicBezTo>
                  <a:cubicBezTo>
                    <a:pt x="2521" y="1126"/>
                    <a:pt x="323" y="57"/>
                    <a:pt x="223" y="16"/>
                  </a:cubicBezTo>
                  <a:cubicBezTo>
                    <a:pt x="206" y="5"/>
                    <a:pt x="187" y="0"/>
                    <a:pt x="16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71"/>
            <p:cNvSpPr/>
            <p:nvPr/>
          </p:nvSpPr>
          <p:spPr>
            <a:xfrm>
              <a:off x="7127075" y="4373000"/>
              <a:ext cx="201150" cy="255600"/>
            </a:xfrm>
            <a:custGeom>
              <a:avLst/>
              <a:gdLst/>
              <a:ahLst/>
              <a:cxnLst/>
              <a:rect l="l" t="t" r="r" b="b"/>
              <a:pathLst>
                <a:path w="8046" h="10224" extrusionOk="0">
                  <a:moveTo>
                    <a:pt x="7912" y="1"/>
                  </a:moveTo>
                  <a:cubicBezTo>
                    <a:pt x="7872" y="1"/>
                    <a:pt x="7836" y="18"/>
                    <a:pt x="7823" y="44"/>
                  </a:cubicBezTo>
                  <a:cubicBezTo>
                    <a:pt x="7803" y="63"/>
                    <a:pt x="6715" y="1635"/>
                    <a:pt x="5545" y="3652"/>
                  </a:cubicBezTo>
                  <a:cubicBezTo>
                    <a:pt x="4557" y="5285"/>
                    <a:pt x="3347" y="7543"/>
                    <a:pt x="2723" y="9398"/>
                  </a:cubicBezTo>
                  <a:cubicBezTo>
                    <a:pt x="2683" y="8772"/>
                    <a:pt x="2602" y="7826"/>
                    <a:pt x="2420" y="6716"/>
                  </a:cubicBezTo>
                  <a:cubicBezTo>
                    <a:pt x="2239" y="5608"/>
                    <a:pt x="1976" y="4560"/>
                    <a:pt x="1674" y="3592"/>
                  </a:cubicBezTo>
                  <a:cubicBezTo>
                    <a:pt x="1291" y="2402"/>
                    <a:pt x="807" y="1334"/>
                    <a:pt x="242" y="466"/>
                  </a:cubicBezTo>
                  <a:cubicBezTo>
                    <a:pt x="216" y="427"/>
                    <a:pt x="173" y="405"/>
                    <a:pt x="135" y="405"/>
                  </a:cubicBezTo>
                  <a:cubicBezTo>
                    <a:pt x="114" y="405"/>
                    <a:pt x="95" y="412"/>
                    <a:pt x="81" y="426"/>
                  </a:cubicBezTo>
                  <a:cubicBezTo>
                    <a:pt x="21" y="466"/>
                    <a:pt x="0" y="547"/>
                    <a:pt x="41" y="587"/>
                  </a:cubicBezTo>
                  <a:cubicBezTo>
                    <a:pt x="726" y="1676"/>
                    <a:pt x="1653" y="3611"/>
                    <a:pt x="2178" y="6756"/>
                  </a:cubicBezTo>
                  <a:cubicBezTo>
                    <a:pt x="2500" y="8651"/>
                    <a:pt x="2521" y="10084"/>
                    <a:pt x="2521" y="10103"/>
                  </a:cubicBezTo>
                  <a:cubicBezTo>
                    <a:pt x="2521" y="10164"/>
                    <a:pt x="2562" y="10224"/>
                    <a:pt x="2621" y="10224"/>
                  </a:cubicBezTo>
                  <a:lnTo>
                    <a:pt x="2642" y="10224"/>
                  </a:lnTo>
                  <a:cubicBezTo>
                    <a:pt x="2702" y="10224"/>
                    <a:pt x="2742" y="10184"/>
                    <a:pt x="2763" y="10124"/>
                  </a:cubicBezTo>
                  <a:cubicBezTo>
                    <a:pt x="3710" y="6455"/>
                    <a:pt x="7965" y="245"/>
                    <a:pt x="8005" y="184"/>
                  </a:cubicBezTo>
                  <a:cubicBezTo>
                    <a:pt x="8045" y="124"/>
                    <a:pt x="8024" y="63"/>
                    <a:pt x="7984" y="23"/>
                  </a:cubicBezTo>
                  <a:cubicBezTo>
                    <a:pt x="7961" y="7"/>
                    <a:pt x="7936" y="1"/>
                    <a:pt x="791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71"/>
            <p:cNvSpPr/>
            <p:nvPr/>
          </p:nvSpPr>
          <p:spPr>
            <a:xfrm>
              <a:off x="7263150" y="4382625"/>
              <a:ext cx="73125" cy="73125"/>
            </a:xfrm>
            <a:custGeom>
              <a:avLst/>
              <a:gdLst/>
              <a:ahLst/>
              <a:cxnLst/>
              <a:rect l="l" t="t" r="r" b="b"/>
              <a:pathLst>
                <a:path w="2925" h="2925" extrusionOk="0">
                  <a:moveTo>
                    <a:pt x="1452" y="0"/>
                  </a:moveTo>
                  <a:cubicBezTo>
                    <a:pt x="667" y="0"/>
                    <a:pt x="1" y="646"/>
                    <a:pt x="1" y="1452"/>
                  </a:cubicBezTo>
                  <a:cubicBezTo>
                    <a:pt x="1" y="2258"/>
                    <a:pt x="667" y="2925"/>
                    <a:pt x="1452" y="2925"/>
                  </a:cubicBezTo>
                  <a:cubicBezTo>
                    <a:pt x="2259" y="2925"/>
                    <a:pt x="2925" y="2258"/>
                    <a:pt x="2925" y="1452"/>
                  </a:cubicBezTo>
                  <a:cubicBezTo>
                    <a:pt x="2925" y="646"/>
                    <a:pt x="2259" y="0"/>
                    <a:pt x="1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71"/>
            <p:cNvSpPr/>
            <p:nvPr/>
          </p:nvSpPr>
          <p:spPr>
            <a:xfrm>
              <a:off x="7107925" y="4391875"/>
              <a:ext cx="82675" cy="73100"/>
            </a:xfrm>
            <a:custGeom>
              <a:avLst/>
              <a:gdLst/>
              <a:ahLst/>
              <a:cxnLst/>
              <a:rect l="l" t="t" r="r" b="b"/>
              <a:pathLst>
                <a:path w="3307" h="2924" extrusionOk="0">
                  <a:moveTo>
                    <a:pt x="1668" y="1"/>
                  </a:moveTo>
                  <a:cubicBezTo>
                    <a:pt x="1362" y="1"/>
                    <a:pt x="1053" y="98"/>
                    <a:pt x="787" y="297"/>
                  </a:cubicBezTo>
                  <a:cubicBezTo>
                    <a:pt x="142" y="780"/>
                    <a:pt x="0" y="1687"/>
                    <a:pt x="484" y="2332"/>
                  </a:cubicBezTo>
                  <a:cubicBezTo>
                    <a:pt x="773" y="2718"/>
                    <a:pt x="1214" y="2923"/>
                    <a:pt x="1659" y="2923"/>
                  </a:cubicBezTo>
                  <a:cubicBezTo>
                    <a:pt x="1959" y="2923"/>
                    <a:pt x="2261" y="2830"/>
                    <a:pt x="2521" y="2635"/>
                  </a:cubicBezTo>
                  <a:cubicBezTo>
                    <a:pt x="3166" y="2151"/>
                    <a:pt x="3307" y="1243"/>
                    <a:pt x="2823" y="579"/>
                  </a:cubicBezTo>
                  <a:cubicBezTo>
                    <a:pt x="2538" y="199"/>
                    <a:pt x="2107" y="1"/>
                    <a:pt x="1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71"/>
            <p:cNvSpPr/>
            <p:nvPr/>
          </p:nvSpPr>
          <p:spPr>
            <a:xfrm>
              <a:off x="6325675" y="4368500"/>
              <a:ext cx="146725" cy="301450"/>
            </a:xfrm>
            <a:custGeom>
              <a:avLst/>
              <a:gdLst/>
              <a:ahLst/>
              <a:cxnLst/>
              <a:rect l="l" t="t" r="r" b="b"/>
              <a:pathLst>
                <a:path w="5869" h="12058" extrusionOk="0">
                  <a:moveTo>
                    <a:pt x="5304" y="1"/>
                  </a:moveTo>
                  <a:cubicBezTo>
                    <a:pt x="1" y="3369"/>
                    <a:pt x="928" y="12057"/>
                    <a:pt x="928" y="12057"/>
                  </a:cubicBezTo>
                  <a:cubicBezTo>
                    <a:pt x="928" y="12057"/>
                    <a:pt x="4113" y="7804"/>
                    <a:pt x="5000" y="5807"/>
                  </a:cubicBezTo>
                  <a:cubicBezTo>
                    <a:pt x="5868" y="3812"/>
                    <a:pt x="5304" y="1"/>
                    <a:pt x="5304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71"/>
            <p:cNvSpPr/>
            <p:nvPr/>
          </p:nvSpPr>
          <p:spPr>
            <a:xfrm>
              <a:off x="6347850" y="4367300"/>
              <a:ext cx="111425" cy="303650"/>
            </a:xfrm>
            <a:custGeom>
              <a:avLst/>
              <a:gdLst/>
              <a:ahLst/>
              <a:cxnLst/>
              <a:rect l="l" t="t" r="r" b="b"/>
              <a:pathLst>
                <a:path w="4457" h="12146" extrusionOk="0">
                  <a:moveTo>
                    <a:pt x="4406" y="1"/>
                  </a:moveTo>
                  <a:cubicBezTo>
                    <a:pt x="4386" y="1"/>
                    <a:pt x="4376" y="15"/>
                    <a:pt x="4376" y="30"/>
                  </a:cubicBezTo>
                  <a:cubicBezTo>
                    <a:pt x="4336" y="89"/>
                    <a:pt x="1412" y="6702"/>
                    <a:pt x="1" y="12086"/>
                  </a:cubicBezTo>
                  <a:cubicBezTo>
                    <a:pt x="1" y="12126"/>
                    <a:pt x="1" y="12145"/>
                    <a:pt x="41" y="12145"/>
                  </a:cubicBezTo>
                  <a:cubicBezTo>
                    <a:pt x="62" y="12145"/>
                    <a:pt x="81" y="12145"/>
                    <a:pt x="102" y="12126"/>
                  </a:cubicBezTo>
                  <a:cubicBezTo>
                    <a:pt x="1493" y="6742"/>
                    <a:pt x="4417" y="130"/>
                    <a:pt x="4457" y="70"/>
                  </a:cubicBezTo>
                  <a:cubicBezTo>
                    <a:pt x="4457" y="49"/>
                    <a:pt x="4457" y="9"/>
                    <a:pt x="4436" y="9"/>
                  </a:cubicBezTo>
                  <a:cubicBezTo>
                    <a:pt x="4424" y="3"/>
                    <a:pt x="4414" y="1"/>
                    <a:pt x="4406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71"/>
            <p:cNvSpPr/>
            <p:nvPr/>
          </p:nvSpPr>
          <p:spPr>
            <a:xfrm>
              <a:off x="6426000" y="4390200"/>
              <a:ext cx="38800" cy="49425"/>
            </a:xfrm>
            <a:custGeom>
              <a:avLst/>
              <a:gdLst/>
              <a:ahLst/>
              <a:cxnLst/>
              <a:rect l="l" t="t" r="r" b="b"/>
              <a:pathLst>
                <a:path w="1552" h="1977" extrusionOk="0">
                  <a:moveTo>
                    <a:pt x="41" y="1"/>
                  </a:moveTo>
                  <a:cubicBezTo>
                    <a:pt x="20" y="1"/>
                    <a:pt x="0" y="20"/>
                    <a:pt x="0" y="41"/>
                  </a:cubicBezTo>
                  <a:lnTo>
                    <a:pt x="60" y="1915"/>
                  </a:lnTo>
                  <a:cubicBezTo>
                    <a:pt x="60" y="1936"/>
                    <a:pt x="81" y="1955"/>
                    <a:pt x="100" y="1955"/>
                  </a:cubicBezTo>
                  <a:cubicBezTo>
                    <a:pt x="100" y="1976"/>
                    <a:pt x="100" y="1976"/>
                    <a:pt x="121" y="1976"/>
                  </a:cubicBezTo>
                  <a:cubicBezTo>
                    <a:pt x="121" y="1976"/>
                    <a:pt x="141" y="1976"/>
                    <a:pt x="141" y="1955"/>
                  </a:cubicBezTo>
                  <a:lnTo>
                    <a:pt x="1533" y="1089"/>
                  </a:lnTo>
                  <a:cubicBezTo>
                    <a:pt x="1552" y="1068"/>
                    <a:pt x="1552" y="1028"/>
                    <a:pt x="1533" y="1009"/>
                  </a:cubicBezTo>
                  <a:cubicBezTo>
                    <a:pt x="1533" y="998"/>
                    <a:pt x="1523" y="993"/>
                    <a:pt x="1510" y="993"/>
                  </a:cubicBezTo>
                  <a:cubicBezTo>
                    <a:pt x="1497" y="993"/>
                    <a:pt x="1482" y="998"/>
                    <a:pt x="1471" y="1009"/>
                  </a:cubicBezTo>
                  <a:lnTo>
                    <a:pt x="162" y="1835"/>
                  </a:lnTo>
                  <a:lnTo>
                    <a:pt x="100" y="41"/>
                  </a:lnTo>
                  <a:cubicBezTo>
                    <a:pt x="100" y="20"/>
                    <a:pt x="81" y="1"/>
                    <a:pt x="4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71"/>
            <p:cNvSpPr/>
            <p:nvPr/>
          </p:nvSpPr>
          <p:spPr>
            <a:xfrm>
              <a:off x="6385675" y="4447450"/>
              <a:ext cx="77125" cy="47100"/>
            </a:xfrm>
            <a:custGeom>
              <a:avLst/>
              <a:gdLst/>
              <a:ahLst/>
              <a:cxnLst/>
              <a:rect l="l" t="t" r="r" b="b"/>
              <a:pathLst>
                <a:path w="3085" h="1884" extrusionOk="0">
                  <a:moveTo>
                    <a:pt x="58" y="0"/>
                  </a:moveTo>
                  <a:cubicBezTo>
                    <a:pt x="52" y="0"/>
                    <a:pt x="47" y="3"/>
                    <a:pt x="41" y="9"/>
                  </a:cubicBezTo>
                  <a:cubicBezTo>
                    <a:pt x="1" y="28"/>
                    <a:pt x="1" y="49"/>
                    <a:pt x="1" y="69"/>
                  </a:cubicBezTo>
                  <a:lnTo>
                    <a:pt x="807" y="1843"/>
                  </a:lnTo>
                  <a:lnTo>
                    <a:pt x="847" y="1883"/>
                  </a:lnTo>
                  <a:cubicBezTo>
                    <a:pt x="867" y="1883"/>
                    <a:pt x="867" y="1883"/>
                    <a:pt x="867" y="1864"/>
                  </a:cubicBezTo>
                  <a:lnTo>
                    <a:pt x="3044" y="977"/>
                  </a:lnTo>
                  <a:cubicBezTo>
                    <a:pt x="3065" y="956"/>
                    <a:pt x="3084" y="936"/>
                    <a:pt x="3065" y="915"/>
                  </a:cubicBezTo>
                  <a:cubicBezTo>
                    <a:pt x="3065" y="896"/>
                    <a:pt x="3025" y="875"/>
                    <a:pt x="3004" y="875"/>
                  </a:cubicBezTo>
                  <a:lnTo>
                    <a:pt x="888" y="1762"/>
                  </a:lnTo>
                  <a:lnTo>
                    <a:pt x="101" y="28"/>
                  </a:lnTo>
                  <a:cubicBezTo>
                    <a:pt x="87" y="15"/>
                    <a:pt x="72" y="0"/>
                    <a:pt x="5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71"/>
            <p:cNvSpPr/>
            <p:nvPr/>
          </p:nvSpPr>
          <p:spPr>
            <a:xfrm>
              <a:off x="6362500" y="4506925"/>
              <a:ext cx="80125" cy="45600"/>
            </a:xfrm>
            <a:custGeom>
              <a:avLst/>
              <a:gdLst/>
              <a:ahLst/>
              <a:cxnLst/>
              <a:rect l="l" t="t" r="r" b="b"/>
              <a:pathLst>
                <a:path w="3205" h="1824" extrusionOk="0">
                  <a:moveTo>
                    <a:pt x="58" y="0"/>
                  </a:moveTo>
                  <a:cubicBezTo>
                    <a:pt x="52" y="0"/>
                    <a:pt x="46" y="3"/>
                    <a:pt x="40" y="9"/>
                  </a:cubicBezTo>
                  <a:cubicBezTo>
                    <a:pt x="0" y="9"/>
                    <a:pt x="0" y="49"/>
                    <a:pt x="0" y="69"/>
                  </a:cubicBezTo>
                  <a:lnTo>
                    <a:pt x="928" y="1802"/>
                  </a:lnTo>
                  <a:cubicBezTo>
                    <a:pt x="928" y="1823"/>
                    <a:pt x="947" y="1823"/>
                    <a:pt x="968" y="1823"/>
                  </a:cubicBezTo>
                  <a:lnTo>
                    <a:pt x="3165" y="1117"/>
                  </a:lnTo>
                  <a:cubicBezTo>
                    <a:pt x="3186" y="1117"/>
                    <a:pt x="3205" y="1077"/>
                    <a:pt x="3205" y="1057"/>
                  </a:cubicBezTo>
                  <a:cubicBezTo>
                    <a:pt x="3186" y="1036"/>
                    <a:pt x="3165" y="1017"/>
                    <a:pt x="3145" y="1017"/>
                  </a:cubicBezTo>
                  <a:lnTo>
                    <a:pt x="987" y="1722"/>
                  </a:lnTo>
                  <a:lnTo>
                    <a:pt x="100" y="28"/>
                  </a:lnTo>
                  <a:cubicBezTo>
                    <a:pt x="86" y="15"/>
                    <a:pt x="72" y="0"/>
                    <a:pt x="5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71"/>
            <p:cNvSpPr/>
            <p:nvPr/>
          </p:nvSpPr>
          <p:spPr>
            <a:xfrm>
              <a:off x="6349375" y="4571925"/>
              <a:ext cx="57975" cy="37525"/>
            </a:xfrm>
            <a:custGeom>
              <a:avLst/>
              <a:gdLst/>
              <a:ahLst/>
              <a:cxnLst/>
              <a:rect l="l" t="t" r="r" b="b"/>
              <a:pathLst>
                <a:path w="2319" h="1501" extrusionOk="0">
                  <a:moveTo>
                    <a:pt x="58" y="1"/>
                  </a:moveTo>
                  <a:cubicBezTo>
                    <a:pt x="53" y="1"/>
                    <a:pt x="47" y="3"/>
                    <a:pt x="41" y="9"/>
                  </a:cubicBezTo>
                  <a:cubicBezTo>
                    <a:pt x="20" y="9"/>
                    <a:pt x="1" y="49"/>
                    <a:pt x="20" y="70"/>
                  </a:cubicBezTo>
                  <a:lnTo>
                    <a:pt x="665" y="1481"/>
                  </a:lnTo>
                  <a:cubicBezTo>
                    <a:pt x="686" y="1501"/>
                    <a:pt x="686" y="1501"/>
                    <a:pt x="706" y="1501"/>
                  </a:cubicBezTo>
                  <a:lnTo>
                    <a:pt x="746" y="1501"/>
                  </a:lnTo>
                  <a:lnTo>
                    <a:pt x="2278" y="635"/>
                  </a:lnTo>
                  <a:cubicBezTo>
                    <a:pt x="2299" y="635"/>
                    <a:pt x="2319" y="594"/>
                    <a:pt x="2299" y="573"/>
                  </a:cubicBezTo>
                  <a:cubicBezTo>
                    <a:pt x="2299" y="554"/>
                    <a:pt x="2259" y="554"/>
                    <a:pt x="2238" y="554"/>
                  </a:cubicBezTo>
                  <a:lnTo>
                    <a:pt x="746" y="1401"/>
                  </a:lnTo>
                  <a:lnTo>
                    <a:pt x="101" y="30"/>
                  </a:lnTo>
                  <a:cubicBezTo>
                    <a:pt x="87" y="15"/>
                    <a:pt x="73" y="1"/>
                    <a:pt x="5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71"/>
            <p:cNvSpPr/>
            <p:nvPr/>
          </p:nvSpPr>
          <p:spPr>
            <a:xfrm>
              <a:off x="5908875" y="3092875"/>
              <a:ext cx="146675" cy="301425"/>
            </a:xfrm>
            <a:custGeom>
              <a:avLst/>
              <a:gdLst/>
              <a:ahLst/>
              <a:cxnLst/>
              <a:rect l="l" t="t" r="r" b="b"/>
              <a:pathLst>
                <a:path w="5867" h="12057" extrusionOk="0">
                  <a:moveTo>
                    <a:pt x="5302" y="0"/>
                  </a:moveTo>
                  <a:lnTo>
                    <a:pt x="5302" y="0"/>
                  </a:lnTo>
                  <a:cubicBezTo>
                    <a:pt x="0" y="3366"/>
                    <a:pt x="928" y="12056"/>
                    <a:pt x="928" y="12056"/>
                  </a:cubicBezTo>
                  <a:cubicBezTo>
                    <a:pt x="928" y="12056"/>
                    <a:pt x="4113" y="7801"/>
                    <a:pt x="5000" y="5806"/>
                  </a:cubicBezTo>
                  <a:cubicBezTo>
                    <a:pt x="5866" y="3810"/>
                    <a:pt x="5302" y="0"/>
                    <a:pt x="5302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71"/>
            <p:cNvSpPr/>
            <p:nvPr/>
          </p:nvSpPr>
          <p:spPr>
            <a:xfrm>
              <a:off x="5932050" y="3092350"/>
              <a:ext cx="109375" cy="301950"/>
            </a:xfrm>
            <a:custGeom>
              <a:avLst/>
              <a:gdLst/>
              <a:ahLst/>
              <a:cxnLst/>
              <a:rect l="l" t="t" r="r" b="b"/>
              <a:pathLst>
                <a:path w="4375" h="12078" extrusionOk="0">
                  <a:moveTo>
                    <a:pt x="4375" y="0"/>
                  </a:moveTo>
                  <a:cubicBezTo>
                    <a:pt x="4356" y="21"/>
                    <a:pt x="3630" y="1694"/>
                    <a:pt x="2722" y="3992"/>
                  </a:cubicBezTo>
                  <a:cubicBezTo>
                    <a:pt x="1875" y="6129"/>
                    <a:pt x="746" y="9255"/>
                    <a:pt x="1" y="12077"/>
                  </a:cubicBezTo>
                  <a:lnTo>
                    <a:pt x="20" y="12077"/>
                  </a:lnTo>
                  <a:cubicBezTo>
                    <a:pt x="746" y="9255"/>
                    <a:pt x="1896" y="6129"/>
                    <a:pt x="2722" y="4013"/>
                  </a:cubicBezTo>
                  <a:cubicBezTo>
                    <a:pt x="3630" y="1694"/>
                    <a:pt x="4375" y="21"/>
                    <a:pt x="4375" y="21"/>
                  </a:cubicBezTo>
                  <a:lnTo>
                    <a:pt x="4375" y="0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71"/>
            <p:cNvSpPr/>
            <p:nvPr/>
          </p:nvSpPr>
          <p:spPr>
            <a:xfrm>
              <a:off x="6010150" y="3115525"/>
              <a:ext cx="36850" cy="46925"/>
            </a:xfrm>
            <a:custGeom>
              <a:avLst/>
              <a:gdLst/>
              <a:ahLst/>
              <a:cxnLst/>
              <a:rect l="l" t="t" r="r" b="b"/>
              <a:pathLst>
                <a:path w="1474" h="1877" extrusionOk="0">
                  <a:moveTo>
                    <a:pt x="1" y="0"/>
                  </a:moveTo>
                  <a:lnTo>
                    <a:pt x="82" y="1876"/>
                  </a:lnTo>
                  <a:lnTo>
                    <a:pt x="22" y="0"/>
                  </a:lnTo>
                  <a:close/>
                  <a:moveTo>
                    <a:pt x="1452" y="989"/>
                  </a:moveTo>
                  <a:lnTo>
                    <a:pt x="82" y="1876"/>
                  </a:lnTo>
                  <a:lnTo>
                    <a:pt x="1452" y="1009"/>
                  </a:lnTo>
                  <a:lnTo>
                    <a:pt x="1473" y="989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71"/>
            <p:cNvSpPr/>
            <p:nvPr/>
          </p:nvSpPr>
          <p:spPr>
            <a:xfrm>
              <a:off x="5970350" y="3172975"/>
              <a:ext cx="74100" cy="44375"/>
            </a:xfrm>
            <a:custGeom>
              <a:avLst/>
              <a:gdLst/>
              <a:ahLst/>
              <a:cxnLst/>
              <a:rect l="l" t="t" r="r" b="b"/>
              <a:pathLst>
                <a:path w="2964" h="1775" extrusionOk="0">
                  <a:moveTo>
                    <a:pt x="1" y="1"/>
                  </a:moveTo>
                  <a:lnTo>
                    <a:pt x="786" y="1775"/>
                  </a:lnTo>
                  <a:lnTo>
                    <a:pt x="807" y="1775"/>
                  </a:lnTo>
                  <a:lnTo>
                    <a:pt x="1" y="1"/>
                  </a:lnTo>
                  <a:close/>
                  <a:moveTo>
                    <a:pt x="2964" y="869"/>
                  </a:moveTo>
                  <a:lnTo>
                    <a:pt x="807" y="1775"/>
                  </a:lnTo>
                  <a:lnTo>
                    <a:pt x="2964" y="888"/>
                  </a:lnTo>
                  <a:lnTo>
                    <a:pt x="2964" y="869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71"/>
            <p:cNvSpPr/>
            <p:nvPr/>
          </p:nvSpPr>
          <p:spPr>
            <a:xfrm>
              <a:off x="5947175" y="3231975"/>
              <a:ext cx="77650" cy="43850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1" y="0"/>
                  </a:moveTo>
                  <a:lnTo>
                    <a:pt x="1" y="20"/>
                  </a:lnTo>
                  <a:lnTo>
                    <a:pt x="907" y="1754"/>
                  </a:lnTo>
                  <a:lnTo>
                    <a:pt x="1" y="0"/>
                  </a:lnTo>
                  <a:close/>
                  <a:moveTo>
                    <a:pt x="3084" y="1028"/>
                  </a:moveTo>
                  <a:lnTo>
                    <a:pt x="907" y="1754"/>
                  </a:lnTo>
                  <a:lnTo>
                    <a:pt x="3105" y="1049"/>
                  </a:lnTo>
                  <a:lnTo>
                    <a:pt x="3105" y="1028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71"/>
            <p:cNvSpPr/>
            <p:nvPr/>
          </p:nvSpPr>
          <p:spPr>
            <a:xfrm>
              <a:off x="5934075" y="3296975"/>
              <a:ext cx="54950" cy="35825"/>
            </a:xfrm>
            <a:custGeom>
              <a:avLst/>
              <a:gdLst/>
              <a:ahLst/>
              <a:cxnLst/>
              <a:rect l="l" t="t" r="r" b="b"/>
              <a:pathLst>
                <a:path w="2198" h="1433" extrusionOk="0">
                  <a:moveTo>
                    <a:pt x="0" y="0"/>
                  </a:moveTo>
                  <a:lnTo>
                    <a:pt x="0" y="21"/>
                  </a:lnTo>
                  <a:lnTo>
                    <a:pt x="646" y="1433"/>
                  </a:lnTo>
                  <a:lnTo>
                    <a:pt x="665" y="1433"/>
                  </a:lnTo>
                  <a:lnTo>
                    <a:pt x="2197" y="565"/>
                  </a:lnTo>
                  <a:lnTo>
                    <a:pt x="665" y="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4" name="Google Shape;4774;p71"/>
          <p:cNvGrpSpPr/>
          <p:nvPr/>
        </p:nvGrpSpPr>
        <p:grpSpPr>
          <a:xfrm>
            <a:off x="2821813" y="1184061"/>
            <a:ext cx="1471210" cy="1398772"/>
            <a:chOff x="5558100" y="996625"/>
            <a:chExt cx="1752275" cy="1661250"/>
          </a:xfrm>
        </p:grpSpPr>
        <p:sp>
          <p:nvSpPr>
            <p:cNvPr id="4775" name="Google Shape;4775;p71"/>
            <p:cNvSpPr/>
            <p:nvPr/>
          </p:nvSpPr>
          <p:spPr>
            <a:xfrm>
              <a:off x="6930850" y="2285025"/>
              <a:ext cx="232050" cy="163350"/>
            </a:xfrm>
            <a:custGeom>
              <a:avLst/>
              <a:gdLst/>
              <a:ahLst/>
              <a:cxnLst/>
              <a:rect l="l" t="t" r="r" b="b"/>
              <a:pathLst>
                <a:path w="9282" h="6534" extrusionOk="0">
                  <a:moveTo>
                    <a:pt x="8192" y="1"/>
                  </a:moveTo>
                  <a:cubicBezTo>
                    <a:pt x="7803" y="1"/>
                    <a:pt x="7425" y="102"/>
                    <a:pt x="7046" y="218"/>
                  </a:cubicBezTo>
                  <a:cubicBezTo>
                    <a:pt x="6281" y="460"/>
                    <a:pt x="5537" y="782"/>
                    <a:pt x="4813" y="1104"/>
                  </a:cubicBezTo>
                  <a:lnTo>
                    <a:pt x="4692" y="1163"/>
                  </a:lnTo>
                  <a:cubicBezTo>
                    <a:pt x="3685" y="1587"/>
                    <a:pt x="2719" y="1928"/>
                    <a:pt x="1713" y="2170"/>
                  </a:cubicBezTo>
                  <a:cubicBezTo>
                    <a:pt x="1310" y="2271"/>
                    <a:pt x="887" y="2352"/>
                    <a:pt x="465" y="2411"/>
                  </a:cubicBezTo>
                  <a:cubicBezTo>
                    <a:pt x="1" y="2473"/>
                    <a:pt x="143" y="2634"/>
                    <a:pt x="384" y="2956"/>
                  </a:cubicBezTo>
                  <a:cubicBezTo>
                    <a:pt x="586" y="3237"/>
                    <a:pt x="806" y="3498"/>
                    <a:pt x="1048" y="3721"/>
                  </a:cubicBezTo>
                  <a:cubicBezTo>
                    <a:pt x="1149" y="3820"/>
                    <a:pt x="1249" y="3901"/>
                    <a:pt x="1329" y="4002"/>
                  </a:cubicBezTo>
                  <a:cubicBezTo>
                    <a:pt x="1753" y="4344"/>
                    <a:pt x="2196" y="4666"/>
                    <a:pt x="2679" y="4928"/>
                  </a:cubicBezTo>
                  <a:cubicBezTo>
                    <a:pt x="3584" y="5431"/>
                    <a:pt x="4590" y="5774"/>
                    <a:pt x="5597" y="6075"/>
                  </a:cubicBezTo>
                  <a:cubicBezTo>
                    <a:pt x="5779" y="6136"/>
                    <a:pt x="5980" y="6176"/>
                    <a:pt x="6160" y="6236"/>
                  </a:cubicBezTo>
                  <a:cubicBezTo>
                    <a:pt x="6705" y="6390"/>
                    <a:pt x="7268" y="6534"/>
                    <a:pt x="7817" y="6534"/>
                  </a:cubicBezTo>
                  <a:cubicBezTo>
                    <a:pt x="8060" y="6534"/>
                    <a:pt x="8301" y="6505"/>
                    <a:pt x="8536" y="6437"/>
                  </a:cubicBezTo>
                  <a:cubicBezTo>
                    <a:pt x="8697" y="6377"/>
                    <a:pt x="8898" y="6276"/>
                    <a:pt x="8878" y="6096"/>
                  </a:cubicBezTo>
                  <a:cubicBezTo>
                    <a:pt x="8878" y="5994"/>
                    <a:pt x="8817" y="5914"/>
                    <a:pt x="8758" y="5833"/>
                  </a:cubicBezTo>
                  <a:cubicBezTo>
                    <a:pt x="8355" y="5371"/>
                    <a:pt x="7832" y="4969"/>
                    <a:pt x="7268" y="4687"/>
                  </a:cubicBezTo>
                  <a:lnTo>
                    <a:pt x="7268" y="4687"/>
                  </a:lnTo>
                  <a:cubicBezTo>
                    <a:pt x="7509" y="4750"/>
                    <a:pt x="7756" y="4780"/>
                    <a:pt x="8000" y="4780"/>
                  </a:cubicBezTo>
                  <a:cubicBezTo>
                    <a:pt x="8224" y="4780"/>
                    <a:pt x="8445" y="4755"/>
                    <a:pt x="8656" y="4706"/>
                  </a:cubicBezTo>
                  <a:cubicBezTo>
                    <a:pt x="8817" y="4666"/>
                    <a:pt x="9019" y="4585"/>
                    <a:pt x="9019" y="4424"/>
                  </a:cubicBezTo>
                  <a:cubicBezTo>
                    <a:pt x="9040" y="4303"/>
                    <a:pt x="8919" y="4204"/>
                    <a:pt x="8817" y="4123"/>
                  </a:cubicBezTo>
                  <a:cubicBezTo>
                    <a:pt x="8415" y="3841"/>
                    <a:pt x="7953" y="3640"/>
                    <a:pt x="7469" y="3560"/>
                  </a:cubicBezTo>
                  <a:cubicBezTo>
                    <a:pt x="7771" y="3519"/>
                    <a:pt x="8073" y="3479"/>
                    <a:pt x="8374" y="3418"/>
                  </a:cubicBezTo>
                  <a:cubicBezTo>
                    <a:pt x="8576" y="3398"/>
                    <a:pt x="8798" y="3358"/>
                    <a:pt x="8978" y="3237"/>
                  </a:cubicBezTo>
                  <a:cubicBezTo>
                    <a:pt x="9160" y="3096"/>
                    <a:pt x="9281" y="2854"/>
                    <a:pt x="9180" y="2674"/>
                  </a:cubicBezTo>
                  <a:cubicBezTo>
                    <a:pt x="9120" y="2513"/>
                    <a:pt x="8938" y="2432"/>
                    <a:pt x="8758" y="2371"/>
                  </a:cubicBezTo>
                  <a:cubicBezTo>
                    <a:pt x="8334" y="2210"/>
                    <a:pt x="7891" y="2130"/>
                    <a:pt x="7429" y="2110"/>
                  </a:cubicBezTo>
                  <a:cubicBezTo>
                    <a:pt x="7851" y="2070"/>
                    <a:pt x="8275" y="1949"/>
                    <a:pt x="8656" y="1767"/>
                  </a:cubicBezTo>
                  <a:cubicBezTo>
                    <a:pt x="8878" y="1687"/>
                    <a:pt x="9099" y="1466"/>
                    <a:pt x="8978" y="1284"/>
                  </a:cubicBezTo>
                  <a:cubicBezTo>
                    <a:pt x="8938" y="1204"/>
                    <a:pt x="8858" y="1163"/>
                    <a:pt x="8758" y="1123"/>
                  </a:cubicBezTo>
                  <a:cubicBezTo>
                    <a:pt x="8547" y="1053"/>
                    <a:pt x="8325" y="1029"/>
                    <a:pt x="8098" y="1029"/>
                  </a:cubicBezTo>
                  <a:cubicBezTo>
                    <a:pt x="7804" y="1029"/>
                    <a:pt x="7502" y="1069"/>
                    <a:pt x="7207" y="1104"/>
                  </a:cubicBezTo>
                  <a:cubicBezTo>
                    <a:pt x="7650" y="943"/>
                    <a:pt x="8073" y="721"/>
                    <a:pt x="8476" y="439"/>
                  </a:cubicBezTo>
                  <a:cubicBezTo>
                    <a:pt x="8597" y="358"/>
                    <a:pt x="8737" y="197"/>
                    <a:pt x="8637" y="76"/>
                  </a:cubicBezTo>
                  <a:cubicBezTo>
                    <a:pt x="8597" y="36"/>
                    <a:pt x="8516" y="17"/>
                    <a:pt x="8455" y="17"/>
                  </a:cubicBezTo>
                  <a:cubicBezTo>
                    <a:pt x="8367" y="6"/>
                    <a:pt x="8279" y="1"/>
                    <a:pt x="819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1"/>
            <p:cNvSpPr/>
            <p:nvPr/>
          </p:nvSpPr>
          <p:spPr>
            <a:xfrm>
              <a:off x="6930850" y="2310525"/>
              <a:ext cx="165100" cy="126375"/>
            </a:xfrm>
            <a:custGeom>
              <a:avLst/>
              <a:gdLst/>
              <a:ahLst/>
              <a:cxnLst/>
              <a:rect l="l" t="t" r="r" b="b"/>
              <a:pathLst>
                <a:path w="6604" h="5055" extrusionOk="0">
                  <a:moveTo>
                    <a:pt x="5524" y="0"/>
                  </a:moveTo>
                  <a:cubicBezTo>
                    <a:pt x="5375" y="0"/>
                    <a:pt x="5222" y="18"/>
                    <a:pt x="5073" y="44"/>
                  </a:cubicBezTo>
                  <a:cubicBezTo>
                    <a:pt x="4993" y="63"/>
                    <a:pt x="4893" y="63"/>
                    <a:pt x="4813" y="84"/>
                  </a:cubicBezTo>
                  <a:lnTo>
                    <a:pt x="4692" y="143"/>
                  </a:lnTo>
                  <a:cubicBezTo>
                    <a:pt x="3685" y="567"/>
                    <a:pt x="2719" y="908"/>
                    <a:pt x="1713" y="1150"/>
                  </a:cubicBezTo>
                  <a:cubicBezTo>
                    <a:pt x="1310" y="1251"/>
                    <a:pt x="887" y="1332"/>
                    <a:pt x="465" y="1391"/>
                  </a:cubicBezTo>
                  <a:cubicBezTo>
                    <a:pt x="1" y="1453"/>
                    <a:pt x="143" y="1614"/>
                    <a:pt x="384" y="1936"/>
                  </a:cubicBezTo>
                  <a:cubicBezTo>
                    <a:pt x="586" y="2217"/>
                    <a:pt x="806" y="2478"/>
                    <a:pt x="1048" y="2701"/>
                  </a:cubicBezTo>
                  <a:cubicBezTo>
                    <a:pt x="1149" y="2800"/>
                    <a:pt x="1249" y="2881"/>
                    <a:pt x="1329" y="2982"/>
                  </a:cubicBezTo>
                  <a:cubicBezTo>
                    <a:pt x="1753" y="3324"/>
                    <a:pt x="2196" y="3646"/>
                    <a:pt x="2679" y="3908"/>
                  </a:cubicBezTo>
                  <a:cubicBezTo>
                    <a:pt x="3584" y="4411"/>
                    <a:pt x="4590" y="4754"/>
                    <a:pt x="5597" y="5055"/>
                  </a:cubicBezTo>
                  <a:cubicBezTo>
                    <a:pt x="5275" y="4593"/>
                    <a:pt x="4772" y="4271"/>
                    <a:pt x="4289" y="3989"/>
                  </a:cubicBezTo>
                  <a:lnTo>
                    <a:pt x="4289" y="3989"/>
                  </a:lnTo>
                  <a:cubicBezTo>
                    <a:pt x="4657" y="4048"/>
                    <a:pt x="5036" y="4085"/>
                    <a:pt x="5410" y="4085"/>
                  </a:cubicBezTo>
                  <a:cubicBezTo>
                    <a:pt x="5547" y="4085"/>
                    <a:pt x="5684" y="4080"/>
                    <a:pt x="5819" y="4069"/>
                  </a:cubicBezTo>
                  <a:cubicBezTo>
                    <a:pt x="5959" y="4048"/>
                    <a:pt x="6120" y="4048"/>
                    <a:pt x="6241" y="3968"/>
                  </a:cubicBezTo>
                  <a:cubicBezTo>
                    <a:pt x="6383" y="3887"/>
                    <a:pt x="6463" y="3726"/>
                    <a:pt x="6423" y="3586"/>
                  </a:cubicBezTo>
                  <a:cubicBezTo>
                    <a:pt x="6402" y="3506"/>
                    <a:pt x="6342" y="3444"/>
                    <a:pt x="6281" y="3385"/>
                  </a:cubicBezTo>
                  <a:cubicBezTo>
                    <a:pt x="5798" y="2902"/>
                    <a:pt x="5094" y="2741"/>
                    <a:pt x="4410" y="2599"/>
                  </a:cubicBezTo>
                  <a:lnTo>
                    <a:pt x="4410" y="2599"/>
                  </a:lnTo>
                  <a:cubicBezTo>
                    <a:pt x="4579" y="2618"/>
                    <a:pt x="4748" y="2627"/>
                    <a:pt x="4917" y="2627"/>
                  </a:cubicBezTo>
                  <a:cubicBezTo>
                    <a:pt x="5290" y="2627"/>
                    <a:pt x="5660" y="2582"/>
                    <a:pt x="6020" y="2499"/>
                  </a:cubicBezTo>
                  <a:cubicBezTo>
                    <a:pt x="6281" y="2419"/>
                    <a:pt x="6584" y="2277"/>
                    <a:pt x="6584" y="1995"/>
                  </a:cubicBezTo>
                  <a:cubicBezTo>
                    <a:pt x="6603" y="1713"/>
                    <a:pt x="6281" y="1552"/>
                    <a:pt x="5999" y="1493"/>
                  </a:cubicBezTo>
                  <a:cubicBezTo>
                    <a:pt x="5578" y="1370"/>
                    <a:pt x="5147" y="1312"/>
                    <a:pt x="4714" y="1312"/>
                  </a:cubicBezTo>
                  <a:cubicBezTo>
                    <a:pt x="4506" y="1312"/>
                    <a:pt x="4297" y="1325"/>
                    <a:pt x="4088" y="1351"/>
                  </a:cubicBezTo>
                  <a:cubicBezTo>
                    <a:pt x="4510" y="1251"/>
                    <a:pt x="4953" y="1131"/>
                    <a:pt x="5355" y="1010"/>
                  </a:cubicBezTo>
                  <a:cubicBezTo>
                    <a:pt x="5658" y="908"/>
                    <a:pt x="5959" y="808"/>
                    <a:pt x="6181" y="586"/>
                  </a:cubicBezTo>
                  <a:cubicBezTo>
                    <a:pt x="6241" y="527"/>
                    <a:pt x="6281" y="465"/>
                    <a:pt x="6281" y="385"/>
                  </a:cubicBezTo>
                  <a:cubicBezTo>
                    <a:pt x="6281" y="285"/>
                    <a:pt x="6201" y="205"/>
                    <a:pt x="6120" y="143"/>
                  </a:cubicBezTo>
                  <a:cubicBezTo>
                    <a:pt x="5943" y="37"/>
                    <a:pt x="5737" y="0"/>
                    <a:pt x="5524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1"/>
            <p:cNvSpPr/>
            <p:nvPr/>
          </p:nvSpPr>
          <p:spPr>
            <a:xfrm>
              <a:off x="6930850" y="233925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1713" y="1"/>
                  </a:moveTo>
                  <a:cubicBezTo>
                    <a:pt x="1310" y="102"/>
                    <a:pt x="887" y="183"/>
                    <a:pt x="465" y="242"/>
                  </a:cubicBezTo>
                  <a:cubicBezTo>
                    <a:pt x="1" y="304"/>
                    <a:pt x="143" y="465"/>
                    <a:pt x="384" y="787"/>
                  </a:cubicBezTo>
                  <a:cubicBezTo>
                    <a:pt x="586" y="1068"/>
                    <a:pt x="806" y="1329"/>
                    <a:pt x="1048" y="1552"/>
                  </a:cubicBezTo>
                  <a:cubicBezTo>
                    <a:pt x="1149" y="1651"/>
                    <a:pt x="1249" y="1732"/>
                    <a:pt x="1329" y="1833"/>
                  </a:cubicBezTo>
                  <a:cubicBezTo>
                    <a:pt x="1350" y="1812"/>
                    <a:pt x="1350" y="1812"/>
                    <a:pt x="1350" y="1793"/>
                  </a:cubicBezTo>
                  <a:cubicBezTo>
                    <a:pt x="1370" y="1753"/>
                    <a:pt x="1350" y="1692"/>
                    <a:pt x="1329" y="1651"/>
                  </a:cubicBezTo>
                  <a:cubicBezTo>
                    <a:pt x="1209" y="1391"/>
                    <a:pt x="1028" y="1168"/>
                    <a:pt x="827" y="1007"/>
                  </a:cubicBezTo>
                  <a:lnTo>
                    <a:pt x="827" y="1007"/>
                  </a:lnTo>
                  <a:cubicBezTo>
                    <a:pt x="1023" y="1090"/>
                    <a:pt x="1232" y="1185"/>
                    <a:pt x="1433" y="1185"/>
                  </a:cubicBezTo>
                  <a:cubicBezTo>
                    <a:pt x="1480" y="1185"/>
                    <a:pt x="1526" y="1180"/>
                    <a:pt x="1571" y="1168"/>
                  </a:cubicBezTo>
                  <a:cubicBezTo>
                    <a:pt x="1611" y="1168"/>
                    <a:pt x="1672" y="1149"/>
                    <a:pt x="1692" y="1128"/>
                  </a:cubicBezTo>
                  <a:cubicBezTo>
                    <a:pt x="1772" y="1028"/>
                    <a:pt x="1672" y="907"/>
                    <a:pt x="1571" y="846"/>
                  </a:cubicBezTo>
                  <a:cubicBezTo>
                    <a:pt x="1350" y="685"/>
                    <a:pt x="1128" y="585"/>
                    <a:pt x="867" y="524"/>
                  </a:cubicBezTo>
                  <a:cubicBezTo>
                    <a:pt x="1088" y="484"/>
                    <a:pt x="1310" y="444"/>
                    <a:pt x="1531" y="384"/>
                  </a:cubicBezTo>
                  <a:cubicBezTo>
                    <a:pt x="1611" y="363"/>
                    <a:pt x="1672" y="323"/>
                    <a:pt x="1732" y="283"/>
                  </a:cubicBezTo>
                  <a:cubicBezTo>
                    <a:pt x="1793" y="242"/>
                    <a:pt x="1833" y="162"/>
                    <a:pt x="1813" y="102"/>
                  </a:cubicBezTo>
                  <a:cubicBezTo>
                    <a:pt x="1793" y="41"/>
                    <a:pt x="1753" y="22"/>
                    <a:pt x="171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1"/>
            <p:cNvSpPr/>
            <p:nvPr/>
          </p:nvSpPr>
          <p:spPr>
            <a:xfrm>
              <a:off x="6672725" y="2266925"/>
              <a:ext cx="293375" cy="97425"/>
            </a:xfrm>
            <a:custGeom>
              <a:avLst/>
              <a:gdLst/>
              <a:ahLst/>
              <a:cxnLst/>
              <a:rect l="l" t="t" r="r" b="b"/>
              <a:pathLst>
                <a:path w="11735" h="3897" extrusionOk="0">
                  <a:moveTo>
                    <a:pt x="1637" y="1"/>
                  </a:moveTo>
                  <a:cubicBezTo>
                    <a:pt x="1202" y="1"/>
                    <a:pt x="762" y="47"/>
                    <a:pt x="323" y="156"/>
                  </a:cubicBezTo>
                  <a:cubicBezTo>
                    <a:pt x="122" y="218"/>
                    <a:pt x="1" y="419"/>
                    <a:pt x="60" y="620"/>
                  </a:cubicBezTo>
                  <a:cubicBezTo>
                    <a:pt x="111" y="769"/>
                    <a:pt x="257" y="877"/>
                    <a:pt x="419" y="877"/>
                  </a:cubicBezTo>
                  <a:cubicBezTo>
                    <a:pt x="454" y="877"/>
                    <a:pt x="489" y="872"/>
                    <a:pt x="524" y="862"/>
                  </a:cubicBezTo>
                  <a:cubicBezTo>
                    <a:pt x="937" y="736"/>
                    <a:pt x="1369" y="685"/>
                    <a:pt x="1808" y="685"/>
                  </a:cubicBezTo>
                  <a:cubicBezTo>
                    <a:pt x="2288" y="685"/>
                    <a:pt x="2778" y="746"/>
                    <a:pt x="3262" y="841"/>
                  </a:cubicBezTo>
                  <a:cubicBezTo>
                    <a:pt x="4188" y="1042"/>
                    <a:pt x="5113" y="1364"/>
                    <a:pt x="6039" y="1667"/>
                  </a:cubicBezTo>
                  <a:cubicBezTo>
                    <a:pt x="7870" y="2311"/>
                    <a:pt x="9682" y="3055"/>
                    <a:pt x="11453" y="3881"/>
                  </a:cubicBezTo>
                  <a:cubicBezTo>
                    <a:pt x="11475" y="3892"/>
                    <a:pt x="11499" y="3897"/>
                    <a:pt x="11524" y="3897"/>
                  </a:cubicBezTo>
                  <a:cubicBezTo>
                    <a:pt x="11593" y="3897"/>
                    <a:pt x="11665" y="3859"/>
                    <a:pt x="11695" y="3800"/>
                  </a:cubicBezTo>
                  <a:cubicBezTo>
                    <a:pt x="11735" y="3720"/>
                    <a:pt x="11695" y="3599"/>
                    <a:pt x="11614" y="3559"/>
                  </a:cubicBezTo>
                  <a:cubicBezTo>
                    <a:pt x="9864" y="2652"/>
                    <a:pt x="8072" y="1847"/>
                    <a:pt x="6220" y="1163"/>
                  </a:cubicBezTo>
                  <a:cubicBezTo>
                    <a:pt x="5315" y="800"/>
                    <a:pt x="4389" y="459"/>
                    <a:pt x="3402" y="218"/>
                  </a:cubicBezTo>
                  <a:cubicBezTo>
                    <a:pt x="2830" y="89"/>
                    <a:pt x="2238" y="1"/>
                    <a:pt x="163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1"/>
            <p:cNvSpPr/>
            <p:nvPr/>
          </p:nvSpPr>
          <p:spPr>
            <a:xfrm>
              <a:off x="6717025" y="2283425"/>
              <a:ext cx="351350" cy="351675"/>
            </a:xfrm>
            <a:custGeom>
              <a:avLst/>
              <a:gdLst/>
              <a:ahLst/>
              <a:cxnLst/>
              <a:rect l="l" t="t" r="r" b="b"/>
              <a:pathLst>
                <a:path w="14054" h="14067" extrusionOk="0">
                  <a:moveTo>
                    <a:pt x="0" y="0"/>
                  </a:moveTo>
                  <a:cubicBezTo>
                    <a:pt x="0" y="1"/>
                    <a:pt x="3342" y="6562"/>
                    <a:pt x="6098" y="9802"/>
                  </a:cubicBezTo>
                  <a:cubicBezTo>
                    <a:pt x="8192" y="12239"/>
                    <a:pt x="11775" y="13546"/>
                    <a:pt x="13406" y="14050"/>
                  </a:cubicBezTo>
                  <a:cubicBezTo>
                    <a:pt x="13447" y="14062"/>
                    <a:pt x="13488" y="14067"/>
                    <a:pt x="13528" y="14067"/>
                  </a:cubicBezTo>
                  <a:cubicBezTo>
                    <a:pt x="13831" y="14067"/>
                    <a:pt x="14053" y="13748"/>
                    <a:pt x="13929" y="13446"/>
                  </a:cubicBezTo>
                  <a:cubicBezTo>
                    <a:pt x="13385" y="12258"/>
                    <a:pt x="12137" y="9762"/>
                    <a:pt x="9681" y="6340"/>
                  </a:cubicBezTo>
                  <a:cubicBezTo>
                    <a:pt x="6119" y="136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1"/>
            <p:cNvSpPr/>
            <p:nvPr/>
          </p:nvSpPr>
          <p:spPr>
            <a:xfrm>
              <a:off x="6714475" y="2281125"/>
              <a:ext cx="351275" cy="352550"/>
            </a:xfrm>
            <a:custGeom>
              <a:avLst/>
              <a:gdLst/>
              <a:ahLst/>
              <a:cxnLst/>
              <a:rect l="l" t="t" r="r" b="b"/>
              <a:pathLst>
                <a:path w="14051" h="14102" extrusionOk="0">
                  <a:moveTo>
                    <a:pt x="112" y="1"/>
                  </a:moveTo>
                  <a:cubicBezTo>
                    <a:pt x="86" y="1"/>
                    <a:pt x="61" y="11"/>
                    <a:pt x="41" y="31"/>
                  </a:cubicBezTo>
                  <a:cubicBezTo>
                    <a:pt x="1" y="71"/>
                    <a:pt x="1" y="112"/>
                    <a:pt x="41" y="152"/>
                  </a:cubicBezTo>
                  <a:lnTo>
                    <a:pt x="13870" y="14062"/>
                  </a:lnTo>
                  <a:cubicBezTo>
                    <a:pt x="13889" y="14081"/>
                    <a:pt x="13910" y="14102"/>
                    <a:pt x="13930" y="14102"/>
                  </a:cubicBezTo>
                  <a:cubicBezTo>
                    <a:pt x="13970" y="14102"/>
                    <a:pt x="13991" y="14081"/>
                    <a:pt x="14010" y="14062"/>
                  </a:cubicBezTo>
                  <a:cubicBezTo>
                    <a:pt x="14050" y="14041"/>
                    <a:pt x="14050" y="13981"/>
                    <a:pt x="14010" y="13941"/>
                  </a:cubicBezTo>
                  <a:lnTo>
                    <a:pt x="183" y="31"/>
                  </a:lnTo>
                  <a:cubicBezTo>
                    <a:pt x="163" y="11"/>
                    <a:pt x="137" y="1"/>
                    <a:pt x="11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1"/>
            <p:cNvSpPr/>
            <p:nvPr/>
          </p:nvSpPr>
          <p:spPr>
            <a:xfrm>
              <a:off x="6968625" y="2531000"/>
              <a:ext cx="54375" cy="74975"/>
            </a:xfrm>
            <a:custGeom>
              <a:avLst/>
              <a:gdLst/>
              <a:ahLst/>
              <a:cxnLst/>
              <a:rect l="l" t="t" r="r" b="b"/>
              <a:pathLst>
                <a:path w="2175" h="2999" extrusionOk="0">
                  <a:moveTo>
                    <a:pt x="2073" y="1"/>
                  </a:moveTo>
                  <a:lnTo>
                    <a:pt x="121" y="282"/>
                  </a:lnTo>
                  <a:cubicBezTo>
                    <a:pt x="81" y="282"/>
                    <a:pt x="41" y="323"/>
                    <a:pt x="41" y="363"/>
                  </a:cubicBezTo>
                  <a:lnTo>
                    <a:pt x="0" y="2899"/>
                  </a:lnTo>
                  <a:cubicBezTo>
                    <a:pt x="0" y="2959"/>
                    <a:pt x="41" y="2999"/>
                    <a:pt x="81" y="2999"/>
                  </a:cubicBezTo>
                  <a:lnTo>
                    <a:pt x="100" y="2999"/>
                  </a:lnTo>
                  <a:cubicBezTo>
                    <a:pt x="141" y="2999"/>
                    <a:pt x="181" y="2959"/>
                    <a:pt x="181" y="2899"/>
                  </a:cubicBezTo>
                  <a:lnTo>
                    <a:pt x="221" y="443"/>
                  </a:lnTo>
                  <a:lnTo>
                    <a:pt x="2094" y="181"/>
                  </a:lnTo>
                  <a:cubicBezTo>
                    <a:pt x="2134" y="181"/>
                    <a:pt x="2174" y="121"/>
                    <a:pt x="2174" y="81"/>
                  </a:cubicBezTo>
                  <a:cubicBezTo>
                    <a:pt x="2153" y="20"/>
                    <a:pt x="2113" y="1"/>
                    <a:pt x="207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1"/>
            <p:cNvSpPr/>
            <p:nvPr/>
          </p:nvSpPr>
          <p:spPr>
            <a:xfrm>
              <a:off x="6891600" y="2443450"/>
              <a:ext cx="73025" cy="111725"/>
            </a:xfrm>
            <a:custGeom>
              <a:avLst/>
              <a:gdLst/>
              <a:ahLst/>
              <a:cxnLst/>
              <a:rect l="l" t="t" r="r" b="b"/>
              <a:pathLst>
                <a:path w="2921" h="4469" extrusionOk="0">
                  <a:moveTo>
                    <a:pt x="2779" y="0"/>
                  </a:moveTo>
                  <a:lnTo>
                    <a:pt x="202" y="825"/>
                  </a:lnTo>
                  <a:cubicBezTo>
                    <a:pt x="183" y="825"/>
                    <a:pt x="143" y="865"/>
                    <a:pt x="143" y="905"/>
                  </a:cubicBezTo>
                  <a:lnTo>
                    <a:pt x="1" y="4367"/>
                  </a:lnTo>
                  <a:cubicBezTo>
                    <a:pt x="1" y="4408"/>
                    <a:pt x="41" y="4469"/>
                    <a:pt x="81" y="4469"/>
                  </a:cubicBezTo>
                  <a:cubicBezTo>
                    <a:pt x="143" y="4469"/>
                    <a:pt x="183" y="4429"/>
                    <a:pt x="183" y="4367"/>
                  </a:cubicBezTo>
                  <a:lnTo>
                    <a:pt x="323" y="966"/>
                  </a:lnTo>
                  <a:lnTo>
                    <a:pt x="2840" y="181"/>
                  </a:lnTo>
                  <a:cubicBezTo>
                    <a:pt x="2880" y="161"/>
                    <a:pt x="2920" y="121"/>
                    <a:pt x="2899" y="60"/>
                  </a:cubicBezTo>
                  <a:cubicBezTo>
                    <a:pt x="2880" y="20"/>
                    <a:pt x="2840" y="0"/>
                    <a:pt x="277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1"/>
            <p:cNvSpPr/>
            <p:nvPr/>
          </p:nvSpPr>
          <p:spPr>
            <a:xfrm>
              <a:off x="6826200" y="2377875"/>
              <a:ext cx="80050" cy="97275"/>
            </a:xfrm>
            <a:custGeom>
              <a:avLst/>
              <a:gdLst/>
              <a:ahLst/>
              <a:cxnLst/>
              <a:rect l="l" t="t" r="r" b="b"/>
              <a:pathLst>
                <a:path w="3202" h="3891" extrusionOk="0">
                  <a:moveTo>
                    <a:pt x="3105" y="1"/>
                  </a:moveTo>
                  <a:cubicBezTo>
                    <a:pt x="3097" y="1"/>
                    <a:pt x="3088" y="3"/>
                    <a:pt x="3081" y="7"/>
                  </a:cubicBezTo>
                  <a:lnTo>
                    <a:pt x="242" y="691"/>
                  </a:lnTo>
                  <a:cubicBezTo>
                    <a:pt x="202" y="710"/>
                    <a:pt x="182" y="750"/>
                    <a:pt x="161" y="791"/>
                  </a:cubicBezTo>
                  <a:lnTo>
                    <a:pt x="0" y="3810"/>
                  </a:lnTo>
                  <a:cubicBezTo>
                    <a:pt x="0" y="3850"/>
                    <a:pt x="21" y="3891"/>
                    <a:pt x="81" y="3891"/>
                  </a:cubicBezTo>
                  <a:cubicBezTo>
                    <a:pt x="142" y="3891"/>
                    <a:pt x="182" y="3871"/>
                    <a:pt x="182" y="3810"/>
                  </a:cubicBezTo>
                  <a:lnTo>
                    <a:pt x="343" y="871"/>
                  </a:lnTo>
                  <a:lnTo>
                    <a:pt x="3121" y="187"/>
                  </a:lnTo>
                  <a:cubicBezTo>
                    <a:pt x="3161" y="168"/>
                    <a:pt x="3201" y="127"/>
                    <a:pt x="3181" y="66"/>
                  </a:cubicBezTo>
                  <a:cubicBezTo>
                    <a:pt x="3181" y="33"/>
                    <a:pt x="3141" y="1"/>
                    <a:pt x="310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1"/>
            <p:cNvSpPr/>
            <p:nvPr/>
          </p:nvSpPr>
          <p:spPr>
            <a:xfrm>
              <a:off x="6774375" y="2330575"/>
              <a:ext cx="65450" cy="62575"/>
            </a:xfrm>
            <a:custGeom>
              <a:avLst/>
              <a:gdLst/>
              <a:ahLst/>
              <a:cxnLst/>
              <a:rect l="l" t="t" r="r" b="b"/>
              <a:pathLst>
                <a:path w="2618" h="2503" extrusionOk="0">
                  <a:moveTo>
                    <a:pt x="2521" y="1"/>
                  </a:moveTo>
                  <a:cubicBezTo>
                    <a:pt x="2513" y="1"/>
                    <a:pt x="2504" y="2"/>
                    <a:pt x="2497" y="6"/>
                  </a:cubicBezTo>
                  <a:lnTo>
                    <a:pt x="122" y="490"/>
                  </a:lnTo>
                  <a:cubicBezTo>
                    <a:pt x="81" y="490"/>
                    <a:pt x="41" y="530"/>
                    <a:pt x="41" y="570"/>
                  </a:cubicBezTo>
                  <a:lnTo>
                    <a:pt x="1" y="2401"/>
                  </a:lnTo>
                  <a:cubicBezTo>
                    <a:pt x="1" y="2462"/>
                    <a:pt x="41" y="2502"/>
                    <a:pt x="81" y="2502"/>
                  </a:cubicBezTo>
                  <a:cubicBezTo>
                    <a:pt x="141" y="2502"/>
                    <a:pt x="181" y="2462"/>
                    <a:pt x="181" y="2401"/>
                  </a:cubicBezTo>
                  <a:lnTo>
                    <a:pt x="221" y="651"/>
                  </a:lnTo>
                  <a:lnTo>
                    <a:pt x="2537" y="187"/>
                  </a:lnTo>
                  <a:cubicBezTo>
                    <a:pt x="2577" y="167"/>
                    <a:pt x="2618" y="127"/>
                    <a:pt x="2597" y="66"/>
                  </a:cubicBezTo>
                  <a:cubicBezTo>
                    <a:pt x="2597" y="33"/>
                    <a:pt x="2557" y="1"/>
                    <a:pt x="252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1"/>
            <p:cNvSpPr/>
            <p:nvPr/>
          </p:nvSpPr>
          <p:spPr>
            <a:xfrm>
              <a:off x="6408525" y="2423325"/>
              <a:ext cx="232025" cy="164275"/>
            </a:xfrm>
            <a:custGeom>
              <a:avLst/>
              <a:gdLst/>
              <a:ahLst/>
              <a:cxnLst/>
              <a:rect l="l" t="t" r="r" b="b"/>
              <a:pathLst>
                <a:path w="9281" h="6571" extrusionOk="0">
                  <a:moveTo>
                    <a:pt x="8274" y="0"/>
                  </a:moveTo>
                  <a:cubicBezTo>
                    <a:pt x="7791" y="0"/>
                    <a:pt x="7327" y="140"/>
                    <a:pt x="6885" y="322"/>
                  </a:cubicBezTo>
                  <a:cubicBezTo>
                    <a:pt x="6141" y="623"/>
                    <a:pt x="5435" y="986"/>
                    <a:pt x="4711" y="1348"/>
                  </a:cubicBezTo>
                  <a:lnTo>
                    <a:pt x="4590" y="1409"/>
                  </a:lnTo>
                  <a:cubicBezTo>
                    <a:pt x="3624" y="1912"/>
                    <a:pt x="2698" y="2314"/>
                    <a:pt x="1691" y="2636"/>
                  </a:cubicBezTo>
                  <a:cubicBezTo>
                    <a:pt x="1310" y="2757"/>
                    <a:pt x="886" y="2858"/>
                    <a:pt x="464" y="2958"/>
                  </a:cubicBezTo>
                  <a:cubicBezTo>
                    <a:pt x="1" y="3060"/>
                    <a:pt x="162" y="3200"/>
                    <a:pt x="424" y="3522"/>
                  </a:cubicBezTo>
                  <a:cubicBezTo>
                    <a:pt x="645" y="3784"/>
                    <a:pt x="886" y="4026"/>
                    <a:pt x="1149" y="4246"/>
                  </a:cubicBezTo>
                  <a:lnTo>
                    <a:pt x="1450" y="4488"/>
                  </a:lnTo>
                  <a:cubicBezTo>
                    <a:pt x="1893" y="4810"/>
                    <a:pt x="2356" y="5092"/>
                    <a:pt x="2859" y="5314"/>
                  </a:cubicBezTo>
                  <a:cubicBezTo>
                    <a:pt x="3806" y="5757"/>
                    <a:pt x="4812" y="6039"/>
                    <a:pt x="5838" y="6259"/>
                  </a:cubicBezTo>
                  <a:cubicBezTo>
                    <a:pt x="6039" y="6300"/>
                    <a:pt x="6240" y="6340"/>
                    <a:pt x="6422" y="6380"/>
                  </a:cubicBezTo>
                  <a:cubicBezTo>
                    <a:pt x="6885" y="6475"/>
                    <a:pt x="7369" y="6570"/>
                    <a:pt x="7842" y="6570"/>
                  </a:cubicBezTo>
                  <a:cubicBezTo>
                    <a:pt x="8170" y="6570"/>
                    <a:pt x="8492" y="6524"/>
                    <a:pt x="8798" y="6401"/>
                  </a:cubicBezTo>
                  <a:cubicBezTo>
                    <a:pt x="8959" y="6340"/>
                    <a:pt x="9139" y="6219"/>
                    <a:pt x="9139" y="6058"/>
                  </a:cubicBezTo>
                  <a:cubicBezTo>
                    <a:pt x="9120" y="5958"/>
                    <a:pt x="9058" y="5878"/>
                    <a:pt x="8978" y="5816"/>
                  </a:cubicBezTo>
                  <a:cubicBezTo>
                    <a:pt x="8535" y="5354"/>
                    <a:pt x="8012" y="5011"/>
                    <a:pt x="7429" y="4750"/>
                  </a:cubicBezTo>
                  <a:lnTo>
                    <a:pt x="7429" y="4750"/>
                  </a:lnTo>
                  <a:cubicBezTo>
                    <a:pt x="7613" y="4782"/>
                    <a:pt x="7800" y="4798"/>
                    <a:pt x="7987" y="4798"/>
                  </a:cubicBezTo>
                  <a:cubicBezTo>
                    <a:pt x="8269" y="4798"/>
                    <a:pt x="8550" y="4762"/>
                    <a:pt x="8817" y="4689"/>
                  </a:cubicBezTo>
                  <a:cubicBezTo>
                    <a:pt x="8978" y="4630"/>
                    <a:pt x="9160" y="4528"/>
                    <a:pt x="9160" y="4367"/>
                  </a:cubicBezTo>
                  <a:cubicBezTo>
                    <a:pt x="9160" y="4246"/>
                    <a:pt x="9039" y="4147"/>
                    <a:pt x="8918" y="4085"/>
                  </a:cubicBezTo>
                  <a:cubicBezTo>
                    <a:pt x="8516" y="3825"/>
                    <a:pt x="8033" y="3663"/>
                    <a:pt x="7550" y="3623"/>
                  </a:cubicBezTo>
                  <a:cubicBezTo>
                    <a:pt x="7831" y="3562"/>
                    <a:pt x="8132" y="3502"/>
                    <a:pt x="8435" y="3422"/>
                  </a:cubicBezTo>
                  <a:cubicBezTo>
                    <a:pt x="8636" y="3382"/>
                    <a:pt x="8857" y="3321"/>
                    <a:pt x="9018" y="3180"/>
                  </a:cubicBezTo>
                  <a:cubicBezTo>
                    <a:pt x="9200" y="3039"/>
                    <a:pt x="9281" y="2797"/>
                    <a:pt x="9179" y="2617"/>
                  </a:cubicBezTo>
                  <a:cubicBezTo>
                    <a:pt x="9099" y="2456"/>
                    <a:pt x="8918" y="2375"/>
                    <a:pt x="8757" y="2335"/>
                  </a:cubicBezTo>
                  <a:cubicBezTo>
                    <a:pt x="8384" y="2233"/>
                    <a:pt x="7997" y="2189"/>
                    <a:pt x="7619" y="2189"/>
                  </a:cubicBezTo>
                  <a:cubicBezTo>
                    <a:pt x="7548" y="2189"/>
                    <a:pt x="7478" y="2190"/>
                    <a:pt x="7408" y="2193"/>
                  </a:cubicBezTo>
                  <a:cubicBezTo>
                    <a:pt x="7831" y="2093"/>
                    <a:pt x="8234" y="1952"/>
                    <a:pt x="8616" y="1750"/>
                  </a:cubicBezTo>
                  <a:cubicBezTo>
                    <a:pt x="8798" y="1651"/>
                    <a:pt x="9018" y="1428"/>
                    <a:pt x="8897" y="1227"/>
                  </a:cubicBezTo>
                  <a:cubicBezTo>
                    <a:pt x="8838" y="1168"/>
                    <a:pt x="8757" y="1127"/>
                    <a:pt x="8656" y="1106"/>
                  </a:cubicBezTo>
                  <a:cubicBezTo>
                    <a:pt x="8496" y="1068"/>
                    <a:pt x="8332" y="1052"/>
                    <a:pt x="8167" y="1052"/>
                  </a:cubicBezTo>
                  <a:cubicBezTo>
                    <a:pt x="7812" y="1052"/>
                    <a:pt x="7449" y="1125"/>
                    <a:pt x="7107" y="1208"/>
                  </a:cubicBezTo>
                  <a:cubicBezTo>
                    <a:pt x="7529" y="986"/>
                    <a:pt x="7952" y="744"/>
                    <a:pt x="8314" y="443"/>
                  </a:cubicBezTo>
                  <a:cubicBezTo>
                    <a:pt x="8435" y="341"/>
                    <a:pt x="8575" y="180"/>
                    <a:pt x="8455" y="60"/>
                  </a:cubicBezTo>
                  <a:cubicBezTo>
                    <a:pt x="8414" y="19"/>
                    <a:pt x="8334" y="0"/>
                    <a:pt x="8274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71"/>
            <p:cNvSpPr/>
            <p:nvPr/>
          </p:nvSpPr>
          <p:spPr>
            <a:xfrm>
              <a:off x="6408525" y="2453925"/>
              <a:ext cx="165600" cy="125900"/>
            </a:xfrm>
            <a:custGeom>
              <a:avLst/>
              <a:gdLst/>
              <a:ahLst/>
              <a:cxnLst/>
              <a:rect l="l" t="t" r="r" b="b"/>
              <a:pathLst>
                <a:path w="6624" h="5036" extrusionOk="0">
                  <a:moveTo>
                    <a:pt x="5534" y="1"/>
                  </a:moveTo>
                  <a:cubicBezTo>
                    <a:pt x="5351" y="1"/>
                    <a:pt x="5162" y="32"/>
                    <a:pt x="4973" y="64"/>
                  </a:cubicBezTo>
                  <a:cubicBezTo>
                    <a:pt x="4893" y="84"/>
                    <a:pt x="4791" y="105"/>
                    <a:pt x="4711" y="124"/>
                  </a:cubicBezTo>
                  <a:lnTo>
                    <a:pt x="4590" y="185"/>
                  </a:lnTo>
                  <a:cubicBezTo>
                    <a:pt x="3624" y="688"/>
                    <a:pt x="2698" y="1090"/>
                    <a:pt x="1691" y="1412"/>
                  </a:cubicBezTo>
                  <a:cubicBezTo>
                    <a:pt x="1310" y="1533"/>
                    <a:pt x="886" y="1634"/>
                    <a:pt x="464" y="1734"/>
                  </a:cubicBezTo>
                  <a:cubicBezTo>
                    <a:pt x="1" y="1836"/>
                    <a:pt x="162" y="1976"/>
                    <a:pt x="424" y="2298"/>
                  </a:cubicBezTo>
                  <a:cubicBezTo>
                    <a:pt x="645" y="2560"/>
                    <a:pt x="886" y="2802"/>
                    <a:pt x="1149" y="3022"/>
                  </a:cubicBezTo>
                  <a:lnTo>
                    <a:pt x="1450" y="3264"/>
                  </a:lnTo>
                  <a:cubicBezTo>
                    <a:pt x="1893" y="3586"/>
                    <a:pt x="2356" y="3868"/>
                    <a:pt x="2859" y="4090"/>
                  </a:cubicBezTo>
                  <a:cubicBezTo>
                    <a:pt x="3806" y="4533"/>
                    <a:pt x="4812" y="4815"/>
                    <a:pt x="5838" y="5035"/>
                  </a:cubicBezTo>
                  <a:cubicBezTo>
                    <a:pt x="5496" y="4613"/>
                    <a:pt x="4973" y="4332"/>
                    <a:pt x="4469" y="4050"/>
                  </a:cubicBezTo>
                  <a:lnTo>
                    <a:pt x="4469" y="4050"/>
                  </a:lnTo>
                  <a:cubicBezTo>
                    <a:pt x="4702" y="4077"/>
                    <a:pt x="4939" y="4092"/>
                    <a:pt x="5177" y="4092"/>
                  </a:cubicBezTo>
                  <a:cubicBezTo>
                    <a:pt x="5453" y="4092"/>
                    <a:pt x="5729" y="4072"/>
                    <a:pt x="5999" y="4029"/>
                  </a:cubicBezTo>
                  <a:cubicBezTo>
                    <a:pt x="6141" y="4010"/>
                    <a:pt x="6302" y="3989"/>
                    <a:pt x="6422" y="3908"/>
                  </a:cubicBezTo>
                  <a:cubicBezTo>
                    <a:pt x="6543" y="3808"/>
                    <a:pt x="6624" y="3647"/>
                    <a:pt x="6583" y="3506"/>
                  </a:cubicBezTo>
                  <a:cubicBezTo>
                    <a:pt x="6543" y="3425"/>
                    <a:pt x="6482" y="3365"/>
                    <a:pt x="6422" y="3325"/>
                  </a:cubicBezTo>
                  <a:cubicBezTo>
                    <a:pt x="5899" y="2882"/>
                    <a:pt x="5174" y="2762"/>
                    <a:pt x="4490" y="2660"/>
                  </a:cubicBezTo>
                  <a:lnTo>
                    <a:pt x="4490" y="2660"/>
                  </a:lnTo>
                  <a:cubicBezTo>
                    <a:pt x="4557" y="2663"/>
                    <a:pt x="4625" y="2664"/>
                    <a:pt x="4692" y="2664"/>
                  </a:cubicBezTo>
                  <a:cubicBezTo>
                    <a:pt x="5167" y="2664"/>
                    <a:pt x="5639" y="2597"/>
                    <a:pt x="6079" y="2439"/>
                  </a:cubicBezTo>
                  <a:cubicBezTo>
                    <a:pt x="6342" y="2359"/>
                    <a:pt x="6624" y="2198"/>
                    <a:pt x="6624" y="1916"/>
                  </a:cubicBezTo>
                  <a:cubicBezTo>
                    <a:pt x="6603" y="1634"/>
                    <a:pt x="6281" y="1493"/>
                    <a:pt x="5999" y="1452"/>
                  </a:cubicBezTo>
                  <a:cubicBezTo>
                    <a:pt x="5662" y="1387"/>
                    <a:pt x="5320" y="1352"/>
                    <a:pt x="4975" y="1352"/>
                  </a:cubicBezTo>
                  <a:cubicBezTo>
                    <a:pt x="4680" y="1352"/>
                    <a:pt x="4384" y="1377"/>
                    <a:pt x="4087" y="1433"/>
                  </a:cubicBezTo>
                  <a:cubicBezTo>
                    <a:pt x="4509" y="1312"/>
                    <a:pt x="4912" y="1171"/>
                    <a:pt x="5335" y="1010"/>
                  </a:cubicBezTo>
                  <a:cubicBezTo>
                    <a:pt x="5617" y="889"/>
                    <a:pt x="5918" y="768"/>
                    <a:pt x="6120" y="547"/>
                  </a:cubicBezTo>
                  <a:cubicBezTo>
                    <a:pt x="6160" y="486"/>
                    <a:pt x="6221" y="406"/>
                    <a:pt x="6200" y="325"/>
                  </a:cubicBezTo>
                  <a:cubicBezTo>
                    <a:pt x="6200" y="225"/>
                    <a:pt x="6120" y="145"/>
                    <a:pt x="6020" y="105"/>
                  </a:cubicBezTo>
                  <a:cubicBezTo>
                    <a:pt x="5866" y="27"/>
                    <a:pt x="5702" y="1"/>
                    <a:pt x="5534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71"/>
            <p:cNvSpPr/>
            <p:nvPr/>
          </p:nvSpPr>
          <p:spPr>
            <a:xfrm>
              <a:off x="6408525" y="2489225"/>
              <a:ext cx="45850" cy="46300"/>
            </a:xfrm>
            <a:custGeom>
              <a:avLst/>
              <a:gdLst/>
              <a:ahLst/>
              <a:cxnLst/>
              <a:rect l="l" t="t" r="r" b="b"/>
              <a:pathLst>
                <a:path w="1834" h="1852" extrusionOk="0">
                  <a:moveTo>
                    <a:pt x="1691" y="0"/>
                  </a:moveTo>
                  <a:cubicBezTo>
                    <a:pt x="1310" y="121"/>
                    <a:pt x="886" y="222"/>
                    <a:pt x="464" y="322"/>
                  </a:cubicBezTo>
                  <a:cubicBezTo>
                    <a:pt x="1" y="424"/>
                    <a:pt x="162" y="564"/>
                    <a:pt x="424" y="886"/>
                  </a:cubicBezTo>
                  <a:cubicBezTo>
                    <a:pt x="645" y="1148"/>
                    <a:pt x="886" y="1390"/>
                    <a:pt x="1149" y="1610"/>
                  </a:cubicBezTo>
                  <a:lnTo>
                    <a:pt x="1450" y="1852"/>
                  </a:lnTo>
                  <a:cubicBezTo>
                    <a:pt x="1471" y="1833"/>
                    <a:pt x="1471" y="1833"/>
                    <a:pt x="1471" y="1812"/>
                  </a:cubicBezTo>
                  <a:cubicBezTo>
                    <a:pt x="1490" y="1771"/>
                    <a:pt x="1450" y="1712"/>
                    <a:pt x="1430" y="1672"/>
                  </a:cubicBezTo>
                  <a:cubicBezTo>
                    <a:pt x="1289" y="1430"/>
                    <a:pt x="1108" y="1229"/>
                    <a:pt x="886" y="1068"/>
                  </a:cubicBezTo>
                  <a:lnTo>
                    <a:pt x="886" y="1068"/>
                  </a:lnTo>
                  <a:cubicBezTo>
                    <a:pt x="1076" y="1131"/>
                    <a:pt x="1280" y="1207"/>
                    <a:pt x="1485" y="1207"/>
                  </a:cubicBezTo>
                  <a:cubicBezTo>
                    <a:pt x="1540" y="1207"/>
                    <a:pt x="1596" y="1201"/>
                    <a:pt x="1651" y="1189"/>
                  </a:cubicBezTo>
                  <a:cubicBezTo>
                    <a:pt x="1691" y="1168"/>
                    <a:pt x="1732" y="1148"/>
                    <a:pt x="1753" y="1127"/>
                  </a:cubicBezTo>
                  <a:cubicBezTo>
                    <a:pt x="1833" y="1027"/>
                    <a:pt x="1712" y="907"/>
                    <a:pt x="1611" y="846"/>
                  </a:cubicBezTo>
                  <a:cubicBezTo>
                    <a:pt x="1390" y="725"/>
                    <a:pt x="1149" y="625"/>
                    <a:pt x="886" y="585"/>
                  </a:cubicBezTo>
                  <a:cubicBezTo>
                    <a:pt x="1108" y="523"/>
                    <a:pt x="1329" y="464"/>
                    <a:pt x="1551" y="383"/>
                  </a:cubicBezTo>
                  <a:cubicBezTo>
                    <a:pt x="1611" y="362"/>
                    <a:pt x="1691" y="343"/>
                    <a:pt x="1753" y="282"/>
                  </a:cubicBezTo>
                  <a:cubicBezTo>
                    <a:pt x="1793" y="242"/>
                    <a:pt x="1833" y="142"/>
                    <a:pt x="1793" y="81"/>
                  </a:cubicBezTo>
                  <a:cubicBezTo>
                    <a:pt x="1772" y="40"/>
                    <a:pt x="1753" y="21"/>
                    <a:pt x="169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71"/>
            <p:cNvSpPr/>
            <p:nvPr/>
          </p:nvSpPr>
          <p:spPr>
            <a:xfrm>
              <a:off x="5968725" y="2467900"/>
              <a:ext cx="495175" cy="51425"/>
            </a:xfrm>
            <a:custGeom>
              <a:avLst/>
              <a:gdLst/>
              <a:ahLst/>
              <a:cxnLst/>
              <a:rect l="l" t="t" r="r" b="b"/>
              <a:pathLst>
                <a:path w="19807" h="2057" extrusionOk="0">
                  <a:moveTo>
                    <a:pt x="6429" y="0"/>
                  </a:moveTo>
                  <a:cubicBezTo>
                    <a:pt x="4366" y="0"/>
                    <a:pt x="2294" y="390"/>
                    <a:pt x="362" y="1156"/>
                  </a:cubicBezTo>
                  <a:lnTo>
                    <a:pt x="343" y="1156"/>
                  </a:lnTo>
                  <a:cubicBezTo>
                    <a:pt x="121" y="1256"/>
                    <a:pt x="0" y="1538"/>
                    <a:pt x="102" y="1779"/>
                  </a:cubicBezTo>
                  <a:cubicBezTo>
                    <a:pt x="177" y="1947"/>
                    <a:pt x="356" y="2057"/>
                    <a:pt x="544" y="2057"/>
                  </a:cubicBezTo>
                  <a:cubicBezTo>
                    <a:pt x="604" y="2057"/>
                    <a:pt x="666" y="2045"/>
                    <a:pt x="725" y="2021"/>
                  </a:cubicBezTo>
                  <a:cubicBezTo>
                    <a:pt x="2677" y="1174"/>
                    <a:pt x="4815" y="735"/>
                    <a:pt x="6961" y="735"/>
                  </a:cubicBezTo>
                  <a:cubicBezTo>
                    <a:pt x="7980" y="735"/>
                    <a:pt x="9001" y="834"/>
                    <a:pt x="10005" y="1035"/>
                  </a:cubicBezTo>
                  <a:cubicBezTo>
                    <a:pt x="10770" y="1175"/>
                    <a:pt x="11535" y="1417"/>
                    <a:pt x="12340" y="1618"/>
                  </a:cubicBezTo>
                  <a:cubicBezTo>
                    <a:pt x="12898" y="1741"/>
                    <a:pt x="13467" y="1790"/>
                    <a:pt x="14032" y="1790"/>
                  </a:cubicBezTo>
                  <a:cubicBezTo>
                    <a:pt x="14301" y="1790"/>
                    <a:pt x="14569" y="1779"/>
                    <a:pt x="14836" y="1760"/>
                  </a:cubicBezTo>
                  <a:cubicBezTo>
                    <a:pt x="15641" y="1719"/>
                    <a:pt x="16446" y="1599"/>
                    <a:pt x="17230" y="1558"/>
                  </a:cubicBezTo>
                  <a:cubicBezTo>
                    <a:pt x="17431" y="1548"/>
                    <a:pt x="17633" y="1543"/>
                    <a:pt x="17832" y="1543"/>
                  </a:cubicBezTo>
                  <a:cubicBezTo>
                    <a:pt x="18031" y="1543"/>
                    <a:pt x="18227" y="1548"/>
                    <a:pt x="18419" y="1558"/>
                  </a:cubicBezTo>
                  <a:cubicBezTo>
                    <a:pt x="18821" y="1599"/>
                    <a:pt x="19203" y="1679"/>
                    <a:pt x="19586" y="1779"/>
                  </a:cubicBezTo>
                  <a:cubicBezTo>
                    <a:pt x="19604" y="1788"/>
                    <a:pt x="19622" y="1792"/>
                    <a:pt x="19639" y="1792"/>
                  </a:cubicBezTo>
                  <a:cubicBezTo>
                    <a:pt x="19700" y="1792"/>
                    <a:pt x="19756" y="1742"/>
                    <a:pt x="19787" y="1679"/>
                  </a:cubicBezTo>
                  <a:cubicBezTo>
                    <a:pt x="19807" y="1599"/>
                    <a:pt x="19766" y="1518"/>
                    <a:pt x="19686" y="1497"/>
                  </a:cubicBezTo>
                  <a:cubicBezTo>
                    <a:pt x="19283" y="1357"/>
                    <a:pt x="18881" y="1277"/>
                    <a:pt x="18459" y="1215"/>
                  </a:cubicBezTo>
                  <a:cubicBezTo>
                    <a:pt x="18163" y="1186"/>
                    <a:pt x="17857" y="1168"/>
                    <a:pt x="17555" y="1168"/>
                  </a:cubicBezTo>
                  <a:cubicBezTo>
                    <a:pt x="17446" y="1168"/>
                    <a:pt x="17337" y="1170"/>
                    <a:pt x="17230" y="1175"/>
                  </a:cubicBezTo>
                  <a:cubicBezTo>
                    <a:pt x="16406" y="1196"/>
                    <a:pt x="15601" y="1277"/>
                    <a:pt x="14795" y="1296"/>
                  </a:cubicBezTo>
                  <a:cubicBezTo>
                    <a:pt x="14623" y="1305"/>
                    <a:pt x="14450" y="1310"/>
                    <a:pt x="14277" y="1310"/>
                  </a:cubicBezTo>
                  <a:cubicBezTo>
                    <a:pt x="13666" y="1310"/>
                    <a:pt x="13057" y="1247"/>
                    <a:pt x="12461" y="1075"/>
                  </a:cubicBezTo>
                  <a:cubicBezTo>
                    <a:pt x="11715" y="893"/>
                    <a:pt x="10931" y="612"/>
                    <a:pt x="10126" y="431"/>
                  </a:cubicBezTo>
                  <a:cubicBezTo>
                    <a:pt x="8919" y="143"/>
                    <a:pt x="7676" y="0"/>
                    <a:pt x="642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71"/>
            <p:cNvSpPr/>
            <p:nvPr/>
          </p:nvSpPr>
          <p:spPr>
            <a:xfrm>
              <a:off x="6063850" y="2489225"/>
              <a:ext cx="257025" cy="168650"/>
            </a:xfrm>
            <a:custGeom>
              <a:avLst/>
              <a:gdLst/>
              <a:ahLst/>
              <a:cxnLst/>
              <a:rect l="l" t="t" r="r" b="b"/>
              <a:pathLst>
                <a:path w="10281" h="6746" extrusionOk="0">
                  <a:moveTo>
                    <a:pt x="0" y="0"/>
                  </a:moveTo>
                  <a:cubicBezTo>
                    <a:pt x="0" y="0"/>
                    <a:pt x="2859" y="3523"/>
                    <a:pt x="4952" y="5134"/>
                  </a:cubicBezTo>
                  <a:cubicBezTo>
                    <a:pt x="6541" y="6341"/>
                    <a:pt x="8857" y="6663"/>
                    <a:pt x="9923" y="6744"/>
                  </a:cubicBezTo>
                  <a:cubicBezTo>
                    <a:pt x="9931" y="6745"/>
                    <a:pt x="9938" y="6745"/>
                    <a:pt x="9946" y="6745"/>
                  </a:cubicBezTo>
                  <a:cubicBezTo>
                    <a:pt x="10155" y="6745"/>
                    <a:pt x="10280" y="6496"/>
                    <a:pt x="10145" y="6320"/>
                  </a:cubicBezTo>
                  <a:cubicBezTo>
                    <a:pt x="9662" y="5657"/>
                    <a:pt x="8594" y="4329"/>
                    <a:pt x="6662" y="2577"/>
                  </a:cubicBezTo>
                  <a:cubicBezTo>
                    <a:pt x="3884" y="2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71"/>
            <p:cNvSpPr/>
            <p:nvPr/>
          </p:nvSpPr>
          <p:spPr>
            <a:xfrm>
              <a:off x="6062325" y="2487725"/>
              <a:ext cx="257175" cy="168100"/>
            </a:xfrm>
            <a:custGeom>
              <a:avLst/>
              <a:gdLst/>
              <a:ahLst/>
              <a:cxnLst/>
              <a:rect l="l" t="t" r="r" b="b"/>
              <a:pathLst>
                <a:path w="10287" h="6724" extrusionOk="0">
                  <a:moveTo>
                    <a:pt x="102" y="1"/>
                  </a:moveTo>
                  <a:cubicBezTo>
                    <a:pt x="81" y="1"/>
                    <a:pt x="40" y="1"/>
                    <a:pt x="21" y="20"/>
                  </a:cubicBezTo>
                  <a:cubicBezTo>
                    <a:pt x="0" y="60"/>
                    <a:pt x="0" y="81"/>
                    <a:pt x="40" y="100"/>
                  </a:cubicBezTo>
                  <a:lnTo>
                    <a:pt x="10185" y="6723"/>
                  </a:lnTo>
                  <a:lnTo>
                    <a:pt x="10206" y="6723"/>
                  </a:lnTo>
                  <a:cubicBezTo>
                    <a:pt x="10225" y="6723"/>
                    <a:pt x="10246" y="6723"/>
                    <a:pt x="10266" y="6703"/>
                  </a:cubicBezTo>
                  <a:cubicBezTo>
                    <a:pt x="10287" y="6683"/>
                    <a:pt x="10266" y="6643"/>
                    <a:pt x="10246" y="6622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1"/>
            <p:cNvSpPr/>
            <p:nvPr/>
          </p:nvSpPr>
          <p:spPr>
            <a:xfrm>
              <a:off x="6249500" y="2599450"/>
              <a:ext cx="31750" cy="51825"/>
            </a:xfrm>
            <a:custGeom>
              <a:avLst/>
              <a:gdLst/>
              <a:ahLst/>
              <a:cxnLst/>
              <a:rect l="l" t="t" r="r" b="b"/>
              <a:pathLst>
                <a:path w="1270" h="2073" extrusionOk="0">
                  <a:moveTo>
                    <a:pt x="1168" y="0"/>
                  </a:moveTo>
                  <a:lnTo>
                    <a:pt x="41" y="422"/>
                  </a:lnTo>
                  <a:cubicBezTo>
                    <a:pt x="1" y="422"/>
                    <a:pt x="1" y="462"/>
                    <a:pt x="1" y="483"/>
                  </a:cubicBezTo>
                  <a:lnTo>
                    <a:pt x="304" y="2013"/>
                  </a:lnTo>
                  <a:cubicBezTo>
                    <a:pt x="304" y="2053"/>
                    <a:pt x="344" y="2073"/>
                    <a:pt x="363" y="2073"/>
                  </a:cubicBezTo>
                  <a:cubicBezTo>
                    <a:pt x="403" y="2053"/>
                    <a:pt x="424" y="2032"/>
                    <a:pt x="424" y="1992"/>
                  </a:cubicBezTo>
                  <a:lnTo>
                    <a:pt x="122" y="502"/>
                  </a:lnTo>
                  <a:lnTo>
                    <a:pt x="1209" y="100"/>
                  </a:lnTo>
                  <a:cubicBezTo>
                    <a:pt x="1249" y="100"/>
                    <a:pt x="1270" y="60"/>
                    <a:pt x="1249" y="40"/>
                  </a:cubicBezTo>
                  <a:cubicBezTo>
                    <a:pt x="1249" y="0"/>
                    <a:pt x="1209" y="0"/>
                    <a:pt x="116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1"/>
            <p:cNvSpPr/>
            <p:nvPr/>
          </p:nvSpPr>
          <p:spPr>
            <a:xfrm>
              <a:off x="6195175" y="2554150"/>
              <a:ext cx="39275" cy="76000"/>
            </a:xfrm>
            <a:custGeom>
              <a:avLst/>
              <a:gdLst/>
              <a:ahLst/>
              <a:cxnLst/>
              <a:rect l="l" t="t" r="r" b="b"/>
              <a:pathLst>
                <a:path w="1571" h="3040" extrusionOk="0">
                  <a:moveTo>
                    <a:pt x="1470" y="1"/>
                  </a:moveTo>
                  <a:lnTo>
                    <a:pt x="21" y="825"/>
                  </a:lnTo>
                  <a:cubicBezTo>
                    <a:pt x="0" y="846"/>
                    <a:pt x="0" y="865"/>
                    <a:pt x="0" y="886"/>
                  </a:cubicBezTo>
                  <a:lnTo>
                    <a:pt x="343" y="2999"/>
                  </a:lnTo>
                  <a:cubicBezTo>
                    <a:pt x="362" y="3020"/>
                    <a:pt x="383" y="3039"/>
                    <a:pt x="403" y="3039"/>
                  </a:cubicBezTo>
                  <a:lnTo>
                    <a:pt x="424" y="3039"/>
                  </a:lnTo>
                  <a:cubicBezTo>
                    <a:pt x="443" y="3039"/>
                    <a:pt x="464" y="3020"/>
                    <a:pt x="464" y="2980"/>
                  </a:cubicBezTo>
                  <a:lnTo>
                    <a:pt x="121" y="905"/>
                  </a:lnTo>
                  <a:lnTo>
                    <a:pt x="1530" y="100"/>
                  </a:lnTo>
                  <a:cubicBezTo>
                    <a:pt x="1551" y="100"/>
                    <a:pt x="1570" y="60"/>
                    <a:pt x="1551" y="20"/>
                  </a:cubicBezTo>
                  <a:cubicBezTo>
                    <a:pt x="1530" y="1"/>
                    <a:pt x="1490" y="1"/>
                    <a:pt x="14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1"/>
            <p:cNvSpPr/>
            <p:nvPr/>
          </p:nvSpPr>
          <p:spPr>
            <a:xfrm>
              <a:off x="6146850" y="2522125"/>
              <a:ext cx="43825" cy="68775"/>
            </a:xfrm>
            <a:custGeom>
              <a:avLst/>
              <a:gdLst/>
              <a:ahLst/>
              <a:cxnLst/>
              <a:rect l="l" t="t" r="r" b="b"/>
              <a:pathLst>
                <a:path w="1753" h="2751" extrusionOk="0">
                  <a:moveTo>
                    <a:pt x="1702" y="0"/>
                  </a:moveTo>
                  <a:cubicBezTo>
                    <a:pt x="1691" y="0"/>
                    <a:pt x="1680" y="5"/>
                    <a:pt x="1672" y="13"/>
                  </a:cubicBezTo>
                  <a:lnTo>
                    <a:pt x="41" y="798"/>
                  </a:lnTo>
                  <a:cubicBezTo>
                    <a:pt x="22" y="798"/>
                    <a:pt x="1" y="818"/>
                    <a:pt x="1" y="858"/>
                  </a:cubicBezTo>
                  <a:lnTo>
                    <a:pt x="303" y="2691"/>
                  </a:lnTo>
                  <a:cubicBezTo>
                    <a:pt x="303" y="2731"/>
                    <a:pt x="323" y="2750"/>
                    <a:pt x="344" y="2750"/>
                  </a:cubicBezTo>
                  <a:lnTo>
                    <a:pt x="363" y="2750"/>
                  </a:lnTo>
                  <a:cubicBezTo>
                    <a:pt x="384" y="2731"/>
                    <a:pt x="403" y="2710"/>
                    <a:pt x="403" y="2670"/>
                  </a:cubicBezTo>
                  <a:lnTo>
                    <a:pt x="121" y="879"/>
                  </a:lnTo>
                  <a:lnTo>
                    <a:pt x="1712" y="114"/>
                  </a:lnTo>
                  <a:cubicBezTo>
                    <a:pt x="1732" y="93"/>
                    <a:pt x="1753" y="53"/>
                    <a:pt x="1732" y="34"/>
                  </a:cubicBezTo>
                  <a:cubicBezTo>
                    <a:pt x="1732" y="10"/>
                    <a:pt x="1718" y="0"/>
                    <a:pt x="170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1"/>
            <p:cNvSpPr/>
            <p:nvPr/>
          </p:nvSpPr>
          <p:spPr>
            <a:xfrm>
              <a:off x="6107125" y="2502100"/>
              <a:ext cx="37250" cy="45525"/>
            </a:xfrm>
            <a:custGeom>
              <a:avLst/>
              <a:gdLst/>
              <a:ahLst/>
              <a:cxnLst/>
              <a:rect l="l" t="t" r="r" b="b"/>
              <a:pathLst>
                <a:path w="1490" h="1821" extrusionOk="0">
                  <a:moveTo>
                    <a:pt x="1430" y="1"/>
                  </a:moveTo>
                  <a:cubicBezTo>
                    <a:pt x="1422" y="1"/>
                    <a:pt x="1415" y="3"/>
                    <a:pt x="1409" y="8"/>
                  </a:cubicBezTo>
                  <a:lnTo>
                    <a:pt x="41" y="612"/>
                  </a:lnTo>
                  <a:cubicBezTo>
                    <a:pt x="0" y="612"/>
                    <a:pt x="0" y="633"/>
                    <a:pt x="0" y="674"/>
                  </a:cubicBezTo>
                  <a:lnTo>
                    <a:pt x="202" y="1780"/>
                  </a:lnTo>
                  <a:cubicBezTo>
                    <a:pt x="202" y="1801"/>
                    <a:pt x="242" y="1820"/>
                    <a:pt x="261" y="1820"/>
                  </a:cubicBezTo>
                  <a:lnTo>
                    <a:pt x="282" y="1820"/>
                  </a:lnTo>
                  <a:cubicBezTo>
                    <a:pt x="301" y="1820"/>
                    <a:pt x="322" y="1780"/>
                    <a:pt x="322" y="1760"/>
                  </a:cubicBezTo>
                  <a:lnTo>
                    <a:pt x="121" y="693"/>
                  </a:lnTo>
                  <a:lnTo>
                    <a:pt x="1450" y="110"/>
                  </a:lnTo>
                  <a:cubicBezTo>
                    <a:pt x="1469" y="89"/>
                    <a:pt x="1490" y="70"/>
                    <a:pt x="1469" y="29"/>
                  </a:cubicBezTo>
                  <a:cubicBezTo>
                    <a:pt x="1469" y="15"/>
                    <a:pt x="1449" y="1"/>
                    <a:pt x="143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1"/>
            <p:cNvSpPr/>
            <p:nvPr/>
          </p:nvSpPr>
          <p:spPr>
            <a:xfrm>
              <a:off x="5710600" y="1905175"/>
              <a:ext cx="1433175" cy="747525"/>
            </a:xfrm>
            <a:custGeom>
              <a:avLst/>
              <a:gdLst/>
              <a:ahLst/>
              <a:cxnLst/>
              <a:rect l="l" t="t" r="r" b="b"/>
              <a:pathLst>
                <a:path w="57327" h="29901" extrusionOk="0">
                  <a:moveTo>
                    <a:pt x="57140" y="0"/>
                  </a:moveTo>
                  <a:cubicBezTo>
                    <a:pt x="57064" y="0"/>
                    <a:pt x="57000" y="51"/>
                    <a:pt x="56983" y="114"/>
                  </a:cubicBezTo>
                  <a:cubicBezTo>
                    <a:pt x="56017" y="2710"/>
                    <a:pt x="55011" y="5287"/>
                    <a:pt x="53561" y="7622"/>
                  </a:cubicBezTo>
                  <a:cubicBezTo>
                    <a:pt x="52837" y="8770"/>
                    <a:pt x="51991" y="9857"/>
                    <a:pt x="50985" y="10762"/>
                  </a:cubicBezTo>
                  <a:cubicBezTo>
                    <a:pt x="49978" y="11668"/>
                    <a:pt x="48832" y="12412"/>
                    <a:pt x="47603" y="12976"/>
                  </a:cubicBezTo>
                  <a:cubicBezTo>
                    <a:pt x="46355" y="13520"/>
                    <a:pt x="45048" y="13882"/>
                    <a:pt x="43719" y="14003"/>
                  </a:cubicBezTo>
                  <a:cubicBezTo>
                    <a:pt x="42391" y="14143"/>
                    <a:pt x="40961" y="14022"/>
                    <a:pt x="39533" y="14345"/>
                  </a:cubicBezTo>
                  <a:cubicBezTo>
                    <a:pt x="38124" y="14667"/>
                    <a:pt x="36835" y="15311"/>
                    <a:pt x="35587" y="15855"/>
                  </a:cubicBezTo>
                  <a:cubicBezTo>
                    <a:pt x="34963" y="16137"/>
                    <a:pt x="34339" y="16378"/>
                    <a:pt x="33695" y="16580"/>
                  </a:cubicBezTo>
                  <a:cubicBezTo>
                    <a:pt x="33051" y="16800"/>
                    <a:pt x="32386" y="16961"/>
                    <a:pt x="31723" y="17122"/>
                  </a:cubicBezTo>
                  <a:cubicBezTo>
                    <a:pt x="30394" y="17425"/>
                    <a:pt x="29025" y="17646"/>
                    <a:pt x="27676" y="17927"/>
                  </a:cubicBezTo>
                  <a:cubicBezTo>
                    <a:pt x="26992" y="18069"/>
                    <a:pt x="26307" y="18209"/>
                    <a:pt x="25623" y="18370"/>
                  </a:cubicBezTo>
                  <a:lnTo>
                    <a:pt x="24597" y="18592"/>
                  </a:lnTo>
                  <a:lnTo>
                    <a:pt x="23591" y="18853"/>
                  </a:lnTo>
                  <a:cubicBezTo>
                    <a:pt x="20893" y="19538"/>
                    <a:pt x="18216" y="20343"/>
                    <a:pt x="15599" y="21290"/>
                  </a:cubicBezTo>
                  <a:cubicBezTo>
                    <a:pt x="10346" y="23182"/>
                    <a:pt x="5274" y="25576"/>
                    <a:pt x="483" y="28455"/>
                  </a:cubicBezTo>
                  <a:lnTo>
                    <a:pt x="483" y="28475"/>
                  </a:lnTo>
                  <a:cubicBezTo>
                    <a:pt x="121" y="28697"/>
                    <a:pt x="0" y="29180"/>
                    <a:pt x="242" y="29542"/>
                  </a:cubicBezTo>
                  <a:cubicBezTo>
                    <a:pt x="384" y="29776"/>
                    <a:pt x="635" y="29900"/>
                    <a:pt x="892" y="29900"/>
                  </a:cubicBezTo>
                  <a:cubicBezTo>
                    <a:pt x="1035" y="29900"/>
                    <a:pt x="1179" y="29862"/>
                    <a:pt x="1308" y="29784"/>
                  </a:cubicBezTo>
                  <a:cubicBezTo>
                    <a:pt x="5958" y="26864"/>
                    <a:pt x="10889" y="24430"/>
                    <a:pt x="16022" y="22457"/>
                  </a:cubicBezTo>
                  <a:cubicBezTo>
                    <a:pt x="18599" y="21491"/>
                    <a:pt x="21216" y="20646"/>
                    <a:pt x="23872" y="19921"/>
                  </a:cubicBezTo>
                  <a:lnTo>
                    <a:pt x="24858" y="19639"/>
                  </a:lnTo>
                  <a:lnTo>
                    <a:pt x="25864" y="19398"/>
                  </a:lnTo>
                  <a:cubicBezTo>
                    <a:pt x="26529" y="19237"/>
                    <a:pt x="27214" y="19076"/>
                    <a:pt x="27877" y="18934"/>
                  </a:cubicBezTo>
                  <a:cubicBezTo>
                    <a:pt x="29227" y="18633"/>
                    <a:pt x="30574" y="18391"/>
                    <a:pt x="31943" y="18048"/>
                  </a:cubicBezTo>
                  <a:cubicBezTo>
                    <a:pt x="32628" y="17868"/>
                    <a:pt x="33312" y="17686"/>
                    <a:pt x="33977" y="17444"/>
                  </a:cubicBezTo>
                  <a:cubicBezTo>
                    <a:pt x="34661" y="17224"/>
                    <a:pt x="35306" y="16942"/>
                    <a:pt x="35950" y="16660"/>
                  </a:cubicBezTo>
                  <a:cubicBezTo>
                    <a:pt x="37217" y="16076"/>
                    <a:pt x="38425" y="15452"/>
                    <a:pt x="39713" y="15130"/>
                  </a:cubicBezTo>
                  <a:cubicBezTo>
                    <a:pt x="40982" y="14787"/>
                    <a:pt x="42370" y="14889"/>
                    <a:pt x="43800" y="14728"/>
                  </a:cubicBezTo>
                  <a:cubicBezTo>
                    <a:pt x="45209" y="14567"/>
                    <a:pt x="46578" y="14143"/>
                    <a:pt x="47866" y="13560"/>
                  </a:cubicBezTo>
                  <a:cubicBezTo>
                    <a:pt x="49154" y="12956"/>
                    <a:pt x="50341" y="12151"/>
                    <a:pt x="51368" y="11185"/>
                  </a:cubicBezTo>
                  <a:cubicBezTo>
                    <a:pt x="52415" y="10219"/>
                    <a:pt x="53260" y="9071"/>
                    <a:pt x="53985" y="7884"/>
                  </a:cubicBezTo>
                  <a:cubicBezTo>
                    <a:pt x="55434" y="5469"/>
                    <a:pt x="56400" y="2852"/>
                    <a:pt x="57305" y="235"/>
                  </a:cubicBezTo>
                  <a:cubicBezTo>
                    <a:pt x="57326" y="134"/>
                    <a:pt x="57286" y="34"/>
                    <a:pt x="57205" y="13"/>
                  </a:cubicBezTo>
                  <a:cubicBezTo>
                    <a:pt x="57183" y="4"/>
                    <a:pt x="57161" y="0"/>
                    <a:pt x="5714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1"/>
            <p:cNvSpPr/>
            <p:nvPr/>
          </p:nvSpPr>
          <p:spPr>
            <a:xfrm>
              <a:off x="6900675" y="1757325"/>
              <a:ext cx="205325" cy="485575"/>
            </a:xfrm>
            <a:custGeom>
              <a:avLst/>
              <a:gdLst/>
              <a:ahLst/>
              <a:cxnLst/>
              <a:rect l="l" t="t" r="r" b="b"/>
              <a:pathLst>
                <a:path w="8213" h="19423" extrusionOk="0">
                  <a:moveTo>
                    <a:pt x="7860" y="0"/>
                  </a:moveTo>
                  <a:cubicBezTo>
                    <a:pt x="7725" y="0"/>
                    <a:pt x="7603" y="97"/>
                    <a:pt x="7569" y="251"/>
                  </a:cubicBezTo>
                  <a:cubicBezTo>
                    <a:pt x="7408" y="1056"/>
                    <a:pt x="7126" y="1882"/>
                    <a:pt x="6844" y="2687"/>
                  </a:cubicBezTo>
                  <a:cubicBezTo>
                    <a:pt x="6543" y="3492"/>
                    <a:pt x="6240" y="4297"/>
                    <a:pt x="5918" y="5103"/>
                  </a:cubicBezTo>
                  <a:cubicBezTo>
                    <a:pt x="5617" y="5908"/>
                    <a:pt x="5314" y="6713"/>
                    <a:pt x="5032" y="7537"/>
                  </a:cubicBezTo>
                  <a:cubicBezTo>
                    <a:pt x="4772" y="8383"/>
                    <a:pt x="4611" y="9249"/>
                    <a:pt x="4449" y="10094"/>
                  </a:cubicBezTo>
                  <a:cubicBezTo>
                    <a:pt x="4168" y="11785"/>
                    <a:pt x="3784" y="13455"/>
                    <a:pt x="3121" y="15025"/>
                  </a:cubicBezTo>
                  <a:cubicBezTo>
                    <a:pt x="2456" y="16576"/>
                    <a:pt x="1470" y="18004"/>
                    <a:pt x="121" y="18991"/>
                  </a:cubicBezTo>
                  <a:cubicBezTo>
                    <a:pt x="21" y="19072"/>
                    <a:pt x="0" y="19212"/>
                    <a:pt x="61" y="19333"/>
                  </a:cubicBezTo>
                  <a:cubicBezTo>
                    <a:pt x="108" y="19392"/>
                    <a:pt x="182" y="19423"/>
                    <a:pt x="256" y="19423"/>
                  </a:cubicBezTo>
                  <a:cubicBezTo>
                    <a:pt x="308" y="19423"/>
                    <a:pt x="361" y="19407"/>
                    <a:pt x="403" y="19373"/>
                  </a:cubicBezTo>
                  <a:cubicBezTo>
                    <a:pt x="1852" y="18326"/>
                    <a:pt x="2899" y="16837"/>
                    <a:pt x="3604" y="15226"/>
                  </a:cubicBezTo>
                  <a:cubicBezTo>
                    <a:pt x="4308" y="13616"/>
                    <a:pt x="4691" y="11906"/>
                    <a:pt x="5013" y="10194"/>
                  </a:cubicBezTo>
                  <a:cubicBezTo>
                    <a:pt x="5174" y="9349"/>
                    <a:pt x="5314" y="8524"/>
                    <a:pt x="5596" y="7719"/>
                  </a:cubicBezTo>
                  <a:cubicBezTo>
                    <a:pt x="5858" y="6914"/>
                    <a:pt x="6160" y="6109"/>
                    <a:pt x="6482" y="5304"/>
                  </a:cubicBezTo>
                  <a:cubicBezTo>
                    <a:pt x="6784" y="4499"/>
                    <a:pt x="7106" y="3694"/>
                    <a:pt x="7408" y="2888"/>
                  </a:cubicBezTo>
                  <a:cubicBezTo>
                    <a:pt x="7689" y="2062"/>
                    <a:pt x="7992" y="1257"/>
                    <a:pt x="8172" y="372"/>
                  </a:cubicBezTo>
                  <a:cubicBezTo>
                    <a:pt x="8213" y="191"/>
                    <a:pt x="8113" y="30"/>
                    <a:pt x="7931" y="9"/>
                  </a:cubicBezTo>
                  <a:cubicBezTo>
                    <a:pt x="7907" y="3"/>
                    <a:pt x="7884" y="0"/>
                    <a:pt x="786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1"/>
            <p:cNvSpPr/>
            <p:nvPr/>
          </p:nvSpPr>
          <p:spPr>
            <a:xfrm>
              <a:off x="6945950" y="1843475"/>
              <a:ext cx="61425" cy="249225"/>
            </a:xfrm>
            <a:custGeom>
              <a:avLst/>
              <a:gdLst/>
              <a:ahLst/>
              <a:cxnLst/>
              <a:rect l="l" t="t" r="r" b="b"/>
              <a:pathLst>
                <a:path w="2457" h="9969" extrusionOk="0">
                  <a:moveTo>
                    <a:pt x="137" y="0"/>
                  </a:moveTo>
                  <a:cubicBezTo>
                    <a:pt x="125" y="0"/>
                    <a:pt x="113" y="2"/>
                    <a:pt x="102" y="6"/>
                  </a:cubicBezTo>
                  <a:cubicBezTo>
                    <a:pt x="22" y="46"/>
                    <a:pt x="1" y="127"/>
                    <a:pt x="22" y="186"/>
                  </a:cubicBezTo>
                  <a:cubicBezTo>
                    <a:pt x="605" y="1697"/>
                    <a:pt x="988" y="3286"/>
                    <a:pt x="1289" y="4896"/>
                  </a:cubicBezTo>
                  <a:cubicBezTo>
                    <a:pt x="1450" y="5702"/>
                    <a:pt x="1571" y="6507"/>
                    <a:pt x="1713" y="7312"/>
                  </a:cubicBezTo>
                  <a:cubicBezTo>
                    <a:pt x="1853" y="8117"/>
                    <a:pt x="1954" y="8903"/>
                    <a:pt x="1933" y="9687"/>
                  </a:cubicBezTo>
                  <a:lnTo>
                    <a:pt x="1914" y="9708"/>
                  </a:lnTo>
                  <a:cubicBezTo>
                    <a:pt x="1914" y="9848"/>
                    <a:pt x="2035" y="9969"/>
                    <a:pt x="2175" y="9969"/>
                  </a:cubicBezTo>
                  <a:cubicBezTo>
                    <a:pt x="2316" y="9969"/>
                    <a:pt x="2437" y="9848"/>
                    <a:pt x="2437" y="9708"/>
                  </a:cubicBezTo>
                  <a:cubicBezTo>
                    <a:pt x="2457" y="8863"/>
                    <a:pt x="2316" y="8037"/>
                    <a:pt x="2175" y="7231"/>
                  </a:cubicBezTo>
                  <a:lnTo>
                    <a:pt x="1692" y="4816"/>
                  </a:lnTo>
                  <a:cubicBezTo>
                    <a:pt x="1329" y="3206"/>
                    <a:pt x="927" y="1616"/>
                    <a:pt x="283" y="87"/>
                  </a:cubicBezTo>
                  <a:cubicBezTo>
                    <a:pt x="250" y="36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1"/>
            <p:cNvSpPr/>
            <p:nvPr/>
          </p:nvSpPr>
          <p:spPr>
            <a:xfrm>
              <a:off x="7008350" y="1391075"/>
              <a:ext cx="205350" cy="476725"/>
            </a:xfrm>
            <a:custGeom>
              <a:avLst/>
              <a:gdLst/>
              <a:ahLst/>
              <a:cxnLst/>
              <a:rect l="l" t="t" r="r" b="b"/>
              <a:pathLst>
                <a:path w="8214" h="19069" extrusionOk="0">
                  <a:moveTo>
                    <a:pt x="6626" y="0"/>
                  </a:moveTo>
                  <a:cubicBezTo>
                    <a:pt x="6492" y="0"/>
                    <a:pt x="6355" y="60"/>
                    <a:pt x="6262" y="188"/>
                  </a:cubicBezTo>
                  <a:cubicBezTo>
                    <a:pt x="5516" y="1275"/>
                    <a:pt x="4067" y="3629"/>
                    <a:pt x="2397" y="7514"/>
                  </a:cubicBezTo>
                  <a:cubicBezTo>
                    <a:pt x="1" y="13129"/>
                    <a:pt x="2035" y="19068"/>
                    <a:pt x="2035" y="19068"/>
                  </a:cubicBezTo>
                  <a:cubicBezTo>
                    <a:pt x="2035" y="19068"/>
                    <a:pt x="5899" y="12807"/>
                    <a:pt x="7228" y="8762"/>
                  </a:cubicBezTo>
                  <a:cubicBezTo>
                    <a:pt x="8213" y="5703"/>
                    <a:pt x="7469" y="1959"/>
                    <a:pt x="7046" y="308"/>
                  </a:cubicBezTo>
                  <a:cubicBezTo>
                    <a:pt x="6988" y="111"/>
                    <a:pt x="6810" y="0"/>
                    <a:pt x="6626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1"/>
            <p:cNvSpPr/>
            <p:nvPr/>
          </p:nvSpPr>
          <p:spPr>
            <a:xfrm>
              <a:off x="7056675" y="1389200"/>
              <a:ext cx="121800" cy="481100"/>
            </a:xfrm>
            <a:custGeom>
              <a:avLst/>
              <a:gdLst/>
              <a:ahLst/>
              <a:cxnLst/>
              <a:rect l="l" t="t" r="r" b="b"/>
              <a:pathLst>
                <a:path w="4872" h="19244" extrusionOk="0">
                  <a:moveTo>
                    <a:pt x="4791" y="0"/>
                  </a:moveTo>
                  <a:cubicBezTo>
                    <a:pt x="4750" y="0"/>
                    <a:pt x="4691" y="21"/>
                    <a:pt x="4691" y="81"/>
                  </a:cubicBezTo>
                  <a:lnTo>
                    <a:pt x="0" y="19122"/>
                  </a:lnTo>
                  <a:cubicBezTo>
                    <a:pt x="0" y="19163"/>
                    <a:pt x="21" y="19224"/>
                    <a:pt x="81" y="19243"/>
                  </a:cubicBezTo>
                  <a:lnTo>
                    <a:pt x="102" y="19243"/>
                  </a:lnTo>
                  <a:cubicBezTo>
                    <a:pt x="142" y="19243"/>
                    <a:pt x="182" y="19203"/>
                    <a:pt x="182" y="19163"/>
                  </a:cubicBezTo>
                  <a:lnTo>
                    <a:pt x="4852" y="121"/>
                  </a:lnTo>
                  <a:cubicBezTo>
                    <a:pt x="4871" y="61"/>
                    <a:pt x="4852" y="21"/>
                    <a:pt x="479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71"/>
            <p:cNvSpPr/>
            <p:nvPr/>
          </p:nvSpPr>
          <p:spPr>
            <a:xfrm>
              <a:off x="7112025" y="1476425"/>
              <a:ext cx="91125" cy="42625"/>
            </a:xfrm>
            <a:custGeom>
              <a:avLst/>
              <a:gdLst/>
              <a:ahLst/>
              <a:cxnLst/>
              <a:rect l="l" t="t" r="r" b="b"/>
              <a:pathLst>
                <a:path w="3645" h="1705" extrusionOk="0">
                  <a:moveTo>
                    <a:pt x="96" y="1"/>
                  </a:moveTo>
                  <a:cubicBezTo>
                    <a:pt x="77" y="1"/>
                    <a:pt x="57" y="6"/>
                    <a:pt x="41" y="14"/>
                  </a:cubicBezTo>
                  <a:cubicBezTo>
                    <a:pt x="0" y="54"/>
                    <a:pt x="0" y="115"/>
                    <a:pt x="21" y="155"/>
                  </a:cubicBezTo>
                  <a:lnTo>
                    <a:pt x="1269" y="1664"/>
                  </a:lnTo>
                  <a:cubicBezTo>
                    <a:pt x="1289" y="1685"/>
                    <a:pt x="1309" y="1704"/>
                    <a:pt x="1350" y="1704"/>
                  </a:cubicBezTo>
                  <a:cubicBezTo>
                    <a:pt x="1369" y="1704"/>
                    <a:pt x="1369" y="1704"/>
                    <a:pt x="1390" y="1685"/>
                  </a:cubicBezTo>
                  <a:lnTo>
                    <a:pt x="3583" y="416"/>
                  </a:lnTo>
                  <a:cubicBezTo>
                    <a:pt x="3623" y="376"/>
                    <a:pt x="3644" y="316"/>
                    <a:pt x="3604" y="276"/>
                  </a:cubicBezTo>
                  <a:cubicBezTo>
                    <a:pt x="3591" y="251"/>
                    <a:pt x="3563" y="233"/>
                    <a:pt x="3534" y="233"/>
                  </a:cubicBezTo>
                  <a:cubicBezTo>
                    <a:pt x="3516" y="233"/>
                    <a:pt x="3499" y="240"/>
                    <a:pt x="3483" y="255"/>
                  </a:cubicBezTo>
                  <a:lnTo>
                    <a:pt x="1369" y="1503"/>
                  </a:lnTo>
                  <a:lnTo>
                    <a:pt x="161" y="34"/>
                  </a:lnTo>
                  <a:cubicBezTo>
                    <a:pt x="150" y="11"/>
                    <a:pt x="124" y="1"/>
                    <a:pt x="9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71"/>
            <p:cNvSpPr/>
            <p:nvPr/>
          </p:nvSpPr>
          <p:spPr>
            <a:xfrm>
              <a:off x="7067725" y="1572125"/>
              <a:ext cx="131875" cy="49100"/>
            </a:xfrm>
            <a:custGeom>
              <a:avLst/>
              <a:gdLst/>
              <a:ahLst/>
              <a:cxnLst/>
              <a:rect l="l" t="t" r="r" b="b"/>
              <a:pathLst>
                <a:path w="5275" h="1964" extrusionOk="0">
                  <a:moveTo>
                    <a:pt x="94" y="1"/>
                  </a:moveTo>
                  <a:cubicBezTo>
                    <a:pt x="72" y="1"/>
                    <a:pt x="52" y="11"/>
                    <a:pt x="41" y="31"/>
                  </a:cubicBezTo>
                  <a:cubicBezTo>
                    <a:pt x="1" y="71"/>
                    <a:pt x="1" y="131"/>
                    <a:pt x="41" y="171"/>
                  </a:cubicBezTo>
                  <a:lnTo>
                    <a:pt x="2075" y="1942"/>
                  </a:lnTo>
                  <a:cubicBezTo>
                    <a:pt x="2094" y="1942"/>
                    <a:pt x="2115" y="1963"/>
                    <a:pt x="2135" y="1963"/>
                  </a:cubicBezTo>
                  <a:cubicBezTo>
                    <a:pt x="2156" y="1963"/>
                    <a:pt x="2175" y="1963"/>
                    <a:pt x="2175" y="1942"/>
                  </a:cubicBezTo>
                  <a:lnTo>
                    <a:pt x="5215" y="272"/>
                  </a:lnTo>
                  <a:cubicBezTo>
                    <a:pt x="5255" y="251"/>
                    <a:pt x="5275" y="192"/>
                    <a:pt x="5255" y="152"/>
                  </a:cubicBezTo>
                  <a:cubicBezTo>
                    <a:pt x="5240" y="122"/>
                    <a:pt x="5204" y="103"/>
                    <a:pt x="5170" y="103"/>
                  </a:cubicBezTo>
                  <a:cubicBezTo>
                    <a:pt x="5158" y="103"/>
                    <a:pt x="5145" y="106"/>
                    <a:pt x="5135" y="111"/>
                  </a:cubicBezTo>
                  <a:lnTo>
                    <a:pt x="2156" y="1762"/>
                  </a:lnTo>
                  <a:lnTo>
                    <a:pt x="162" y="31"/>
                  </a:lnTo>
                  <a:cubicBezTo>
                    <a:pt x="142" y="11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71"/>
            <p:cNvSpPr/>
            <p:nvPr/>
          </p:nvSpPr>
          <p:spPr>
            <a:xfrm>
              <a:off x="7042100" y="1656025"/>
              <a:ext cx="123800" cy="56250"/>
            </a:xfrm>
            <a:custGeom>
              <a:avLst/>
              <a:gdLst/>
              <a:ahLst/>
              <a:cxnLst/>
              <a:rect l="l" t="t" r="r" b="b"/>
              <a:pathLst>
                <a:path w="4952" h="2250" extrusionOk="0">
                  <a:moveTo>
                    <a:pt x="101" y="1"/>
                  </a:moveTo>
                  <a:cubicBezTo>
                    <a:pt x="81" y="1"/>
                    <a:pt x="61" y="6"/>
                    <a:pt x="40" y="16"/>
                  </a:cubicBezTo>
                  <a:cubicBezTo>
                    <a:pt x="0" y="56"/>
                    <a:pt x="0" y="116"/>
                    <a:pt x="40" y="156"/>
                  </a:cubicBezTo>
                  <a:lnTo>
                    <a:pt x="2113" y="2209"/>
                  </a:lnTo>
                  <a:cubicBezTo>
                    <a:pt x="2113" y="2230"/>
                    <a:pt x="2153" y="2250"/>
                    <a:pt x="2174" y="2250"/>
                  </a:cubicBezTo>
                  <a:cubicBezTo>
                    <a:pt x="2193" y="2250"/>
                    <a:pt x="2193" y="2230"/>
                    <a:pt x="2214" y="2230"/>
                  </a:cubicBezTo>
                  <a:lnTo>
                    <a:pt x="4891" y="800"/>
                  </a:lnTo>
                  <a:cubicBezTo>
                    <a:pt x="4931" y="781"/>
                    <a:pt x="4952" y="720"/>
                    <a:pt x="4912" y="680"/>
                  </a:cubicBezTo>
                  <a:cubicBezTo>
                    <a:pt x="4896" y="650"/>
                    <a:pt x="4870" y="632"/>
                    <a:pt x="4834" y="632"/>
                  </a:cubicBezTo>
                  <a:cubicBezTo>
                    <a:pt x="4821" y="632"/>
                    <a:pt x="4807" y="634"/>
                    <a:pt x="4791" y="639"/>
                  </a:cubicBezTo>
                  <a:lnTo>
                    <a:pt x="2193" y="2029"/>
                  </a:lnTo>
                  <a:lnTo>
                    <a:pt x="161" y="16"/>
                  </a:lnTo>
                  <a:cubicBezTo>
                    <a:pt x="141" y="6"/>
                    <a:pt x="121" y="1"/>
                    <a:pt x="10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71"/>
            <p:cNvSpPr/>
            <p:nvPr/>
          </p:nvSpPr>
          <p:spPr>
            <a:xfrm>
              <a:off x="7036050" y="1737175"/>
              <a:ext cx="86050" cy="49100"/>
            </a:xfrm>
            <a:custGeom>
              <a:avLst/>
              <a:gdLst/>
              <a:ahLst/>
              <a:cxnLst/>
              <a:rect l="l" t="t" r="r" b="b"/>
              <a:pathLst>
                <a:path w="3442" h="1964" extrusionOk="0">
                  <a:moveTo>
                    <a:pt x="111" y="1"/>
                  </a:moveTo>
                  <a:cubicBezTo>
                    <a:pt x="86" y="1"/>
                    <a:pt x="61" y="11"/>
                    <a:pt x="41" y="31"/>
                  </a:cubicBezTo>
                  <a:cubicBezTo>
                    <a:pt x="1" y="71"/>
                    <a:pt x="1" y="131"/>
                    <a:pt x="41" y="171"/>
                  </a:cubicBezTo>
                  <a:lnTo>
                    <a:pt x="1691" y="1942"/>
                  </a:lnTo>
                  <a:cubicBezTo>
                    <a:pt x="1711" y="1963"/>
                    <a:pt x="1732" y="1963"/>
                    <a:pt x="1751" y="1963"/>
                  </a:cubicBezTo>
                  <a:lnTo>
                    <a:pt x="1812" y="1963"/>
                  </a:lnTo>
                  <a:lnTo>
                    <a:pt x="3402" y="1037"/>
                  </a:lnTo>
                  <a:cubicBezTo>
                    <a:pt x="3442" y="1017"/>
                    <a:pt x="3442" y="957"/>
                    <a:pt x="3423" y="917"/>
                  </a:cubicBezTo>
                  <a:cubicBezTo>
                    <a:pt x="3407" y="887"/>
                    <a:pt x="3371" y="868"/>
                    <a:pt x="3337" y="868"/>
                  </a:cubicBezTo>
                  <a:cubicBezTo>
                    <a:pt x="3325" y="868"/>
                    <a:pt x="3313" y="871"/>
                    <a:pt x="3302" y="876"/>
                  </a:cubicBezTo>
                  <a:lnTo>
                    <a:pt x="1772" y="1762"/>
                  </a:lnTo>
                  <a:lnTo>
                    <a:pt x="181" y="31"/>
                  </a:lnTo>
                  <a:cubicBezTo>
                    <a:pt x="161" y="11"/>
                    <a:pt x="136" y="1"/>
                    <a:pt x="11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71"/>
            <p:cNvSpPr/>
            <p:nvPr/>
          </p:nvSpPr>
          <p:spPr>
            <a:xfrm>
              <a:off x="6829725" y="1532500"/>
              <a:ext cx="152500" cy="392125"/>
            </a:xfrm>
            <a:custGeom>
              <a:avLst/>
              <a:gdLst/>
              <a:ahLst/>
              <a:cxnLst/>
              <a:rect l="l" t="t" r="r" b="b"/>
              <a:pathLst>
                <a:path w="6100" h="15685" extrusionOk="0">
                  <a:moveTo>
                    <a:pt x="736" y="0"/>
                  </a:moveTo>
                  <a:cubicBezTo>
                    <a:pt x="503" y="0"/>
                    <a:pt x="237" y="185"/>
                    <a:pt x="222" y="427"/>
                  </a:cubicBezTo>
                  <a:cubicBezTo>
                    <a:pt x="101" y="1595"/>
                    <a:pt x="1" y="4051"/>
                    <a:pt x="484" y="7633"/>
                  </a:cubicBezTo>
                  <a:cubicBezTo>
                    <a:pt x="1168" y="12827"/>
                    <a:pt x="5817" y="15685"/>
                    <a:pt x="5817" y="15685"/>
                  </a:cubicBezTo>
                  <a:cubicBezTo>
                    <a:pt x="5817" y="15685"/>
                    <a:pt x="6099" y="9204"/>
                    <a:pt x="5254" y="5701"/>
                  </a:cubicBezTo>
                  <a:cubicBezTo>
                    <a:pt x="4610" y="3044"/>
                    <a:pt x="2135" y="931"/>
                    <a:pt x="946" y="65"/>
                  </a:cubicBezTo>
                  <a:cubicBezTo>
                    <a:pt x="886" y="20"/>
                    <a:pt x="813" y="0"/>
                    <a:pt x="736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71"/>
            <p:cNvSpPr/>
            <p:nvPr/>
          </p:nvSpPr>
          <p:spPr>
            <a:xfrm>
              <a:off x="6840275" y="1531925"/>
              <a:ext cx="137425" cy="394725"/>
            </a:xfrm>
            <a:custGeom>
              <a:avLst/>
              <a:gdLst/>
              <a:ahLst/>
              <a:cxnLst/>
              <a:rect l="l" t="t" r="r" b="b"/>
              <a:pathLst>
                <a:path w="5497" h="15789" extrusionOk="0">
                  <a:moveTo>
                    <a:pt x="95" y="0"/>
                  </a:moveTo>
                  <a:cubicBezTo>
                    <a:pt x="83" y="0"/>
                    <a:pt x="72" y="3"/>
                    <a:pt x="62" y="8"/>
                  </a:cubicBezTo>
                  <a:cubicBezTo>
                    <a:pt x="22" y="29"/>
                    <a:pt x="1" y="69"/>
                    <a:pt x="22" y="109"/>
                  </a:cubicBezTo>
                  <a:lnTo>
                    <a:pt x="5315" y="15729"/>
                  </a:lnTo>
                  <a:cubicBezTo>
                    <a:pt x="5336" y="15769"/>
                    <a:pt x="5355" y="15788"/>
                    <a:pt x="5395" y="15788"/>
                  </a:cubicBezTo>
                  <a:lnTo>
                    <a:pt x="5416" y="15788"/>
                  </a:lnTo>
                  <a:cubicBezTo>
                    <a:pt x="5476" y="15769"/>
                    <a:pt x="5497" y="15729"/>
                    <a:pt x="5476" y="15689"/>
                  </a:cubicBezTo>
                  <a:lnTo>
                    <a:pt x="183" y="69"/>
                  </a:lnTo>
                  <a:cubicBezTo>
                    <a:pt x="167" y="23"/>
                    <a:pt x="129" y="0"/>
                    <a:pt x="9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71"/>
            <p:cNvSpPr/>
            <p:nvPr/>
          </p:nvSpPr>
          <p:spPr>
            <a:xfrm>
              <a:off x="6829725" y="1580875"/>
              <a:ext cx="82050" cy="57925"/>
            </a:xfrm>
            <a:custGeom>
              <a:avLst/>
              <a:gdLst/>
              <a:ahLst/>
              <a:cxnLst/>
              <a:rect l="l" t="t" r="r" b="b"/>
              <a:pathLst>
                <a:path w="3282" h="2317" extrusionOk="0">
                  <a:moveTo>
                    <a:pt x="3170" y="1"/>
                  </a:moveTo>
                  <a:cubicBezTo>
                    <a:pt x="3141" y="1"/>
                    <a:pt x="3113" y="18"/>
                    <a:pt x="3101" y="43"/>
                  </a:cubicBezTo>
                  <a:lnTo>
                    <a:pt x="1872" y="2137"/>
                  </a:lnTo>
                  <a:lnTo>
                    <a:pt x="122" y="1834"/>
                  </a:lnTo>
                  <a:cubicBezTo>
                    <a:pt x="111" y="1830"/>
                    <a:pt x="101" y="1829"/>
                    <a:pt x="91" y="1829"/>
                  </a:cubicBezTo>
                  <a:cubicBezTo>
                    <a:pt x="47" y="1829"/>
                    <a:pt x="20" y="1862"/>
                    <a:pt x="20" y="1895"/>
                  </a:cubicBezTo>
                  <a:cubicBezTo>
                    <a:pt x="1" y="1955"/>
                    <a:pt x="41" y="1995"/>
                    <a:pt x="81" y="1995"/>
                  </a:cubicBezTo>
                  <a:lnTo>
                    <a:pt x="1912" y="2317"/>
                  </a:lnTo>
                  <a:lnTo>
                    <a:pt x="1933" y="2317"/>
                  </a:lnTo>
                  <a:cubicBezTo>
                    <a:pt x="1953" y="2317"/>
                    <a:pt x="1974" y="2298"/>
                    <a:pt x="1993" y="2277"/>
                  </a:cubicBezTo>
                  <a:lnTo>
                    <a:pt x="3262" y="124"/>
                  </a:lnTo>
                  <a:cubicBezTo>
                    <a:pt x="3281" y="83"/>
                    <a:pt x="3262" y="43"/>
                    <a:pt x="3222" y="22"/>
                  </a:cubicBezTo>
                  <a:cubicBezTo>
                    <a:pt x="3206" y="7"/>
                    <a:pt x="3188" y="1"/>
                    <a:pt x="31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71"/>
            <p:cNvSpPr/>
            <p:nvPr/>
          </p:nvSpPr>
          <p:spPr>
            <a:xfrm>
              <a:off x="6838800" y="1645300"/>
              <a:ext cx="115225" cy="76550"/>
            </a:xfrm>
            <a:custGeom>
              <a:avLst/>
              <a:gdLst/>
              <a:ahLst/>
              <a:cxnLst/>
              <a:rect l="l" t="t" r="r" b="b"/>
              <a:pathLst>
                <a:path w="4609" h="3062" extrusionOk="0">
                  <a:moveTo>
                    <a:pt x="4518" y="0"/>
                  </a:moveTo>
                  <a:cubicBezTo>
                    <a:pt x="4489" y="0"/>
                    <a:pt x="4461" y="18"/>
                    <a:pt x="4448" y="43"/>
                  </a:cubicBezTo>
                  <a:lnTo>
                    <a:pt x="2677" y="2901"/>
                  </a:lnTo>
                  <a:lnTo>
                    <a:pt x="100" y="2861"/>
                  </a:lnTo>
                  <a:cubicBezTo>
                    <a:pt x="60" y="2880"/>
                    <a:pt x="0" y="2901"/>
                    <a:pt x="0" y="2960"/>
                  </a:cubicBezTo>
                  <a:cubicBezTo>
                    <a:pt x="0" y="3001"/>
                    <a:pt x="41" y="3041"/>
                    <a:pt x="100" y="3041"/>
                  </a:cubicBezTo>
                  <a:lnTo>
                    <a:pt x="2717" y="3062"/>
                  </a:lnTo>
                  <a:cubicBezTo>
                    <a:pt x="2738" y="3062"/>
                    <a:pt x="2778" y="3062"/>
                    <a:pt x="2797" y="3022"/>
                  </a:cubicBezTo>
                  <a:lnTo>
                    <a:pt x="4590" y="142"/>
                  </a:lnTo>
                  <a:cubicBezTo>
                    <a:pt x="4609" y="102"/>
                    <a:pt x="4609" y="43"/>
                    <a:pt x="4569" y="22"/>
                  </a:cubicBezTo>
                  <a:cubicBezTo>
                    <a:pt x="4553" y="6"/>
                    <a:pt x="4535" y="0"/>
                    <a:pt x="451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71"/>
            <p:cNvSpPr/>
            <p:nvPr/>
          </p:nvSpPr>
          <p:spPr>
            <a:xfrm>
              <a:off x="6857925" y="1731050"/>
              <a:ext cx="114750" cy="66775"/>
            </a:xfrm>
            <a:custGeom>
              <a:avLst/>
              <a:gdLst/>
              <a:ahLst/>
              <a:cxnLst/>
              <a:rect l="l" t="t" r="r" b="b"/>
              <a:pathLst>
                <a:path w="4590" h="2671" extrusionOk="0">
                  <a:moveTo>
                    <a:pt x="4479" y="1"/>
                  </a:moveTo>
                  <a:cubicBezTo>
                    <a:pt x="4455" y="1"/>
                    <a:pt x="4431" y="11"/>
                    <a:pt x="4408" y="34"/>
                  </a:cubicBezTo>
                  <a:lnTo>
                    <a:pt x="2837" y="2509"/>
                  </a:lnTo>
                  <a:lnTo>
                    <a:pt x="81" y="2308"/>
                  </a:lnTo>
                  <a:cubicBezTo>
                    <a:pt x="40" y="2308"/>
                    <a:pt x="0" y="2329"/>
                    <a:pt x="0" y="2389"/>
                  </a:cubicBezTo>
                  <a:cubicBezTo>
                    <a:pt x="0" y="2429"/>
                    <a:pt x="19" y="2469"/>
                    <a:pt x="81" y="2469"/>
                  </a:cubicBezTo>
                  <a:lnTo>
                    <a:pt x="2878" y="2671"/>
                  </a:lnTo>
                  <a:cubicBezTo>
                    <a:pt x="2918" y="2671"/>
                    <a:pt x="2939" y="2671"/>
                    <a:pt x="2958" y="2630"/>
                  </a:cubicBezTo>
                  <a:lnTo>
                    <a:pt x="4569" y="134"/>
                  </a:lnTo>
                  <a:cubicBezTo>
                    <a:pt x="4589" y="94"/>
                    <a:pt x="4569" y="34"/>
                    <a:pt x="4528" y="14"/>
                  </a:cubicBezTo>
                  <a:cubicBezTo>
                    <a:pt x="4512" y="6"/>
                    <a:pt x="4495" y="1"/>
                    <a:pt x="447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71"/>
            <p:cNvSpPr/>
            <p:nvPr/>
          </p:nvSpPr>
          <p:spPr>
            <a:xfrm>
              <a:off x="6892625" y="1815075"/>
              <a:ext cx="85075" cy="42650"/>
            </a:xfrm>
            <a:custGeom>
              <a:avLst/>
              <a:gdLst/>
              <a:ahLst/>
              <a:cxnLst/>
              <a:rect l="l" t="t" r="r" b="b"/>
              <a:pathLst>
                <a:path w="3403" h="1706" extrusionOk="0">
                  <a:moveTo>
                    <a:pt x="3305" y="1"/>
                  </a:moveTo>
                  <a:cubicBezTo>
                    <a:pt x="3278" y="1"/>
                    <a:pt x="3253" y="11"/>
                    <a:pt x="3242" y="34"/>
                  </a:cubicBezTo>
                  <a:lnTo>
                    <a:pt x="2335" y="1524"/>
                  </a:lnTo>
                  <a:lnTo>
                    <a:pt x="102" y="1282"/>
                  </a:lnTo>
                  <a:cubicBezTo>
                    <a:pt x="61" y="1282"/>
                    <a:pt x="0" y="1322"/>
                    <a:pt x="0" y="1363"/>
                  </a:cubicBezTo>
                  <a:cubicBezTo>
                    <a:pt x="0" y="1424"/>
                    <a:pt x="40" y="1464"/>
                    <a:pt x="81" y="1464"/>
                  </a:cubicBezTo>
                  <a:lnTo>
                    <a:pt x="2375" y="1706"/>
                  </a:lnTo>
                  <a:lnTo>
                    <a:pt x="2396" y="1706"/>
                  </a:lnTo>
                  <a:cubicBezTo>
                    <a:pt x="2416" y="1706"/>
                    <a:pt x="2437" y="1685"/>
                    <a:pt x="2456" y="1665"/>
                  </a:cubicBezTo>
                  <a:lnTo>
                    <a:pt x="3382" y="136"/>
                  </a:lnTo>
                  <a:cubicBezTo>
                    <a:pt x="3403" y="95"/>
                    <a:pt x="3403" y="34"/>
                    <a:pt x="3362" y="15"/>
                  </a:cubicBezTo>
                  <a:cubicBezTo>
                    <a:pt x="3346" y="6"/>
                    <a:pt x="3325" y="1"/>
                    <a:pt x="330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71"/>
            <p:cNvSpPr/>
            <p:nvPr/>
          </p:nvSpPr>
          <p:spPr>
            <a:xfrm>
              <a:off x="7092425" y="1669550"/>
              <a:ext cx="201775" cy="275300"/>
            </a:xfrm>
            <a:custGeom>
              <a:avLst/>
              <a:gdLst/>
              <a:ahLst/>
              <a:cxnLst/>
              <a:rect l="l" t="t" r="r" b="b"/>
              <a:pathLst>
                <a:path w="8071" h="11012" extrusionOk="0">
                  <a:moveTo>
                    <a:pt x="1924" y="0"/>
                  </a:moveTo>
                  <a:cubicBezTo>
                    <a:pt x="1894" y="0"/>
                    <a:pt x="1863" y="6"/>
                    <a:pt x="1831" y="18"/>
                  </a:cubicBezTo>
                  <a:cubicBezTo>
                    <a:pt x="1731" y="58"/>
                    <a:pt x="1651" y="160"/>
                    <a:pt x="1610" y="240"/>
                  </a:cubicBezTo>
                  <a:cubicBezTo>
                    <a:pt x="1288" y="823"/>
                    <a:pt x="1248" y="1488"/>
                    <a:pt x="1227" y="2151"/>
                  </a:cubicBezTo>
                  <a:cubicBezTo>
                    <a:pt x="1106" y="1569"/>
                    <a:pt x="945" y="984"/>
                    <a:pt x="704" y="441"/>
                  </a:cubicBezTo>
                  <a:cubicBezTo>
                    <a:pt x="636" y="306"/>
                    <a:pt x="511" y="141"/>
                    <a:pt x="377" y="141"/>
                  </a:cubicBezTo>
                  <a:cubicBezTo>
                    <a:pt x="352" y="141"/>
                    <a:pt x="326" y="147"/>
                    <a:pt x="301" y="160"/>
                  </a:cubicBezTo>
                  <a:cubicBezTo>
                    <a:pt x="221" y="200"/>
                    <a:pt x="201" y="300"/>
                    <a:pt x="180" y="380"/>
                  </a:cubicBezTo>
                  <a:cubicBezTo>
                    <a:pt x="0" y="944"/>
                    <a:pt x="40" y="1528"/>
                    <a:pt x="121" y="2111"/>
                  </a:cubicBezTo>
                  <a:cubicBezTo>
                    <a:pt x="242" y="3098"/>
                    <a:pt x="443" y="4065"/>
                    <a:pt x="664" y="5031"/>
                  </a:cubicBezTo>
                  <a:cubicBezTo>
                    <a:pt x="684" y="5090"/>
                    <a:pt x="684" y="5151"/>
                    <a:pt x="704" y="5211"/>
                  </a:cubicBezTo>
                  <a:cubicBezTo>
                    <a:pt x="986" y="6499"/>
                    <a:pt x="1187" y="7747"/>
                    <a:pt x="1248" y="9035"/>
                  </a:cubicBezTo>
                  <a:cubicBezTo>
                    <a:pt x="1267" y="9539"/>
                    <a:pt x="1267" y="10063"/>
                    <a:pt x="1248" y="10605"/>
                  </a:cubicBezTo>
                  <a:cubicBezTo>
                    <a:pt x="1237" y="10909"/>
                    <a:pt x="1292" y="11012"/>
                    <a:pt x="1412" y="11012"/>
                  </a:cubicBezTo>
                  <a:cubicBezTo>
                    <a:pt x="1523" y="11012"/>
                    <a:pt x="1690" y="10924"/>
                    <a:pt x="1911" y="10828"/>
                  </a:cubicBezTo>
                  <a:cubicBezTo>
                    <a:pt x="2295" y="10646"/>
                    <a:pt x="2636" y="10425"/>
                    <a:pt x="2998" y="10184"/>
                  </a:cubicBezTo>
                  <a:cubicBezTo>
                    <a:pt x="3119" y="10103"/>
                    <a:pt x="3261" y="10002"/>
                    <a:pt x="3382" y="9902"/>
                  </a:cubicBezTo>
                  <a:cubicBezTo>
                    <a:pt x="3905" y="9478"/>
                    <a:pt x="4388" y="9016"/>
                    <a:pt x="4810" y="8493"/>
                  </a:cubicBezTo>
                  <a:cubicBezTo>
                    <a:pt x="5636" y="7506"/>
                    <a:pt x="6280" y="6378"/>
                    <a:pt x="6863" y="5211"/>
                  </a:cubicBezTo>
                  <a:cubicBezTo>
                    <a:pt x="6984" y="4990"/>
                    <a:pt x="7085" y="4789"/>
                    <a:pt x="7185" y="4567"/>
                  </a:cubicBezTo>
                  <a:cubicBezTo>
                    <a:pt x="7628" y="3681"/>
                    <a:pt x="8071" y="2715"/>
                    <a:pt x="7971" y="1730"/>
                  </a:cubicBezTo>
                  <a:cubicBezTo>
                    <a:pt x="7950" y="1528"/>
                    <a:pt x="7850" y="1266"/>
                    <a:pt x="7649" y="1247"/>
                  </a:cubicBezTo>
                  <a:cubicBezTo>
                    <a:pt x="7632" y="1244"/>
                    <a:pt x="7615" y="1242"/>
                    <a:pt x="7598" y="1242"/>
                  </a:cubicBezTo>
                  <a:cubicBezTo>
                    <a:pt x="7495" y="1242"/>
                    <a:pt x="7393" y="1292"/>
                    <a:pt x="7306" y="1327"/>
                  </a:cubicBezTo>
                  <a:cubicBezTo>
                    <a:pt x="6642" y="1730"/>
                    <a:pt x="6039" y="2253"/>
                    <a:pt x="5575" y="2857"/>
                  </a:cubicBezTo>
                  <a:cubicBezTo>
                    <a:pt x="5816" y="2333"/>
                    <a:pt x="5937" y="1770"/>
                    <a:pt x="5918" y="1185"/>
                  </a:cubicBezTo>
                  <a:cubicBezTo>
                    <a:pt x="5897" y="984"/>
                    <a:pt x="5837" y="742"/>
                    <a:pt x="5655" y="683"/>
                  </a:cubicBezTo>
                  <a:cubicBezTo>
                    <a:pt x="5634" y="677"/>
                    <a:pt x="5612" y="675"/>
                    <a:pt x="5591" y="675"/>
                  </a:cubicBezTo>
                  <a:cubicBezTo>
                    <a:pt x="5457" y="675"/>
                    <a:pt x="5338" y="777"/>
                    <a:pt x="5233" y="863"/>
                  </a:cubicBezTo>
                  <a:cubicBezTo>
                    <a:pt x="4791" y="1287"/>
                    <a:pt x="4469" y="1810"/>
                    <a:pt x="4267" y="2374"/>
                  </a:cubicBezTo>
                  <a:cubicBezTo>
                    <a:pt x="4267" y="1990"/>
                    <a:pt x="4287" y="1628"/>
                    <a:pt x="4287" y="1247"/>
                  </a:cubicBezTo>
                  <a:cubicBezTo>
                    <a:pt x="4308" y="984"/>
                    <a:pt x="4308" y="702"/>
                    <a:pt x="4187" y="461"/>
                  </a:cubicBezTo>
                  <a:cubicBezTo>
                    <a:pt x="4099" y="251"/>
                    <a:pt x="3890" y="87"/>
                    <a:pt x="3664" y="87"/>
                  </a:cubicBezTo>
                  <a:cubicBezTo>
                    <a:pt x="3630" y="87"/>
                    <a:pt x="3596" y="91"/>
                    <a:pt x="3562" y="98"/>
                  </a:cubicBezTo>
                  <a:cubicBezTo>
                    <a:pt x="3341" y="139"/>
                    <a:pt x="3200" y="340"/>
                    <a:pt x="3100" y="541"/>
                  </a:cubicBezTo>
                  <a:cubicBezTo>
                    <a:pt x="2818" y="1024"/>
                    <a:pt x="2617" y="1548"/>
                    <a:pt x="2496" y="2092"/>
                  </a:cubicBezTo>
                  <a:cubicBezTo>
                    <a:pt x="2515" y="1569"/>
                    <a:pt x="2475" y="1024"/>
                    <a:pt x="2354" y="522"/>
                  </a:cubicBezTo>
                  <a:cubicBezTo>
                    <a:pt x="2302" y="291"/>
                    <a:pt x="2140" y="0"/>
                    <a:pt x="1924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71"/>
            <p:cNvSpPr/>
            <p:nvPr/>
          </p:nvSpPr>
          <p:spPr>
            <a:xfrm>
              <a:off x="7109000" y="1752225"/>
              <a:ext cx="155025" cy="192625"/>
            </a:xfrm>
            <a:custGeom>
              <a:avLst/>
              <a:gdLst/>
              <a:ahLst/>
              <a:cxnLst/>
              <a:rect l="l" t="t" r="r" b="b"/>
              <a:pathLst>
                <a:path w="6201" h="7705" extrusionOk="0">
                  <a:moveTo>
                    <a:pt x="2641" y="1"/>
                  </a:moveTo>
                  <a:cubicBezTo>
                    <a:pt x="2344" y="1"/>
                    <a:pt x="2101" y="323"/>
                    <a:pt x="1973" y="596"/>
                  </a:cubicBezTo>
                  <a:cubicBezTo>
                    <a:pt x="1632" y="1321"/>
                    <a:pt x="1430" y="2086"/>
                    <a:pt x="1369" y="2891"/>
                  </a:cubicBezTo>
                  <a:cubicBezTo>
                    <a:pt x="1350" y="2347"/>
                    <a:pt x="1310" y="1804"/>
                    <a:pt x="1248" y="1260"/>
                  </a:cubicBezTo>
                  <a:cubicBezTo>
                    <a:pt x="1189" y="898"/>
                    <a:pt x="1128" y="495"/>
                    <a:pt x="926" y="194"/>
                  </a:cubicBezTo>
                  <a:cubicBezTo>
                    <a:pt x="867" y="113"/>
                    <a:pt x="806" y="33"/>
                    <a:pt x="706" y="12"/>
                  </a:cubicBezTo>
                  <a:cubicBezTo>
                    <a:pt x="693" y="10"/>
                    <a:pt x="681" y="9"/>
                    <a:pt x="669" y="9"/>
                  </a:cubicBezTo>
                  <a:cubicBezTo>
                    <a:pt x="561" y="9"/>
                    <a:pt x="456" y="81"/>
                    <a:pt x="384" y="154"/>
                  </a:cubicBezTo>
                  <a:cubicBezTo>
                    <a:pt x="81" y="495"/>
                    <a:pt x="41" y="959"/>
                    <a:pt x="21" y="1402"/>
                  </a:cubicBezTo>
                  <a:cubicBezTo>
                    <a:pt x="1" y="1501"/>
                    <a:pt x="1" y="1622"/>
                    <a:pt x="1" y="1724"/>
                  </a:cubicBezTo>
                  <a:cubicBezTo>
                    <a:pt x="21" y="1783"/>
                    <a:pt x="21" y="1844"/>
                    <a:pt x="41" y="1904"/>
                  </a:cubicBezTo>
                  <a:cubicBezTo>
                    <a:pt x="323" y="3192"/>
                    <a:pt x="524" y="4440"/>
                    <a:pt x="585" y="5728"/>
                  </a:cubicBezTo>
                  <a:cubicBezTo>
                    <a:pt x="604" y="6232"/>
                    <a:pt x="604" y="6756"/>
                    <a:pt x="585" y="7298"/>
                  </a:cubicBezTo>
                  <a:cubicBezTo>
                    <a:pt x="574" y="7602"/>
                    <a:pt x="629" y="7705"/>
                    <a:pt x="749" y="7705"/>
                  </a:cubicBezTo>
                  <a:cubicBezTo>
                    <a:pt x="860" y="7705"/>
                    <a:pt x="1027" y="7617"/>
                    <a:pt x="1248" y="7521"/>
                  </a:cubicBezTo>
                  <a:cubicBezTo>
                    <a:pt x="1632" y="7339"/>
                    <a:pt x="1973" y="7118"/>
                    <a:pt x="2335" y="6877"/>
                  </a:cubicBezTo>
                  <a:cubicBezTo>
                    <a:pt x="2456" y="6796"/>
                    <a:pt x="2598" y="6695"/>
                    <a:pt x="2719" y="6595"/>
                  </a:cubicBezTo>
                  <a:cubicBezTo>
                    <a:pt x="3242" y="6171"/>
                    <a:pt x="3725" y="5709"/>
                    <a:pt x="4147" y="5186"/>
                  </a:cubicBezTo>
                  <a:cubicBezTo>
                    <a:pt x="4973" y="4199"/>
                    <a:pt x="5617" y="3071"/>
                    <a:pt x="6200" y="1904"/>
                  </a:cubicBezTo>
                  <a:lnTo>
                    <a:pt x="6200" y="1904"/>
                  </a:lnTo>
                  <a:cubicBezTo>
                    <a:pt x="5577" y="2207"/>
                    <a:pt x="5073" y="2730"/>
                    <a:pt x="4611" y="3253"/>
                  </a:cubicBezTo>
                  <a:cubicBezTo>
                    <a:pt x="4831" y="2650"/>
                    <a:pt x="4992" y="2046"/>
                    <a:pt x="5054" y="1421"/>
                  </a:cubicBezTo>
                  <a:cubicBezTo>
                    <a:pt x="5073" y="1241"/>
                    <a:pt x="5094" y="1039"/>
                    <a:pt x="5033" y="878"/>
                  </a:cubicBezTo>
                  <a:cubicBezTo>
                    <a:pt x="4973" y="696"/>
                    <a:pt x="4791" y="556"/>
                    <a:pt x="4611" y="556"/>
                  </a:cubicBezTo>
                  <a:cubicBezTo>
                    <a:pt x="4509" y="576"/>
                    <a:pt x="4429" y="637"/>
                    <a:pt x="4329" y="696"/>
                  </a:cubicBezTo>
                  <a:cubicBezTo>
                    <a:pt x="3645" y="1179"/>
                    <a:pt x="3282" y="2005"/>
                    <a:pt x="2960" y="2770"/>
                  </a:cubicBezTo>
                  <a:cubicBezTo>
                    <a:pt x="3161" y="2146"/>
                    <a:pt x="3242" y="1482"/>
                    <a:pt x="3202" y="817"/>
                  </a:cubicBezTo>
                  <a:cubicBezTo>
                    <a:pt x="3181" y="495"/>
                    <a:pt x="3060" y="92"/>
                    <a:pt x="2738" y="12"/>
                  </a:cubicBezTo>
                  <a:cubicBezTo>
                    <a:pt x="2705" y="4"/>
                    <a:pt x="2673" y="1"/>
                    <a:pt x="2641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71"/>
            <p:cNvSpPr/>
            <p:nvPr/>
          </p:nvSpPr>
          <p:spPr>
            <a:xfrm>
              <a:off x="7123350" y="1892925"/>
              <a:ext cx="53625" cy="51925"/>
            </a:xfrm>
            <a:custGeom>
              <a:avLst/>
              <a:gdLst/>
              <a:ahLst/>
              <a:cxnLst/>
              <a:rect l="l" t="t" r="r" b="b"/>
              <a:pathLst>
                <a:path w="2145" h="2077" extrusionOk="0">
                  <a:moveTo>
                    <a:pt x="151" y="1"/>
                  </a:moveTo>
                  <a:cubicBezTo>
                    <a:pt x="92" y="20"/>
                    <a:pt x="51" y="41"/>
                    <a:pt x="11" y="100"/>
                  </a:cubicBezTo>
                  <a:cubicBezTo>
                    <a:pt x="30" y="604"/>
                    <a:pt x="30" y="1128"/>
                    <a:pt x="11" y="1670"/>
                  </a:cubicBezTo>
                  <a:cubicBezTo>
                    <a:pt x="0" y="1974"/>
                    <a:pt x="55" y="2077"/>
                    <a:pt x="175" y="2077"/>
                  </a:cubicBezTo>
                  <a:cubicBezTo>
                    <a:pt x="286" y="2077"/>
                    <a:pt x="453" y="1989"/>
                    <a:pt x="674" y="1893"/>
                  </a:cubicBezTo>
                  <a:cubicBezTo>
                    <a:pt x="1058" y="1711"/>
                    <a:pt x="1399" y="1490"/>
                    <a:pt x="1761" y="1249"/>
                  </a:cubicBezTo>
                  <a:cubicBezTo>
                    <a:pt x="1882" y="1168"/>
                    <a:pt x="2024" y="1067"/>
                    <a:pt x="2145" y="967"/>
                  </a:cubicBezTo>
                  <a:cubicBezTo>
                    <a:pt x="2124" y="946"/>
                    <a:pt x="2124" y="946"/>
                    <a:pt x="2104" y="946"/>
                  </a:cubicBezTo>
                  <a:cubicBezTo>
                    <a:pt x="2079" y="929"/>
                    <a:pt x="2053" y="923"/>
                    <a:pt x="2028" y="923"/>
                  </a:cubicBezTo>
                  <a:cubicBezTo>
                    <a:pt x="1993" y="923"/>
                    <a:pt x="1958" y="935"/>
                    <a:pt x="1922" y="946"/>
                  </a:cubicBezTo>
                  <a:cubicBezTo>
                    <a:pt x="1600" y="1026"/>
                    <a:pt x="1278" y="1187"/>
                    <a:pt x="1017" y="1389"/>
                  </a:cubicBezTo>
                  <a:cubicBezTo>
                    <a:pt x="1219" y="1128"/>
                    <a:pt x="1420" y="846"/>
                    <a:pt x="1399" y="524"/>
                  </a:cubicBezTo>
                  <a:cubicBezTo>
                    <a:pt x="1399" y="484"/>
                    <a:pt x="1399" y="423"/>
                    <a:pt x="1359" y="382"/>
                  </a:cubicBezTo>
                  <a:cubicBezTo>
                    <a:pt x="1333" y="343"/>
                    <a:pt x="1296" y="327"/>
                    <a:pt x="1255" y="327"/>
                  </a:cubicBezTo>
                  <a:cubicBezTo>
                    <a:pt x="1169" y="327"/>
                    <a:pt x="1065" y="395"/>
                    <a:pt x="997" y="463"/>
                  </a:cubicBezTo>
                  <a:cubicBezTo>
                    <a:pt x="776" y="685"/>
                    <a:pt x="594" y="946"/>
                    <a:pt x="454" y="1228"/>
                  </a:cubicBezTo>
                  <a:cubicBezTo>
                    <a:pt x="454" y="946"/>
                    <a:pt x="454" y="664"/>
                    <a:pt x="433" y="382"/>
                  </a:cubicBezTo>
                  <a:cubicBezTo>
                    <a:pt x="414" y="302"/>
                    <a:pt x="414" y="202"/>
                    <a:pt x="373" y="141"/>
                  </a:cubicBezTo>
                  <a:cubicBezTo>
                    <a:pt x="333" y="60"/>
                    <a:pt x="232" y="1"/>
                    <a:pt x="15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71"/>
            <p:cNvSpPr/>
            <p:nvPr/>
          </p:nvSpPr>
          <p:spPr>
            <a:xfrm>
              <a:off x="6885275" y="2023675"/>
              <a:ext cx="33050" cy="48025"/>
            </a:xfrm>
            <a:custGeom>
              <a:avLst/>
              <a:gdLst/>
              <a:ahLst/>
              <a:cxnLst/>
              <a:rect l="l" t="t" r="r" b="b"/>
              <a:pathLst>
                <a:path w="1322" h="1921" extrusionOk="0">
                  <a:moveTo>
                    <a:pt x="911" y="1"/>
                  </a:moveTo>
                  <a:cubicBezTo>
                    <a:pt x="843" y="1"/>
                    <a:pt x="774" y="16"/>
                    <a:pt x="718" y="44"/>
                  </a:cubicBezTo>
                  <a:cubicBezTo>
                    <a:pt x="597" y="104"/>
                    <a:pt x="496" y="225"/>
                    <a:pt x="396" y="345"/>
                  </a:cubicBezTo>
                  <a:cubicBezTo>
                    <a:pt x="154" y="667"/>
                    <a:pt x="12" y="1070"/>
                    <a:pt x="12" y="1473"/>
                  </a:cubicBezTo>
                  <a:cubicBezTo>
                    <a:pt x="0" y="1765"/>
                    <a:pt x="171" y="1921"/>
                    <a:pt x="380" y="1921"/>
                  </a:cubicBezTo>
                  <a:cubicBezTo>
                    <a:pt x="503" y="1921"/>
                    <a:pt x="639" y="1867"/>
                    <a:pt x="758" y="1754"/>
                  </a:cubicBezTo>
                  <a:cubicBezTo>
                    <a:pt x="1019" y="1494"/>
                    <a:pt x="1201" y="1030"/>
                    <a:pt x="1281" y="667"/>
                  </a:cubicBezTo>
                  <a:cubicBezTo>
                    <a:pt x="1322" y="447"/>
                    <a:pt x="1301" y="184"/>
                    <a:pt x="1120" y="64"/>
                  </a:cubicBezTo>
                  <a:cubicBezTo>
                    <a:pt x="1066" y="21"/>
                    <a:pt x="989" y="1"/>
                    <a:pt x="911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71"/>
            <p:cNvSpPr/>
            <p:nvPr/>
          </p:nvSpPr>
          <p:spPr>
            <a:xfrm>
              <a:off x="6818325" y="2039025"/>
              <a:ext cx="33050" cy="47775"/>
            </a:xfrm>
            <a:custGeom>
              <a:avLst/>
              <a:gdLst/>
              <a:ahLst/>
              <a:cxnLst/>
              <a:rect l="l" t="t" r="r" b="b"/>
              <a:pathLst>
                <a:path w="1322" h="1911" extrusionOk="0">
                  <a:moveTo>
                    <a:pt x="943" y="1"/>
                  </a:moveTo>
                  <a:cubicBezTo>
                    <a:pt x="865" y="1"/>
                    <a:pt x="783" y="21"/>
                    <a:pt x="718" y="53"/>
                  </a:cubicBezTo>
                  <a:cubicBezTo>
                    <a:pt x="597" y="115"/>
                    <a:pt x="497" y="215"/>
                    <a:pt x="396" y="335"/>
                  </a:cubicBezTo>
                  <a:cubicBezTo>
                    <a:pt x="154" y="657"/>
                    <a:pt x="14" y="1060"/>
                    <a:pt x="14" y="1462"/>
                  </a:cubicBezTo>
                  <a:cubicBezTo>
                    <a:pt x="1" y="1754"/>
                    <a:pt x="172" y="1910"/>
                    <a:pt x="380" y="1910"/>
                  </a:cubicBezTo>
                  <a:cubicBezTo>
                    <a:pt x="503" y="1910"/>
                    <a:pt x="639" y="1856"/>
                    <a:pt x="758" y="1744"/>
                  </a:cubicBezTo>
                  <a:cubicBezTo>
                    <a:pt x="1021" y="1503"/>
                    <a:pt x="1201" y="1020"/>
                    <a:pt x="1281" y="657"/>
                  </a:cubicBezTo>
                  <a:cubicBezTo>
                    <a:pt x="1322" y="456"/>
                    <a:pt x="1302" y="195"/>
                    <a:pt x="1120" y="53"/>
                  </a:cubicBezTo>
                  <a:cubicBezTo>
                    <a:pt x="1074" y="16"/>
                    <a:pt x="1010" y="1"/>
                    <a:pt x="943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71"/>
            <p:cNvSpPr/>
            <p:nvPr/>
          </p:nvSpPr>
          <p:spPr>
            <a:xfrm>
              <a:off x="6854575" y="1958775"/>
              <a:ext cx="33025" cy="48000"/>
            </a:xfrm>
            <a:custGeom>
              <a:avLst/>
              <a:gdLst/>
              <a:ahLst/>
              <a:cxnLst/>
              <a:rect l="l" t="t" r="r" b="b"/>
              <a:pathLst>
                <a:path w="1321" h="1920" extrusionOk="0">
                  <a:moveTo>
                    <a:pt x="920" y="1"/>
                  </a:moveTo>
                  <a:cubicBezTo>
                    <a:pt x="852" y="1"/>
                    <a:pt x="783" y="15"/>
                    <a:pt x="717" y="43"/>
                  </a:cubicBezTo>
                  <a:cubicBezTo>
                    <a:pt x="596" y="104"/>
                    <a:pt x="496" y="204"/>
                    <a:pt x="416" y="325"/>
                  </a:cubicBezTo>
                  <a:cubicBezTo>
                    <a:pt x="174" y="647"/>
                    <a:pt x="33" y="1049"/>
                    <a:pt x="13" y="1473"/>
                  </a:cubicBezTo>
                  <a:cubicBezTo>
                    <a:pt x="0" y="1764"/>
                    <a:pt x="179" y="1920"/>
                    <a:pt x="389" y="1920"/>
                  </a:cubicBezTo>
                  <a:cubicBezTo>
                    <a:pt x="512" y="1920"/>
                    <a:pt x="646" y="1866"/>
                    <a:pt x="757" y="1755"/>
                  </a:cubicBezTo>
                  <a:cubicBezTo>
                    <a:pt x="1020" y="1492"/>
                    <a:pt x="1200" y="1009"/>
                    <a:pt x="1281" y="668"/>
                  </a:cubicBezTo>
                  <a:cubicBezTo>
                    <a:pt x="1321" y="445"/>
                    <a:pt x="1321" y="185"/>
                    <a:pt x="1141" y="64"/>
                  </a:cubicBezTo>
                  <a:cubicBezTo>
                    <a:pt x="1076" y="21"/>
                    <a:pt x="999" y="1"/>
                    <a:pt x="92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71"/>
            <p:cNvSpPr/>
            <p:nvPr/>
          </p:nvSpPr>
          <p:spPr>
            <a:xfrm>
              <a:off x="7190525" y="2148000"/>
              <a:ext cx="31225" cy="49700"/>
            </a:xfrm>
            <a:custGeom>
              <a:avLst/>
              <a:gdLst/>
              <a:ahLst/>
              <a:cxnLst/>
              <a:rect l="l" t="t" r="r" b="b"/>
              <a:pathLst>
                <a:path w="1249" h="1988" extrusionOk="0">
                  <a:moveTo>
                    <a:pt x="413" y="1"/>
                  </a:moveTo>
                  <a:cubicBezTo>
                    <a:pt x="403" y="1"/>
                    <a:pt x="393" y="1"/>
                    <a:pt x="384" y="2"/>
                  </a:cubicBezTo>
                  <a:cubicBezTo>
                    <a:pt x="242" y="23"/>
                    <a:pt x="121" y="144"/>
                    <a:pt x="81" y="264"/>
                  </a:cubicBezTo>
                  <a:cubicBezTo>
                    <a:pt x="21" y="405"/>
                    <a:pt x="0" y="546"/>
                    <a:pt x="21" y="686"/>
                  </a:cubicBezTo>
                  <a:cubicBezTo>
                    <a:pt x="62" y="1089"/>
                    <a:pt x="223" y="1491"/>
                    <a:pt x="464" y="1814"/>
                  </a:cubicBezTo>
                  <a:cubicBezTo>
                    <a:pt x="570" y="1934"/>
                    <a:pt x="691" y="1987"/>
                    <a:pt x="805" y="1987"/>
                  </a:cubicBezTo>
                  <a:cubicBezTo>
                    <a:pt x="1016" y="1987"/>
                    <a:pt x="1203" y="1806"/>
                    <a:pt x="1229" y="1532"/>
                  </a:cubicBezTo>
                  <a:cubicBezTo>
                    <a:pt x="1248" y="1169"/>
                    <a:pt x="1068" y="667"/>
                    <a:pt x="907" y="364"/>
                  </a:cubicBezTo>
                  <a:cubicBezTo>
                    <a:pt x="792" y="192"/>
                    <a:pt x="620" y="1"/>
                    <a:pt x="413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71"/>
            <p:cNvSpPr/>
            <p:nvPr/>
          </p:nvSpPr>
          <p:spPr>
            <a:xfrm>
              <a:off x="7150275" y="2203775"/>
              <a:ext cx="31200" cy="49600"/>
            </a:xfrm>
            <a:custGeom>
              <a:avLst/>
              <a:gdLst/>
              <a:ahLst/>
              <a:cxnLst/>
              <a:rect l="l" t="t" r="r" b="b"/>
              <a:pathLst>
                <a:path w="1248" h="1984" extrusionOk="0">
                  <a:moveTo>
                    <a:pt x="440" y="1"/>
                  </a:moveTo>
                  <a:cubicBezTo>
                    <a:pt x="422" y="1"/>
                    <a:pt x="403" y="3"/>
                    <a:pt x="383" y="6"/>
                  </a:cubicBezTo>
                  <a:cubicBezTo>
                    <a:pt x="242" y="6"/>
                    <a:pt x="121" y="127"/>
                    <a:pt x="61" y="267"/>
                  </a:cubicBezTo>
                  <a:cubicBezTo>
                    <a:pt x="0" y="388"/>
                    <a:pt x="0" y="529"/>
                    <a:pt x="21" y="669"/>
                  </a:cubicBezTo>
                  <a:cubicBezTo>
                    <a:pt x="40" y="1093"/>
                    <a:pt x="201" y="1475"/>
                    <a:pt x="464" y="1797"/>
                  </a:cubicBezTo>
                  <a:cubicBezTo>
                    <a:pt x="572" y="1926"/>
                    <a:pt x="695" y="1984"/>
                    <a:pt x="810" y="1984"/>
                  </a:cubicBezTo>
                  <a:cubicBezTo>
                    <a:pt x="1016" y="1984"/>
                    <a:pt x="1195" y="1799"/>
                    <a:pt x="1208" y="1515"/>
                  </a:cubicBezTo>
                  <a:cubicBezTo>
                    <a:pt x="1248" y="1153"/>
                    <a:pt x="1068" y="669"/>
                    <a:pt x="886" y="347"/>
                  </a:cubicBezTo>
                  <a:cubicBezTo>
                    <a:pt x="795" y="183"/>
                    <a:pt x="635" y="1"/>
                    <a:pt x="44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71"/>
            <p:cNvSpPr/>
            <p:nvPr/>
          </p:nvSpPr>
          <p:spPr>
            <a:xfrm>
              <a:off x="7125100" y="2119325"/>
              <a:ext cx="30750" cy="49525"/>
            </a:xfrm>
            <a:custGeom>
              <a:avLst/>
              <a:gdLst/>
              <a:ahLst/>
              <a:cxnLst/>
              <a:rect l="l" t="t" r="r" b="b"/>
              <a:pathLst>
                <a:path w="1230" h="1981" extrusionOk="0">
                  <a:moveTo>
                    <a:pt x="398" y="1"/>
                  </a:moveTo>
                  <a:cubicBezTo>
                    <a:pt x="386" y="1"/>
                    <a:pt x="375" y="1"/>
                    <a:pt x="363" y="2"/>
                  </a:cubicBezTo>
                  <a:cubicBezTo>
                    <a:pt x="223" y="22"/>
                    <a:pt x="102" y="123"/>
                    <a:pt x="62" y="263"/>
                  </a:cubicBezTo>
                  <a:cubicBezTo>
                    <a:pt x="1" y="384"/>
                    <a:pt x="1" y="545"/>
                    <a:pt x="1" y="687"/>
                  </a:cubicBezTo>
                  <a:cubicBezTo>
                    <a:pt x="41" y="1089"/>
                    <a:pt x="202" y="1471"/>
                    <a:pt x="464" y="1793"/>
                  </a:cubicBezTo>
                  <a:cubicBezTo>
                    <a:pt x="565" y="1923"/>
                    <a:pt x="684" y="1980"/>
                    <a:pt x="797" y="1980"/>
                  </a:cubicBezTo>
                  <a:cubicBezTo>
                    <a:pt x="999" y="1980"/>
                    <a:pt x="1182" y="1796"/>
                    <a:pt x="1208" y="1511"/>
                  </a:cubicBezTo>
                  <a:cubicBezTo>
                    <a:pt x="1229" y="1149"/>
                    <a:pt x="1047" y="666"/>
                    <a:pt x="886" y="365"/>
                  </a:cubicBezTo>
                  <a:cubicBezTo>
                    <a:pt x="772" y="174"/>
                    <a:pt x="604" y="1"/>
                    <a:pt x="39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71"/>
            <p:cNvSpPr/>
            <p:nvPr/>
          </p:nvSpPr>
          <p:spPr>
            <a:xfrm>
              <a:off x="5718125" y="2204500"/>
              <a:ext cx="46425" cy="40700"/>
            </a:xfrm>
            <a:custGeom>
              <a:avLst/>
              <a:gdLst/>
              <a:ahLst/>
              <a:cxnLst/>
              <a:rect l="l" t="t" r="r" b="b"/>
              <a:pathLst>
                <a:path w="1857" h="1628" extrusionOk="0">
                  <a:moveTo>
                    <a:pt x="1334" y="0"/>
                  </a:moveTo>
                  <a:cubicBezTo>
                    <a:pt x="1268" y="0"/>
                    <a:pt x="1198" y="12"/>
                    <a:pt x="1127" y="37"/>
                  </a:cubicBezTo>
                  <a:cubicBezTo>
                    <a:pt x="786" y="178"/>
                    <a:pt x="424" y="541"/>
                    <a:pt x="222" y="842"/>
                  </a:cubicBezTo>
                  <a:cubicBezTo>
                    <a:pt x="81" y="1024"/>
                    <a:pt x="0" y="1265"/>
                    <a:pt x="102" y="1446"/>
                  </a:cubicBezTo>
                  <a:cubicBezTo>
                    <a:pt x="182" y="1566"/>
                    <a:pt x="343" y="1628"/>
                    <a:pt x="483" y="1628"/>
                  </a:cubicBezTo>
                  <a:cubicBezTo>
                    <a:pt x="625" y="1628"/>
                    <a:pt x="765" y="1566"/>
                    <a:pt x="886" y="1486"/>
                  </a:cubicBezTo>
                  <a:cubicBezTo>
                    <a:pt x="1229" y="1285"/>
                    <a:pt x="1530" y="963"/>
                    <a:pt x="1691" y="600"/>
                  </a:cubicBezTo>
                  <a:cubicBezTo>
                    <a:pt x="1857" y="253"/>
                    <a:pt x="1640" y="0"/>
                    <a:pt x="1334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71"/>
            <p:cNvSpPr/>
            <p:nvPr/>
          </p:nvSpPr>
          <p:spPr>
            <a:xfrm>
              <a:off x="5785550" y="2217350"/>
              <a:ext cx="46350" cy="40400"/>
            </a:xfrm>
            <a:custGeom>
              <a:avLst/>
              <a:gdLst/>
              <a:ahLst/>
              <a:cxnLst/>
              <a:rect l="l" t="t" r="r" b="b"/>
              <a:pathLst>
                <a:path w="1854" h="1616" extrusionOk="0">
                  <a:moveTo>
                    <a:pt x="1354" y="0"/>
                  </a:moveTo>
                  <a:cubicBezTo>
                    <a:pt x="1283" y="0"/>
                    <a:pt x="1206" y="15"/>
                    <a:pt x="1128" y="46"/>
                  </a:cubicBezTo>
                  <a:cubicBezTo>
                    <a:pt x="786" y="167"/>
                    <a:pt x="424" y="529"/>
                    <a:pt x="223" y="832"/>
                  </a:cubicBezTo>
                  <a:cubicBezTo>
                    <a:pt x="81" y="1012"/>
                    <a:pt x="0" y="1254"/>
                    <a:pt x="102" y="1436"/>
                  </a:cubicBezTo>
                  <a:cubicBezTo>
                    <a:pt x="182" y="1556"/>
                    <a:pt x="343" y="1616"/>
                    <a:pt x="483" y="1616"/>
                  </a:cubicBezTo>
                  <a:cubicBezTo>
                    <a:pt x="625" y="1616"/>
                    <a:pt x="765" y="1556"/>
                    <a:pt x="886" y="1476"/>
                  </a:cubicBezTo>
                  <a:cubicBezTo>
                    <a:pt x="1229" y="1275"/>
                    <a:pt x="1530" y="972"/>
                    <a:pt x="1691" y="590"/>
                  </a:cubicBezTo>
                  <a:cubicBezTo>
                    <a:pt x="1853" y="249"/>
                    <a:pt x="1650" y="0"/>
                    <a:pt x="1354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71"/>
            <p:cNvSpPr/>
            <p:nvPr/>
          </p:nvSpPr>
          <p:spPr>
            <a:xfrm>
              <a:off x="5720125" y="2276450"/>
              <a:ext cx="46425" cy="40700"/>
            </a:xfrm>
            <a:custGeom>
              <a:avLst/>
              <a:gdLst/>
              <a:ahLst/>
              <a:cxnLst/>
              <a:rect l="l" t="t" r="r" b="b"/>
              <a:pathLst>
                <a:path w="1857" h="1628" extrusionOk="0">
                  <a:moveTo>
                    <a:pt x="1336" y="1"/>
                  </a:moveTo>
                  <a:cubicBezTo>
                    <a:pt x="1270" y="1"/>
                    <a:pt x="1199" y="13"/>
                    <a:pt x="1128" y="38"/>
                  </a:cubicBezTo>
                  <a:cubicBezTo>
                    <a:pt x="786" y="178"/>
                    <a:pt x="424" y="540"/>
                    <a:pt x="223" y="843"/>
                  </a:cubicBezTo>
                  <a:cubicBezTo>
                    <a:pt x="102" y="1023"/>
                    <a:pt x="1" y="1265"/>
                    <a:pt x="121" y="1447"/>
                  </a:cubicBezTo>
                  <a:cubicBezTo>
                    <a:pt x="183" y="1568"/>
                    <a:pt x="344" y="1627"/>
                    <a:pt x="484" y="1627"/>
                  </a:cubicBezTo>
                  <a:cubicBezTo>
                    <a:pt x="625" y="1608"/>
                    <a:pt x="766" y="1568"/>
                    <a:pt x="886" y="1487"/>
                  </a:cubicBezTo>
                  <a:cubicBezTo>
                    <a:pt x="1249" y="1286"/>
                    <a:pt x="1530" y="964"/>
                    <a:pt x="1691" y="601"/>
                  </a:cubicBezTo>
                  <a:cubicBezTo>
                    <a:pt x="1857" y="253"/>
                    <a:pt x="1641" y="1"/>
                    <a:pt x="1336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71"/>
            <p:cNvSpPr/>
            <p:nvPr/>
          </p:nvSpPr>
          <p:spPr>
            <a:xfrm>
              <a:off x="5971725" y="1576450"/>
              <a:ext cx="232025" cy="557125"/>
            </a:xfrm>
            <a:custGeom>
              <a:avLst/>
              <a:gdLst/>
              <a:ahLst/>
              <a:cxnLst/>
              <a:rect l="l" t="t" r="r" b="b"/>
              <a:pathLst>
                <a:path w="9281" h="22285" extrusionOk="0">
                  <a:moveTo>
                    <a:pt x="6332" y="1"/>
                  </a:moveTo>
                  <a:cubicBezTo>
                    <a:pt x="5865" y="1"/>
                    <a:pt x="5390" y="156"/>
                    <a:pt x="4993" y="381"/>
                  </a:cubicBezTo>
                  <a:cubicBezTo>
                    <a:pt x="3383" y="1307"/>
                    <a:pt x="2639" y="3239"/>
                    <a:pt x="2276" y="5070"/>
                  </a:cubicBezTo>
                  <a:cubicBezTo>
                    <a:pt x="1772" y="7687"/>
                    <a:pt x="1772" y="10384"/>
                    <a:pt x="1571" y="13062"/>
                  </a:cubicBezTo>
                  <a:cubicBezTo>
                    <a:pt x="1410" y="15255"/>
                    <a:pt x="1109" y="17450"/>
                    <a:pt x="645" y="19603"/>
                  </a:cubicBezTo>
                  <a:cubicBezTo>
                    <a:pt x="545" y="20046"/>
                    <a:pt x="1" y="22059"/>
                    <a:pt x="223" y="22260"/>
                  </a:cubicBezTo>
                  <a:cubicBezTo>
                    <a:pt x="240" y="22277"/>
                    <a:pt x="262" y="22284"/>
                    <a:pt x="289" y="22284"/>
                  </a:cubicBezTo>
                  <a:cubicBezTo>
                    <a:pt x="592" y="22284"/>
                    <a:pt x="1494" y="21333"/>
                    <a:pt x="1753" y="21093"/>
                  </a:cubicBezTo>
                  <a:cubicBezTo>
                    <a:pt x="2859" y="19946"/>
                    <a:pt x="3846" y="18698"/>
                    <a:pt x="4711" y="17349"/>
                  </a:cubicBezTo>
                  <a:cubicBezTo>
                    <a:pt x="6442" y="14632"/>
                    <a:pt x="7630" y="11592"/>
                    <a:pt x="8395" y="8473"/>
                  </a:cubicBezTo>
                  <a:cubicBezTo>
                    <a:pt x="8959" y="6117"/>
                    <a:pt x="9281" y="3541"/>
                    <a:pt x="8194" y="1388"/>
                  </a:cubicBezTo>
                  <a:cubicBezTo>
                    <a:pt x="7932" y="884"/>
                    <a:pt x="7569" y="381"/>
                    <a:pt x="7046" y="140"/>
                  </a:cubicBezTo>
                  <a:cubicBezTo>
                    <a:pt x="6818" y="43"/>
                    <a:pt x="6576" y="1"/>
                    <a:pt x="6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71"/>
            <p:cNvSpPr/>
            <p:nvPr/>
          </p:nvSpPr>
          <p:spPr>
            <a:xfrm>
              <a:off x="5862550" y="1668875"/>
              <a:ext cx="107200" cy="435400"/>
            </a:xfrm>
            <a:custGeom>
              <a:avLst/>
              <a:gdLst/>
              <a:ahLst/>
              <a:cxnLst/>
              <a:rect l="l" t="t" r="r" b="b"/>
              <a:pathLst>
                <a:path w="4288" h="17416" extrusionOk="0">
                  <a:moveTo>
                    <a:pt x="1735" y="0"/>
                  </a:moveTo>
                  <a:cubicBezTo>
                    <a:pt x="1695" y="0"/>
                    <a:pt x="1653" y="2"/>
                    <a:pt x="1611" y="5"/>
                  </a:cubicBezTo>
                  <a:cubicBezTo>
                    <a:pt x="1268" y="26"/>
                    <a:pt x="946" y="166"/>
                    <a:pt x="705" y="348"/>
                  </a:cubicBezTo>
                  <a:cubicBezTo>
                    <a:pt x="221" y="750"/>
                    <a:pt x="141" y="1274"/>
                    <a:pt x="101" y="1776"/>
                  </a:cubicBezTo>
                  <a:cubicBezTo>
                    <a:pt x="1" y="2964"/>
                    <a:pt x="41" y="4151"/>
                    <a:pt x="162" y="5319"/>
                  </a:cubicBezTo>
                  <a:cubicBezTo>
                    <a:pt x="382" y="7393"/>
                    <a:pt x="886" y="9465"/>
                    <a:pt x="1329" y="11518"/>
                  </a:cubicBezTo>
                  <a:cubicBezTo>
                    <a:pt x="1571" y="12565"/>
                    <a:pt x="1791" y="13612"/>
                    <a:pt x="1993" y="14658"/>
                  </a:cubicBezTo>
                  <a:cubicBezTo>
                    <a:pt x="2073" y="15162"/>
                    <a:pt x="2154" y="15686"/>
                    <a:pt x="2234" y="16209"/>
                  </a:cubicBezTo>
                  <a:cubicBezTo>
                    <a:pt x="2255" y="16491"/>
                    <a:pt x="2255" y="16974"/>
                    <a:pt x="2295" y="17296"/>
                  </a:cubicBezTo>
                  <a:cubicBezTo>
                    <a:pt x="2306" y="17374"/>
                    <a:pt x="2399" y="17415"/>
                    <a:pt x="2486" y="17415"/>
                  </a:cubicBezTo>
                  <a:cubicBezTo>
                    <a:pt x="2554" y="17415"/>
                    <a:pt x="2619" y="17389"/>
                    <a:pt x="2637" y="17336"/>
                  </a:cubicBezTo>
                  <a:cubicBezTo>
                    <a:pt x="2878" y="16732"/>
                    <a:pt x="3080" y="15444"/>
                    <a:pt x="3241" y="14658"/>
                  </a:cubicBezTo>
                  <a:cubicBezTo>
                    <a:pt x="4067" y="11075"/>
                    <a:pt x="4287" y="7412"/>
                    <a:pt x="3925" y="3769"/>
                  </a:cubicBezTo>
                  <a:cubicBezTo>
                    <a:pt x="3845" y="2863"/>
                    <a:pt x="3704" y="1937"/>
                    <a:pt x="3281" y="1072"/>
                  </a:cubicBezTo>
                  <a:cubicBezTo>
                    <a:pt x="3033" y="554"/>
                    <a:pt x="2546" y="0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71"/>
            <p:cNvSpPr/>
            <p:nvPr/>
          </p:nvSpPr>
          <p:spPr>
            <a:xfrm>
              <a:off x="6315925" y="2139500"/>
              <a:ext cx="4050" cy="5050"/>
            </a:xfrm>
            <a:custGeom>
              <a:avLst/>
              <a:gdLst/>
              <a:ahLst/>
              <a:cxnLst/>
              <a:rect l="l" t="t" r="r" b="b"/>
              <a:pathLst>
                <a:path w="162" h="202" extrusionOk="0">
                  <a:moveTo>
                    <a:pt x="162" y="1"/>
                  </a:moveTo>
                  <a:lnTo>
                    <a:pt x="62" y="100"/>
                  </a:lnTo>
                  <a:cubicBezTo>
                    <a:pt x="41" y="141"/>
                    <a:pt x="22" y="162"/>
                    <a:pt x="1" y="202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71"/>
            <p:cNvSpPr/>
            <p:nvPr/>
          </p:nvSpPr>
          <p:spPr>
            <a:xfrm>
              <a:off x="6354700" y="2338975"/>
              <a:ext cx="78525" cy="73825"/>
            </a:xfrm>
            <a:custGeom>
              <a:avLst/>
              <a:gdLst/>
              <a:ahLst/>
              <a:cxnLst/>
              <a:rect l="l" t="t" r="r" b="b"/>
              <a:pathLst>
                <a:path w="3141" h="2953" extrusionOk="0">
                  <a:moveTo>
                    <a:pt x="992" y="0"/>
                  </a:moveTo>
                  <a:cubicBezTo>
                    <a:pt x="748" y="0"/>
                    <a:pt x="429" y="74"/>
                    <a:pt x="282" y="253"/>
                  </a:cubicBezTo>
                  <a:cubicBezTo>
                    <a:pt x="1" y="596"/>
                    <a:pt x="422" y="798"/>
                    <a:pt x="704" y="857"/>
                  </a:cubicBezTo>
                  <a:cubicBezTo>
                    <a:pt x="1530" y="1099"/>
                    <a:pt x="2194" y="1804"/>
                    <a:pt x="2395" y="2629"/>
                  </a:cubicBezTo>
                  <a:cubicBezTo>
                    <a:pt x="2415" y="2763"/>
                    <a:pt x="2489" y="2952"/>
                    <a:pt x="2617" y="2952"/>
                  </a:cubicBezTo>
                  <a:cubicBezTo>
                    <a:pt x="2623" y="2952"/>
                    <a:pt x="2630" y="2952"/>
                    <a:pt x="2637" y="2951"/>
                  </a:cubicBezTo>
                  <a:cubicBezTo>
                    <a:pt x="2677" y="2951"/>
                    <a:pt x="2717" y="2951"/>
                    <a:pt x="2757" y="2910"/>
                  </a:cubicBezTo>
                  <a:cubicBezTo>
                    <a:pt x="2959" y="2790"/>
                    <a:pt x="3079" y="2569"/>
                    <a:pt x="3120" y="2327"/>
                  </a:cubicBezTo>
                  <a:cubicBezTo>
                    <a:pt x="3141" y="2105"/>
                    <a:pt x="3100" y="1864"/>
                    <a:pt x="3039" y="1643"/>
                  </a:cubicBezTo>
                  <a:cubicBezTo>
                    <a:pt x="2959" y="1340"/>
                    <a:pt x="2859" y="1039"/>
                    <a:pt x="2658" y="798"/>
                  </a:cubicBezTo>
                  <a:cubicBezTo>
                    <a:pt x="2435" y="556"/>
                    <a:pt x="2154" y="414"/>
                    <a:pt x="1893" y="274"/>
                  </a:cubicBezTo>
                  <a:cubicBezTo>
                    <a:pt x="1651" y="154"/>
                    <a:pt x="1410" y="52"/>
                    <a:pt x="1147" y="12"/>
                  </a:cubicBezTo>
                  <a:cubicBezTo>
                    <a:pt x="1102" y="4"/>
                    <a:pt x="1049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71"/>
            <p:cNvSpPr/>
            <p:nvPr/>
          </p:nvSpPr>
          <p:spPr>
            <a:xfrm>
              <a:off x="6372300" y="2332150"/>
              <a:ext cx="83550" cy="67550"/>
            </a:xfrm>
            <a:custGeom>
              <a:avLst/>
              <a:gdLst/>
              <a:ahLst/>
              <a:cxnLst/>
              <a:rect l="l" t="t" r="r" b="b"/>
              <a:pathLst>
                <a:path w="3342" h="2702" extrusionOk="0">
                  <a:moveTo>
                    <a:pt x="1127" y="0"/>
                  </a:moveTo>
                  <a:cubicBezTo>
                    <a:pt x="1100" y="0"/>
                    <a:pt x="1074" y="1"/>
                    <a:pt x="1047" y="3"/>
                  </a:cubicBezTo>
                  <a:cubicBezTo>
                    <a:pt x="805" y="3"/>
                    <a:pt x="384" y="124"/>
                    <a:pt x="242" y="365"/>
                  </a:cubicBezTo>
                  <a:cubicBezTo>
                    <a:pt x="0" y="728"/>
                    <a:pt x="464" y="869"/>
                    <a:pt x="725" y="910"/>
                  </a:cubicBezTo>
                  <a:cubicBezTo>
                    <a:pt x="1570" y="1009"/>
                    <a:pt x="2356" y="1613"/>
                    <a:pt x="2657" y="2399"/>
                  </a:cubicBezTo>
                  <a:cubicBezTo>
                    <a:pt x="2715" y="2532"/>
                    <a:pt x="2808" y="2702"/>
                    <a:pt x="2938" y="2702"/>
                  </a:cubicBezTo>
                  <a:cubicBezTo>
                    <a:pt x="2945" y="2702"/>
                    <a:pt x="2952" y="2701"/>
                    <a:pt x="2960" y="2700"/>
                  </a:cubicBezTo>
                  <a:cubicBezTo>
                    <a:pt x="3000" y="2681"/>
                    <a:pt x="3040" y="2660"/>
                    <a:pt x="3060" y="2641"/>
                  </a:cubicBezTo>
                  <a:cubicBezTo>
                    <a:pt x="3242" y="2480"/>
                    <a:pt x="3342" y="2238"/>
                    <a:pt x="3342" y="1997"/>
                  </a:cubicBezTo>
                  <a:cubicBezTo>
                    <a:pt x="3342" y="1774"/>
                    <a:pt x="3261" y="1533"/>
                    <a:pt x="3161" y="1332"/>
                  </a:cubicBezTo>
                  <a:cubicBezTo>
                    <a:pt x="3040" y="1030"/>
                    <a:pt x="2899" y="749"/>
                    <a:pt x="2657" y="547"/>
                  </a:cubicBezTo>
                  <a:cubicBezTo>
                    <a:pt x="2416" y="346"/>
                    <a:pt x="2115" y="245"/>
                    <a:pt x="1812" y="145"/>
                  </a:cubicBezTo>
                  <a:cubicBezTo>
                    <a:pt x="1595" y="72"/>
                    <a:pt x="1362" y="0"/>
                    <a:pt x="1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71"/>
            <p:cNvSpPr/>
            <p:nvPr/>
          </p:nvSpPr>
          <p:spPr>
            <a:xfrm>
              <a:off x="6392950" y="2324550"/>
              <a:ext cx="86575" cy="63175"/>
            </a:xfrm>
            <a:custGeom>
              <a:avLst/>
              <a:gdLst/>
              <a:ahLst/>
              <a:cxnLst/>
              <a:rect l="l" t="t" r="r" b="b"/>
              <a:pathLst>
                <a:path w="3463" h="2527" extrusionOk="0">
                  <a:moveTo>
                    <a:pt x="1109" y="0"/>
                  </a:moveTo>
                  <a:cubicBezTo>
                    <a:pt x="1061" y="0"/>
                    <a:pt x="1014" y="2"/>
                    <a:pt x="967" y="6"/>
                  </a:cubicBezTo>
                  <a:cubicBezTo>
                    <a:pt x="725" y="25"/>
                    <a:pt x="301" y="186"/>
                    <a:pt x="202" y="449"/>
                  </a:cubicBezTo>
                  <a:cubicBezTo>
                    <a:pt x="0" y="851"/>
                    <a:pt x="462" y="932"/>
                    <a:pt x="744" y="951"/>
                  </a:cubicBezTo>
                  <a:cubicBezTo>
                    <a:pt x="1590" y="972"/>
                    <a:pt x="2416" y="1495"/>
                    <a:pt x="2797" y="2260"/>
                  </a:cubicBezTo>
                  <a:cubicBezTo>
                    <a:pt x="2870" y="2369"/>
                    <a:pt x="2960" y="2527"/>
                    <a:pt x="3080" y="2527"/>
                  </a:cubicBezTo>
                  <a:cubicBezTo>
                    <a:pt x="3093" y="2527"/>
                    <a:pt x="3106" y="2525"/>
                    <a:pt x="3119" y="2521"/>
                  </a:cubicBezTo>
                  <a:cubicBezTo>
                    <a:pt x="3160" y="2502"/>
                    <a:pt x="3200" y="2481"/>
                    <a:pt x="3221" y="2441"/>
                  </a:cubicBezTo>
                  <a:cubicBezTo>
                    <a:pt x="3401" y="2280"/>
                    <a:pt x="3462" y="2038"/>
                    <a:pt x="3422" y="1797"/>
                  </a:cubicBezTo>
                  <a:cubicBezTo>
                    <a:pt x="3401" y="1555"/>
                    <a:pt x="3321" y="1334"/>
                    <a:pt x="3200" y="1133"/>
                  </a:cubicBezTo>
                  <a:cubicBezTo>
                    <a:pt x="3060" y="851"/>
                    <a:pt x="2878" y="589"/>
                    <a:pt x="2617" y="408"/>
                  </a:cubicBezTo>
                  <a:cubicBezTo>
                    <a:pt x="2355" y="227"/>
                    <a:pt x="2053" y="146"/>
                    <a:pt x="1751" y="86"/>
                  </a:cubicBezTo>
                  <a:cubicBezTo>
                    <a:pt x="1537" y="36"/>
                    <a:pt x="1323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71"/>
            <p:cNvSpPr/>
            <p:nvPr/>
          </p:nvSpPr>
          <p:spPr>
            <a:xfrm>
              <a:off x="6527800" y="2289175"/>
              <a:ext cx="78525" cy="73800"/>
            </a:xfrm>
            <a:custGeom>
              <a:avLst/>
              <a:gdLst/>
              <a:ahLst/>
              <a:cxnLst/>
              <a:rect l="l" t="t" r="r" b="b"/>
              <a:pathLst>
                <a:path w="3141" h="2952" extrusionOk="0">
                  <a:moveTo>
                    <a:pt x="972" y="0"/>
                  </a:moveTo>
                  <a:cubicBezTo>
                    <a:pt x="728" y="0"/>
                    <a:pt x="413" y="74"/>
                    <a:pt x="283" y="253"/>
                  </a:cubicBezTo>
                  <a:cubicBezTo>
                    <a:pt x="1" y="595"/>
                    <a:pt x="423" y="796"/>
                    <a:pt x="685" y="857"/>
                  </a:cubicBezTo>
                  <a:cubicBezTo>
                    <a:pt x="1510" y="1099"/>
                    <a:pt x="2194" y="1803"/>
                    <a:pt x="2376" y="2629"/>
                  </a:cubicBezTo>
                  <a:cubicBezTo>
                    <a:pt x="2414" y="2762"/>
                    <a:pt x="2470" y="2952"/>
                    <a:pt x="2599" y="2952"/>
                  </a:cubicBezTo>
                  <a:cubicBezTo>
                    <a:pt x="2605" y="2952"/>
                    <a:pt x="2611" y="2952"/>
                    <a:pt x="2618" y="2951"/>
                  </a:cubicBezTo>
                  <a:cubicBezTo>
                    <a:pt x="2658" y="2951"/>
                    <a:pt x="2698" y="2951"/>
                    <a:pt x="2738" y="2910"/>
                  </a:cubicBezTo>
                  <a:cubicBezTo>
                    <a:pt x="2940" y="2790"/>
                    <a:pt x="3060" y="2567"/>
                    <a:pt x="3101" y="2326"/>
                  </a:cubicBezTo>
                  <a:cubicBezTo>
                    <a:pt x="3141" y="2105"/>
                    <a:pt x="3101" y="1864"/>
                    <a:pt x="3039" y="1642"/>
                  </a:cubicBezTo>
                  <a:cubicBezTo>
                    <a:pt x="2959" y="1340"/>
                    <a:pt x="2838" y="1038"/>
                    <a:pt x="2637" y="796"/>
                  </a:cubicBezTo>
                  <a:cubicBezTo>
                    <a:pt x="2436" y="555"/>
                    <a:pt x="2154" y="414"/>
                    <a:pt x="1872" y="273"/>
                  </a:cubicBezTo>
                  <a:cubicBezTo>
                    <a:pt x="1630" y="152"/>
                    <a:pt x="1389" y="52"/>
                    <a:pt x="1128" y="12"/>
                  </a:cubicBezTo>
                  <a:cubicBezTo>
                    <a:pt x="1082" y="4"/>
                    <a:pt x="1029" y="0"/>
                    <a:pt x="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71"/>
            <p:cNvSpPr/>
            <p:nvPr/>
          </p:nvSpPr>
          <p:spPr>
            <a:xfrm>
              <a:off x="6545400" y="2282325"/>
              <a:ext cx="83075" cy="67575"/>
            </a:xfrm>
            <a:custGeom>
              <a:avLst/>
              <a:gdLst/>
              <a:ahLst/>
              <a:cxnLst/>
              <a:rect l="l" t="t" r="r" b="b"/>
              <a:pathLst>
                <a:path w="3323" h="2703" extrusionOk="0">
                  <a:moveTo>
                    <a:pt x="1113" y="1"/>
                  </a:moveTo>
                  <a:cubicBezTo>
                    <a:pt x="1085" y="1"/>
                    <a:pt x="1056" y="2"/>
                    <a:pt x="1028" y="4"/>
                  </a:cubicBezTo>
                  <a:cubicBezTo>
                    <a:pt x="786" y="4"/>
                    <a:pt x="363" y="125"/>
                    <a:pt x="223" y="366"/>
                  </a:cubicBezTo>
                  <a:cubicBezTo>
                    <a:pt x="0" y="729"/>
                    <a:pt x="443" y="869"/>
                    <a:pt x="725" y="909"/>
                  </a:cubicBezTo>
                  <a:cubicBezTo>
                    <a:pt x="1571" y="1011"/>
                    <a:pt x="2335" y="1614"/>
                    <a:pt x="2657" y="2399"/>
                  </a:cubicBezTo>
                  <a:cubicBezTo>
                    <a:pt x="2716" y="2533"/>
                    <a:pt x="2791" y="2703"/>
                    <a:pt x="2919" y="2703"/>
                  </a:cubicBezTo>
                  <a:cubicBezTo>
                    <a:pt x="2925" y="2703"/>
                    <a:pt x="2932" y="2702"/>
                    <a:pt x="2939" y="2701"/>
                  </a:cubicBezTo>
                  <a:lnTo>
                    <a:pt x="3060" y="2640"/>
                  </a:lnTo>
                  <a:cubicBezTo>
                    <a:pt x="3242" y="2479"/>
                    <a:pt x="3323" y="2238"/>
                    <a:pt x="3323" y="1996"/>
                  </a:cubicBezTo>
                  <a:cubicBezTo>
                    <a:pt x="3323" y="1775"/>
                    <a:pt x="3242" y="1534"/>
                    <a:pt x="3161" y="1333"/>
                  </a:cubicBezTo>
                  <a:cubicBezTo>
                    <a:pt x="3041" y="1030"/>
                    <a:pt x="2880" y="748"/>
                    <a:pt x="2638" y="547"/>
                  </a:cubicBezTo>
                  <a:cubicBezTo>
                    <a:pt x="2397" y="345"/>
                    <a:pt x="2094" y="246"/>
                    <a:pt x="1812" y="144"/>
                  </a:cubicBezTo>
                  <a:cubicBezTo>
                    <a:pt x="1580" y="72"/>
                    <a:pt x="1346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71"/>
            <p:cNvSpPr/>
            <p:nvPr/>
          </p:nvSpPr>
          <p:spPr>
            <a:xfrm>
              <a:off x="6565525" y="2274725"/>
              <a:ext cx="86575" cy="63225"/>
            </a:xfrm>
            <a:custGeom>
              <a:avLst/>
              <a:gdLst/>
              <a:ahLst/>
              <a:cxnLst/>
              <a:rect l="l" t="t" r="r" b="b"/>
              <a:pathLst>
                <a:path w="3463" h="2529" extrusionOk="0">
                  <a:moveTo>
                    <a:pt x="1102" y="0"/>
                  </a:moveTo>
                  <a:cubicBezTo>
                    <a:pt x="1057" y="0"/>
                    <a:pt x="1012" y="2"/>
                    <a:pt x="967" y="5"/>
                  </a:cubicBezTo>
                  <a:cubicBezTo>
                    <a:pt x="725" y="26"/>
                    <a:pt x="323" y="207"/>
                    <a:pt x="202" y="448"/>
                  </a:cubicBezTo>
                  <a:cubicBezTo>
                    <a:pt x="1" y="851"/>
                    <a:pt x="464" y="931"/>
                    <a:pt x="746" y="952"/>
                  </a:cubicBezTo>
                  <a:cubicBezTo>
                    <a:pt x="1611" y="972"/>
                    <a:pt x="2416" y="1495"/>
                    <a:pt x="2819" y="2260"/>
                  </a:cubicBezTo>
                  <a:cubicBezTo>
                    <a:pt x="2873" y="2386"/>
                    <a:pt x="2959" y="2529"/>
                    <a:pt x="3078" y="2529"/>
                  </a:cubicBezTo>
                  <a:cubicBezTo>
                    <a:pt x="3092" y="2529"/>
                    <a:pt x="3106" y="2527"/>
                    <a:pt x="3121" y="2522"/>
                  </a:cubicBezTo>
                  <a:cubicBezTo>
                    <a:pt x="3162" y="2501"/>
                    <a:pt x="3202" y="2482"/>
                    <a:pt x="3242" y="2442"/>
                  </a:cubicBezTo>
                  <a:cubicBezTo>
                    <a:pt x="3403" y="2281"/>
                    <a:pt x="3463" y="2039"/>
                    <a:pt x="3443" y="1798"/>
                  </a:cubicBezTo>
                  <a:cubicBezTo>
                    <a:pt x="3423" y="1556"/>
                    <a:pt x="3323" y="1334"/>
                    <a:pt x="3202" y="1133"/>
                  </a:cubicBezTo>
                  <a:cubicBezTo>
                    <a:pt x="3060" y="851"/>
                    <a:pt x="2880" y="590"/>
                    <a:pt x="2638" y="408"/>
                  </a:cubicBezTo>
                  <a:cubicBezTo>
                    <a:pt x="2376" y="228"/>
                    <a:pt x="2054" y="166"/>
                    <a:pt x="1753" y="86"/>
                  </a:cubicBezTo>
                  <a:cubicBezTo>
                    <a:pt x="1535" y="37"/>
                    <a:pt x="1319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71"/>
            <p:cNvSpPr/>
            <p:nvPr/>
          </p:nvSpPr>
          <p:spPr>
            <a:xfrm>
              <a:off x="6491575" y="2159575"/>
              <a:ext cx="122275" cy="141000"/>
            </a:xfrm>
            <a:custGeom>
              <a:avLst/>
              <a:gdLst/>
              <a:ahLst/>
              <a:cxnLst/>
              <a:rect l="l" t="t" r="r" b="b"/>
              <a:pathLst>
                <a:path w="4891" h="5640" extrusionOk="0">
                  <a:moveTo>
                    <a:pt x="3246" y="1"/>
                  </a:moveTo>
                  <a:cubicBezTo>
                    <a:pt x="2660" y="1"/>
                    <a:pt x="2069" y="171"/>
                    <a:pt x="1590" y="486"/>
                  </a:cubicBezTo>
                  <a:cubicBezTo>
                    <a:pt x="1" y="1552"/>
                    <a:pt x="141" y="3524"/>
                    <a:pt x="1128" y="4974"/>
                  </a:cubicBezTo>
                  <a:cubicBezTo>
                    <a:pt x="1348" y="5296"/>
                    <a:pt x="1651" y="5618"/>
                    <a:pt x="2054" y="5639"/>
                  </a:cubicBezTo>
                  <a:cubicBezTo>
                    <a:pt x="2065" y="5639"/>
                    <a:pt x="2076" y="5639"/>
                    <a:pt x="2087" y="5639"/>
                  </a:cubicBezTo>
                  <a:cubicBezTo>
                    <a:pt x="2533" y="5639"/>
                    <a:pt x="2885" y="5267"/>
                    <a:pt x="3160" y="4893"/>
                  </a:cubicBezTo>
                  <a:cubicBezTo>
                    <a:pt x="3844" y="3927"/>
                    <a:pt x="4368" y="2840"/>
                    <a:pt x="4690" y="1694"/>
                  </a:cubicBezTo>
                  <a:cubicBezTo>
                    <a:pt x="4810" y="1331"/>
                    <a:pt x="4891" y="908"/>
                    <a:pt x="4690" y="586"/>
                  </a:cubicBezTo>
                  <a:cubicBezTo>
                    <a:pt x="4529" y="285"/>
                    <a:pt x="4166" y="124"/>
                    <a:pt x="3844" y="62"/>
                  </a:cubicBezTo>
                  <a:cubicBezTo>
                    <a:pt x="3648" y="21"/>
                    <a:pt x="3447" y="1"/>
                    <a:pt x="3246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71"/>
            <p:cNvSpPr/>
            <p:nvPr/>
          </p:nvSpPr>
          <p:spPr>
            <a:xfrm>
              <a:off x="6065325" y="996625"/>
              <a:ext cx="734725" cy="1365325"/>
            </a:xfrm>
            <a:custGeom>
              <a:avLst/>
              <a:gdLst/>
              <a:ahLst/>
              <a:cxnLst/>
              <a:rect l="l" t="t" r="r" b="b"/>
              <a:pathLst>
                <a:path w="29389" h="54613" extrusionOk="0">
                  <a:moveTo>
                    <a:pt x="24195" y="1"/>
                  </a:moveTo>
                  <a:cubicBezTo>
                    <a:pt x="23798" y="1"/>
                    <a:pt x="22335" y="2029"/>
                    <a:pt x="20794" y="3707"/>
                  </a:cubicBezTo>
                  <a:cubicBezTo>
                    <a:pt x="20352" y="4190"/>
                    <a:pt x="19909" y="4653"/>
                    <a:pt x="19466" y="5016"/>
                  </a:cubicBezTo>
                  <a:cubicBezTo>
                    <a:pt x="17735" y="6525"/>
                    <a:pt x="16023" y="7029"/>
                    <a:pt x="13044" y="8880"/>
                  </a:cubicBezTo>
                  <a:cubicBezTo>
                    <a:pt x="12682" y="9101"/>
                    <a:pt x="12320" y="9343"/>
                    <a:pt x="11917" y="9605"/>
                  </a:cubicBezTo>
                  <a:cubicBezTo>
                    <a:pt x="9864" y="10993"/>
                    <a:pt x="9160" y="12563"/>
                    <a:pt x="8959" y="13671"/>
                  </a:cubicBezTo>
                  <a:cubicBezTo>
                    <a:pt x="8777" y="14557"/>
                    <a:pt x="8919" y="15140"/>
                    <a:pt x="8919" y="15140"/>
                  </a:cubicBezTo>
                  <a:cubicBezTo>
                    <a:pt x="8919" y="15140"/>
                    <a:pt x="11031" y="18722"/>
                    <a:pt x="11233" y="19468"/>
                  </a:cubicBezTo>
                  <a:cubicBezTo>
                    <a:pt x="11273" y="19589"/>
                    <a:pt x="11334" y="19809"/>
                    <a:pt x="11394" y="20091"/>
                  </a:cubicBezTo>
                  <a:cubicBezTo>
                    <a:pt x="11716" y="21500"/>
                    <a:pt x="12381" y="24621"/>
                    <a:pt x="12561" y="25486"/>
                  </a:cubicBezTo>
                  <a:cubicBezTo>
                    <a:pt x="12601" y="25627"/>
                    <a:pt x="12601" y="25708"/>
                    <a:pt x="12601" y="25708"/>
                  </a:cubicBezTo>
                  <a:lnTo>
                    <a:pt x="12561" y="25748"/>
                  </a:lnTo>
                  <a:cubicBezTo>
                    <a:pt x="12078" y="26331"/>
                    <a:pt x="8254" y="31022"/>
                    <a:pt x="4692" y="37885"/>
                  </a:cubicBezTo>
                  <a:cubicBezTo>
                    <a:pt x="886" y="45212"/>
                    <a:pt x="1" y="54612"/>
                    <a:pt x="1" y="54612"/>
                  </a:cubicBezTo>
                  <a:cubicBezTo>
                    <a:pt x="1" y="54612"/>
                    <a:pt x="2" y="54613"/>
                    <a:pt x="4" y="54613"/>
                  </a:cubicBezTo>
                  <a:cubicBezTo>
                    <a:pt x="40" y="54613"/>
                    <a:pt x="404" y="54561"/>
                    <a:pt x="3262" y="52981"/>
                  </a:cubicBezTo>
                  <a:cubicBezTo>
                    <a:pt x="6342" y="51290"/>
                    <a:pt x="8717" y="48010"/>
                    <a:pt x="8717" y="48010"/>
                  </a:cubicBezTo>
                  <a:cubicBezTo>
                    <a:pt x="8717" y="48010"/>
                    <a:pt x="9241" y="49862"/>
                    <a:pt x="10126" y="52237"/>
                  </a:cubicBezTo>
                  <a:cubicBezTo>
                    <a:pt x="10699" y="53741"/>
                    <a:pt x="11435" y="54164"/>
                    <a:pt x="12086" y="54164"/>
                  </a:cubicBezTo>
                  <a:cubicBezTo>
                    <a:pt x="12463" y="54164"/>
                    <a:pt x="12812" y="54022"/>
                    <a:pt x="13084" y="53867"/>
                  </a:cubicBezTo>
                  <a:cubicBezTo>
                    <a:pt x="13830" y="53445"/>
                    <a:pt x="14716" y="50546"/>
                    <a:pt x="14716" y="50546"/>
                  </a:cubicBezTo>
                  <a:cubicBezTo>
                    <a:pt x="14716" y="50546"/>
                    <a:pt x="16084" y="50123"/>
                    <a:pt x="18036" y="49661"/>
                  </a:cubicBezTo>
                  <a:cubicBezTo>
                    <a:pt x="19989" y="49178"/>
                    <a:pt x="22485" y="47546"/>
                    <a:pt x="23793" y="46178"/>
                  </a:cubicBezTo>
                  <a:cubicBezTo>
                    <a:pt x="25121" y="44790"/>
                    <a:pt x="29389" y="40059"/>
                    <a:pt x="28121" y="27761"/>
                  </a:cubicBezTo>
                  <a:cubicBezTo>
                    <a:pt x="27819" y="24882"/>
                    <a:pt x="27236" y="22487"/>
                    <a:pt x="26490" y="20494"/>
                  </a:cubicBezTo>
                  <a:cubicBezTo>
                    <a:pt x="26208" y="19729"/>
                    <a:pt x="25907" y="19044"/>
                    <a:pt x="25585" y="18400"/>
                  </a:cubicBezTo>
                  <a:cubicBezTo>
                    <a:pt x="25505" y="18220"/>
                    <a:pt x="25403" y="18038"/>
                    <a:pt x="25323" y="17877"/>
                  </a:cubicBezTo>
                  <a:cubicBezTo>
                    <a:pt x="24096" y="15563"/>
                    <a:pt x="22746" y="14012"/>
                    <a:pt x="21699" y="13067"/>
                  </a:cubicBezTo>
                  <a:cubicBezTo>
                    <a:pt x="21015" y="12442"/>
                    <a:pt x="20472" y="12080"/>
                    <a:pt x="20210" y="11919"/>
                  </a:cubicBezTo>
                  <a:cubicBezTo>
                    <a:pt x="20110" y="11859"/>
                    <a:pt x="20049" y="11819"/>
                    <a:pt x="20049" y="11819"/>
                  </a:cubicBezTo>
                  <a:cubicBezTo>
                    <a:pt x="21579" y="10872"/>
                    <a:pt x="22163" y="10188"/>
                    <a:pt x="22002" y="9866"/>
                  </a:cubicBezTo>
                  <a:cubicBezTo>
                    <a:pt x="21967" y="9796"/>
                    <a:pt x="21859" y="9769"/>
                    <a:pt x="21711" y="9769"/>
                  </a:cubicBezTo>
                  <a:cubicBezTo>
                    <a:pt x="21174" y="9769"/>
                    <a:pt x="20110" y="10128"/>
                    <a:pt x="20110" y="10128"/>
                  </a:cubicBezTo>
                  <a:cubicBezTo>
                    <a:pt x="21479" y="9444"/>
                    <a:pt x="23049" y="8135"/>
                    <a:pt x="22947" y="7652"/>
                  </a:cubicBezTo>
                  <a:cubicBezTo>
                    <a:pt x="22901" y="7435"/>
                    <a:pt x="22747" y="7377"/>
                    <a:pt x="22597" y="7377"/>
                  </a:cubicBezTo>
                  <a:cubicBezTo>
                    <a:pt x="22427" y="7377"/>
                    <a:pt x="22263" y="7450"/>
                    <a:pt x="22263" y="7450"/>
                  </a:cubicBezTo>
                  <a:cubicBezTo>
                    <a:pt x="19395" y="9425"/>
                    <a:pt x="18029" y="9715"/>
                    <a:pt x="17473" y="9715"/>
                  </a:cubicBezTo>
                  <a:cubicBezTo>
                    <a:pt x="17241" y="9715"/>
                    <a:pt x="17150" y="9665"/>
                    <a:pt x="17150" y="9665"/>
                  </a:cubicBezTo>
                  <a:cubicBezTo>
                    <a:pt x="17150" y="9665"/>
                    <a:pt x="17352" y="9504"/>
                    <a:pt x="19888" y="7914"/>
                  </a:cubicBezTo>
                  <a:cubicBezTo>
                    <a:pt x="20714" y="7410"/>
                    <a:pt x="21579" y="6645"/>
                    <a:pt x="22364" y="5861"/>
                  </a:cubicBezTo>
                  <a:cubicBezTo>
                    <a:pt x="23975" y="4230"/>
                    <a:pt x="25142" y="2439"/>
                    <a:pt x="24538" y="2318"/>
                  </a:cubicBezTo>
                  <a:cubicBezTo>
                    <a:pt x="24515" y="2315"/>
                    <a:pt x="24490" y="2313"/>
                    <a:pt x="24464" y="2313"/>
                  </a:cubicBezTo>
                  <a:cubicBezTo>
                    <a:pt x="23817" y="2313"/>
                    <a:pt x="22596" y="3517"/>
                    <a:pt x="21860" y="4310"/>
                  </a:cubicBezTo>
                  <a:cubicBezTo>
                    <a:pt x="23532" y="2318"/>
                    <a:pt x="24638" y="104"/>
                    <a:pt x="24216" y="3"/>
                  </a:cubicBezTo>
                  <a:cubicBezTo>
                    <a:pt x="24209" y="1"/>
                    <a:pt x="24202" y="1"/>
                    <a:pt x="24195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71"/>
            <p:cNvSpPr/>
            <p:nvPr/>
          </p:nvSpPr>
          <p:spPr>
            <a:xfrm>
              <a:off x="5558100" y="2150950"/>
              <a:ext cx="554600" cy="363850"/>
            </a:xfrm>
            <a:custGeom>
              <a:avLst/>
              <a:gdLst/>
              <a:ahLst/>
              <a:cxnLst/>
              <a:rect l="l" t="t" r="r" b="b"/>
              <a:pathLst>
                <a:path w="22184" h="14554" extrusionOk="0">
                  <a:moveTo>
                    <a:pt x="22181" y="0"/>
                  </a:moveTo>
                  <a:cubicBezTo>
                    <a:pt x="22088" y="0"/>
                    <a:pt x="18145" y="3964"/>
                    <a:pt x="13486" y="6708"/>
                  </a:cubicBezTo>
                  <a:cubicBezTo>
                    <a:pt x="11857" y="7654"/>
                    <a:pt x="9763" y="8741"/>
                    <a:pt x="7710" y="9787"/>
                  </a:cubicBezTo>
                  <a:cubicBezTo>
                    <a:pt x="7670" y="9827"/>
                    <a:pt x="7609" y="9848"/>
                    <a:pt x="7549" y="9889"/>
                  </a:cubicBezTo>
                  <a:cubicBezTo>
                    <a:pt x="3664" y="11881"/>
                    <a:pt x="0" y="13753"/>
                    <a:pt x="242" y="14296"/>
                  </a:cubicBezTo>
                  <a:cubicBezTo>
                    <a:pt x="321" y="14481"/>
                    <a:pt x="585" y="14553"/>
                    <a:pt x="951" y="14553"/>
                  </a:cubicBezTo>
                  <a:cubicBezTo>
                    <a:pt x="2178" y="14553"/>
                    <a:pt x="4542" y="13740"/>
                    <a:pt x="4852" y="13633"/>
                  </a:cubicBezTo>
                  <a:cubicBezTo>
                    <a:pt x="4871" y="13612"/>
                    <a:pt x="4892" y="13612"/>
                    <a:pt x="4892" y="13612"/>
                  </a:cubicBezTo>
                  <a:lnTo>
                    <a:pt x="4973" y="13612"/>
                  </a:lnTo>
                  <a:cubicBezTo>
                    <a:pt x="5354" y="13592"/>
                    <a:pt x="7005" y="13512"/>
                    <a:pt x="9160" y="13029"/>
                  </a:cubicBezTo>
                  <a:cubicBezTo>
                    <a:pt x="9259" y="13008"/>
                    <a:pt x="9380" y="12988"/>
                    <a:pt x="9501" y="12948"/>
                  </a:cubicBezTo>
                  <a:cubicBezTo>
                    <a:pt x="10709" y="12666"/>
                    <a:pt x="12077" y="12264"/>
                    <a:pt x="13446" y="11679"/>
                  </a:cubicBezTo>
                  <a:cubicBezTo>
                    <a:pt x="13467" y="11679"/>
                    <a:pt x="13507" y="11660"/>
                    <a:pt x="13527" y="11639"/>
                  </a:cubicBezTo>
                  <a:cubicBezTo>
                    <a:pt x="13870" y="11499"/>
                    <a:pt x="14192" y="11357"/>
                    <a:pt x="14533" y="11177"/>
                  </a:cubicBezTo>
                  <a:cubicBezTo>
                    <a:pt x="19243" y="8861"/>
                    <a:pt x="21921" y="4534"/>
                    <a:pt x="21921" y="4534"/>
                  </a:cubicBezTo>
                  <a:lnTo>
                    <a:pt x="22182" y="5"/>
                  </a:lnTo>
                  <a:cubicBezTo>
                    <a:pt x="22183" y="2"/>
                    <a:pt x="22183" y="0"/>
                    <a:pt x="2218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71"/>
            <p:cNvSpPr/>
            <p:nvPr/>
          </p:nvSpPr>
          <p:spPr>
            <a:xfrm>
              <a:off x="5678875" y="2232100"/>
              <a:ext cx="381975" cy="260150"/>
            </a:xfrm>
            <a:custGeom>
              <a:avLst/>
              <a:gdLst/>
              <a:ahLst/>
              <a:cxnLst/>
              <a:rect l="l" t="t" r="r" b="b"/>
              <a:pathLst>
                <a:path w="15279" h="10406" extrusionOk="0">
                  <a:moveTo>
                    <a:pt x="15258" y="0"/>
                  </a:moveTo>
                  <a:cubicBezTo>
                    <a:pt x="15238" y="0"/>
                    <a:pt x="15217" y="0"/>
                    <a:pt x="15198" y="20"/>
                  </a:cubicBezTo>
                  <a:cubicBezTo>
                    <a:pt x="11071" y="4509"/>
                    <a:pt x="142" y="10266"/>
                    <a:pt x="40" y="10325"/>
                  </a:cubicBezTo>
                  <a:cubicBezTo>
                    <a:pt x="21" y="10346"/>
                    <a:pt x="0" y="10366"/>
                    <a:pt x="21" y="10387"/>
                  </a:cubicBezTo>
                  <a:lnTo>
                    <a:pt x="40" y="10406"/>
                  </a:lnTo>
                  <a:lnTo>
                    <a:pt x="61" y="10406"/>
                  </a:lnTo>
                  <a:cubicBezTo>
                    <a:pt x="182" y="10346"/>
                    <a:pt x="11111" y="4569"/>
                    <a:pt x="15258" y="60"/>
                  </a:cubicBezTo>
                  <a:cubicBezTo>
                    <a:pt x="15278" y="41"/>
                    <a:pt x="15278" y="20"/>
                    <a:pt x="1525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71"/>
            <p:cNvSpPr/>
            <p:nvPr/>
          </p:nvSpPr>
          <p:spPr>
            <a:xfrm>
              <a:off x="5786550" y="2261900"/>
              <a:ext cx="281350" cy="216275"/>
            </a:xfrm>
            <a:custGeom>
              <a:avLst/>
              <a:gdLst/>
              <a:ahLst/>
              <a:cxnLst/>
              <a:rect l="l" t="t" r="r" b="b"/>
              <a:pathLst>
                <a:path w="11254" h="8651" extrusionOk="0">
                  <a:moveTo>
                    <a:pt x="11203" y="0"/>
                  </a:moveTo>
                  <a:cubicBezTo>
                    <a:pt x="11192" y="0"/>
                    <a:pt x="11182" y="6"/>
                    <a:pt x="11173" y="16"/>
                  </a:cubicBezTo>
                  <a:cubicBezTo>
                    <a:pt x="6724" y="5571"/>
                    <a:pt x="102" y="8550"/>
                    <a:pt x="22" y="8591"/>
                  </a:cubicBezTo>
                  <a:cubicBezTo>
                    <a:pt x="1" y="8591"/>
                    <a:pt x="1" y="8610"/>
                    <a:pt x="1" y="8631"/>
                  </a:cubicBezTo>
                  <a:cubicBezTo>
                    <a:pt x="22" y="8650"/>
                    <a:pt x="22" y="8650"/>
                    <a:pt x="41" y="8650"/>
                  </a:cubicBezTo>
                  <a:lnTo>
                    <a:pt x="62" y="8650"/>
                  </a:lnTo>
                  <a:cubicBezTo>
                    <a:pt x="121" y="8631"/>
                    <a:pt x="6764" y="5631"/>
                    <a:pt x="11232" y="76"/>
                  </a:cubicBezTo>
                  <a:cubicBezTo>
                    <a:pt x="11253" y="56"/>
                    <a:pt x="11253" y="35"/>
                    <a:pt x="11232" y="16"/>
                  </a:cubicBezTo>
                  <a:cubicBezTo>
                    <a:pt x="11223" y="6"/>
                    <a:pt x="11213" y="0"/>
                    <a:pt x="11203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71"/>
            <p:cNvSpPr/>
            <p:nvPr/>
          </p:nvSpPr>
          <p:spPr>
            <a:xfrm>
              <a:off x="5746825" y="2395625"/>
              <a:ext cx="149450" cy="51350"/>
            </a:xfrm>
            <a:custGeom>
              <a:avLst/>
              <a:gdLst/>
              <a:ahLst/>
              <a:cxnLst/>
              <a:rect l="l" t="t" r="r" b="b"/>
              <a:pathLst>
                <a:path w="5978" h="2054" extrusionOk="0">
                  <a:moveTo>
                    <a:pt x="161" y="0"/>
                  </a:moveTo>
                  <a:cubicBezTo>
                    <a:pt x="121" y="40"/>
                    <a:pt x="60" y="61"/>
                    <a:pt x="0" y="102"/>
                  </a:cubicBezTo>
                  <a:cubicBezTo>
                    <a:pt x="140" y="81"/>
                    <a:pt x="282" y="81"/>
                    <a:pt x="422" y="81"/>
                  </a:cubicBezTo>
                  <a:cubicBezTo>
                    <a:pt x="765" y="102"/>
                    <a:pt x="1047" y="182"/>
                    <a:pt x="1248" y="322"/>
                  </a:cubicBezTo>
                  <a:cubicBezTo>
                    <a:pt x="1509" y="504"/>
                    <a:pt x="1670" y="786"/>
                    <a:pt x="1630" y="1047"/>
                  </a:cubicBezTo>
                  <a:cubicBezTo>
                    <a:pt x="1611" y="1208"/>
                    <a:pt x="1490" y="1329"/>
                    <a:pt x="1369" y="1449"/>
                  </a:cubicBezTo>
                  <a:cubicBezTo>
                    <a:pt x="1348" y="1490"/>
                    <a:pt x="1329" y="1511"/>
                    <a:pt x="1308" y="1551"/>
                  </a:cubicBezTo>
                  <a:lnTo>
                    <a:pt x="1288" y="1551"/>
                  </a:lnTo>
                  <a:cubicBezTo>
                    <a:pt x="1288" y="1570"/>
                    <a:pt x="1288" y="1591"/>
                    <a:pt x="1308" y="1591"/>
                  </a:cubicBezTo>
                  <a:cubicBezTo>
                    <a:pt x="1308" y="1611"/>
                    <a:pt x="1329" y="1611"/>
                    <a:pt x="1348" y="1611"/>
                  </a:cubicBezTo>
                  <a:cubicBezTo>
                    <a:pt x="1429" y="1551"/>
                    <a:pt x="1509" y="1511"/>
                    <a:pt x="1590" y="1470"/>
                  </a:cubicBezTo>
                  <a:cubicBezTo>
                    <a:pt x="1912" y="1309"/>
                    <a:pt x="2335" y="1189"/>
                    <a:pt x="2757" y="1148"/>
                  </a:cubicBezTo>
                  <a:cubicBezTo>
                    <a:pt x="2848" y="1138"/>
                    <a:pt x="2933" y="1133"/>
                    <a:pt x="3014" y="1133"/>
                  </a:cubicBezTo>
                  <a:cubicBezTo>
                    <a:pt x="3255" y="1133"/>
                    <a:pt x="3452" y="1179"/>
                    <a:pt x="3602" y="1269"/>
                  </a:cubicBezTo>
                  <a:cubicBezTo>
                    <a:pt x="3844" y="1409"/>
                    <a:pt x="4005" y="1712"/>
                    <a:pt x="3905" y="1994"/>
                  </a:cubicBezTo>
                  <a:cubicBezTo>
                    <a:pt x="3884" y="2013"/>
                    <a:pt x="3884" y="2013"/>
                    <a:pt x="3905" y="2034"/>
                  </a:cubicBezTo>
                  <a:lnTo>
                    <a:pt x="3925" y="2053"/>
                  </a:lnTo>
                  <a:cubicBezTo>
                    <a:pt x="3945" y="2053"/>
                    <a:pt x="3945" y="2034"/>
                    <a:pt x="3945" y="2034"/>
                  </a:cubicBezTo>
                  <a:cubicBezTo>
                    <a:pt x="4045" y="1994"/>
                    <a:pt x="4166" y="1933"/>
                    <a:pt x="4287" y="1892"/>
                  </a:cubicBezTo>
                  <a:cubicBezTo>
                    <a:pt x="4488" y="1812"/>
                    <a:pt x="4710" y="1752"/>
                    <a:pt x="4952" y="1712"/>
                  </a:cubicBezTo>
                  <a:cubicBezTo>
                    <a:pt x="5043" y="1697"/>
                    <a:pt x="5132" y="1689"/>
                    <a:pt x="5219" y="1689"/>
                  </a:cubicBezTo>
                  <a:cubicBezTo>
                    <a:pt x="5479" y="1689"/>
                    <a:pt x="5716" y="1757"/>
                    <a:pt x="5897" y="1892"/>
                  </a:cubicBezTo>
                  <a:cubicBezTo>
                    <a:pt x="5897" y="1892"/>
                    <a:pt x="5918" y="1892"/>
                    <a:pt x="5918" y="1913"/>
                  </a:cubicBezTo>
                  <a:cubicBezTo>
                    <a:pt x="5937" y="1913"/>
                    <a:pt x="5958" y="1913"/>
                    <a:pt x="5978" y="1892"/>
                  </a:cubicBezTo>
                  <a:lnTo>
                    <a:pt x="5978" y="1852"/>
                  </a:lnTo>
                  <a:lnTo>
                    <a:pt x="5958" y="1852"/>
                  </a:lnTo>
                  <a:cubicBezTo>
                    <a:pt x="5775" y="1685"/>
                    <a:pt x="5510" y="1609"/>
                    <a:pt x="5217" y="1609"/>
                  </a:cubicBezTo>
                  <a:cubicBezTo>
                    <a:pt x="5124" y="1609"/>
                    <a:pt x="5028" y="1617"/>
                    <a:pt x="4931" y="1631"/>
                  </a:cubicBezTo>
                  <a:cubicBezTo>
                    <a:pt x="4810" y="1672"/>
                    <a:pt x="4689" y="1691"/>
                    <a:pt x="4569" y="1731"/>
                  </a:cubicBezTo>
                  <a:cubicBezTo>
                    <a:pt x="4469" y="1752"/>
                    <a:pt x="4348" y="1792"/>
                    <a:pt x="4268" y="1833"/>
                  </a:cubicBezTo>
                  <a:cubicBezTo>
                    <a:pt x="4166" y="1852"/>
                    <a:pt x="4086" y="1892"/>
                    <a:pt x="4005" y="1933"/>
                  </a:cubicBezTo>
                  <a:cubicBezTo>
                    <a:pt x="4066" y="1651"/>
                    <a:pt x="3884" y="1350"/>
                    <a:pt x="3643" y="1208"/>
                  </a:cubicBezTo>
                  <a:cubicBezTo>
                    <a:pt x="3476" y="1102"/>
                    <a:pt x="3262" y="1053"/>
                    <a:pt x="3002" y="1053"/>
                  </a:cubicBezTo>
                  <a:cubicBezTo>
                    <a:pt x="2919" y="1053"/>
                    <a:pt x="2830" y="1058"/>
                    <a:pt x="2738" y="1068"/>
                  </a:cubicBezTo>
                  <a:cubicBezTo>
                    <a:pt x="2475" y="1087"/>
                    <a:pt x="2234" y="1148"/>
                    <a:pt x="1992" y="1229"/>
                  </a:cubicBezTo>
                  <a:cubicBezTo>
                    <a:pt x="1852" y="1269"/>
                    <a:pt x="1691" y="1329"/>
                    <a:pt x="1549" y="1390"/>
                  </a:cubicBezTo>
                  <a:cubicBezTo>
                    <a:pt x="1549" y="1409"/>
                    <a:pt x="1530" y="1409"/>
                    <a:pt x="1530" y="1409"/>
                  </a:cubicBezTo>
                  <a:cubicBezTo>
                    <a:pt x="1611" y="1309"/>
                    <a:pt x="1691" y="1189"/>
                    <a:pt x="1710" y="1068"/>
                  </a:cubicBezTo>
                  <a:cubicBezTo>
                    <a:pt x="1751" y="765"/>
                    <a:pt x="1590" y="443"/>
                    <a:pt x="1308" y="263"/>
                  </a:cubicBezTo>
                  <a:cubicBezTo>
                    <a:pt x="1087" y="102"/>
                    <a:pt x="784" y="21"/>
                    <a:pt x="422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71"/>
            <p:cNvSpPr/>
            <p:nvPr/>
          </p:nvSpPr>
          <p:spPr>
            <a:xfrm>
              <a:off x="6065325" y="1456625"/>
              <a:ext cx="734725" cy="904950"/>
            </a:xfrm>
            <a:custGeom>
              <a:avLst/>
              <a:gdLst/>
              <a:ahLst/>
              <a:cxnLst/>
              <a:rect l="l" t="t" r="r" b="b"/>
              <a:pathLst>
                <a:path w="29389" h="36198" extrusionOk="0">
                  <a:moveTo>
                    <a:pt x="25585" y="0"/>
                  </a:moveTo>
                  <a:cubicBezTo>
                    <a:pt x="25564" y="21"/>
                    <a:pt x="25545" y="41"/>
                    <a:pt x="25524" y="81"/>
                  </a:cubicBezTo>
                  <a:cubicBezTo>
                    <a:pt x="25223" y="443"/>
                    <a:pt x="24780" y="685"/>
                    <a:pt x="24316" y="826"/>
                  </a:cubicBezTo>
                  <a:cubicBezTo>
                    <a:pt x="24094" y="891"/>
                    <a:pt x="23850" y="930"/>
                    <a:pt x="23611" y="930"/>
                  </a:cubicBezTo>
                  <a:cubicBezTo>
                    <a:pt x="23330" y="930"/>
                    <a:pt x="23055" y="876"/>
                    <a:pt x="22827" y="746"/>
                  </a:cubicBezTo>
                  <a:cubicBezTo>
                    <a:pt x="22813" y="737"/>
                    <a:pt x="22800" y="733"/>
                    <a:pt x="22787" y="733"/>
                  </a:cubicBezTo>
                  <a:cubicBezTo>
                    <a:pt x="22744" y="733"/>
                    <a:pt x="22711" y="779"/>
                    <a:pt x="22727" y="826"/>
                  </a:cubicBezTo>
                  <a:cubicBezTo>
                    <a:pt x="22968" y="1269"/>
                    <a:pt x="23149" y="1752"/>
                    <a:pt x="23089" y="2235"/>
                  </a:cubicBezTo>
                  <a:cubicBezTo>
                    <a:pt x="23028" y="2598"/>
                    <a:pt x="22848" y="2920"/>
                    <a:pt x="22606" y="3161"/>
                  </a:cubicBezTo>
                  <a:cubicBezTo>
                    <a:pt x="22212" y="3571"/>
                    <a:pt x="21646" y="3807"/>
                    <a:pt x="21077" y="3807"/>
                  </a:cubicBezTo>
                  <a:cubicBezTo>
                    <a:pt x="20976" y="3807"/>
                    <a:pt x="20874" y="3800"/>
                    <a:pt x="20774" y="3785"/>
                  </a:cubicBezTo>
                  <a:cubicBezTo>
                    <a:pt x="20513" y="3744"/>
                    <a:pt x="20210" y="3685"/>
                    <a:pt x="19968" y="3543"/>
                  </a:cubicBezTo>
                  <a:cubicBezTo>
                    <a:pt x="19955" y="3534"/>
                    <a:pt x="19942" y="3530"/>
                    <a:pt x="19929" y="3530"/>
                  </a:cubicBezTo>
                  <a:cubicBezTo>
                    <a:pt x="19886" y="3530"/>
                    <a:pt x="19852" y="3577"/>
                    <a:pt x="19869" y="3624"/>
                  </a:cubicBezTo>
                  <a:cubicBezTo>
                    <a:pt x="20089" y="4147"/>
                    <a:pt x="20129" y="4772"/>
                    <a:pt x="19909" y="5295"/>
                  </a:cubicBezTo>
                  <a:cubicBezTo>
                    <a:pt x="19627" y="5958"/>
                    <a:pt x="18943" y="6442"/>
                    <a:pt x="18218" y="6462"/>
                  </a:cubicBezTo>
                  <a:cubicBezTo>
                    <a:pt x="17614" y="6462"/>
                    <a:pt x="16989" y="6160"/>
                    <a:pt x="16708" y="5636"/>
                  </a:cubicBezTo>
                  <a:cubicBezTo>
                    <a:pt x="16699" y="5611"/>
                    <a:pt x="16681" y="5600"/>
                    <a:pt x="16660" y="5600"/>
                  </a:cubicBezTo>
                  <a:cubicBezTo>
                    <a:pt x="16631" y="5600"/>
                    <a:pt x="16599" y="5622"/>
                    <a:pt x="16587" y="5657"/>
                  </a:cubicBezTo>
                  <a:cubicBezTo>
                    <a:pt x="16506" y="6522"/>
                    <a:pt x="15923" y="7348"/>
                    <a:pt x="15097" y="7649"/>
                  </a:cubicBezTo>
                  <a:cubicBezTo>
                    <a:pt x="14838" y="7752"/>
                    <a:pt x="14564" y="7800"/>
                    <a:pt x="14290" y="7800"/>
                  </a:cubicBezTo>
                  <a:cubicBezTo>
                    <a:pt x="13651" y="7800"/>
                    <a:pt x="13012" y="7537"/>
                    <a:pt x="12561" y="7086"/>
                  </a:cubicBezTo>
                  <a:lnTo>
                    <a:pt x="12561" y="7086"/>
                  </a:lnTo>
                  <a:cubicBezTo>
                    <a:pt x="12601" y="7227"/>
                    <a:pt x="12601" y="7308"/>
                    <a:pt x="12601" y="7308"/>
                  </a:cubicBezTo>
                  <a:cubicBezTo>
                    <a:pt x="12601" y="7308"/>
                    <a:pt x="8495" y="12158"/>
                    <a:pt x="4692" y="19485"/>
                  </a:cubicBezTo>
                  <a:cubicBezTo>
                    <a:pt x="1109" y="26390"/>
                    <a:pt x="122" y="35125"/>
                    <a:pt x="1" y="36111"/>
                  </a:cubicBezTo>
                  <a:cubicBezTo>
                    <a:pt x="1" y="36161"/>
                    <a:pt x="28" y="36197"/>
                    <a:pt x="71" y="36197"/>
                  </a:cubicBezTo>
                  <a:cubicBezTo>
                    <a:pt x="81" y="36197"/>
                    <a:pt x="91" y="36195"/>
                    <a:pt x="102" y="36191"/>
                  </a:cubicBezTo>
                  <a:cubicBezTo>
                    <a:pt x="323" y="36111"/>
                    <a:pt x="1028" y="35810"/>
                    <a:pt x="3262" y="34581"/>
                  </a:cubicBezTo>
                  <a:cubicBezTo>
                    <a:pt x="5999" y="33072"/>
                    <a:pt x="8194" y="30295"/>
                    <a:pt x="8637" y="29731"/>
                  </a:cubicBezTo>
                  <a:cubicBezTo>
                    <a:pt x="8645" y="29705"/>
                    <a:pt x="8664" y="29694"/>
                    <a:pt x="8683" y="29694"/>
                  </a:cubicBezTo>
                  <a:cubicBezTo>
                    <a:pt x="8709" y="29694"/>
                    <a:pt x="8737" y="29716"/>
                    <a:pt x="8737" y="29750"/>
                  </a:cubicBezTo>
                  <a:cubicBezTo>
                    <a:pt x="8878" y="30193"/>
                    <a:pt x="9381" y="31824"/>
                    <a:pt x="10126" y="33837"/>
                  </a:cubicBezTo>
                  <a:cubicBezTo>
                    <a:pt x="10699" y="35341"/>
                    <a:pt x="11435" y="35764"/>
                    <a:pt x="12086" y="35764"/>
                  </a:cubicBezTo>
                  <a:cubicBezTo>
                    <a:pt x="12463" y="35764"/>
                    <a:pt x="12812" y="35622"/>
                    <a:pt x="13084" y="35467"/>
                  </a:cubicBezTo>
                  <a:cubicBezTo>
                    <a:pt x="13769" y="35085"/>
                    <a:pt x="14614" y="32488"/>
                    <a:pt x="14716" y="32187"/>
                  </a:cubicBezTo>
                  <a:cubicBezTo>
                    <a:pt x="14716" y="32166"/>
                    <a:pt x="14735" y="32146"/>
                    <a:pt x="14756" y="32146"/>
                  </a:cubicBezTo>
                  <a:cubicBezTo>
                    <a:pt x="14976" y="32066"/>
                    <a:pt x="16265" y="31683"/>
                    <a:pt x="18036" y="31261"/>
                  </a:cubicBezTo>
                  <a:cubicBezTo>
                    <a:pt x="19989" y="30778"/>
                    <a:pt x="22485" y="29146"/>
                    <a:pt x="23793" y="27778"/>
                  </a:cubicBezTo>
                  <a:cubicBezTo>
                    <a:pt x="25121" y="26390"/>
                    <a:pt x="29389" y="21659"/>
                    <a:pt x="28121" y="9361"/>
                  </a:cubicBezTo>
                  <a:cubicBezTo>
                    <a:pt x="27719" y="5395"/>
                    <a:pt x="26732" y="2335"/>
                    <a:pt x="2558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71"/>
            <p:cNvSpPr/>
            <p:nvPr/>
          </p:nvSpPr>
          <p:spPr>
            <a:xfrm>
              <a:off x="6065325" y="1508950"/>
              <a:ext cx="709075" cy="853025"/>
            </a:xfrm>
            <a:custGeom>
              <a:avLst/>
              <a:gdLst/>
              <a:ahLst/>
              <a:cxnLst/>
              <a:rect l="l" t="t" r="r" b="b"/>
              <a:pathLst>
                <a:path w="28363" h="34121" extrusionOk="0">
                  <a:moveTo>
                    <a:pt x="26490" y="1"/>
                  </a:moveTo>
                  <a:cubicBezTo>
                    <a:pt x="26430" y="223"/>
                    <a:pt x="26350" y="444"/>
                    <a:pt x="26249" y="645"/>
                  </a:cubicBezTo>
                  <a:cubicBezTo>
                    <a:pt x="26028" y="1149"/>
                    <a:pt x="25666" y="1611"/>
                    <a:pt x="25162" y="1893"/>
                  </a:cubicBezTo>
                  <a:cubicBezTo>
                    <a:pt x="24801" y="2087"/>
                    <a:pt x="24384" y="2234"/>
                    <a:pt x="23974" y="2234"/>
                  </a:cubicBezTo>
                  <a:cubicBezTo>
                    <a:pt x="23789" y="2234"/>
                    <a:pt x="23606" y="2204"/>
                    <a:pt x="23431" y="2134"/>
                  </a:cubicBezTo>
                  <a:lnTo>
                    <a:pt x="23431" y="2134"/>
                  </a:lnTo>
                  <a:cubicBezTo>
                    <a:pt x="23833" y="2759"/>
                    <a:pt x="23693" y="3664"/>
                    <a:pt x="23149" y="4168"/>
                  </a:cubicBezTo>
                  <a:cubicBezTo>
                    <a:pt x="22829" y="4442"/>
                    <a:pt x="22399" y="4600"/>
                    <a:pt x="21980" y="4600"/>
                  </a:cubicBezTo>
                  <a:cubicBezTo>
                    <a:pt x="21661" y="4600"/>
                    <a:pt x="21348" y="4509"/>
                    <a:pt x="21096" y="4308"/>
                  </a:cubicBezTo>
                  <a:lnTo>
                    <a:pt x="21096" y="4308"/>
                  </a:lnTo>
                  <a:cubicBezTo>
                    <a:pt x="21398" y="4933"/>
                    <a:pt x="21358" y="5717"/>
                    <a:pt x="20955" y="6302"/>
                  </a:cubicBezTo>
                  <a:cubicBezTo>
                    <a:pt x="20601" y="6823"/>
                    <a:pt x="19973" y="7154"/>
                    <a:pt x="19323" y="7154"/>
                  </a:cubicBezTo>
                  <a:cubicBezTo>
                    <a:pt x="19270" y="7154"/>
                    <a:pt x="19217" y="7152"/>
                    <a:pt x="19163" y="7147"/>
                  </a:cubicBezTo>
                  <a:cubicBezTo>
                    <a:pt x="18479" y="7086"/>
                    <a:pt x="17835" y="6683"/>
                    <a:pt x="17553" y="6039"/>
                  </a:cubicBezTo>
                  <a:cubicBezTo>
                    <a:pt x="17392" y="6442"/>
                    <a:pt x="17051" y="6764"/>
                    <a:pt x="16648" y="6925"/>
                  </a:cubicBezTo>
                  <a:cubicBezTo>
                    <a:pt x="16340" y="7048"/>
                    <a:pt x="15997" y="7101"/>
                    <a:pt x="15664" y="7101"/>
                  </a:cubicBezTo>
                  <a:cubicBezTo>
                    <a:pt x="15561" y="7101"/>
                    <a:pt x="15459" y="7095"/>
                    <a:pt x="15360" y="7086"/>
                  </a:cubicBezTo>
                  <a:cubicBezTo>
                    <a:pt x="14675" y="7046"/>
                    <a:pt x="13970" y="6844"/>
                    <a:pt x="13427" y="6442"/>
                  </a:cubicBezTo>
                  <a:cubicBezTo>
                    <a:pt x="13025" y="6141"/>
                    <a:pt x="12703" y="5717"/>
                    <a:pt x="12561" y="5255"/>
                  </a:cubicBezTo>
                  <a:cubicBezTo>
                    <a:pt x="12078" y="5838"/>
                    <a:pt x="8254" y="10529"/>
                    <a:pt x="4692" y="17392"/>
                  </a:cubicBezTo>
                  <a:cubicBezTo>
                    <a:pt x="4590" y="17614"/>
                    <a:pt x="4469" y="17835"/>
                    <a:pt x="4370" y="18057"/>
                  </a:cubicBezTo>
                  <a:cubicBezTo>
                    <a:pt x="2961" y="20934"/>
                    <a:pt x="1973" y="24074"/>
                    <a:pt x="1310" y="26812"/>
                  </a:cubicBezTo>
                  <a:cubicBezTo>
                    <a:pt x="827" y="28825"/>
                    <a:pt x="505" y="30617"/>
                    <a:pt x="304" y="31925"/>
                  </a:cubicBezTo>
                  <a:cubicBezTo>
                    <a:pt x="81" y="33274"/>
                    <a:pt x="1" y="34119"/>
                    <a:pt x="1" y="34119"/>
                  </a:cubicBezTo>
                  <a:cubicBezTo>
                    <a:pt x="1" y="34119"/>
                    <a:pt x="2" y="34121"/>
                    <a:pt x="10" y="34121"/>
                  </a:cubicBezTo>
                  <a:cubicBezTo>
                    <a:pt x="28" y="34121"/>
                    <a:pt x="83" y="34111"/>
                    <a:pt x="242" y="34039"/>
                  </a:cubicBezTo>
                  <a:cubicBezTo>
                    <a:pt x="283" y="34018"/>
                    <a:pt x="304" y="34018"/>
                    <a:pt x="344" y="33999"/>
                  </a:cubicBezTo>
                  <a:cubicBezTo>
                    <a:pt x="505" y="33937"/>
                    <a:pt x="746" y="33817"/>
                    <a:pt x="1128" y="33636"/>
                  </a:cubicBezTo>
                  <a:cubicBezTo>
                    <a:pt x="1149" y="33615"/>
                    <a:pt x="1189" y="33596"/>
                    <a:pt x="1229" y="33575"/>
                  </a:cubicBezTo>
                  <a:cubicBezTo>
                    <a:pt x="1531" y="33414"/>
                    <a:pt x="1933" y="33213"/>
                    <a:pt x="2397" y="32952"/>
                  </a:cubicBezTo>
                  <a:lnTo>
                    <a:pt x="2518" y="32891"/>
                  </a:lnTo>
                  <a:cubicBezTo>
                    <a:pt x="2738" y="32770"/>
                    <a:pt x="3001" y="32630"/>
                    <a:pt x="3262" y="32488"/>
                  </a:cubicBezTo>
                  <a:cubicBezTo>
                    <a:pt x="3484" y="32367"/>
                    <a:pt x="3685" y="32247"/>
                    <a:pt x="3866" y="32126"/>
                  </a:cubicBezTo>
                  <a:lnTo>
                    <a:pt x="3886" y="32126"/>
                  </a:lnTo>
                  <a:cubicBezTo>
                    <a:pt x="3927" y="32107"/>
                    <a:pt x="3946" y="32066"/>
                    <a:pt x="3986" y="32045"/>
                  </a:cubicBezTo>
                  <a:cubicBezTo>
                    <a:pt x="4490" y="31723"/>
                    <a:pt x="4952" y="31382"/>
                    <a:pt x="5395" y="31020"/>
                  </a:cubicBezTo>
                  <a:lnTo>
                    <a:pt x="5497" y="30918"/>
                  </a:lnTo>
                  <a:lnTo>
                    <a:pt x="5516" y="30918"/>
                  </a:lnTo>
                  <a:cubicBezTo>
                    <a:pt x="6160" y="30376"/>
                    <a:pt x="6745" y="29791"/>
                    <a:pt x="7228" y="29289"/>
                  </a:cubicBezTo>
                  <a:cubicBezTo>
                    <a:pt x="7268" y="29248"/>
                    <a:pt x="7287" y="29208"/>
                    <a:pt x="7349" y="29147"/>
                  </a:cubicBezTo>
                  <a:cubicBezTo>
                    <a:pt x="7832" y="28624"/>
                    <a:pt x="8213" y="28161"/>
                    <a:pt x="8455" y="27859"/>
                  </a:cubicBezTo>
                  <a:cubicBezTo>
                    <a:pt x="8495" y="27799"/>
                    <a:pt x="8535" y="27738"/>
                    <a:pt x="8576" y="27698"/>
                  </a:cubicBezTo>
                  <a:lnTo>
                    <a:pt x="8576" y="27678"/>
                  </a:lnTo>
                  <a:lnTo>
                    <a:pt x="8677" y="27577"/>
                  </a:lnTo>
                  <a:cubicBezTo>
                    <a:pt x="8696" y="27537"/>
                    <a:pt x="8717" y="27517"/>
                    <a:pt x="8717" y="27517"/>
                  </a:cubicBezTo>
                  <a:cubicBezTo>
                    <a:pt x="8717" y="27517"/>
                    <a:pt x="9241" y="29369"/>
                    <a:pt x="10126" y="31744"/>
                  </a:cubicBezTo>
                  <a:cubicBezTo>
                    <a:pt x="10699" y="33248"/>
                    <a:pt x="11435" y="33671"/>
                    <a:pt x="12086" y="33671"/>
                  </a:cubicBezTo>
                  <a:cubicBezTo>
                    <a:pt x="12463" y="33671"/>
                    <a:pt x="12812" y="33529"/>
                    <a:pt x="13084" y="33374"/>
                  </a:cubicBezTo>
                  <a:cubicBezTo>
                    <a:pt x="13830" y="32952"/>
                    <a:pt x="14716" y="30053"/>
                    <a:pt x="14716" y="30053"/>
                  </a:cubicBezTo>
                  <a:cubicBezTo>
                    <a:pt x="14716" y="30053"/>
                    <a:pt x="14756" y="30053"/>
                    <a:pt x="14836" y="30013"/>
                  </a:cubicBezTo>
                  <a:cubicBezTo>
                    <a:pt x="15199" y="29912"/>
                    <a:pt x="16426" y="29549"/>
                    <a:pt x="18036" y="29168"/>
                  </a:cubicBezTo>
                  <a:cubicBezTo>
                    <a:pt x="19989" y="28685"/>
                    <a:pt x="22485" y="27053"/>
                    <a:pt x="23793" y="25685"/>
                  </a:cubicBezTo>
                  <a:cubicBezTo>
                    <a:pt x="24941" y="24477"/>
                    <a:pt x="28342" y="20714"/>
                    <a:pt x="28363" y="11616"/>
                  </a:cubicBezTo>
                  <a:cubicBezTo>
                    <a:pt x="28363" y="10287"/>
                    <a:pt x="28282" y="8838"/>
                    <a:pt x="28121" y="7268"/>
                  </a:cubicBezTo>
                  <a:cubicBezTo>
                    <a:pt x="27819" y="4389"/>
                    <a:pt x="27236" y="1994"/>
                    <a:pt x="26490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71"/>
            <p:cNvSpPr/>
            <p:nvPr/>
          </p:nvSpPr>
          <p:spPr>
            <a:xfrm>
              <a:off x="6284725" y="1324800"/>
              <a:ext cx="126350" cy="174125"/>
            </a:xfrm>
            <a:custGeom>
              <a:avLst/>
              <a:gdLst/>
              <a:ahLst/>
              <a:cxnLst/>
              <a:rect l="l" t="t" r="r" b="b"/>
              <a:pathLst>
                <a:path w="5054" h="6965" extrusionOk="0">
                  <a:moveTo>
                    <a:pt x="921" y="1"/>
                  </a:moveTo>
                  <a:cubicBezTo>
                    <a:pt x="637" y="1"/>
                    <a:pt x="387" y="217"/>
                    <a:pt x="183" y="544"/>
                  </a:cubicBezTo>
                  <a:cubicBezTo>
                    <a:pt x="1" y="1430"/>
                    <a:pt x="143" y="2013"/>
                    <a:pt x="143" y="2013"/>
                  </a:cubicBezTo>
                  <a:cubicBezTo>
                    <a:pt x="143" y="2013"/>
                    <a:pt x="2255" y="5595"/>
                    <a:pt x="2457" y="6341"/>
                  </a:cubicBezTo>
                  <a:cubicBezTo>
                    <a:pt x="2497" y="6462"/>
                    <a:pt x="2558" y="6682"/>
                    <a:pt x="2618" y="6964"/>
                  </a:cubicBezTo>
                  <a:cubicBezTo>
                    <a:pt x="2779" y="6905"/>
                    <a:pt x="2920" y="6803"/>
                    <a:pt x="3060" y="6723"/>
                  </a:cubicBezTo>
                  <a:cubicBezTo>
                    <a:pt x="3887" y="6180"/>
                    <a:pt x="4510" y="5375"/>
                    <a:pt x="4853" y="4468"/>
                  </a:cubicBezTo>
                  <a:cubicBezTo>
                    <a:pt x="4973" y="4127"/>
                    <a:pt x="5054" y="3724"/>
                    <a:pt x="4953" y="3362"/>
                  </a:cubicBezTo>
                  <a:cubicBezTo>
                    <a:pt x="4856" y="3012"/>
                    <a:pt x="4532" y="2717"/>
                    <a:pt x="4183" y="2717"/>
                  </a:cubicBezTo>
                  <a:cubicBezTo>
                    <a:pt x="4171" y="2717"/>
                    <a:pt x="4159" y="2717"/>
                    <a:pt x="4147" y="2718"/>
                  </a:cubicBezTo>
                  <a:cubicBezTo>
                    <a:pt x="4044" y="2729"/>
                    <a:pt x="3940" y="2754"/>
                    <a:pt x="3847" y="2754"/>
                  </a:cubicBezTo>
                  <a:cubicBezTo>
                    <a:pt x="3778" y="2754"/>
                    <a:pt x="3716" y="2740"/>
                    <a:pt x="3664" y="2697"/>
                  </a:cubicBezTo>
                  <a:cubicBezTo>
                    <a:pt x="3584" y="2616"/>
                    <a:pt x="3584" y="2476"/>
                    <a:pt x="3564" y="2375"/>
                  </a:cubicBezTo>
                  <a:cubicBezTo>
                    <a:pt x="3491" y="2052"/>
                    <a:pt x="3171" y="1836"/>
                    <a:pt x="2856" y="1836"/>
                  </a:cubicBezTo>
                  <a:cubicBezTo>
                    <a:pt x="2738" y="1836"/>
                    <a:pt x="2621" y="1866"/>
                    <a:pt x="2518" y="1932"/>
                  </a:cubicBezTo>
                  <a:cubicBezTo>
                    <a:pt x="2365" y="2017"/>
                    <a:pt x="2213" y="2173"/>
                    <a:pt x="2061" y="2173"/>
                  </a:cubicBezTo>
                  <a:cubicBezTo>
                    <a:pt x="2032" y="2173"/>
                    <a:pt x="2003" y="2167"/>
                    <a:pt x="1973" y="2154"/>
                  </a:cubicBezTo>
                  <a:cubicBezTo>
                    <a:pt x="1893" y="2133"/>
                    <a:pt x="1853" y="2053"/>
                    <a:pt x="1812" y="1972"/>
                  </a:cubicBezTo>
                  <a:cubicBezTo>
                    <a:pt x="1672" y="1690"/>
                    <a:pt x="1692" y="1349"/>
                    <a:pt x="1692" y="1027"/>
                  </a:cubicBezTo>
                  <a:cubicBezTo>
                    <a:pt x="1692" y="705"/>
                    <a:pt x="1611" y="343"/>
                    <a:pt x="1350" y="161"/>
                  </a:cubicBezTo>
                  <a:cubicBezTo>
                    <a:pt x="1200" y="50"/>
                    <a:pt x="1057" y="1"/>
                    <a:pt x="92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71"/>
            <p:cNvSpPr/>
            <p:nvPr/>
          </p:nvSpPr>
          <p:spPr>
            <a:xfrm>
              <a:off x="6575600" y="1323300"/>
              <a:ext cx="122800" cy="134900"/>
            </a:xfrm>
            <a:custGeom>
              <a:avLst/>
              <a:gdLst/>
              <a:ahLst/>
              <a:cxnLst/>
              <a:rect l="l" t="t" r="r" b="b"/>
              <a:pathLst>
                <a:path w="4912" h="5396" extrusionOk="0">
                  <a:moveTo>
                    <a:pt x="1288" y="0"/>
                  </a:moveTo>
                  <a:cubicBezTo>
                    <a:pt x="685" y="60"/>
                    <a:pt x="161" y="362"/>
                    <a:pt x="202" y="1147"/>
                  </a:cubicBezTo>
                  <a:cubicBezTo>
                    <a:pt x="242" y="1630"/>
                    <a:pt x="585" y="2073"/>
                    <a:pt x="1068" y="2214"/>
                  </a:cubicBezTo>
                  <a:cubicBezTo>
                    <a:pt x="1047" y="2213"/>
                    <a:pt x="1027" y="2212"/>
                    <a:pt x="1006" y="2212"/>
                  </a:cubicBezTo>
                  <a:cubicBezTo>
                    <a:pt x="488" y="2212"/>
                    <a:pt x="40" y="2697"/>
                    <a:pt x="21" y="3221"/>
                  </a:cubicBezTo>
                  <a:cubicBezTo>
                    <a:pt x="0" y="3744"/>
                    <a:pt x="343" y="4246"/>
                    <a:pt x="826" y="4488"/>
                  </a:cubicBezTo>
                  <a:cubicBezTo>
                    <a:pt x="1109" y="4629"/>
                    <a:pt x="1420" y="4688"/>
                    <a:pt x="1734" y="4688"/>
                  </a:cubicBezTo>
                  <a:cubicBezTo>
                    <a:pt x="1956" y="4688"/>
                    <a:pt x="2180" y="4659"/>
                    <a:pt x="2396" y="4609"/>
                  </a:cubicBezTo>
                  <a:lnTo>
                    <a:pt x="2396" y="4609"/>
                  </a:lnTo>
                  <a:cubicBezTo>
                    <a:pt x="2375" y="4850"/>
                    <a:pt x="2517" y="5092"/>
                    <a:pt x="2718" y="5213"/>
                  </a:cubicBezTo>
                  <a:cubicBezTo>
                    <a:pt x="2920" y="5354"/>
                    <a:pt x="3161" y="5395"/>
                    <a:pt x="3403" y="5395"/>
                  </a:cubicBezTo>
                  <a:cubicBezTo>
                    <a:pt x="3427" y="5395"/>
                    <a:pt x="3452" y="5396"/>
                    <a:pt x="3477" y="5396"/>
                  </a:cubicBezTo>
                  <a:cubicBezTo>
                    <a:pt x="4017" y="5396"/>
                    <a:pt x="4565" y="5195"/>
                    <a:pt x="4912" y="4810"/>
                  </a:cubicBezTo>
                  <a:cubicBezTo>
                    <a:pt x="3685" y="2496"/>
                    <a:pt x="2335" y="945"/>
                    <a:pt x="128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71"/>
            <p:cNvSpPr/>
            <p:nvPr/>
          </p:nvSpPr>
          <p:spPr>
            <a:xfrm>
              <a:off x="6458375" y="1406300"/>
              <a:ext cx="122800" cy="122800"/>
            </a:xfrm>
            <a:custGeom>
              <a:avLst/>
              <a:gdLst/>
              <a:ahLst/>
              <a:cxnLst/>
              <a:rect l="l" t="t" r="r" b="b"/>
              <a:pathLst>
                <a:path w="4912" h="4912" extrusionOk="0">
                  <a:moveTo>
                    <a:pt x="2456" y="1"/>
                  </a:moveTo>
                  <a:cubicBezTo>
                    <a:pt x="1106" y="1"/>
                    <a:pt x="0" y="1087"/>
                    <a:pt x="0" y="2456"/>
                  </a:cubicBezTo>
                  <a:cubicBezTo>
                    <a:pt x="0" y="3806"/>
                    <a:pt x="1106" y="4912"/>
                    <a:pt x="2456" y="4912"/>
                  </a:cubicBezTo>
                  <a:cubicBezTo>
                    <a:pt x="3804" y="4912"/>
                    <a:pt x="4911" y="3806"/>
                    <a:pt x="4911" y="2456"/>
                  </a:cubicBezTo>
                  <a:cubicBezTo>
                    <a:pt x="4911" y="1087"/>
                    <a:pt x="3804" y="1"/>
                    <a:pt x="245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71"/>
            <p:cNvSpPr/>
            <p:nvPr/>
          </p:nvSpPr>
          <p:spPr>
            <a:xfrm>
              <a:off x="6585175" y="996625"/>
              <a:ext cx="108725" cy="146550"/>
            </a:xfrm>
            <a:custGeom>
              <a:avLst/>
              <a:gdLst/>
              <a:ahLst/>
              <a:cxnLst/>
              <a:rect l="l" t="t" r="r" b="b"/>
              <a:pathLst>
                <a:path w="4349" h="5862" extrusionOk="0">
                  <a:moveTo>
                    <a:pt x="3401" y="1"/>
                  </a:moveTo>
                  <a:cubicBezTo>
                    <a:pt x="3004" y="1"/>
                    <a:pt x="1541" y="2029"/>
                    <a:pt x="0" y="3707"/>
                  </a:cubicBezTo>
                  <a:cubicBezTo>
                    <a:pt x="141" y="3747"/>
                    <a:pt x="261" y="3827"/>
                    <a:pt x="342" y="4109"/>
                  </a:cubicBezTo>
                  <a:cubicBezTo>
                    <a:pt x="443" y="4512"/>
                    <a:pt x="221" y="4935"/>
                    <a:pt x="41" y="5277"/>
                  </a:cubicBezTo>
                  <a:cubicBezTo>
                    <a:pt x="199" y="5183"/>
                    <a:pt x="379" y="5138"/>
                    <a:pt x="559" y="5138"/>
                  </a:cubicBezTo>
                  <a:cubicBezTo>
                    <a:pt x="767" y="5138"/>
                    <a:pt x="974" y="5199"/>
                    <a:pt x="1147" y="5317"/>
                  </a:cubicBezTo>
                  <a:cubicBezTo>
                    <a:pt x="1348" y="5459"/>
                    <a:pt x="1490" y="5639"/>
                    <a:pt x="1570" y="5861"/>
                  </a:cubicBezTo>
                  <a:cubicBezTo>
                    <a:pt x="3181" y="4230"/>
                    <a:pt x="4348" y="2439"/>
                    <a:pt x="3744" y="2318"/>
                  </a:cubicBezTo>
                  <a:cubicBezTo>
                    <a:pt x="3721" y="2315"/>
                    <a:pt x="3696" y="2313"/>
                    <a:pt x="3670" y="2313"/>
                  </a:cubicBezTo>
                  <a:cubicBezTo>
                    <a:pt x="3023" y="2313"/>
                    <a:pt x="1802" y="3517"/>
                    <a:pt x="1066" y="4310"/>
                  </a:cubicBezTo>
                  <a:cubicBezTo>
                    <a:pt x="2738" y="2318"/>
                    <a:pt x="3844" y="104"/>
                    <a:pt x="3422" y="3"/>
                  </a:cubicBezTo>
                  <a:cubicBezTo>
                    <a:pt x="3415" y="1"/>
                    <a:pt x="3408" y="1"/>
                    <a:pt x="340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71"/>
            <p:cNvSpPr/>
            <p:nvPr/>
          </p:nvSpPr>
          <p:spPr>
            <a:xfrm>
              <a:off x="6380350" y="1339875"/>
              <a:ext cx="105200" cy="105225"/>
            </a:xfrm>
            <a:custGeom>
              <a:avLst/>
              <a:gdLst/>
              <a:ahLst/>
              <a:cxnLst/>
              <a:rect l="l" t="t" r="r" b="b"/>
              <a:pathLst>
                <a:path w="4208" h="4209" extrusionOk="0">
                  <a:moveTo>
                    <a:pt x="2115" y="1"/>
                  </a:moveTo>
                  <a:cubicBezTo>
                    <a:pt x="947" y="1"/>
                    <a:pt x="0" y="926"/>
                    <a:pt x="0" y="2094"/>
                  </a:cubicBezTo>
                  <a:cubicBezTo>
                    <a:pt x="0" y="3261"/>
                    <a:pt x="947" y="4208"/>
                    <a:pt x="2115" y="4208"/>
                  </a:cubicBezTo>
                  <a:cubicBezTo>
                    <a:pt x="3282" y="4208"/>
                    <a:pt x="4208" y="3261"/>
                    <a:pt x="4208" y="2094"/>
                  </a:cubicBezTo>
                  <a:cubicBezTo>
                    <a:pt x="4208" y="926"/>
                    <a:pt x="3282" y="1"/>
                    <a:pt x="211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71"/>
            <p:cNvSpPr/>
            <p:nvPr/>
          </p:nvSpPr>
          <p:spPr>
            <a:xfrm>
              <a:off x="6390925" y="1349450"/>
              <a:ext cx="85050" cy="85050"/>
            </a:xfrm>
            <a:custGeom>
              <a:avLst/>
              <a:gdLst/>
              <a:ahLst/>
              <a:cxnLst/>
              <a:rect l="l" t="t" r="r" b="b"/>
              <a:pathLst>
                <a:path w="3402" h="3402" extrusionOk="0">
                  <a:moveTo>
                    <a:pt x="1692" y="1"/>
                  </a:moveTo>
                  <a:cubicBezTo>
                    <a:pt x="766" y="1"/>
                    <a:pt x="1" y="766"/>
                    <a:pt x="1" y="1711"/>
                  </a:cubicBezTo>
                  <a:cubicBezTo>
                    <a:pt x="1" y="2637"/>
                    <a:pt x="766" y="3402"/>
                    <a:pt x="1692" y="3402"/>
                  </a:cubicBezTo>
                  <a:cubicBezTo>
                    <a:pt x="2637" y="3402"/>
                    <a:pt x="3402" y="2637"/>
                    <a:pt x="3402" y="1711"/>
                  </a:cubicBezTo>
                  <a:cubicBezTo>
                    <a:pt x="3402" y="766"/>
                    <a:pt x="2637" y="1"/>
                    <a:pt x="169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71"/>
            <p:cNvSpPr/>
            <p:nvPr/>
          </p:nvSpPr>
          <p:spPr>
            <a:xfrm>
              <a:off x="6249025" y="1371350"/>
              <a:ext cx="137375" cy="172375"/>
            </a:xfrm>
            <a:custGeom>
              <a:avLst/>
              <a:gdLst/>
              <a:ahLst/>
              <a:cxnLst/>
              <a:rect l="l" t="t" r="r" b="b"/>
              <a:pathLst>
                <a:path w="5495" h="6895" extrusionOk="0">
                  <a:moveTo>
                    <a:pt x="1910" y="0"/>
                  </a:moveTo>
                  <a:cubicBezTo>
                    <a:pt x="1651" y="0"/>
                    <a:pt x="1369" y="151"/>
                    <a:pt x="1128" y="373"/>
                  </a:cubicBezTo>
                  <a:cubicBezTo>
                    <a:pt x="543" y="915"/>
                    <a:pt x="202" y="1701"/>
                    <a:pt x="100" y="2506"/>
                  </a:cubicBezTo>
                  <a:cubicBezTo>
                    <a:pt x="1" y="3291"/>
                    <a:pt x="100" y="4096"/>
                    <a:pt x="323" y="4882"/>
                  </a:cubicBezTo>
                  <a:cubicBezTo>
                    <a:pt x="524" y="5687"/>
                    <a:pt x="926" y="6551"/>
                    <a:pt x="1691" y="6854"/>
                  </a:cubicBezTo>
                  <a:cubicBezTo>
                    <a:pt x="1751" y="6873"/>
                    <a:pt x="1812" y="6894"/>
                    <a:pt x="1872" y="6894"/>
                  </a:cubicBezTo>
                  <a:cubicBezTo>
                    <a:pt x="2113" y="6894"/>
                    <a:pt x="2234" y="6632"/>
                    <a:pt x="2315" y="6411"/>
                  </a:cubicBezTo>
                  <a:cubicBezTo>
                    <a:pt x="2376" y="6189"/>
                    <a:pt x="2476" y="5928"/>
                    <a:pt x="2698" y="5888"/>
                  </a:cubicBezTo>
                  <a:cubicBezTo>
                    <a:pt x="2716" y="5886"/>
                    <a:pt x="2733" y="5885"/>
                    <a:pt x="2750" y="5885"/>
                  </a:cubicBezTo>
                  <a:cubicBezTo>
                    <a:pt x="2890" y="5885"/>
                    <a:pt x="3012" y="5954"/>
                    <a:pt x="3120" y="6009"/>
                  </a:cubicBezTo>
                  <a:cubicBezTo>
                    <a:pt x="3503" y="6210"/>
                    <a:pt x="3885" y="6350"/>
                    <a:pt x="4308" y="6452"/>
                  </a:cubicBezTo>
                  <a:cubicBezTo>
                    <a:pt x="4355" y="6463"/>
                    <a:pt x="4408" y="6475"/>
                    <a:pt x="4460" y="6475"/>
                  </a:cubicBezTo>
                  <a:cubicBezTo>
                    <a:pt x="4498" y="6475"/>
                    <a:pt x="4535" y="6468"/>
                    <a:pt x="4569" y="6452"/>
                  </a:cubicBezTo>
                  <a:cubicBezTo>
                    <a:pt x="4711" y="6411"/>
                    <a:pt x="4791" y="6291"/>
                    <a:pt x="4872" y="6149"/>
                  </a:cubicBezTo>
                  <a:cubicBezTo>
                    <a:pt x="5355" y="5183"/>
                    <a:pt x="5495" y="4055"/>
                    <a:pt x="5253" y="2989"/>
                  </a:cubicBezTo>
                  <a:cubicBezTo>
                    <a:pt x="5194" y="2748"/>
                    <a:pt x="5092" y="2485"/>
                    <a:pt x="4891" y="2324"/>
                  </a:cubicBezTo>
                  <a:cubicBezTo>
                    <a:pt x="4730" y="2204"/>
                    <a:pt x="4529" y="2144"/>
                    <a:pt x="4348" y="2083"/>
                  </a:cubicBezTo>
                  <a:cubicBezTo>
                    <a:pt x="4026" y="2002"/>
                    <a:pt x="3704" y="1903"/>
                    <a:pt x="3401" y="1782"/>
                  </a:cubicBezTo>
                  <a:cubicBezTo>
                    <a:pt x="3181" y="1680"/>
                    <a:pt x="2939" y="1580"/>
                    <a:pt x="2798" y="1379"/>
                  </a:cubicBezTo>
                  <a:cubicBezTo>
                    <a:pt x="2637" y="1138"/>
                    <a:pt x="2658" y="816"/>
                    <a:pt x="2556" y="534"/>
                  </a:cubicBezTo>
                  <a:cubicBezTo>
                    <a:pt x="2406" y="151"/>
                    <a:pt x="2169" y="0"/>
                    <a:pt x="191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71"/>
            <p:cNvSpPr/>
            <p:nvPr/>
          </p:nvSpPr>
          <p:spPr>
            <a:xfrm>
              <a:off x="6307400" y="1436500"/>
              <a:ext cx="67950" cy="96625"/>
            </a:xfrm>
            <a:custGeom>
              <a:avLst/>
              <a:gdLst/>
              <a:ahLst/>
              <a:cxnLst/>
              <a:rect l="l" t="t" r="r" b="b"/>
              <a:pathLst>
                <a:path w="2718" h="3865" extrusionOk="0">
                  <a:moveTo>
                    <a:pt x="2677" y="0"/>
                  </a:moveTo>
                  <a:cubicBezTo>
                    <a:pt x="2657" y="0"/>
                    <a:pt x="2637" y="0"/>
                    <a:pt x="2637" y="21"/>
                  </a:cubicBezTo>
                  <a:cubicBezTo>
                    <a:pt x="2617" y="564"/>
                    <a:pt x="2314" y="1068"/>
                    <a:pt x="1852" y="1329"/>
                  </a:cubicBezTo>
                  <a:cubicBezTo>
                    <a:pt x="1711" y="1430"/>
                    <a:pt x="1550" y="1490"/>
                    <a:pt x="1409" y="1551"/>
                  </a:cubicBezTo>
                  <a:cubicBezTo>
                    <a:pt x="1168" y="1651"/>
                    <a:pt x="926" y="1752"/>
                    <a:pt x="725" y="1933"/>
                  </a:cubicBezTo>
                  <a:cubicBezTo>
                    <a:pt x="422" y="2235"/>
                    <a:pt x="323" y="2678"/>
                    <a:pt x="221" y="3121"/>
                  </a:cubicBezTo>
                  <a:cubicBezTo>
                    <a:pt x="162" y="3362"/>
                    <a:pt x="100" y="3604"/>
                    <a:pt x="0" y="3805"/>
                  </a:cubicBezTo>
                  <a:cubicBezTo>
                    <a:pt x="0" y="3825"/>
                    <a:pt x="0" y="3846"/>
                    <a:pt x="20" y="3865"/>
                  </a:cubicBezTo>
                  <a:lnTo>
                    <a:pt x="41" y="3865"/>
                  </a:lnTo>
                  <a:cubicBezTo>
                    <a:pt x="60" y="3865"/>
                    <a:pt x="81" y="3846"/>
                    <a:pt x="81" y="3846"/>
                  </a:cubicBezTo>
                  <a:cubicBezTo>
                    <a:pt x="181" y="3644"/>
                    <a:pt x="242" y="3382"/>
                    <a:pt x="302" y="3121"/>
                  </a:cubicBezTo>
                  <a:cubicBezTo>
                    <a:pt x="382" y="2718"/>
                    <a:pt x="484" y="2276"/>
                    <a:pt x="785" y="1994"/>
                  </a:cubicBezTo>
                  <a:cubicBezTo>
                    <a:pt x="967" y="1812"/>
                    <a:pt x="1187" y="1712"/>
                    <a:pt x="1429" y="1611"/>
                  </a:cubicBezTo>
                  <a:cubicBezTo>
                    <a:pt x="1590" y="1551"/>
                    <a:pt x="1751" y="1490"/>
                    <a:pt x="1893" y="1409"/>
                  </a:cubicBezTo>
                  <a:cubicBezTo>
                    <a:pt x="2376" y="1127"/>
                    <a:pt x="2677" y="585"/>
                    <a:pt x="2717" y="40"/>
                  </a:cubicBezTo>
                  <a:cubicBezTo>
                    <a:pt x="2717" y="21"/>
                    <a:pt x="2698" y="0"/>
                    <a:pt x="2677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71"/>
            <p:cNvSpPr/>
            <p:nvPr/>
          </p:nvSpPr>
          <p:spPr>
            <a:xfrm>
              <a:off x="6071375" y="2169700"/>
              <a:ext cx="45825" cy="190225"/>
            </a:xfrm>
            <a:custGeom>
              <a:avLst/>
              <a:gdLst/>
              <a:ahLst/>
              <a:cxnLst/>
              <a:rect l="l" t="t" r="r" b="b"/>
              <a:pathLst>
                <a:path w="1833" h="7609" extrusionOk="0">
                  <a:moveTo>
                    <a:pt x="1793" y="0"/>
                  </a:moveTo>
                  <a:cubicBezTo>
                    <a:pt x="1772" y="0"/>
                    <a:pt x="1752" y="0"/>
                    <a:pt x="1752" y="41"/>
                  </a:cubicBezTo>
                  <a:cubicBezTo>
                    <a:pt x="1269" y="2556"/>
                    <a:pt x="685" y="5113"/>
                    <a:pt x="0" y="7609"/>
                  </a:cubicBezTo>
                  <a:cubicBezTo>
                    <a:pt x="41" y="7588"/>
                    <a:pt x="62" y="7588"/>
                    <a:pt x="102" y="7569"/>
                  </a:cubicBezTo>
                  <a:cubicBezTo>
                    <a:pt x="765" y="5092"/>
                    <a:pt x="1350" y="2556"/>
                    <a:pt x="1812" y="41"/>
                  </a:cubicBezTo>
                  <a:cubicBezTo>
                    <a:pt x="1833" y="20"/>
                    <a:pt x="1812" y="0"/>
                    <a:pt x="1793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71"/>
            <p:cNvSpPr/>
            <p:nvPr/>
          </p:nvSpPr>
          <p:spPr>
            <a:xfrm>
              <a:off x="6093525" y="2132750"/>
              <a:ext cx="63950" cy="217125"/>
            </a:xfrm>
            <a:custGeom>
              <a:avLst/>
              <a:gdLst/>
              <a:ahLst/>
              <a:cxnLst/>
              <a:rect l="l" t="t" r="r" b="b"/>
              <a:pathLst>
                <a:path w="2558" h="8685" extrusionOk="0">
                  <a:moveTo>
                    <a:pt x="2500" y="0"/>
                  </a:moveTo>
                  <a:cubicBezTo>
                    <a:pt x="2486" y="0"/>
                    <a:pt x="2477" y="14"/>
                    <a:pt x="2477" y="29"/>
                  </a:cubicBezTo>
                  <a:cubicBezTo>
                    <a:pt x="1833" y="2928"/>
                    <a:pt x="1167" y="5907"/>
                    <a:pt x="0" y="8684"/>
                  </a:cubicBezTo>
                  <a:cubicBezTo>
                    <a:pt x="21" y="8663"/>
                    <a:pt x="61" y="8644"/>
                    <a:pt x="101" y="8623"/>
                  </a:cubicBezTo>
                  <a:cubicBezTo>
                    <a:pt x="1248" y="5866"/>
                    <a:pt x="1913" y="2907"/>
                    <a:pt x="2536" y="48"/>
                  </a:cubicBezTo>
                  <a:cubicBezTo>
                    <a:pt x="2557" y="29"/>
                    <a:pt x="2536" y="8"/>
                    <a:pt x="2517" y="8"/>
                  </a:cubicBezTo>
                  <a:cubicBezTo>
                    <a:pt x="2511" y="3"/>
                    <a:pt x="2505" y="0"/>
                    <a:pt x="250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71"/>
            <p:cNvSpPr/>
            <p:nvPr/>
          </p:nvSpPr>
          <p:spPr>
            <a:xfrm>
              <a:off x="6125225" y="2159625"/>
              <a:ext cx="52850" cy="173125"/>
            </a:xfrm>
            <a:custGeom>
              <a:avLst/>
              <a:gdLst/>
              <a:ahLst/>
              <a:cxnLst/>
              <a:rect l="l" t="t" r="r" b="b"/>
              <a:pathLst>
                <a:path w="2114" h="6925" extrusionOk="0">
                  <a:moveTo>
                    <a:pt x="2073" y="1"/>
                  </a:moveTo>
                  <a:cubicBezTo>
                    <a:pt x="2054" y="1"/>
                    <a:pt x="2033" y="20"/>
                    <a:pt x="2033" y="41"/>
                  </a:cubicBezTo>
                  <a:cubicBezTo>
                    <a:pt x="1651" y="2416"/>
                    <a:pt x="967" y="4730"/>
                    <a:pt x="1" y="6925"/>
                  </a:cubicBezTo>
                  <a:lnTo>
                    <a:pt x="122" y="6864"/>
                  </a:lnTo>
                  <a:cubicBezTo>
                    <a:pt x="1067" y="4690"/>
                    <a:pt x="1732" y="2395"/>
                    <a:pt x="2094" y="60"/>
                  </a:cubicBezTo>
                  <a:cubicBezTo>
                    <a:pt x="2114" y="20"/>
                    <a:pt x="2094" y="20"/>
                    <a:pt x="207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71"/>
            <p:cNvSpPr/>
            <p:nvPr/>
          </p:nvSpPr>
          <p:spPr>
            <a:xfrm>
              <a:off x="6162475" y="2139500"/>
              <a:ext cx="48325" cy="172600"/>
            </a:xfrm>
            <a:custGeom>
              <a:avLst/>
              <a:gdLst/>
              <a:ahLst/>
              <a:cxnLst/>
              <a:rect l="l" t="t" r="r" b="b"/>
              <a:pathLst>
                <a:path w="1933" h="6904" extrusionOk="0">
                  <a:moveTo>
                    <a:pt x="1893" y="1"/>
                  </a:moveTo>
                  <a:cubicBezTo>
                    <a:pt x="1872" y="1"/>
                    <a:pt x="1852" y="20"/>
                    <a:pt x="1852" y="41"/>
                  </a:cubicBezTo>
                  <a:cubicBezTo>
                    <a:pt x="1590" y="2416"/>
                    <a:pt x="967" y="4711"/>
                    <a:pt x="0" y="6904"/>
                  </a:cubicBezTo>
                  <a:cubicBezTo>
                    <a:pt x="41" y="6885"/>
                    <a:pt x="60" y="6844"/>
                    <a:pt x="100" y="6823"/>
                  </a:cubicBezTo>
                  <a:cubicBezTo>
                    <a:pt x="1047" y="4670"/>
                    <a:pt x="1670" y="2395"/>
                    <a:pt x="1933" y="41"/>
                  </a:cubicBezTo>
                  <a:cubicBezTo>
                    <a:pt x="1933" y="20"/>
                    <a:pt x="1912" y="1"/>
                    <a:pt x="189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71"/>
            <p:cNvSpPr/>
            <p:nvPr/>
          </p:nvSpPr>
          <p:spPr>
            <a:xfrm>
              <a:off x="6200200" y="2113125"/>
              <a:ext cx="44825" cy="171325"/>
            </a:xfrm>
            <a:custGeom>
              <a:avLst/>
              <a:gdLst/>
              <a:ahLst/>
              <a:cxnLst/>
              <a:rect l="l" t="t" r="r" b="b"/>
              <a:pathLst>
                <a:path w="1793" h="6853" extrusionOk="0">
                  <a:moveTo>
                    <a:pt x="1735" y="0"/>
                  </a:moveTo>
                  <a:cubicBezTo>
                    <a:pt x="1722" y="0"/>
                    <a:pt x="1712" y="15"/>
                    <a:pt x="1712" y="28"/>
                  </a:cubicBezTo>
                  <a:cubicBezTo>
                    <a:pt x="1409" y="2363"/>
                    <a:pt x="826" y="4658"/>
                    <a:pt x="0" y="6853"/>
                  </a:cubicBezTo>
                  <a:lnTo>
                    <a:pt x="102" y="6751"/>
                  </a:lnTo>
                  <a:lnTo>
                    <a:pt x="121" y="6751"/>
                  </a:lnTo>
                  <a:cubicBezTo>
                    <a:pt x="926" y="4598"/>
                    <a:pt x="1490" y="2344"/>
                    <a:pt x="1793" y="49"/>
                  </a:cubicBezTo>
                  <a:cubicBezTo>
                    <a:pt x="1793" y="28"/>
                    <a:pt x="1772" y="9"/>
                    <a:pt x="1752" y="9"/>
                  </a:cubicBezTo>
                  <a:cubicBezTo>
                    <a:pt x="1746" y="3"/>
                    <a:pt x="1740" y="0"/>
                    <a:pt x="173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71"/>
            <p:cNvSpPr/>
            <p:nvPr/>
          </p:nvSpPr>
          <p:spPr>
            <a:xfrm>
              <a:off x="6246000" y="2135475"/>
              <a:ext cx="20650" cy="105700"/>
            </a:xfrm>
            <a:custGeom>
              <a:avLst/>
              <a:gdLst/>
              <a:ahLst/>
              <a:cxnLst/>
              <a:rect l="l" t="t" r="r" b="b"/>
              <a:pathLst>
                <a:path w="826" h="4228" extrusionOk="0">
                  <a:moveTo>
                    <a:pt x="785" y="1"/>
                  </a:moveTo>
                  <a:cubicBezTo>
                    <a:pt x="766" y="1"/>
                    <a:pt x="745" y="20"/>
                    <a:pt x="745" y="41"/>
                  </a:cubicBezTo>
                  <a:cubicBezTo>
                    <a:pt x="704" y="1450"/>
                    <a:pt x="444" y="2878"/>
                    <a:pt x="1" y="4228"/>
                  </a:cubicBezTo>
                  <a:cubicBezTo>
                    <a:pt x="41" y="4187"/>
                    <a:pt x="60" y="4147"/>
                    <a:pt x="122" y="4086"/>
                  </a:cubicBezTo>
                  <a:cubicBezTo>
                    <a:pt x="524" y="2778"/>
                    <a:pt x="785" y="1410"/>
                    <a:pt x="825" y="41"/>
                  </a:cubicBezTo>
                  <a:cubicBezTo>
                    <a:pt x="825" y="20"/>
                    <a:pt x="806" y="1"/>
                    <a:pt x="78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71"/>
            <p:cNvSpPr/>
            <p:nvPr/>
          </p:nvSpPr>
          <p:spPr>
            <a:xfrm>
              <a:off x="6276675" y="2135475"/>
              <a:ext cx="17675" cy="69950"/>
            </a:xfrm>
            <a:custGeom>
              <a:avLst/>
              <a:gdLst/>
              <a:ahLst/>
              <a:cxnLst/>
              <a:rect l="l" t="t" r="r" b="b"/>
              <a:pathLst>
                <a:path w="707" h="2798" extrusionOk="0">
                  <a:moveTo>
                    <a:pt x="666" y="1"/>
                  </a:moveTo>
                  <a:cubicBezTo>
                    <a:pt x="645" y="1"/>
                    <a:pt x="626" y="20"/>
                    <a:pt x="626" y="20"/>
                  </a:cubicBezTo>
                  <a:cubicBezTo>
                    <a:pt x="505" y="967"/>
                    <a:pt x="283" y="1893"/>
                    <a:pt x="1" y="2798"/>
                  </a:cubicBezTo>
                  <a:cubicBezTo>
                    <a:pt x="41" y="2738"/>
                    <a:pt x="81" y="2677"/>
                    <a:pt x="122" y="2637"/>
                  </a:cubicBezTo>
                  <a:lnTo>
                    <a:pt x="122" y="2617"/>
                  </a:lnTo>
                  <a:cubicBezTo>
                    <a:pt x="384" y="1772"/>
                    <a:pt x="585" y="926"/>
                    <a:pt x="706" y="41"/>
                  </a:cubicBezTo>
                  <a:cubicBezTo>
                    <a:pt x="706" y="20"/>
                    <a:pt x="706" y="1"/>
                    <a:pt x="66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71"/>
            <p:cNvSpPr/>
            <p:nvPr/>
          </p:nvSpPr>
          <p:spPr>
            <a:xfrm>
              <a:off x="6280700" y="1787600"/>
              <a:ext cx="142950" cy="411300"/>
            </a:xfrm>
            <a:custGeom>
              <a:avLst/>
              <a:gdLst/>
              <a:ahLst/>
              <a:cxnLst/>
              <a:rect l="l" t="t" r="r" b="b"/>
              <a:pathLst>
                <a:path w="5718" h="16452" extrusionOk="0">
                  <a:moveTo>
                    <a:pt x="5616" y="1"/>
                  </a:moveTo>
                  <a:cubicBezTo>
                    <a:pt x="5584" y="1"/>
                    <a:pt x="5556" y="34"/>
                    <a:pt x="5556" y="67"/>
                  </a:cubicBezTo>
                  <a:cubicBezTo>
                    <a:pt x="5556" y="127"/>
                    <a:pt x="5054" y="6004"/>
                    <a:pt x="3444" y="10070"/>
                  </a:cubicBezTo>
                  <a:cubicBezTo>
                    <a:pt x="1833" y="14117"/>
                    <a:pt x="41" y="16310"/>
                    <a:pt x="41" y="16331"/>
                  </a:cubicBezTo>
                  <a:cubicBezTo>
                    <a:pt x="1" y="16371"/>
                    <a:pt x="1" y="16412"/>
                    <a:pt x="41" y="16431"/>
                  </a:cubicBezTo>
                  <a:cubicBezTo>
                    <a:pt x="62" y="16452"/>
                    <a:pt x="81" y="16452"/>
                    <a:pt x="102" y="16452"/>
                  </a:cubicBezTo>
                  <a:cubicBezTo>
                    <a:pt x="122" y="16452"/>
                    <a:pt x="143" y="16452"/>
                    <a:pt x="143" y="16431"/>
                  </a:cubicBezTo>
                  <a:cubicBezTo>
                    <a:pt x="162" y="16412"/>
                    <a:pt x="1973" y="14217"/>
                    <a:pt x="3584" y="10131"/>
                  </a:cubicBezTo>
                  <a:cubicBezTo>
                    <a:pt x="5215" y="6045"/>
                    <a:pt x="5698" y="148"/>
                    <a:pt x="5717" y="86"/>
                  </a:cubicBezTo>
                  <a:cubicBezTo>
                    <a:pt x="5717" y="46"/>
                    <a:pt x="5677" y="6"/>
                    <a:pt x="5637" y="6"/>
                  </a:cubicBezTo>
                  <a:cubicBezTo>
                    <a:pt x="5630" y="3"/>
                    <a:pt x="5623" y="1"/>
                    <a:pt x="561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71"/>
            <p:cNvSpPr/>
            <p:nvPr/>
          </p:nvSpPr>
          <p:spPr>
            <a:xfrm>
              <a:off x="6098075" y="1847125"/>
              <a:ext cx="316525" cy="334175"/>
            </a:xfrm>
            <a:custGeom>
              <a:avLst/>
              <a:gdLst/>
              <a:ahLst/>
              <a:cxnLst/>
              <a:rect l="l" t="t" r="r" b="b"/>
              <a:pathLst>
                <a:path w="12661" h="13367" extrusionOk="0">
                  <a:moveTo>
                    <a:pt x="12660" y="0"/>
                  </a:moveTo>
                  <a:lnTo>
                    <a:pt x="12660" y="0"/>
                  </a:lnTo>
                  <a:cubicBezTo>
                    <a:pt x="12459" y="585"/>
                    <a:pt x="12198" y="1168"/>
                    <a:pt x="11734" y="1570"/>
                  </a:cubicBezTo>
                  <a:cubicBezTo>
                    <a:pt x="11460" y="1798"/>
                    <a:pt x="11093" y="1911"/>
                    <a:pt x="10734" y="1911"/>
                  </a:cubicBezTo>
                  <a:cubicBezTo>
                    <a:pt x="10489" y="1911"/>
                    <a:pt x="10248" y="1858"/>
                    <a:pt x="10043" y="1752"/>
                  </a:cubicBezTo>
                  <a:cubicBezTo>
                    <a:pt x="9742" y="1591"/>
                    <a:pt x="9601" y="1329"/>
                    <a:pt x="9399" y="966"/>
                  </a:cubicBezTo>
                  <a:cubicBezTo>
                    <a:pt x="9299" y="1892"/>
                    <a:pt x="8876" y="2839"/>
                    <a:pt x="8092" y="3322"/>
                  </a:cubicBezTo>
                  <a:cubicBezTo>
                    <a:pt x="7865" y="3468"/>
                    <a:pt x="7594" y="3562"/>
                    <a:pt x="7331" y="3562"/>
                  </a:cubicBezTo>
                  <a:cubicBezTo>
                    <a:pt x="7198" y="3562"/>
                    <a:pt x="7066" y="3538"/>
                    <a:pt x="6944" y="3483"/>
                  </a:cubicBezTo>
                  <a:cubicBezTo>
                    <a:pt x="6642" y="3341"/>
                    <a:pt x="6420" y="3060"/>
                    <a:pt x="6320" y="2738"/>
                  </a:cubicBezTo>
                  <a:cubicBezTo>
                    <a:pt x="6219" y="2416"/>
                    <a:pt x="6179" y="2155"/>
                    <a:pt x="6200" y="1812"/>
                  </a:cubicBezTo>
                  <a:lnTo>
                    <a:pt x="6200" y="1812"/>
                  </a:lnTo>
                  <a:cubicBezTo>
                    <a:pt x="6039" y="2335"/>
                    <a:pt x="5837" y="2818"/>
                    <a:pt x="5575" y="3301"/>
                  </a:cubicBezTo>
                  <a:cubicBezTo>
                    <a:pt x="5314" y="3805"/>
                    <a:pt x="4971" y="4308"/>
                    <a:pt x="4469" y="4589"/>
                  </a:cubicBezTo>
                  <a:cubicBezTo>
                    <a:pt x="4259" y="4704"/>
                    <a:pt x="4018" y="4764"/>
                    <a:pt x="3782" y="4764"/>
                  </a:cubicBezTo>
                  <a:cubicBezTo>
                    <a:pt x="3519" y="4764"/>
                    <a:pt x="3261" y="4689"/>
                    <a:pt x="3060" y="4530"/>
                  </a:cubicBezTo>
                  <a:cubicBezTo>
                    <a:pt x="1651" y="7407"/>
                    <a:pt x="663" y="10547"/>
                    <a:pt x="0" y="13285"/>
                  </a:cubicBezTo>
                  <a:cubicBezTo>
                    <a:pt x="135" y="13339"/>
                    <a:pt x="278" y="13366"/>
                    <a:pt x="425" y="13366"/>
                  </a:cubicBezTo>
                  <a:cubicBezTo>
                    <a:pt x="497" y="13366"/>
                    <a:pt x="571" y="13359"/>
                    <a:pt x="644" y="13346"/>
                  </a:cubicBezTo>
                  <a:cubicBezTo>
                    <a:pt x="945" y="13285"/>
                    <a:pt x="1227" y="13084"/>
                    <a:pt x="1469" y="12863"/>
                  </a:cubicBezTo>
                  <a:cubicBezTo>
                    <a:pt x="1852" y="12520"/>
                    <a:pt x="2153" y="12098"/>
                    <a:pt x="2274" y="11615"/>
                  </a:cubicBezTo>
                  <a:lnTo>
                    <a:pt x="2274" y="11615"/>
                  </a:lnTo>
                  <a:cubicBezTo>
                    <a:pt x="2233" y="11937"/>
                    <a:pt x="2354" y="12259"/>
                    <a:pt x="2496" y="12560"/>
                  </a:cubicBezTo>
                  <a:cubicBezTo>
                    <a:pt x="2576" y="12742"/>
                    <a:pt x="2757" y="12903"/>
                    <a:pt x="2939" y="13024"/>
                  </a:cubicBezTo>
                  <a:cubicBezTo>
                    <a:pt x="3131" y="13160"/>
                    <a:pt x="3357" y="13219"/>
                    <a:pt x="3591" y="13219"/>
                  </a:cubicBezTo>
                  <a:cubicBezTo>
                    <a:pt x="3946" y="13219"/>
                    <a:pt x="4317" y="13082"/>
                    <a:pt x="4609" y="12863"/>
                  </a:cubicBezTo>
                  <a:cubicBezTo>
                    <a:pt x="5072" y="12480"/>
                    <a:pt x="5374" y="11937"/>
                    <a:pt x="5636" y="11393"/>
                  </a:cubicBezTo>
                  <a:cubicBezTo>
                    <a:pt x="5676" y="11293"/>
                    <a:pt x="5736" y="11192"/>
                    <a:pt x="5797" y="11092"/>
                  </a:cubicBezTo>
                  <a:cubicBezTo>
                    <a:pt x="5797" y="11554"/>
                    <a:pt x="5958" y="11977"/>
                    <a:pt x="6280" y="12299"/>
                  </a:cubicBezTo>
                  <a:cubicBezTo>
                    <a:pt x="6517" y="12523"/>
                    <a:pt x="6839" y="12626"/>
                    <a:pt x="7169" y="12626"/>
                  </a:cubicBezTo>
                  <a:cubicBezTo>
                    <a:pt x="7345" y="12626"/>
                    <a:pt x="7522" y="12597"/>
                    <a:pt x="7689" y="12541"/>
                  </a:cubicBezTo>
                  <a:cubicBezTo>
                    <a:pt x="8111" y="12399"/>
                    <a:pt x="8454" y="12117"/>
                    <a:pt x="8776" y="11795"/>
                  </a:cubicBezTo>
                  <a:cubicBezTo>
                    <a:pt x="11130" y="8314"/>
                    <a:pt x="12158" y="4168"/>
                    <a:pt x="1266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71"/>
            <p:cNvSpPr/>
            <p:nvPr/>
          </p:nvSpPr>
          <p:spPr>
            <a:xfrm>
              <a:off x="6448775" y="1690125"/>
              <a:ext cx="191775" cy="62925"/>
            </a:xfrm>
            <a:custGeom>
              <a:avLst/>
              <a:gdLst/>
              <a:ahLst/>
              <a:cxnLst/>
              <a:rect l="l" t="t" r="r" b="b"/>
              <a:pathLst>
                <a:path w="7671" h="2517" extrusionOk="0">
                  <a:moveTo>
                    <a:pt x="7590" y="0"/>
                  </a:moveTo>
                  <a:cubicBezTo>
                    <a:pt x="7550" y="0"/>
                    <a:pt x="7510" y="21"/>
                    <a:pt x="7510" y="61"/>
                  </a:cubicBezTo>
                  <a:cubicBezTo>
                    <a:pt x="7529" y="625"/>
                    <a:pt x="7026" y="1167"/>
                    <a:pt x="6482" y="1229"/>
                  </a:cubicBezTo>
                  <a:cubicBezTo>
                    <a:pt x="6460" y="1230"/>
                    <a:pt x="6437" y="1231"/>
                    <a:pt x="6413" y="1231"/>
                  </a:cubicBezTo>
                  <a:cubicBezTo>
                    <a:pt x="6135" y="1231"/>
                    <a:pt x="5770" y="1126"/>
                    <a:pt x="5677" y="866"/>
                  </a:cubicBezTo>
                  <a:cubicBezTo>
                    <a:pt x="5658" y="845"/>
                    <a:pt x="5617" y="826"/>
                    <a:pt x="5577" y="826"/>
                  </a:cubicBezTo>
                  <a:cubicBezTo>
                    <a:pt x="5537" y="845"/>
                    <a:pt x="5516" y="866"/>
                    <a:pt x="5516" y="907"/>
                  </a:cubicBezTo>
                  <a:cubicBezTo>
                    <a:pt x="5577" y="1288"/>
                    <a:pt x="5395" y="1712"/>
                    <a:pt x="5094" y="1994"/>
                  </a:cubicBezTo>
                  <a:cubicBezTo>
                    <a:pt x="4812" y="2236"/>
                    <a:pt x="4427" y="2358"/>
                    <a:pt x="4034" y="2358"/>
                  </a:cubicBezTo>
                  <a:cubicBezTo>
                    <a:pt x="4004" y="2358"/>
                    <a:pt x="3975" y="2357"/>
                    <a:pt x="3946" y="2356"/>
                  </a:cubicBezTo>
                  <a:cubicBezTo>
                    <a:pt x="3725" y="2335"/>
                    <a:pt x="3444" y="2275"/>
                    <a:pt x="3221" y="2053"/>
                  </a:cubicBezTo>
                  <a:cubicBezTo>
                    <a:pt x="3020" y="1852"/>
                    <a:pt x="2940" y="1551"/>
                    <a:pt x="2880" y="1248"/>
                  </a:cubicBezTo>
                  <a:lnTo>
                    <a:pt x="2880" y="1167"/>
                  </a:lnTo>
                  <a:cubicBezTo>
                    <a:pt x="2859" y="1127"/>
                    <a:pt x="2840" y="1108"/>
                    <a:pt x="2799" y="1108"/>
                  </a:cubicBezTo>
                  <a:cubicBezTo>
                    <a:pt x="2759" y="1108"/>
                    <a:pt x="2738" y="1127"/>
                    <a:pt x="2719" y="1167"/>
                  </a:cubicBezTo>
                  <a:cubicBezTo>
                    <a:pt x="2577" y="1671"/>
                    <a:pt x="2115" y="2074"/>
                    <a:pt x="1592" y="2114"/>
                  </a:cubicBezTo>
                  <a:cubicBezTo>
                    <a:pt x="1545" y="2120"/>
                    <a:pt x="1498" y="2122"/>
                    <a:pt x="1452" y="2122"/>
                  </a:cubicBezTo>
                  <a:cubicBezTo>
                    <a:pt x="977" y="2122"/>
                    <a:pt x="524" y="1851"/>
                    <a:pt x="304" y="1430"/>
                  </a:cubicBezTo>
                  <a:cubicBezTo>
                    <a:pt x="202" y="1248"/>
                    <a:pt x="143" y="1047"/>
                    <a:pt x="162" y="866"/>
                  </a:cubicBezTo>
                  <a:cubicBezTo>
                    <a:pt x="162" y="826"/>
                    <a:pt x="122" y="786"/>
                    <a:pt x="81" y="786"/>
                  </a:cubicBezTo>
                  <a:cubicBezTo>
                    <a:pt x="41" y="786"/>
                    <a:pt x="1" y="805"/>
                    <a:pt x="1" y="866"/>
                  </a:cubicBezTo>
                  <a:cubicBezTo>
                    <a:pt x="1" y="1068"/>
                    <a:pt x="41" y="1288"/>
                    <a:pt x="162" y="1490"/>
                  </a:cubicBezTo>
                  <a:cubicBezTo>
                    <a:pt x="403" y="1971"/>
                    <a:pt x="934" y="2282"/>
                    <a:pt x="1472" y="2282"/>
                  </a:cubicBezTo>
                  <a:cubicBezTo>
                    <a:pt x="1518" y="2282"/>
                    <a:pt x="1565" y="2280"/>
                    <a:pt x="1611" y="2275"/>
                  </a:cubicBezTo>
                  <a:cubicBezTo>
                    <a:pt x="2115" y="2214"/>
                    <a:pt x="2558" y="1892"/>
                    <a:pt x="2779" y="1470"/>
                  </a:cubicBezTo>
                  <a:cubicBezTo>
                    <a:pt x="2840" y="1712"/>
                    <a:pt x="2920" y="1994"/>
                    <a:pt x="3101" y="2174"/>
                  </a:cubicBezTo>
                  <a:cubicBezTo>
                    <a:pt x="3363" y="2415"/>
                    <a:pt x="3704" y="2477"/>
                    <a:pt x="3927" y="2496"/>
                  </a:cubicBezTo>
                  <a:cubicBezTo>
                    <a:pt x="3986" y="2496"/>
                    <a:pt x="4027" y="2517"/>
                    <a:pt x="4067" y="2517"/>
                  </a:cubicBezTo>
                  <a:cubicBezTo>
                    <a:pt x="4490" y="2517"/>
                    <a:pt x="4893" y="2356"/>
                    <a:pt x="5194" y="2114"/>
                  </a:cubicBezTo>
                  <a:cubicBezTo>
                    <a:pt x="5476" y="1852"/>
                    <a:pt x="5658" y="1510"/>
                    <a:pt x="5677" y="1148"/>
                  </a:cubicBezTo>
                  <a:cubicBezTo>
                    <a:pt x="5872" y="1306"/>
                    <a:pt x="6158" y="1373"/>
                    <a:pt x="6388" y="1373"/>
                  </a:cubicBezTo>
                  <a:cubicBezTo>
                    <a:pt x="6421" y="1373"/>
                    <a:pt x="6452" y="1371"/>
                    <a:pt x="6482" y="1369"/>
                  </a:cubicBezTo>
                  <a:cubicBezTo>
                    <a:pt x="7147" y="1328"/>
                    <a:pt x="7671" y="725"/>
                    <a:pt x="7671" y="61"/>
                  </a:cubicBezTo>
                  <a:cubicBezTo>
                    <a:pt x="7671" y="21"/>
                    <a:pt x="7630" y="0"/>
                    <a:pt x="759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71"/>
            <p:cNvSpPr/>
            <p:nvPr/>
          </p:nvSpPr>
          <p:spPr>
            <a:xfrm>
              <a:off x="6490575" y="1783700"/>
              <a:ext cx="122275" cy="43825"/>
            </a:xfrm>
            <a:custGeom>
              <a:avLst/>
              <a:gdLst/>
              <a:ahLst/>
              <a:cxnLst/>
              <a:rect l="l" t="t" r="r" b="b"/>
              <a:pathLst>
                <a:path w="4891" h="1753" extrusionOk="0">
                  <a:moveTo>
                    <a:pt x="4689" y="1"/>
                  </a:moveTo>
                  <a:cubicBezTo>
                    <a:pt x="4649" y="22"/>
                    <a:pt x="4630" y="62"/>
                    <a:pt x="4630" y="102"/>
                  </a:cubicBezTo>
                  <a:cubicBezTo>
                    <a:pt x="4730" y="585"/>
                    <a:pt x="4488" y="1128"/>
                    <a:pt x="4086" y="1350"/>
                  </a:cubicBezTo>
                  <a:cubicBezTo>
                    <a:pt x="3927" y="1449"/>
                    <a:pt x="3742" y="1496"/>
                    <a:pt x="3558" y="1496"/>
                  </a:cubicBezTo>
                  <a:cubicBezTo>
                    <a:pt x="3254" y="1496"/>
                    <a:pt x="2954" y="1367"/>
                    <a:pt x="2778" y="1128"/>
                  </a:cubicBezTo>
                  <a:cubicBezTo>
                    <a:pt x="2677" y="1007"/>
                    <a:pt x="2577" y="787"/>
                    <a:pt x="2596" y="626"/>
                  </a:cubicBezTo>
                  <a:lnTo>
                    <a:pt x="2596" y="605"/>
                  </a:lnTo>
                  <a:cubicBezTo>
                    <a:pt x="2596" y="565"/>
                    <a:pt x="2577" y="524"/>
                    <a:pt x="2536" y="524"/>
                  </a:cubicBezTo>
                  <a:cubicBezTo>
                    <a:pt x="2496" y="524"/>
                    <a:pt x="2456" y="545"/>
                    <a:pt x="2456" y="585"/>
                  </a:cubicBezTo>
                  <a:cubicBezTo>
                    <a:pt x="2456" y="605"/>
                    <a:pt x="2435" y="605"/>
                    <a:pt x="2435" y="605"/>
                  </a:cubicBezTo>
                  <a:cubicBezTo>
                    <a:pt x="2395" y="1007"/>
                    <a:pt x="2113" y="1391"/>
                    <a:pt x="1751" y="1531"/>
                  </a:cubicBezTo>
                  <a:cubicBezTo>
                    <a:pt x="1620" y="1577"/>
                    <a:pt x="1486" y="1599"/>
                    <a:pt x="1352" y="1599"/>
                  </a:cubicBezTo>
                  <a:cubicBezTo>
                    <a:pt x="1074" y="1599"/>
                    <a:pt x="801" y="1501"/>
                    <a:pt x="583" y="1310"/>
                  </a:cubicBezTo>
                  <a:cubicBezTo>
                    <a:pt x="282" y="1028"/>
                    <a:pt x="161" y="585"/>
                    <a:pt x="261" y="183"/>
                  </a:cubicBezTo>
                  <a:cubicBezTo>
                    <a:pt x="282" y="143"/>
                    <a:pt x="261" y="102"/>
                    <a:pt x="221" y="102"/>
                  </a:cubicBezTo>
                  <a:cubicBezTo>
                    <a:pt x="210" y="97"/>
                    <a:pt x="198" y="94"/>
                    <a:pt x="186" y="94"/>
                  </a:cubicBezTo>
                  <a:cubicBezTo>
                    <a:pt x="153" y="94"/>
                    <a:pt x="121" y="113"/>
                    <a:pt x="121" y="143"/>
                  </a:cubicBezTo>
                  <a:cubicBezTo>
                    <a:pt x="0" y="605"/>
                    <a:pt x="140" y="1109"/>
                    <a:pt x="483" y="1431"/>
                  </a:cubicBezTo>
                  <a:cubicBezTo>
                    <a:pt x="725" y="1632"/>
                    <a:pt x="1026" y="1753"/>
                    <a:pt x="1348" y="1753"/>
                  </a:cubicBezTo>
                  <a:cubicBezTo>
                    <a:pt x="1509" y="1753"/>
                    <a:pt x="1651" y="1732"/>
                    <a:pt x="1791" y="1672"/>
                  </a:cubicBezTo>
                  <a:cubicBezTo>
                    <a:pt x="2113" y="1552"/>
                    <a:pt x="2375" y="1289"/>
                    <a:pt x="2516" y="967"/>
                  </a:cubicBezTo>
                  <a:cubicBezTo>
                    <a:pt x="2556" y="1069"/>
                    <a:pt x="2596" y="1149"/>
                    <a:pt x="2657" y="1230"/>
                  </a:cubicBezTo>
                  <a:cubicBezTo>
                    <a:pt x="2871" y="1507"/>
                    <a:pt x="3211" y="1658"/>
                    <a:pt x="3559" y="1658"/>
                  </a:cubicBezTo>
                  <a:cubicBezTo>
                    <a:pt x="3767" y="1658"/>
                    <a:pt x="3978" y="1604"/>
                    <a:pt x="4166" y="1490"/>
                  </a:cubicBezTo>
                  <a:cubicBezTo>
                    <a:pt x="4630" y="1230"/>
                    <a:pt x="4891" y="626"/>
                    <a:pt x="4791" y="62"/>
                  </a:cubicBezTo>
                  <a:cubicBezTo>
                    <a:pt x="4791" y="22"/>
                    <a:pt x="4730" y="1"/>
                    <a:pt x="4689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71"/>
            <p:cNvSpPr/>
            <p:nvPr/>
          </p:nvSpPr>
          <p:spPr>
            <a:xfrm>
              <a:off x="6266625" y="1789750"/>
              <a:ext cx="109225" cy="54900"/>
            </a:xfrm>
            <a:custGeom>
              <a:avLst/>
              <a:gdLst/>
              <a:ahLst/>
              <a:cxnLst/>
              <a:rect l="l" t="t" r="r" b="b"/>
              <a:pathLst>
                <a:path w="4369" h="2196" extrusionOk="0">
                  <a:moveTo>
                    <a:pt x="4288" y="0"/>
                  </a:moveTo>
                  <a:cubicBezTo>
                    <a:pt x="4248" y="0"/>
                    <a:pt x="4208" y="21"/>
                    <a:pt x="4208" y="81"/>
                  </a:cubicBezTo>
                  <a:cubicBezTo>
                    <a:pt x="4147" y="403"/>
                    <a:pt x="4066" y="746"/>
                    <a:pt x="3945" y="1047"/>
                  </a:cubicBezTo>
                  <a:cubicBezTo>
                    <a:pt x="3784" y="1390"/>
                    <a:pt x="3564" y="1651"/>
                    <a:pt x="3301" y="1772"/>
                  </a:cubicBezTo>
                  <a:cubicBezTo>
                    <a:pt x="3170" y="1830"/>
                    <a:pt x="3032" y="1857"/>
                    <a:pt x="2900" y="1857"/>
                  </a:cubicBezTo>
                  <a:cubicBezTo>
                    <a:pt x="2707" y="1857"/>
                    <a:pt x="2527" y="1799"/>
                    <a:pt x="2396" y="1691"/>
                  </a:cubicBezTo>
                  <a:cubicBezTo>
                    <a:pt x="2115" y="1450"/>
                    <a:pt x="2094" y="1068"/>
                    <a:pt x="2094" y="645"/>
                  </a:cubicBezTo>
                  <a:cubicBezTo>
                    <a:pt x="2094" y="604"/>
                    <a:pt x="2074" y="564"/>
                    <a:pt x="2034" y="564"/>
                  </a:cubicBezTo>
                  <a:cubicBezTo>
                    <a:pt x="1994" y="564"/>
                    <a:pt x="1954" y="585"/>
                    <a:pt x="1933" y="625"/>
                  </a:cubicBezTo>
                  <a:cubicBezTo>
                    <a:pt x="1772" y="1310"/>
                    <a:pt x="1470" y="1752"/>
                    <a:pt x="1068" y="1954"/>
                  </a:cubicBezTo>
                  <a:cubicBezTo>
                    <a:pt x="946" y="2002"/>
                    <a:pt x="824" y="2029"/>
                    <a:pt x="716" y="2029"/>
                  </a:cubicBezTo>
                  <a:cubicBezTo>
                    <a:pt x="645" y="2029"/>
                    <a:pt x="580" y="2018"/>
                    <a:pt x="524" y="1994"/>
                  </a:cubicBezTo>
                  <a:cubicBezTo>
                    <a:pt x="322" y="1913"/>
                    <a:pt x="222" y="1691"/>
                    <a:pt x="182" y="1511"/>
                  </a:cubicBezTo>
                  <a:cubicBezTo>
                    <a:pt x="161" y="1289"/>
                    <a:pt x="182" y="1068"/>
                    <a:pt x="222" y="846"/>
                  </a:cubicBezTo>
                  <a:cubicBezTo>
                    <a:pt x="242" y="806"/>
                    <a:pt x="202" y="765"/>
                    <a:pt x="161" y="765"/>
                  </a:cubicBezTo>
                  <a:cubicBezTo>
                    <a:pt x="154" y="762"/>
                    <a:pt x="147" y="760"/>
                    <a:pt x="140" y="760"/>
                  </a:cubicBezTo>
                  <a:cubicBezTo>
                    <a:pt x="108" y="760"/>
                    <a:pt x="81" y="793"/>
                    <a:pt x="81" y="827"/>
                  </a:cubicBezTo>
                  <a:cubicBezTo>
                    <a:pt x="41" y="1047"/>
                    <a:pt x="0" y="1289"/>
                    <a:pt x="41" y="1530"/>
                  </a:cubicBezTo>
                  <a:cubicBezTo>
                    <a:pt x="81" y="1812"/>
                    <a:pt x="242" y="2034"/>
                    <a:pt x="464" y="2134"/>
                  </a:cubicBezTo>
                  <a:cubicBezTo>
                    <a:pt x="545" y="2174"/>
                    <a:pt x="625" y="2195"/>
                    <a:pt x="725" y="2195"/>
                  </a:cubicBezTo>
                  <a:cubicBezTo>
                    <a:pt x="846" y="2195"/>
                    <a:pt x="987" y="2155"/>
                    <a:pt x="1127" y="2094"/>
                  </a:cubicBezTo>
                  <a:cubicBezTo>
                    <a:pt x="1490" y="1913"/>
                    <a:pt x="1772" y="1570"/>
                    <a:pt x="1954" y="1068"/>
                  </a:cubicBezTo>
                  <a:cubicBezTo>
                    <a:pt x="1994" y="1329"/>
                    <a:pt x="2074" y="1611"/>
                    <a:pt x="2295" y="1812"/>
                  </a:cubicBezTo>
                  <a:cubicBezTo>
                    <a:pt x="2463" y="1945"/>
                    <a:pt x="2683" y="2020"/>
                    <a:pt x="2909" y="2020"/>
                  </a:cubicBezTo>
                  <a:cubicBezTo>
                    <a:pt x="3061" y="2020"/>
                    <a:pt x="3217" y="1986"/>
                    <a:pt x="3363" y="1913"/>
                  </a:cubicBezTo>
                  <a:cubicBezTo>
                    <a:pt x="3664" y="1772"/>
                    <a:pt x="3905" y="1490"/>
                    <a:pt x="4087" y="1128"/>
                  </a:cubicBezTo>
                  <a:cubicBezTo>
                    <a:pt x="4227" y="786"/>
                    <a:pt x="4288" y="443"/>
                    <a:pt x="4369" y="102"/>
                  </a:cubicBezTo>
                  <a:cubicBezTo>
                    <a:pt x="4369" y="62"/>
                    <a:pt x="4348" y="21"/>
                    <a:pt x="428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71"/>
            <p:cNvSpPr/>
            <p:nvPr/>
          </p:nvSpPr>
          <p:spPr>
            <a:xfrm>
              <a:off x="6175550" y="1967875"/>
              <a:ext cx="187700" cy="78050"/>
            </a:xfrm>
            <a:custGeom>
              <a:avLst/>
              <a:gdLst/>
              <a:ahLst/>
              <a:cxnLst/>
              <a:rect l="l" t="t" r="r" b="b"/>
              <a:pathLst>
                <a:path w="7508" h="3122" extrusionOk="0">
                  <a:moveTo>
                    <a:pt x="7448" y="1"/>
                  </a:moveTo>
                  <a:cubicBezTo>
                    <a:pt x="7408" y="1"/>
                    <a:pt x="7368" y="22"/>
                    <a:pt x="7347" y="62"/>
                  </a:cubicBezTo>
                  <a:cubicBezTo>
                    <a:pt x="7247" y="404"/>
                    <a:pt x="7126" y="787"/>
                    <a:pt x="6885" y="1109"/>
                  </a:cubicBezTo>
                  <a:cubicBezTo>
                    <a:pt x="6622" y="1431"/>
                    <a:pt x="6281" y="1632"/>
                    <a:pt x="5938" y="1632"/>
                  </a:cubicBezTo>
                  <a:cubicBezTo>
                    <a:pt x="5576" y="1632"/>
                    <a:pt x="5133" y="1450"/>
                    <a:pt x="5073" y="1128"/>
                  </a:cubicBezTo>
                  <a:cubicBezTo>
                    <a:pt x="5073" y="1088"/>
                    <a:pt x="5033" y="1069"/>
                    <a:pt x="4993" y="1069"/>
                  </a:cubicBezTo>
                  <a:cubicBezTo>
                    <a:pt x="4952" y="1069"/>
                    <a:pt x="4931" y="1088"/>
                    <a:pt x="4931" y="1128"/>
                  </a:cubicBezTo>
                  <a:cubicBezTo>
                    <a:pt x="4851" y="1692"/>
                    <a:pt x="4469" y="2196"/>
                    <a:pt x="3965" y="2437"/>
                  </a:cubicBezTo>
                  <a:cubicBezTo>
                    <a:pt x="3788" y="2526"/>
                    <a:pt x="3611" y="2571"/>
                    <a:pt x="3451" y="2571"/>
                  </a:cubicBezTo>
                  <a:cubicBezTo>
                    <a:pt x="3320" y="2571"/>
                    <a:pt x="3200" y="2541"/>
                    <a:pt x="3101" y="2478"/>
                  </a:cubicBezTo>
                  <a:cubicBezTo>
                    <a:pt x="2798" y="2317"/>
                    <a:pt x="2618" y="1954"/>
                    <a:pt x="2597" y="1571"/>
                  </a:cubicBezTo>
                  <a:cubicBezTo>
                    <a:pt x="2597" y="1552"/>
                    <a:pt x="2577" y="1511"/>
                    <a:pt x="2537" y="1511"/>
                  </a:cubicBezTo>
                  <a:cubicBezTo>
                    <a:pt x="2529" y="1507"/>
                    <a:pt x="2522" y="1506"/>
                    <a:pt x="2514" y="1506"/>
                  </a:cubicBezTo>
                  <a:cubicBezTo>
                    <a:pt x="2483" y="1506"/>
                    <a:pt x="2456" y="1538"/>
                    <a:pt x="2456" y="1571"/>
                  </a:cubicBezTo>
                  <a:cubicBezTo>
                    <a:pt x="2315" y="2075"/>
                    <a:pt x="2154" y="2577"/>
                    <a:pt x="1751" y="2819"/>
                  </a:cubicBezTo>
                  <a:cubicBezTo>
                    <a:pt x="1584" y="2926"/>
                    <a:pt x="1382" y="2975"/>
                    <a:pt x="1153" y="2975"/>
                  </a:cubicBezTo>
                  <a:cubicBezTo>
                    <a:pt x="1080" y="2975"/>
                    <a:pt x="1005" y="2970"/>
                    <a:pt x="927" y="2961"/>
                  </a:cubicBezTo>
                  <a:cubicBezTo>
                    <a:pt x="725" y="2920"/>
                    <a:pt x="543" y="2840"/>
                    <a:pt x="423" y="2738"/>
                  </a:cubicBezTo>
                  <a:cubicBezTo>
                    <a:pt x="283" y="2598"/>
                    <a:pt x="202" y="2397"/>
                    <a:pt x="181" y="2135"/>
                  </a:cubicBezTo>
                  <a:cubicBezTo>
                    <a:pt x="162" y="1914"/>
                    <a:pt x="202" y="1672"/>
                    <a:pt x="242" y="1450"/>
                  </a:cubicBezTo>
                  <a:cubicBezTo>
                    <a:pt x="242" y="1410"/>
                    <a:pt x="221" y="1370"/>
                    <a:pt x="181" y="1370"/>
                  </a:cubicBezTo>
                  <a:cubicBezTo>
                    <a:pt x="174" y="1366"/>
                    <a:pt x="167" y="1365"/>
                    <a:pt x="160" y="1365"/>
                  </a:cubicBezTo>
                  <a:cubicBezTo>
                    <a:pt x="127" y="1365"/>
                    <a:pt x="97" y="1398"/>
                    <a:pt x="81" y="1431"/>
                  </a:cubicBezTo>
                  <a:cubicBezTo>
                    <a:pt x="41" y="1672"/>
                    <a:pt x="1" y="1914"/>
                    <a:pt x="20" y="2156"/>
                  </a:cubicBezTo>
                  <a:cubicBezTo>
                    <a:pt x="41" y="2437"/>
                    <a:pt x="162" y="2679"/>
                    <a:pt x="323" y="2840"/>
                  </a:cubicBezTo>
                  <a:cubicBezTo>
                    <a:pt x="463" y="2980"/>
                    <a:pt x="664" y="3061"/>
                    <a:pt x="906" y="3101"/>
                  </a:cubicBezTo>
                  <a:cubicBezTo>
                    <a:pt x="986" y="3122"/>
                    <a:pt x="1088" y="3122"/>
                    <a:pt x="1168" y="3122"/>
                  </a:cubicBezTo>
                  <a:cubicBezTo>
                    <a:pt x="1429" y="3122"/>
                    <a:pt x="1651" y="3061"/>
                    <a:pt x="1832" y="2961"/>
                  </a:cubicBezTo>
                  <a:cubicBezTo>
                    <a:pt x="2194" y="2738"/>
                    <a:pt x="2376" y="2357"/>
                    <a:pt x="2497" y="1933"/>
                  </a:cubicBezTo>
                  <a:cubicBezTo>
                    <a:pt x="2597" y="2236"/>
                    <a:pt x="2779" y="2478"/>
                    <a:pt x="3020" y="2618"/>
                  </a:cubicBezTo>
                  <a:cubicBezTo>
                    <a:pt x="3149" y="2691"/>
                    <a:pt x="3294" y="2727"/>
                    <a:pt x="3451" y="2727"/>
                  </a:cubicBezTo>
                  <a:cubicBezTo>
                    <a:pt x="3637" y="2727"/>
                    <a:pt x="3838" y="2676"/>
                    <a:pt x="4046" y="2577"/>
                  </a:cubicBezTo>
                  <a:cubicBezTo>
                    <a:pt x="4510" y="2357"/>
                    <a:pt x="4891" y="1914"/>
                    <a:pt x="5033" y="1391"/>
                  </a:cubicBezTo>
                  <a:cubicBezTo>
                    <a:pt x="5213" y="1652"/>
                    <a:pt x="5597" y="1793"/>
                    <a:pt x="5959" y="1793"/>
                  </a:cubicBezTo>
                  <a:cubicBezTo>
                    <a:pt x="6340" y="1772"/>
                    <a:pt x="6724" y="1552"/>
                    <a:pt x="7006" y="1189"/>
                  </a:cubicBezTo>
                  <a:cubicBezTo>
                    <a:pt x="7266" y="867"/>
                    <a:pt x="7387" y="465"/>
                    <a:pt x="7489" y="102"/>
                  </a:cubicBezTo>
                  <a:cubicBezTo>
                    <a:pt x="7508" y="62"/>
                    <a:pt x="7489" y="22"/>
                    <a:pt x="744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71"/>
            <p:cNvSpPr/>
            <p:nvPr/>
          </p:nvSpPr>
          <p:spPr>
            <a:xfrm>
              <a:off x="6144350" y="2071875"/>
              <a:ext cx="121800" cy="40475"/>
            </a:xfrm>
            <a:custGeom>
              <a:avLst/>
              <a:gdLst/>
              <a:ahLst/>
              <a:cxnLst/>
              <a:rect l="l" t="t" r="r" b="b"/>
              <a:pathLst>
                <a:path w="4872" h="1619" extrusionOk="0">
                  <a:moveTo>
                    <a:pt x="4779" y="0"/>
                  </a:moveTo>
                  <a:cubicBezTo>
                    <a:pt x="4750" y="0"/>
                    <a:pt x="4725" y="19"/>
                    <a:pt x="4711" y="49"/>
                  </a:cubicBezTo>
                  <a:cubicBezTo>
                    <a:pt x="4569" y="371"/>
                    <a:pt x="4349" y="793"/>
                    <a:pt x="4027" y="1074"/>
                  </a:cubicBezTo>
                  <a:cubicBezTo>
                    <a:pt x="3764" y="1307"/>
                    <a:pt x="3442" y="1432"/>
                    <a:pt x="3152" y="1432"/>
                  </a:cubicBezTo>
                  <a:cubicBezTo>
                    <a:pt x="3064" y="1432"/>
                    <a:pt x="2979" y="1420"/>
                    <a:pt x="2899" y="1396"/>
                  </a:cubicBezTo>
                  <a:cubicBezTo>
                    <a:pt x="2537" y="1276"/>
                    <a:pt x="2215" y="894"/>
                    <a:pt x="2315" y="511"/>
                  </a:cubicBezTo>
                  <a:cubicBezTo>
                    <a:pt x="2336" y="471"/>
                    <a:pt x="2315" y="430"/>
                    <a:pt x="2275" y="430"/>
                  </a:cubicBezTo>
                  <a:cubicBezTo>
                    <a:pt x="2264" y="425"/>
                    <a:pt x="2253" y="423"/>
                    <a:pt x="2243" y="423"/>
                  </a:cubicBezTo>
                  <a:cubicBezTo>
                    <a:pt x="2214" y="423"/>
                    <a:pt x="2189" y="441"/>
                    <a:pt x="2175" y="471"/>
                  </a:cubicBezTo>
                  <a:cubicBezTo>
                    <a:pt x="2073" y="773"/>
                    <a:pt x="1812" y="1276"/>
                    <a:pt x="1349" y="1437"/>
                  </a:cubicBezTo>
                  <a:cubicBezTo>
                    <a:pt x="1282" y="1453"/>
                    <a:pt x="1212" y="1461"/>
                    <a:pt x="1141" y="1461"/>
                  </a:cubicBezTo>
                  <a:cubicBezTo>
                    <a:pt x="869" y="1461"/>
                    <a:pt x="582" y="1343"/>
                    <a:pt x="423" y="1136"/>
                  </a:cubicBezTo>
                  <a:cubicBezTo>
                    <a:pt x="202" y="873"/>
                    <a:pt x="181" y="471"/>
                    <a:pt x="342" y="169"/>
                  </a:cubicBezTo>
                  <a:cubicBezTo>
                    <a:pt x="363" y="129"/>
                    <a:pt x="363" y="89"/>
                    <a:pt x="323" y="68"/>
                  </a:cubicBezTo>
                  <a:cubicBezTo>
                    <a:pt x="306" y="60"/>
                    <a:pt x="290" y="55"/>
                    <a:pt x="275" y="55"/>
                  </a:cubicBezTo>
                  <a:cubicBezTo>
                    <a:pt x="253" y="55"/>
                    <a:pt x="234" y="65"/>
                    <a:pt x="221" y="89"/>
                  </a:cubicBezTo>
                  <a:cubicBezTo>
                    <a:pt x="1" y="451"/>
                    <a:pt x="41" y="913"/>
                    <a:pt x="302" y="1235"/>
                  </a:cubicBezTo>
                  <a:cubicBezTo>
                    <a:pt x="484" y="1477"/>
                    <a:pt x="806" y="1619"/>
                    <a:pt x="1107" y="1619"/>
                  </a:cubicBezTo>
                  <a:cubicBezTo>
                    <a:pt x="1209" y="1619"/>
                    <a:pt x="1289" y="1598"/>
                    <a:pt x="1389" y="1578"/>
                  </a:cubicBezTo>
                  <a:cubicBezTo>
                    <a:pt x="1751" y="1458"/>
                    <a:pt x="2014" y="1155"/>
                    <a:pt x="2175" y="854"/>
                  </a:cubicBezTo>
                  <a:cubicBezTo>
                    <a:pt x="2255" y="1176"/>
                    <a:pt x="2537" y="1437"/>
                    <a:pt x="2859" y="1538"/>
                  </a:cubicBezTo>
                  <a:cubicBezTo>
                    <a:pt x="2955" y="1567"/>
                    <a:pt x="3056" y="1581"/>
                    <a:pt x="3159" y="1581"/>
                  </a:cubicBezTo>
                  <a:cubicBezTo>
                    <a:pt x="3487" y="1581"/>
                    <a:pt x="3836" y="1440"/>
                    <a:pt x="4126" y="1195"/>
                  </a:cubicBezTo>
                  <a:cubicBezTo>
                    <a:pt x="4489" y="894"/>
                    <a:pt x="4690" y="451"/>
                    <a:pt x="4851" y="108"/>
                  </a:cubicBezTo>
                  <a:cubicBezTo>
                    <a:pt x="4872" y="68"/>
                    <a:pt x="4851" y="28"/>
                    <a:pt x="4811" y="8"/>
                  </a:cubicBezTo>
                  <a:cubicBezTo>
                    <a:pt x="4800" y="3"/>
                    <a:pt x="4789" y="0"/>
                    <a:pt x="477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71"/>
            <p:cNvSpPr/>
            <p:nvPr/>
          </p:nvSpPr>
          <p:spPr>
            <a:xfrm>
              <a:off x="6430675" y="1770225"/>
              <a:ext cx="343725" cy="489075"/>
            </a:xfrm>
            <a:custGeom>
              <a:avLst/>
              <a:gdLst/>
              <a:ahLst/>
              <a:cxnLst/>
              <a:rect l="l" t="t" r="r" b="b"/>
              <a:pathLst>
                <a:path w="13749" h="19563" extrusionOk="0">
                  <a:moveTo>
                    <a:pt x="11220" y="0"/>
                  </a:moveTo>
                  <a:cubicBezTo>
                    <a:pt x="10190" y="0"/>
                    <a:pt x="9135" y="415"/>
                    <a:pt x="8274" y="1004"/>
                  </a:cubicBezTo>
                  <a:cubicBezTo>
                    <a:pt x="6301" y="2372"/>
                    <a:pt x="5053" y="4546"/>
                    <a:pt x="4248" y="6801"/>
                  </a:cubicBezTo>
                  <a:cubicBezTo>
                    <a:pt x="3422" y="9034"/>
                    <a:pt x="2979" y="11409"/>
                    <a:pt x="2214" y="13664"/>
                  </a:cubicBezTo>
                  <a:cubicBezTo>
                    <a:pt x="1812" y="14871"/>
                    <a:pt x="1329" y="16060"/>
                    <a:pt x="867" y="17247"/>
                  </a:cubicBezTo>
                  <a:cubicBezTo>
                    <a:pt x="604" y="17931"/>
                    <a:pt x="0" y="18878"/>
                    <a:pt x="222" y="19562"/>
                  </a:cubicBezTo>
                  <a:cubicBezTo>
                    <a:pt x="585" y="19461"/>
                    <a:pt x="1812" y="19098"/>
                    <a:pt x="3422" y="18717"/>
                  </a:cubicBezTo>
                  <a:cubicBezTo>
                    <a:pt x="5375" y="18234"/>
                    <a:pt x="7871" y="16602"/>
                    <a:pt x="9179" y="15234"/>
                  </a:cubicBezTo>
                  <a:cubicBezTo>
                    <a:pt x="10327" y="14026"/>
                    <a:pt x="13728" y="10263"/>
                    <a:pt x="13749" y="1165"/>
                  </a:cubicBezTo>
                  <a:cubicBezTo>
                    <a:pt x="13386" y="762"/>
                    <a:pt x="12944" y="440"/>
                    <a:pt x="12440" y="218"/>
                  </a:cubicBezTo>
                  <a:cubicBezTo>
                    <a:pt x="12047" y="68"/>
                    <a:pt x="11635" y="0"/>
                    <a:pt x="11220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71"/>
            <p:cNvSpPr/>
            <p:nvPr/>
          </p:nvSpPr>
          <p:spPr>
            <a:xfrm>
              <a:off x="712462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9" y="275"/>
                    <a:pt x="685" y="879"/>
                    <a:pt x="363" y="1343"/>
                  </a:cubicBezTo>
                  <a:cubicBezTo>
                    <a:pt x="161" y="1644"/>
                    <a:pt x="0" y="2047"/>
                    <a:pt x="181" y="2349"/>
                  </a:cubicBezTo>
                  <a:cubicBezTo>
                    <a:pt x="301" y="2551"/>
                    <a:pt x="564" y="2631"/>
                    <a:pt x="785" y="2631"/>
                  </a:cubicBezTo>
                  <a:cubicBezTo>
                    <a:pt x="1026" y="2631"/>
                    <a:pt x="1248" y="2530"/>
                    <a:pt x="1450" y="2409"/>
                  </a:cubicBezTo>
                  <a:cubicBezTo>
                    <a:pt x="2013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71"/>
            <p:cNvSpPr/>
            <p:nvPr/>
          </p:nvSpPr>
          <p:spPr>
            <a:xfrm>
              <a:off x="7234325" y="1089675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3" y="21"/>
                    <a:pt x="1852" y="65"/>
                  </a:cubicBezTo>
                  <a:cubicBezTo>
                    <a:pt x="1289" y="287"/>
                    <a:pt x="704" y="891"/>
                    <a:pt x="363" y="1353"/>
                  </a:cubicBezTo>
                  <a:cubicBezTo>
                    <a:pt x="161" y="1656"/>
                    <a:pt x="0" y="2059"/>
                    <a:pt x="202" y="2360"/>
                  </a:cubicBezTo>
                  <a:cubicBezTo>
                    <a:pt x="322" y="2561"/>
                    <a:pt x="564" y="2642"/>
                    <a:pt x="805" y="2642"/>
                  </a:cubicBezTo>
                  <a:cubicBezTo>
                    <a:pt x="1026" y="2642"/>
                    <a:pt x="1248" y="2542"/>
                    <a:pt x="1450" y="2421"/>
                  </a:cubicBezTo>
                  <a:cubicBezTo>
                    <a:pt x="2032" y="2099"/>
                    <a:pt x="2496" y="1575"/>
                    <a:pt x="2778" y="972"/>
                  </a:cubicBezTo>
                  <a:cubicBezTo>
                    <a:pt x="3041" y="412"/>
                    <a:pt x="2699" y="0"/>
                    <a:pt x="220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71"/>
            <p:cNvSpPr/>
            <p:nvPr/>
          </p:nvSpPr>
          <p:spPr>
            <a:xfrm>
              <a:off x="712812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196" y="0"/>
                  </a:moveTo>
                  <a:cubicBezTo>
                    <a:pt x="2086" y="0"/>
                    <a:pt x="1970" y="21"/>
                    <a:pt x="1852" y="65"/>
                  </a:cubicBezTo>
                  <a:cubicBezTo>
                    <a:pt x="1289" y="287"/>
                    <a:pt x="685" y="870"/>
                    <a:pt x="363" y="1353"/>
                  </a:cubicBezTo>
                  <a:cubicBezTo>
                    <a:pt x="161" y="1656"/>
                    <a:pt x="0" y="2037"/>
                    <a:pt x="182" y="2340"/>
                  </a:cubicBezTo>
                  <a:cubicBezTo>
                    <a:pt x="303" y="2541"/>
                    <a:pt x="564" y="2641"/>
                    <a:pt x="786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13" y="2078"/>
                    <a:pt x="2496" y="1575"/>
                    <a:pt x="2778" y="971"/>
                  </a:cubicBezTo>
                  <a:cubicBezTo>
                    <a:pt x="3041" y="412"/>
                    <a:pt x="2686" y="0"/>
                    <a:pt x="2196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71"/>
            <p:cNvSpPr/>
            <p:nvPr/>
          </p:nvSpPr>
          <p:spPr>
            <a:xfrm>
              <a:off x="5603375" y="1208725"/>
              <a:ext cx="75975" cy="65825"/>
            </a:xfrm>
            <a:custGeom>
              <a:avLst/>
              <a:gdLst/>
              <a:ahLst/>
              <a:cxnLst/>
              <a:rect l="l" t="t" r="r" b="b"/>
              <a:pathLst>
                <a:path w="3039" h="2633" extrusionOk="0">
                  <a:moveTo>
                    <a:pt x="2223" y="0"/>
                  </a:moveTo>
                  <a:cubicBezTo>
                    <a:pt x="2107" y="0"/>
                    <a:pt x="1981" y="24"/>
                    <a:pt x="1853" y="74"/>
                  </a:cubicBezTo>
                  <a:cubicBezTo>
                    <a:pt x="1289" y="276"/>
                    <a:pt x="706" y="879"/>
                    <a:pt x="363" y="1363"/>
                  </a:cubicBezTo>
                  <a:cubicBezTo>
                    <a:pt x="162" y="1644"/>
                    <a:pt x="1" y="2047"/>
                    <a:pt x="183" y="2348"/>
                  </a:cubicBezTo>
                  <a:cubicBezTo>
                    <a:pt x="311" y="2532"/>
                    <a:pt x="524" y="2633"/>
                    <a:pt x="729" y="2633"/>
                  </a:cubicBezTo>
                  <a:cubicBezTo>
                    <a:pt x="748" y="2633"/>
                    <a:pt x="767" y="2632"/>
                    <a:pt x="787" y="2630"/>
                  </a:cubicBezTo>
                  <a:cubicBezTo>
                    <a:pt x="1028" y="2630"/>
                    <a:pt x="1249" y="2530"/>
                    <a:pt x="1450" y="2409"/>
                  </a:cubicBezTo>
                  <a:cubicBezTo>
                    <a:pt x="2035" y="2087"/>
                    <a:pt x="2497" y="1564"/>
                    <a:pt x="2779" y="979"/>
                  </a:cubicBezTo>
                  <a:cubicBezTo>
                    <a:pt x="3038" y="412"/>
                    <a:pt x="2709" y="0"/>
                    <a:pt x="222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71"/>
            <p:cNvSpPr/>
            <p:nvPr/>
          </p:nvSpPr>
          <p:spPr>
            <a:xfrm>
              <a:off x="5713075" y="1229325"/>
              <a:ext cx="75975" cy="65875"/>
            </a:xfrm>
            <a:custGeom>
              <a:avLst/>
              <a:gdLst/>
              <a:ahLst/>
              <a:cxnLst/>
              <a:rect l="l" t="t" r="r" b="b"/>
              <a:pathLst>
                <a:path w="3039" h="2635" extrusionOk="0">
                  <a:moveTo>
                    <a:pt x="2223" y="1"/>
                  </a:moveTo>
                  <a:cubicBezTo>
                    <a:pt x="2107" y="1"/>
                    <a:pt x="1981" y="24"/>
                    <a:pt x="1853" y="75"/>
                  </a:cubicBezTo>
                  <a:cubicBezTo>
                    <a:pt x="1289" y="276"/>
                    <a:pt x="706" y="880"/>
                    <a:pt x="363" y="1344"/>
                  </a:cubicBezTo>
                  <a:cubicBezTo>
                    <a:pt x="162" y="1645"/>
                    <a:pt x="1" y="2047"/>
                    <a:pt x="202" y="2350"/>
                  </a:cubicBezTo>
                  <a:cubicBezTo>
                    <a:pt x="313" y="2535"/>
                    <a:pt x="526" y="2634"/>
                    <a:pt x="747" y="2634"/>
                  </a:cubicBezTo>
                  <a:cubicBezTo>
                    <a:pt x="767" y="2634"/>
                    <a:pt x="786" y="2633"/>
                    <a:pt x="806" y="2632"/>
                  </a:cubicBezTo>
                  <a:cubicBezTo>
                    <a:pt x="1028" y="2632"/>
                    <a:pt x="1249" y="2530"/>
                    <a:pt x="1450" y="2410"/>
                  </a:cubicBezTo>
                  <a:cubicBezTo>
                    <a:pt x="2035" y="2088"/>
                    <a:pt x="2497" y="1564"/>
                    <a:pt x="2779" y="960"/>
                  </a:cubicBezTo>
                  <a:cubicBezTo>
                    <a:pt x="3038" y="408"/>
                    <a:pt x="2709" y="1"/>
                    <a:pt x="2223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71"/>
            <p:cNvSpPr/>
            <p:nvPr/>
          </p:nvSpPr>
          <p:spPr>
            <a:xfrm>
              <a:off x="5606925" y="13257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4" y="0"/>
                  </a:moveTo>
                  <a:cubicBezTo>
                    <a:pt x="2093" y="0"/>
                    <a:pt x="1974" y="21"/>
                    <a:pt x="1852" y="65"/>
                  </a:cubicBezTo>
                  <a:cubicBezTo>
                    <a:pt x="1289" y="286"/>
                    <a:pt x="704" y="870"/>
                    <a:pt x="363" y="1353"/>
                  </a:cubicBezTo>
                  <a:cubicBezTo>
                    <a:pt x="162" y="1654"/>
                    <a:pt x="1" y="2038"/>
                    <a:pt x="181" y="2360"/>
                  </a:cubicBezTo>
                  <a:cubicBezTo>
                    <a:pt x="323" y="2540"/>
                    <a:pt x="564" y="2642"/>
                    <a:pt x="785" y="2642"/>
                  </a:cubicBezTo>
                  <a:cubicBezTo>
                    <a:pt x="1026" y="2621"/>
                    <a:pt x="1248" y="2540"/>
                    <a:pt x="1450" y="2419"/>
                  </a:cubicBezTo>
                  <a:cubicBezTo>
                    <a:pt x="2033" y="2078"/>
                    <a:pt x="2496" y="1574"/>
                    <a:pt x="2778" y="970"/>
                  </a:cubicBezTo>
                  <a:cubicBezTo>
                    <a:pt x="3041" y="411"/>
                    <a:pt x="2699" y="0"/>
                    <a:pt x="2204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8" name="Google Shape;4868;p71"/>
          <p:cNvGrpSpPr/>
          <p:nvPr/>
        </p:nvGrpSpPr>
        <p:grpSpPr>
          <a:xfrm>
            <a:off x="4817760" y="1146953"/>
            <a:ext cx="1529999" cy="1569138"/>
            <a:chOff x="5444900" y="2708825"/>
            <a:chExt cx="1939900" cy="1989525"/>
          </a:xfrm>
        </p:grpSpPr>
        <p:sp>
          <p:nvSpPr>
            <p:cNvPr id="4869" name="Google Shape;4869;p71"/>
            <p:cNvSpPr/>
            <p:nvPr/>
          </p:nvSpPr>
          <p:spPr>
            <a:xfrm>
              <a:off x="6256975" y="3119625"/>
              <a:ext cx="536550" cy="984925"/>
            </a:xfrm>
            <a:custGeom>
              <a:avLst/>
              <a:gdLst/>
              <a:ahLst/>
              <a:cxnLst/>
              <a:rect l="l" t="t" r="r" b="b"/>
              <a:pathLst>
                <a:path w="21462" h="39397" extrusionOk="0">
                  <a:moveTo>
                    <a:pt x="11698" y="0"/>
                  </a:moveTo>
                  <a:cubicBezTo>
                    <a:pt x="10906" y="0"/>
                    <a:pt x="10089" y="170"/>
                    <a:pt x="9264" y="549"/>
                  </a:cubicBezTo>
                  <a:cubicBezTo>
                    <a:pt x="9224" y="570"/>
                    <a:pt x="9203" y="589"/>
                    <a:pt x="9203" y="589"/>
                  </a:cubicBezTo>
                  <a:cubicBezTo>
                    <a:pt x="6889" y="3689"/>
                    <a:pt x="7452" y="13834"/>
                    <a:pt x="7452" y="13834"/>
                  </a:cubicBezTo>
                  <a:cubicBezTo>
                    <a:pt x="7170" y="13975"/>
                    <a:pt x="6889" y="14115"/>
                    <a:pt x="6607" y="14297"/>
                  </a:cubicBezTo>
                  <a:cubicBezTo>
                    <a:pt x="3245" y="16310"/>
                    <a:pt x="1373" y="19732"/>
                    <a:pt x="649" y="22328"/>
                  </a:cubicBezTo>
                  <a:cubicBezTo>
                    <a:pt x="1" y="24596"/>
                    <a:pt x="539" y="24817"/>
                    <a:pt x="773" y="24817"/>
                  </a:cubicBezTo>
                  <a:cubicBezTo>
                    <a:pt x="830" y="24817"/>
                    <a:pt x="869" y="24804"/>
                    <a:pt x="869" y="24804"/>
                  </a:cubicBezTo>
                  <a:lnTo>
                    <a:pt x="869" y="24804"/>
                  </a:lnTo>
                  <a:cubicBezTo>
                    <a:pt x="869" y="24805"/>
                    <a:pt x="327" y="28589"/>
                    <a:pt x="869" y="31748"/>
                  </a:cubicBezTo>
                  <a:cubicBezTo>
                    <a:pt x="890" y="31930"/>
                    <a:pt x="931" y="32091"/>
                    <a:pt x="971" y="32271"/>
                  </a:cubicBezTo>
                  <a:cubicBezTo>
                    <a:pt x="1071" y="32754"/>
                    <a:pt x="1212" y="33218"/>
                    <a:pt x="1373" y="33640"/>
                  </a:cubicBezTo>
                  <a:lnTo>
                    <a:pt x="1373" y="33661"/>
                  </a:lnTo>
                  <a:cubicBezTo>
                    <a:pt x="1393" y="33701"/>
                    <a:pt x="1414" y="33761"/>
                    <a:pt x="1454" y="33822"/>
                  </a:cubicBezTo>
                  <a:cubicBezTo>
                    <a:pt x="1594" y="34184"/>
                    <a:pt x="1776" y="34506"/>
                    <a:pt x="1997" y="34788"/>
                  </a:cubicBezTo>
                  <a:cubicBezTo>
                    <a:pt x="2058" y="34869"/>
                    <a:pt x="2117" y="34949"/>
                    <a:pt x="2198" y="35009"/>
                  </a:cubicBezTo>
                  <a:cubicBezTo>
                    <a:pt x="2219" y="35049"/>
                    <a:pt x="2238" y="35070"/>
                    <a:pt x="2278" y="35089"/>
                  </a:cubicBezTo>
                  <a:cubicBezTo>
                    <a:pt x="2480" y="35271"/>
                    <a:pt x="2721" y="35392"/>
                    <a:pt x="2943" y="35472"/>
                  </a:cubicBezTo>
                  <a:cubicBezTo>
                    <a:pt x="2963" y="35492"/>
                    <a:pt x="2984" y="35492"/>
                    <a:pt x="3024" y="35513"/>
                  </a:cubicBezTo>
                  <a:cubicBezTo>
                    <a:pt x="3346" y="35613"/>
                    <a:pt x="3647" y="35634"/>
                    <a:pt x="3848" y="35634"/>
                  </a:cubicBezTo>
                  <a:lnTo>
                    <a:pt x="4130" y="35634"/>
                  </a:lnTo>
                  <a:lnTo>
                    <a:pt x="4130" y="35674"/>
                  </a:lnTo>
                  <a:lnTo>
                    <a:pt x="5037" y="39397"/>
                  </a:lnTo>
                  <a:lnTo>
                    <a:pt x="11135" y="39136"/>
                  </a:lnTo>
                  <a:cubicBezTo>
                    <a:pt x="13027" y="39136"/>
                    <a:pt x="14718" y="36881"/>
                    <a:pt x="15805" y="35593"/>
                  </a:cubicBezTo>
                  <a:cubicBezTo>
                    <a:pt x="19771" y="30883"/>
                    <a:pt x="21441" y="24724"/>
                    <a:pt x="21462" y="18664"/>
                  </a:cubicBezTo>
                  <a:cubicBezTo>
                    <a:pt x="21462" y="17276"/>
                    <a:pt x="21381" y="15887"/>
                    <a:pt x="21260" y="14558"/>
                  </a:cubicBezTo>
                  <a:cubicBezTo>
                    <a:pt x="20877" y="10594"/>
                    <a:pt x="20093" y="6487"/>
                    <a:pt x="17557" y="3307"/>
                  </a:cubicBezTo>
                  <a:cubicBezTo>
                    <a:pt x="16063" y="1409"/>
                    <a:pt x="13981" y="0"/>
                    <a:pt x="1169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71"/>
            <p:cNvSpPr/>
            <p:nvPr/>
          </p:nvSpPr>
          <p:spPr>
            <a:xfrm>
              <a:off x="6293300" y="4010450"/>
              <a:ext cx="284325" cy="533800"/>
            </a:xfrm>
            <a:custGeom>
              <a:avLst/>
              <a:gdLst/>
              <a:ahLst/>
              <a:cxnLst/>
              <a:rect l="l" t="t" r="r" b="b"/>
              <a:pathLst>
                <a:path w="11373" h="21352" extrusionOk="0">
                  <a:moveTo>
                    <a:pt x="2677" y="1"/>
                  </a:moveTo>
                  <a:cubicBezTo>
                    <a:pt x="2677" y="1"/>
                    <a:pt x="1268" y="11273"/>
                    <a:pt x="544" y="15559"/>
                  </a:cubicBezTo>
                  <a:lnTo>
                    <a:pt x="544" y="15640"/>
                  </a:lnTo>
                  <a:cubicBezTo>
                    <a:pt x="444" y="16163"/>
                    <a:pt x="383" y="16566"/>
                    <a:pt x="302" y="16847"/>
                  </a:cubicBezTo>
                  <a:cubicBezTo>
                    <a:pt x="1" y="18197"/>
                    <a:pt x="503" y="19303"/>
                    <a:pt x="1268" y="19987"/>
                  </a:cubicBezTo>
                  <a:cubicBezTo>
                    <a:pt x="1308" y="20008"/>
                    <a:pt x="1329" y="20028"/>
                    <a:pt x="1370" y="20068"/>
                  </a:cubicBezTo>
                  <a:cubicBezTo>
                    <a:pt x="1931" y="20533"/>
                    <a:pt x="2643" y="20794"/>
                    <a:pt x="3287" y="20794"/>
                  </a:cubicBezTo>
                  <a:cubicBezTo>
                    <a:pt x="3312" y="20794"/>
                    <a:pt x="3337" y="20793"/>
                    <a:pt x="3362" y="20792"/>
                  </a:cubicBezTo>
                  <a:cubicBezTo>
                    <a:pt x="3362" y="20792"/>
                    <a:pt x="3442" y="20833"/>
                    <a:pt x="3584" y="20894"/>
                  </a:cubicBezTo>
                  <a:cubicBezTo>
                    <a:pt x="3603" y="20894"/>
                    <a:pt x="3643" y="20913"/>
                    <a:pt x="3664" y="20913"/>
                  </a:cubicBezTo>
                  <a:cubicBezTo>
                    <a:pt x="4085" y="21084"/>
                    <a:pt x="4917" y="21352"/>
                    <a:pt x="5940" y="21352"/>
                  </a:cubicBezTo>
                  <a:cubicBezTo>
                    <a:pt x="6727" y="21352"/>
                    <a:pt x="7625" y="21194"/>
                    <a:pt x="8535" y="20712"/>
                  </a:cubicBezTo>
                  <a:cubicBezTo>
                    <a:pt x="8555" y="20693"/>
                    <a:pt x="8576" y="20693"/>
                    <a:pt x="8595" y="20672"/>
                  </a:cubicBezTo>
                  <a:lnTo>
                    <a:pt x="8616" y="20672"/>
                  </a:lnTo>
                  <a:cubicBezTo>
                    <a:pt x="8777" y="20652"/>
                    <a:pt x="10427" y="20390"/>
                    <a:pt x="11091" y="18921"/>
                  </a:cubicBezTo>
                  <a:cubicBezTo>
                    <a:pt x="11131" y="18841"/>
                    <a:pt x="11152" y="18780"/>
                    <a:pt x="11171" y="18699"/>
                  </a:cubicBezTo>
                  <a:cubicBezTo>
                    <a:pt x="11273" y="18417"/>
                    <a:pt x="11332" y="18095"/>
                    <a:pt x="11353" y="17733"/>
                  </a:cubicBezTo>
                  <a:cubicBezTo>
                    <a:pt x="11373" y="17150"/>
                    <a:pt x="11373" y="16163"/>
                    <a:pt x="11373" y="14976"/>
                  </a:cubicBezTo>
                  <a:lnTo>
                    <a:pt x="11373" y="14875"/>
                  </a:lnTo>
                  <a:cubicBezTo>
                    <a:pt x="11313" y="10648"/>
                    <a:pt x="11072" y="3804"/>
                    <a:pt x="11010" y="2113"/>
                  </a:cubicBezTo>
                  <a:lnTo>
                    <a:pt x="2677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71"/>
            <p:cNvSpPr/>
            <p:nvPr/>
          </p:nvSpPr>
          <p:spPr>
            <a:xfrm>
              <a:off x="6382875" y="4080375"/>
              <a:ext cx="52850" cy="452925"/>
            </a:xfrm>
            <a:custGeom>
              <a:avLst/>
              <a:gdLst/>
              <a:ahLst/>
              <a:cxnLst/>
              <a:rect l="l" t="t" r="r" b="b"/>
              <a:pathLst>
                <a:path w="2114" h="18117" extrusionOk="0">
                  <a:moveTo>
                    <a:pt x="2073" y="1"/>
                  </a:moveTo>
                  <a:cubicBezTo>
                    <a:pt x="2054" y="1"/>
                    <a:pt x="2033" y="1"/>
                    <a:pt x="2033" y="41"/>
                  </a:cubicBezTo>
                  <a:lnTo>
                    <a:pt x="1268" y="5658"/>
                  </a:lnTo>
                  <a:cubicBezTo>
                    <a:pt x="927" y="8052"/>
                    <a:pt x="605" y="10508"/>
                    <a:pt x="363" y="12963"/>
                  </a:cubicBezTo>
                  <a:cubicBezTo>
                    <a:pt x="342" y="13004"/>
                    <a:pt x="342" y="13044"/>
                    <a:pt x="342" y="13084"/>
                  </a:cubicBezTo>
                  <a:cubicBezTo>
                    <a:pt x="181" y="14756"/>
                    <a:pt x="60" y="16425"/>
                    <a:pt x="1" y="18097"/>
                  </a:cubicBezTo>
                  <a:cubicBezTo>
                    <a:pt x="20" y="18097"/>
                    <a:pt x="60" y="18116"/>
                    <a:pt x="81" y="18116"/>
                  </a:cubicBezTo>
                  <a:cubicBezTo>
                    <a:pt x="141" y="16425"/>
                    <a:pt x="262" y="14715"/>
                    <a:pt x="444" y="13004"/>
                  </a:cubicBezTo>
                  <a:lnTo>
                    <a:pt x="444" y="12883"/>
                  </a:lnTo>
                  <a:cubicBezTo>
                    <a:pt x="685" y="10448"/>
                    <a:pt x="1027" y="8033"/>
                    <a:pt x="1349" y="5677"/>
                  </a:cubicBezTo>
                  <a:lnTo>
                    <a:pt x="2113" y="41"/>
                  </a:lnTo>
                  <a:cubicBezTo>
                    <a:pt x="2113" y="22"/>
                    <a:pt x="2094" y="1"/>
                    <a:pt x="207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71"/>
            <p:cNvSpPr/>
            <p:nvPr/>
          </p:nvSpPr>
          <p:spPr>
            <a:xfrm>
              <a:off x="6490575" y="4079900"/>
              <a:ext cx="18125" cy="448350"/>
            </a:xfrm>
            <a:custGeom>
              <a:avLst/>
              <a:gdLst/>
              <a:ahLst/>
              <a:cxnLst/>
              <a:rect l="l" t="t" r="r" b="b"/>
              <a:pathLst>
                <a:path w="725" h="17934" extrusionOk="0">
                  <a:moveTo>
                    <a:pt x="41" y="0"/>
                  </a:moveTo>
                  <a:cubicBezTo>
                    <a:pt x="20" y="0"/>
                    <a:pt x="0" y="20"/>
                    <a:pt x="0" y="41"/>
                  </a:cubicBezTo>
                  <a:cubicBezTo>
                    <a:pt x="161" y="1530"/>
                    <a:pt x="161" y="3039"/>
                    <a:pt x="161" y="4509"/>
                  </a:cubicBezTo>
                  <a:lnTo>
                    <a:pt x="161" y="5253"/>
                  </a:lnTo>
                  <a:cubicBezTo>
                    <a:pt x="161" y="7649"/>
                    <a:pt x="242" y="10084"/>
                    <a:pt x="342" y="12499"/>
                  </a:cubicBezTo>
                  <a:cubicBezTo>
                    <a:pt x="342" y="12540"/>
                    <a:pt x="342" y="12580"/>
                    <a:pt x="363" y="12620"/>
                  </a:cubicBezTo>
                  <a:cubicBezTo>
                    <a:pt x="443" y="14412"/>
                    <a:pt x="543" y="16184"/>
                    <a:pt x="644" y="17934"/>
                  </a:cubicBezTo>
                  <a:cubicBezTo>
                    <a:pt x="664" y="17915"/>
                    <a:pt x="685" y="17915"/>
                    <a:pt x="704" y="17894"/>
                  </a:cubicBezTo>
                  <a:lnTo>
                    <a:pt x="725" y="17894"/>
                  </a:lnTo>
                  <a:cubicBezTo>
                    <a:pt x="623" y="16184"/>
                    <a:pt x="524" y="14453"/>
                    <a:pt x="443" y="12701"/>
                  </a:cubicBezTo>
                  <a:lnTo>
                    <a:pt x="443" y="12601"/>
                  </a:lnTo>
                  <a:cubicBezTo>
                    <a:pt x="322" y="10145"/>
                    <a:pt x="242" y="7689"/>
                    <a:pt x="242" y="5253"/>
                  </a:cubicBezTo>
                  <a:lnTo>
                    <a:pt x="242" y="4509"/>
                  </a:lnTo>
                  <a:cubicBezTo>
                    <a:pt x="242" y="3039"/>
                    <a:pt x="242" y="1530"/>
                    <a:pt x="81" y="41"/>
                  </a:cubicBezTo>
                  <a:cubicBezTo>
                    <a:pt x="81" y="20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71"/>
            <p:cNvSpPr/>
            <p:nvPr/>
          </p:nvSpPr>
          <p:spPr>
            <a:xfrm>
              <a:off x="6525800" y="4074350"/>
              <a:ext cx="47325" cy="409150"/>
            </a:xfrm>
            <a:custGeom>
              <a:avLst/>
              <a:gdLst/>
              <a:ahLst/>
              <a:cxnLst/>
              <a:rect l="l" t="t" r="r" b="b"/>
              <a:pathLst>
                <a:path w="1893" h="16366" extrusionOk="0">
                  <a:moveTo>
                    <a:pt x="41" y="0"/>
                  </a:moveTo>
                  <a:cubicBezTo>
                    <a:pt x="20" y="21"/>
                    <a:pt x="0" y="40"/>
                    <a:pt x="20" y="61"/>
                  </a:cubicBezTo>
                  <a:cubicBezTo>
                    <a:pt x="926" y="4047"/>
                    <a:pt x="1509" y="8113"/>
                    <a:pt x="1710" y="12179"/>
                  </a:cubicBezTo>
                  <a:lnTo>
                    <a:pt x="1710" y="12319"/>
                  </a:lnTo>
                  <a:cubicBezTo>
                    <a:pt x="1791" y="13668"/>
                    <a:pt x="1812" y="15016"/>
                    <a:pt x="1791" y="16365"/>
                  </a:cubicBezTo>
                  <a:cubicBezTo>
                    <a:pt x="1831" y="16285"/>
                    <a:pt x="1852" y="16224"/>
                    <a:pt x="1871" y="16143"/>
                  </a:cubicBezTo>
                  <a:cubicBezTo>
                    <a:pt x="1892" y="14876"/>
                    <a:pt x="1852" y="13607"/>
                    <a:pt x="1791" y="12340"/>
                  </a:cubicBezTo>
                  <a:lnTo>
                    <a:pt x="1791" y="12238"/>
                  </a:lnTo>
                  <a:cubicBezTo>
                    <a:pt x="1590" y="8132"/>
                    <a:pt x="1026" y="4047"/>
                    <a:pt x="100" y="40"/>
                  </a:cubicBezTo>
                  <a:cubicBezTo>
                    <a:pt x="81" y="21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71"/>
            <p:cNvSpPr/>
            <p:nvPr/>
          </p:nvSpPr>
          <p:spPr>
            <a:xfrm>
              <a:off x="6321500" y="4057025"/>
              <a:ext cx="75500" cy="455125"/>
            </a:xfrm>
            <a:custGeom>
              <a:avLst/>
              <a:gdLst/>
              <a:ahLst/>
              <a:cxnLst/>
              <a:rect l="l" t="t" r="r" b="b"/>
              <a:pathLst>
                <a:path w="3020" h="18205" extrusionOk="0">
                  <a:moveTo>
                    <a:pt x="2961" y="1"/>
                  </a:moveTo>
                  <a:cubicBezTo>
                    <a:pt x="2947" y="1"/>
                    <a:pt x="2933" y="15"/>
                    <a:pt x="2918" y="30"/>
                  </a:cubicBezTo>
                  <a:cubicBezTo>
                    <a:pt x="1549" y="3975"/>
                    <a:pt x="945" y="8181"/>
                    <a:pt x="443" y="12166"/>
                  </a:cubicBezTo>
                  <a:cubicBezTo>
                    <a:pt x="382" y="12609"/>
                    <a:pt x="322" y="13033"/>
                    <a:pt x="282" y="13475"/>
                  </a:cubicBezTo>
                  <a:cubicBezTo>
                    <a:pt x="282" y="13516"/>
                    <a:pt x="282" y="13535"/>
                    <a:pt x="261" y="13575"/>
                  </a:cubicBezTo>
                  <a:cubicBezTo>
                    <a:pt x="81" y="15166"/>
                    <a:pt x="0" y="16656"/>
                    <a:pt x="140" y="18124"/>
                  </a:cubicBezTo>
                  <a:cubicBezTo>
                    <a:pt x="180" y="18145"/>
                    <a:pt x="201" y="18165"/>
                    <a:pt x="242" y="18205"/>
                  </a:cubicBezTo>
                  <a:cubicBezTo>
                    <a:pt x="81" y="16696"/>
                    <a:pt x="180" y="15166"/>
                    <a:pt x="362" y="13556"/>
                  </a:cubicBezTo>
                  <a:lnTo>
                    <a:pt x="362" y="13535"/>
                  </a:lnTo>
                  <a:lnTo>
                    <a:pt x="362" y="13414"/>
                  </a:lnTo>
                  <a:cubicBezTo>
                    <a:pt x="422" y="13012"/>
                    <a:pt x="462" y="12590"/>
                    <a:pt x="523" y="12187"/>
                  </a:cubicBezTo>
                  <a:cubicBezTo>
                    <a:pt x="1026" y="8202"/>
                    <a:pt x="1630" y="3994"/>
                    <a:pt x="2998" y="49"/>
                  </a:cubicBezTo>
                  <a:cubicBezTo>
                    <a:pt x="3019" y="30"/>
                    <a:pt x="2998" y="9"/>
                    <a:pt x="2979" y="9"/>
                  </a:cubicBezTo>
                  <a:cubicBezTo>
                    <a:pt x="2973" y="3"/>
                    <a:pt x="2967" y="1"/>
                    <a:pt x="296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71"/>
            <p:cNvSpPr/>
            <p:nvPr/>
          </p:nvSpPr>
          <p:spPr>
            <a:xfrm>
              <a:off x="6306875" y="4378800"/>
              <a:ext cx="270750" cy="46800"/>
            </a:xfrm>
            <a:custGeom>
              <a:avLst/>
              <a:gdLst/>
              <a:ahLst/>
              <a:cxnLst/>
              <a:rect l="l" t="t" r="r" b="b"/>
              <a:pathLst>
                <a:path w="10830" h="1872" extrusionOk="0">
                  <a:moveTo>
                    <a:pt x="10467" y="1"/>
                  </a:moveTo>
                  <a:lnTo>
                    <a:pt x="10448" y="20"/>
                  </a:lnTo>
                  <a:cubicBezTo>
                    <a:pt x="10266" y="342"/>
                    <a:pt x="9984" y="604"/>
                    <a:pt x="9622" y="745"/>
                  </a:cubicBezTo>
                  <a:cubicBezTo>
                    <a:pt x="9378" y="852"/>
                    <a:pt x="9100" y="901"/>
                    <a:pt x="8804" y="901"/>
                  </a:cubicBezTo>
                  <a:cubicBezTo>
                    <a:pt x="8710" y="901"/>
                    <a:pt x="8613" y="896"/>
                    <a:pt x="8516" y="886"/>
                  </a:cubicBezTo>
                  <a:cubicBezTo>
                    <a:pt x="8253" y="846"/>
                    <a:pt x="7971" y="785"/>
                    <a:pt x="7791" y="645"/>
                  </a:cubicBezTo>
                  <a:cubicBezTo>
                    <a:pt x="7751" y="624"/>
                    <a:pt x="7730" y="584"/>
                    <a:pt x="7711" y="564"/>
                  </a:cubicBezTo>
                  <a:cubicBezTo>
                    <a:pt x="7711" y="543"/>
                    <a:pt x="7711" y="543"/>
                    <a:pt x="7690" y="543"/>
                  </a:cubicBezTo>
                  <a:lnTo>
                    <a:pt x="7670" y="543"/>
                  </a:lnTo>
                  <a:cubicBezTo>
                    <a:pt x="7670" y="543"/>
                    <a:pt x="7649" y="543"/>
                    <a:pt x="7649" y="564"/>
                  </a:cubicBezTo>
                  <a:cubicBezTo>
                    <a:pt x="7172" y="1317"/>
                    <a:pt x="6224" y="1785"/>
                    <a:pt x="5236" y="1785"/>
                  </a:cubicBezTo>
                  <a:cubicBezTo>
                    <a:pt x="5142" y="1785"/>
                    <a:pt x="5047" y="1781"/>
                    <a:pt x="4952" y="1772"/>
                  </a:cubicBezTo>
                  <a:cubicBezTo>
                    <a:pt x="4611" y="1732"/>
                    <a:pt x="4329" y="1670"/>
                    <a:pt x="4107" y="1530"/>
                  </a:cubicBezTo>
                  <a:cubicBezTo>
                    <a:pt x="3865" y="1410"/>
                    <a:pt x="3624" y="1249"/>
                    <a:pt x="3524" y="967"/>
                  </a:cubicBezTo>
                  <a:cubicBezTo>
                    <a:pt x="3524" y="946"/>
                    <a:pt x="3503" y="946"/>
                    <a:pt x="3484" y="946"/>
                  </a:cubicBezTo>
                  <a:cubicBezTo>
                    <a:pt x="3484" y="946"/>
                    <a:pt x="3463" y="946"/>
                    <a:pt x="3443" y="967"/>
                  </a:cubicBezTo>
                  <a:cubicBezTo>
                    <a:pt x="3443" y="986"/>
                    <a:pt x="3422" y="1007"/>
                    <a:pt x="3403" y="1026"/>
                  </a:cubicBezTo>
                  <a:cubicBezTo>
                    <a:pt x="3145" y="1301"/>
                    <a:pt x="2771" y="1459"/>
                    <a:pt x="2384" y="1459"/>
                  </a:cubicBezTo>
                  <a:cubicBezTo>
                    <a:pt x="2287" y="1459"/>
                    <a:pt x="2190" y="1449"/>
                    <a:pt x="2094" y="1429"/>
                  </a:cubicBezTo>
                  <a:cubicBezTo>
                    <a:pt x="1611" y="1348"/>
                    <a:pt x="1208" y="1026"/>
                    <a:pt x="988" y="584"/>
                  </a:cubicBezTo>
                  <a:cubicBezTo>
                    <a:pt x="988" y="564"/>
                    <a:pt x="967" y="564"/>
                    <a:pt x="967" y="543"/>
                  </a:cubicBezTo>
                  <a:lnTo>
                    <a:pt x="947" y="543"/>
                  </a:lnTo>
                  <a:cubicBezTo>
                    <a:pt x="947" y="543"/>
                    <a:pt x="926" y="543"/>
                    <a:pt x="926" y="564"/>
                  </a:cubicBezTo>
                  <a:cubicBezTo>
                    <a:pt x="907" y="564"/>
                    <a:pt x="886" y="584"/>
                    <a:pt x="867" y="604"/>
                  </a:cubicBezTo>
                  <a:cubicBezTo>
                    <a:pt x="827" y="624"/>
                    <a:pt x="806" y="645"/>
                    <a:pt x="786" y="664"/>
                  </a:cubicBezTo>
                  <a:lnTo>
                    <a:pt x="666" y="725"/>
                  </a:lnTo>
                  <a:cubicBezTo>
                    <a:pt x="537" y="811"/>
                    <a:pt x="379" y="836"/>
                    <a:pt x="219" y="836"/>
                  </a:cubicBezTo>
                  <a:cubicBezTo>
                    <a:pt x="153" y="836"/>
                    <a:pt x="86" y="831"/>
                    <a:pt x="21" y="825"/>
                  </a:cubicBezTo>
                  <a:lnTo>
                    <a:pt x="1" y="825"/>
                  </a:lnTo>
                  <a:lnTo>
                    <a:pt x="1" y="906"/>
                  </a:lnTo>
                  <a:lnTo>
                    <a:pt x="21" y="906"/>
                  </a:lnTo>
                  <a:cubicBezTo>
                    <a:pt x="86" y="912"/>
                    <a:pt x="155" y="916"/>
                    <a:pt x="224" y="916"/>
                  </a:cubicBezTo>
                  <a:cubicBezTo>
                    <a:pt x="391" y="916"/>
                    <a:pt x="564" y="891"/>
                    <a:pt x="706" y="806"/>
                  </a:cubicBezTo>
                  <a:cubicBezTo>
                    <a:pt x="746" y="785"/>
                    <a:pt x="786" y="745"/>
                    <a:pt x="827" y="725"/>
                  </a:cubicBezTo>
                  <a:cubicBezTo>
                    <a:pt x="846" y="725"/>
                    <a:pt x="846" y="704"/>
                    <a:pt x="846" y="704"/>
                  </a:cubicBezTo>
                  <a:cubicBezTo>
                    <a:pt x="886" y="685"/>
                    <a:pt x="907" y="664"/>
                    <a:pt x="926" y="645"/>
                  </a:cubicBezTo>
                  <a:cubicBezTo>
                    <a:pt x="926" y="664"/>
                    <a:pt x="926" y="664"/>
                    <a:pt x="947" y="664"/>
                  </a:cubicBezTo>
                  <a:lnTo>
                    <a:pt x="947" y="685"/>
                  </a:lnTo>
                  <a:cubicBezTo>
                    <a:pt x="1189" y="1128"/>
                    <a:pt x="1592" y="1429"/>
                    <a:pt x="2075" y="1509"/>
                  </a:cubicBezTo>
                  <a:cubicBezTo>
                    <a:pt x="2173" y="1530"/>
                    <a:pt x="2270" y="1540"/>
                    <a:pt x="2367" y="1540"/>
                  </a:cubicBezTo>
                  <a:cubicBezTo>
                    <a:pt x="2748" y="1540"/>
                    <a:pt x="3110" y="1388"/>
                    <a:pt x="3382" y="1147"/>
                  </a:cubicBezTo>
                  <a:lnTo>
                    <a:pt x="3463" y="1067"/>
                  </a:lnTo>
                  <a:lnTo>
                    <a:pt x="3484" y="1067"/>
                  </a:lnTo>
                  <a:cubicBezTo>
                    <a:pt x="3583" y="1329"/>
                    <a:pt x="3846" y="1490"/>
                    <a:pt x="4067" y="1611"/>
                  </a:cubicBezTo>
                  <a:cubicBezTo>
                    <a:pt x="4308" y="1732"/>
                    <a:pt x="4590" y="1812"/>
                    <a:pt x="4933" y="1852"/>
                  </a:cubicBezTo>
                  <a:cubicBezTo>
                    <a:pt x="5033" y="1852"/>
                    <a:pt x="5134" y="1872"/>
                    <a:pt x="5234" y="1872"/>
                  </a:cubicBezTo>
                  <a:cubicBezTo>
                    <a:pt x="6240" y="1872"/>
                    <a:pt x="7187" y="1389"/>
                    <a:pt x="7690" y="645"/>
                  </a:cubicBezTo>
                  <a:cubicBezTo>
                    <a:pt x="7690" y="664"/>
                    <a:pt x="7690" y="664"/>
                    <a:pt x="7711" y="664"/>
                  </a:cubicBezTo>
                  <a:cubicBezTo>
                    <a:pt x="7730" y="704"/>
                    <a:pt x="7751" y="725"/>
                    <a:pt x="7791" y="745"/>
                  </a:cubicBezTo>
                  <a:cubicBezTo>
                    <a:pt x="7971" y="886"/>
                    <a:pt x="8253" y="927"/>
                    <a:pt x="8516" y="967"/>
                  </a:cubicBezTo>
                  <a:cubicBezTo>
                    <a:pt x="8613" y="977"/>
                    <a:pt x="8711" y="982"/>
                    <a:pt x="8808" y="982"/>
                  </a:cubicBezTo>
                  <a:cubicBezTo>
                    <a:pt x="9110" y="982"/>
                    <a:pt x="9404" y="932"/>
                    <a:pt x="9662" y="825"/>
                  </a:cubicBezTo>
                  <a:cubicBezTo>
                    <a:pt x="10005" y="685"/>
                    <a:pt x="10287" y="443"/>
                    <a:pt x="10467" y="141"/>
                  </a:cubicBezTo>
                  <a:cubicBezTo>
                    <a:pt x="10488" y="141"/>
                    <a:pt x="10488" y="121"/>
                    <a:pt x="10488" y="121"/>
                  </a:cubicBezTo>
                  <a:cubicBezTo>
                    <a:pt x="10508" y="141"/>
                    <a:pt x="10529" y="162"/>
                    <a:pt x="10548" y="162"/>
                  </a:cubicBezTo>
                  <a:cubicBezTo>
                    <a:pt x="10628" y="202"/>
                    <a:pt x="10730" y="242"/>
                    <a:pt x="10810" y="242"/>
                  </a:cubicBezTo>
                  <a:lnTo>
                    <a:pt x="10830" y="242"/>
                  </a:lnTo>
                  <a:lnTo>
                    <a:pt x="10830" y="141"/>
                  </a:lnTo>
                  <a:lnTo>
                    <a:pt x="10810" y="162"/>
                  </a:lnTo>
                  <a:cubicBezTo>
                    <a:pt x="10709" y="162"/>
                    <a:pt x="10609" y="121"/>
                    <a:pt x="10548" y="60"/>
                  </a:cubicBezTo>
                  <a:lnTo>
                    <a:pt x="10508" y="20"/>
                  </a:lnTo>
                  <a:cubicBezTo>
                    <a:pt x="10508" y="1"/>
                    <a:pt x="10488" y="1"/>
                    <a:pt x="1048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71"/>
            <p:cNvSpPr/>
            <p:nvPr/>
          </p:nvSpPr>
          <p:spPr>
            <a:xfrm>
              <a:off x="6420125" y="3133325"/>
              <a:ext cx="299400" cy="412350"/>
            </a:xfrm>
            <a:custGeom>
              <a:avLst/>
              <a:gdLst/>
              <a:ahLst/>
              <a:cxnLst/>
              <a:rect l="l" t="t" r="r" b="b"/>
              <a:pathLst>
                <a:path w="11976" h="16494" extrusionOk="0">
                  <a:moveTo>
                    <a:pt x="2738" y="1"/>
                  </a:moveTo>
                  <a:cubicBezTo>
                    <a:pt x="2698" y="22"/>
                    <a:pt x="2677" y="41"/>
                    <a:pt x="2677" y="41"/>
                  </a:cubicBezTo>
                  <a:cubicBezTo>
                    <a:pt x="1289" y="1914"/>
                    <a:pt x="926" y="6361"/>
                    <a:pt x="886" y="9603"/>
                  </a:cubicBezTo>
                  <a:cubicBezTo>
                    <a:pt x="865" y="9925"/>
                    <a:pt x="865" y="10266"/>
                    <a:pt x="865" y="10569"/>
                  </a:cubicBezTo>
                  <a:cubicBezTo>
                    <a:pt x="865" y="12158"/>
                    <a:pt x="926" y="13286"/>
                    <a:pt x="926" y="13286"/>
                  </a:cubicBezTo>
                  <a:lnTo>
                    <a:pt x="905" y="13286"/>
                  </a:lnTo>
                  <a:cubicBezTo>
                    <a:pt x="623" y="13427"/>
                    <a:pt x="342" y="13588"/>
                    <a:pt x="81" y="13749"/>
                  </a:cubicBezTo>
                  <a:cubicBezTo>
                    <a:pt x="0" y="13790"/>
                    <a:pt x="202" y="14292"/>
                    <a:pt x="221" y="14372"/>
                  </a:cubicBezTo>
                  <a:cubicBezTo>
                    <a:pt x="379" y="14943"/>
                    <a:pt x="838" y="15189"/>
                    <a:pt x="1360" y="15189"/>
                  </a:cubicBezTo>
                  <a:cubicBezTo>
                    <a:pt x="1500" y="15189"/>
                    <a:pt x="1646" y="15172"/>
                    <a:pt x="1791" y="15137"/>
                  </a:cubicBezTo>
                  <a:cubicBezTo>
                    <a:pt x="1852" y="15118"/>
                    <a:pt x="2134" y="14957"/>
                    <a:pt x="2255" y="14836"/>
                  </a:cubicBezTo>
                  <a:cubicBezTo>
                    <a:pt x="2496" y="15580"/>
                    <a:pt x="4005" y="16426"/>
                    <a:pt x="5153" y="16487"/>
                  </a:cubicBezTo>
                  <a:cubicBezTo>
                    <a:pt x="5232" y="16491"/>
                    <a:pt x="5311" y="16493"/>
                    <a:pt x="5390" y="16493"/>
                  </a:cubicBezTo>
                  <a:cubicBezTo>
                    <a:pt x="6038" y="16493"/>
                    <a:pt x="6690" y="16344"/>
                    <a:pt x="7247" y="16004"/>
                  </a:cubicBezTo>
                  <a:cubicBezTo>
                    <a:pt x="7891" y="15641"/>
                    <a:pt x="8374" y="15037"/>
                    <a:pt x="8535" y="14313"/>
                  </a:cubicBezTo>
                  <a:cubicBezTo>
                    <a:pt x="8665" y="14335"/>
                    <a:pt x="8797" y="14345"/>
                    <a:pt x="8928" y="14345"/>
                  </a:cubicBezTo>
                  <a:cubicBezTo>
                    <a:pt x="9527" y="14345"/>
                    <a:pt x="10122" y="14124"/>
                    <a:pt x="10567" y="13728"/>
                  </a:cubicBezTo>
                  <a:cubicBezTo>
                    <a:pt x="11090" y="13245"/>
                    <a:pt x="11433" y="12582"/>
                    <a:pt x="11635" y="11877"/>
                  </a:cubicBezTo>
                  <a:cubicBezTo>
                    <a:pt x="11916" y="10931"/>
                    <a:pt x="11976" y="9925"/>
                    <a:pt x="11876" y="8918"/>
                  </a:cubicBezTo>
                  <a:cubicBezTo>
                    <a:pt x="11675" y="7026"/>
                    <a:pt x="10910" y="5175"/>
                    <a:pt x="9702" y="3685"/>
                  </a:cubicBezTo>
                  <a:cubicBezTo>
                    <a:pt x="9561" y="3503"/>
                    <a:pt x="9420" y="3323"/>
                    <a:pt x="9259" y="3162"/>
                  </a:cubicBezTo>
                  <a:cubicBezTo>
                    <a:pt x="9239" y="3141"/>
                    <a:pt x="9219" y="3100"/>
                    <a:pt x="9179" y="3081"/>
                  </a:cubicBezTo>
                  <a:cubicBezTo>
                    <a:pt x="7709" y="1511"/>
                    <a:pt x="5696" y="443"/>
                    <a:pt x="3562" y="62"/>
                  </a:cubicBezTo>
                  <a:lnTo>
                    <a:pt x="3503" y="62"/>
                  </a:lnTo>
                  <a:cubicBezTo>
                    <a:pt x="3441" y="41"/>
                    <a:pt x="3382" y="41"/>
                    <a:pt x="3301" y="22"/>
                  </a:cubicBezTo>
                  <a:cubicBezTo>
                    <a:pt x="3119" y="1"/>
                    <a:pt x="2939" y="1"/>
                    <a:pt x="2757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71"/>
            <p:cNvSpPr/>
            <p:nvPr/>
          </p:nvSpPr>
          <p:spPr>
            <a:xfrm>
              <a:off x="6475950" y="3133325"/>
              <a:ext cx="175675" cy="147325"/>
            </a:xfrm>
            <a:custGeom>
              <a:avLst/>
              <a:gdLst/>
              <a:ahLst/>
              <a:cxnLst/>
              <a:rect l="l" t="t" r="r" b="b"/>
              <a:pathLst>
                <a:path w="7027" h="5893" extrusionOk="0">
                  <a:moveTo>
                    <a:pt x="524" y="1"/>
                  </a:moveTo>
                  <a:cubicBezTo>
                    <a:pt x="1" y="746"/>
                    <a:pt x="62" y="1994"/>
                    <a:pt x="283" y="2859"/>
                  </a:cubicBezTo>
                  <a:cubicBezTo>
                    <a:pt x="545" y="3865"/>
                    <a:pt x="1168" y="4791"/>
                    <a:pt x="2054" y="5355"/>
                  </a:cubicBezTo>
                  <a:cubicBezTo>
                    <a:pt x="2617" y="5701"/>
                    <a:pt x="3278" y="5892"/>
                    <a:pt x="3939" y="5892"/>
                  </a:cubicBezTo>
                  <a:cubicBezTo>
                    <a:pt x="4317" y="5892"/>
                    <a:pt x="4695" y="5830"/>
                    <a:pt x="5054" y="5698"/>
                  </a:cubicBezTo>
                  <a:cubicBezTo>
                    <a:pt x="6020" y="5336"/>
                    <a:pt x="6825" y="4469"/>
                    <a:pt x="7006" y="3443"/>
                  </a:cubicBezTo>
                  <a:cubicBezTo>
                    <a:pt x="7006" y="3342"/>
                    <a:pt x="7026" y="3261"/>
                    <a:pt x="7026" y="3162"/>
                  </a:cubicBezTo>
                  <a:cubicBezTo>
                    <a:pt x="7006" y="3141"/>
                    <a:pt x="6986" y="3100"/>
                    <a:pt x="6946" y="3081"/>
                  </a:cubicBezTo>
                  <a:cubicBezTo>
                    <a:pt x="5456" y="1490"/>
                    <a:pt x="3423" y="424"/>
                    <a:pt x="1270" y="62"/>
                  </a:cubicBezTo>
                  <a:cubicBezTo>
                    <a:pt x="1208" y="41"/>
                    <a:pt x="1149" y="41"/>
                    <a:pt x="1068" y="22"/>
                  </a:cubicBezTo>
                  <a:cubicBezTo>
                    <a:pt x="886" y="1"/>
                    <a:pt x="706" y="1"/>
                    <a:pt x="524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71"/>
            <p:cNvSpPr/>
            <p:nvPr/>
          </p:nvSpPr>
          <p:spPr>
            <a:xfrm>
              <a:off x="6521775" y="3171100"/>
              <a:ext cx="83550" cy="83550"/>
            </a:xfrm>
            <a:custGeom>
              <a:avLst/>
              <a:gdLst/>
              <a:ahLst/>
              <a:cxnLst/>
              <a:rect l="l" t="t" r="r" b="b"/>
              <a:pathLst>
                <a:path w="3342" h="3342" extrusionOk="0">
                  <a:moveTo>
                    <a:pt x="1670" y="0"/>
                  </a:moveTo>
                  <a:cubicBezTo>
                    <a:pt x="744" y="0"/>
                    <a:pt x="0" y="744"/>
                    <a:pt x="0" y="1670"/>
                  </a:cubicBezTo>
                  <a:cubicBezTo>
                    <a:pt x="0" y="2596"/>
                    <a:pt x="744" y="3341"/>
                    <a:pt x="1670" y="3341"/>
                  </a:cubicBezTo>
                  <a:cubicBezTo>
                    <a:pt x="2596" y="3341"/>
                    <a:pt x="3342" y="2596"/>
                    <a:pt x="3342" y="1670"/>
                  </a:cubicBezTo>
                  <a:cubicBezTo>
                    <a:pt x="3342" y="744"/>
                    <a:pt x="2596" y="0"/>
                    <a:pt x="167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71"/>
            <p:cNvSpPr/>
            <p:nvPr/>
          </p:nvSpPr>
          <p:spPr>
            <a:xfrm>
              <a:off x="6526275" y="3175600"/>
              <a:ext cx="74500" cy="74500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0"/>
                  </a:moveTo>
                  <a:cubicBezTo>
                    <a:pt x="666" y="0"/>
                    <a:pt x="1" y="666"/>
                    <a:pt x="1" y="1490"/>
                  </a:cubicBezTo>
                  <a:cubicBezTo>
                    <a:pt x="1" y="2316"/>
                    <a:pt x="666" y="2979"/>
                    <a:pt x="1490" y="2979"/>
                  </a:cubicBezTo>
                  <a:cubicBezTo>
                    <a:pt x="2316" y="2979"/>
                    <a:pt x="2980" y="2316"/>
                    <a:pt x="2980" y="1490"/>
                  </a:cubicBezTo>
                  <a:cubicBezTo>
                    <a:pt x="2980" y="666"/>
                    <a:pt x="2316" y="0"/>
                    <a:pt x="14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71"/>
            <p:cNvSpPr/>
            <p:nvPr/>
          </p:nvSpPr>
          <p:spPr>
            <a:xfrm>
              <a:off x="6441750" y="3133325"/>
              <a:ext cx="93125" cy="264225"/>
            </a:xfrm>
            <a:custGeom>
              <a:avLst/>
              <a:gdLst/>
              <a:ahLst/>
              <a:cxnLst/>
              <a:rect l="l" t="t" r="r" b="b"/>
              <a:pathLst>
                <a:path w="3725" h="10569" extrusionOk="0">
                  <a:moveTo>
                    <a:pt x="1873" y="1"/>
                  </a:moveTo>
                  <a:cubicBezTo>
                    <a:pt x="1833" y="22"/>
                    <a:pt x="1812" y="41"/>
                    <a:pt x="1812" y="41"/>
                  </a:cubicBezTo>
                  <a:cubicBezTo>
                    <a:pt x="262" y="2115"/>
                    <a:pt x="0" y="7327"/>
                    <a:pt x="0" y="10569"/>
                  </a:cubicBezTo>
                  <a:lnTo>
                    <a:pt x="0" y="10569"/>
                  </a:lnTo>
                  <a:cubicBezTo>
                    <a:pt x="2074" y="9743"/>
                    <a:pt x="3583" y="7711"/>
                    <a:pt x="3725" y="5476"/>
                  </a:cubicBezTo>
                  <a:cubicBezTo>
                    <a:pt x="3060" y="4751"/>
                    <a:pt x="2678" y="3785"/>
                    <a:pt x="2557" y="2819"/>
                  </a:cubicBezTo>
                  <a:cubicBezTo>
                    <a:pt x="2436" y="1914"/>
                    <a:pt x="2496" y="967"/>
                    <a:pt x="2697" y="62"/>
                  </a:cubicBezTo>
                  <a:lnTo>
                    <a:pt x="2638" y="62"/>
                  </a:lnTo>
                  <a:cubicBezTo>
                    <a:pt x="2576" y="41"/>
                    <a:pt x="2517" y="41"/>
                    <a:pt x="2436" y="22"/>
                  </a:cubicBezTo>
                  <a:cubicBezTo>
                    <a:pt x="2254" y="1"/>
                    <a:pt x="2074" y="1"/>
                    <a:pt x="1892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71"/>
            <p:cNvSpPr/>
            <p:nvPr/>
          </p:nvSpPr>
          <p:spPr>
            <a:xfrm>
              <a:off x="6404500" y="3286825"/>
              <a:ext cx="83075" cy="110725"/>
            </a:xfrm>
            <a:custGeom>
              <a:avLst/>
              <a:gdLst/>
              <a:ahLst/>
              <a:cxnLst/>
              <a:rect l="l" t="t" r="r" b="b"/>
              <a:pathLst>
                <a:path w="3323" h="4429" extrusionOk="0">
                  <a:moveTo>
                    <a:pt x="3323" y="1"/>
                  </a:moveTo>
                  <a:cubicBezTo>
                    <a:pt x="3322" y="1"/>
                    <a:pt x="384" y="1410"/>
                    <a:pt x="0" y="4147"/>
                  </a:cubicBezTo>
                  <a:lnTo>
                    <a:pt x="1490" y="4429"/>
                  </a:lnTo>
                  <a:lnTo>
                    <a:pt x="3323" y="1"/>
                  </a:ln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71"/>
            <p:cNvSpPr/>
            <p:nvPr/>
          </p:nvSpPr>
          <p:spPr>
            <a:xfrm>
              <a:off x="5972750" y="3132975"/>
              <a:ext cx="514825" cy="293900"/>
            </a:xfrm>
            <a:custGeom>
              <a:avLst/>
              <a:gdLst/>
              <a:ahLst/>
              <a:cxnLst/>
              <a:rect l="l" t="t" r="r" b="b"/>
              <a:pathLst>
                <a:path w="20593" h="11756" extrusionOk="0">
                  <a:moveTo>
                    <a:pt x="17789" y="1"/>
                  </a:moveTo>
                  <a:cubicBezTo>
                    <a:pt x="14821" y="1"/>
                    <a:pt x="10197" y="215"/>
                    <a:pt x="7528" y="1324"/>
                  </a:cubicBezTo>
                  <a:cubicBezTo>
                    <a:pt x="6240" y="1847"/>
                    <a:pt x="4952" y="2591"/>
                    <a:pt x="3865" y="3498"/>
                  </a:cubicBezTo>
                  <a:cubicBezTo>
                    <a:pt x="3623" y="3678"/>
                    <a:pt x="3403" y="3879"/>
                    <a:pt x="3180" y="4081"/>
                  </a:cubicBezTo>
                  <a:lnTo>
                    <a:pt x="2759" y="4504"/>
                  </a:lnTo>
                  <a:cubicBezTo>
                    <a:pt x="966" y="6396"/>
                    <a:pt x="0" y="8871"/>
                    <a:pt x="907" y="11689"/>
                  </a:cubicBezTo>
                  <a:lnTo>
                    <a:pt x="926" y="11689"/>
                  </a:lnTo>
                  <a:cubicBezTo>
                    <a:pt x="954" y="11717"/>
                    <a:pt x="1012" y="11755"/>
                    <a:pt x="1139" y="11755"/>
                  </a:cubicBezTo>
                  <a:cubicBezTo>
                    <a:pt x="1195" y="11755"/>
                    <a:pt x="1264" y="11748"/>
                    <a:pt x="1350" y="11729"/>
                  </a:cubicBezTo>
                  <a:cubicBezTo>
                    <a:pt x="1551" y="11689"/>
                    <a:pt x="1852" y="11589"/>
                    <a:pt x="2295" y="11348"/>
                  </a:cubicBezTo>
                  <a:cubicBezTo>
                    <a:pt x="3310" y="10788"/>
                    <a:pt x="6854" y="9937"/>
                    <a:pt x="10249" y="9937"/>
                  </a:cubicBezTo>
                  <a:cubicBezTo>
                    <a:pt x="10757" y="9937"/>
                    <a:pt x="11263" y="9956"/>
                    <a:pt x="11755" y="9998"/>
                  </a:cubicBezTo>
                  <a:cubicBezTo>
                    <a:pt x="15520" y="10301"/>
                    <a:pt x="17270" y="10301"/>
                    <a:pt x="17270" y="10301"/>
                  </a:cubicBezTo>
                  <a:cubicBezTo>
                    <a:pt x="17270" y="10301"/>
                    <a:pt x="18056" y="7382"/>
                    <a:pt x="20593" y="6155"/>
                  </a:cubicBezTo>
                  <a:cubicBezTo>
                    <a:pt x="20593" y="6155"/>
                    <a:pt x="19224" y="2612"/>
                    <a:pt x="20572" y="55"/>
                  </a:cubicBezTo>
                  <a:cubicBezTo>
                    <a:pt x="20572" y="55"/>
                    <a:pt x="20008" y="15"/>
                    <a:pt x="19082" y="15"/>
                  </a:cubicBezTo>
                  <a:cubicBezTo>
                    <a:pt x="18704" y="6"/>
                    <a:pt x="18268" y="1"/>
                    <a:pt x="17789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71"/>
            <p:cNvSpPr/>
            <p:nvPr/>
          </p:nvSpPr>
          <p:spPr>
            <a:xfrm>
              <a:off x="5972750" y="3228150"/>
              <a:ext cx="172125" cy="197075"/>
            </a:xfrm>
            <a:custGeom>
              <a:avLst/>
              <a:gdLst/>
              <a:ahLst/>
              <a:cxnLst/>
              <a:rect l="l" t="t" r="r" b="b"/>
              <a:pathLst>
                <a:path w="6885" h="7883" extrusionOk="0">
                  <a:moveTo>
                    <a:pt x="4702" y="1"/>
                  </a:moveTo>
                  <a:cubicBezTo>
                    <a:pt x="4189" y="1"/>
                    <a:pt x="3670" y="98"/>
                    <a:pt x="3180" y="274"/>
                  </a:cubicBezTo>
                  <a:lnTo>
                    <a:pt x="2759" y="697"/>
                  </a:lnTo>
                  <a:cubicBezTo>
                    <a:pt x="966" y="2589"/>
                    <a:pt x="0" y="5064"/>
                    <a:pt x="907" y="7882"/>
                  </a:cubicBezTo>
                  <a:lnTo>
                    <a:pt x="926" y="7882"/>
                  </a:lnTo>
                  <a:cubicBezTo>
                    <a:pt x="966" y="7863"/>
                    <a:pt x="1007" y="7842"/>
                    <a:pt x="1068" y="7823"/>
                  </a:cubicBezTo>
                  <a:cubicBezTo>
                    <a:pt x="1490" y="7581"/>
                    <a:pt x="1873" y="7299"/>
                    <a:pt x="2276" y="6997"/>
                  </a:cubicBezTo>
                  <a:cubicBezTo>
                    <a:pt x="3301" y="6191"/>
                    <a:pt x="4267" y="5286"/>
                    <a:pt x="5174" y="4320"/>
                  </a:cubicBezTo>
                  <a:cubicBezTo>
                    <a:pt x="5797" y="3655"/>
                    <a:pt x="6401" y="2911"/>
                    <a:pt x="6704" y="2026"/>
                  </a:cubicBezTo>
                  <a:cubicBezTo>
                    <a:pt x="6825" y="1642"/>
                    <a:pt x="6884" y="1220"/>
                    <a:pt x="6723" y="858"/>
                  </a:cubicBezTo>
                  <a:cubicBezTo>
                    <a:pt x="6522" y="456"/>
                    <a:pt x="6079" y="214"/>
                    <a:pt x="5617" y="113"/>
                  </a:cubicBezTo>
                  <a:cubicBezTo>
                    <a:pt x="5320" y="37"/>
                    <a:pt x="5012" y="1"/>
                    <a:pt x="470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71"/>
            <p:cNvSpPr/>
            <p:nvPr/>
          </p:nvSpPr>
          <p:spPr>
            <a:xfrm>
              <a:off x="5994400" y="3284950"/>
              <a:ext cx="494175" cy="141275"/>
            </a:xfrm>
            <a:custGeom>
              <a:avLst/>
              <a:gdLst/>
              <a:ahLst/>
              <a:cxnLst/>
              <a:rect l="l" t="t" r="r" b="b"/>
              <a:pathLst>
                <a:path w="19767" h="5651" extrusionOk="0">
                  <a:moveTo>
                    <a:pt x="18549" y="1"/>
                  </a:moveTo>
                  <a:cubicBezTo>
                    <a:pt x="9813" y="1"/>
                    <a:pt x="117" y="5513"/>
                    <a:pt x="20" y="5570"/>
                  </a:cubicBezTo>
                  <a:cubicBezTo>
                    <a:pt x="1" y="5591"/>
                    <a:pt x="1" y="5610"/>
                    <a:pt x="1" y="5631"/>
                  </a:cubicBezTo>
                  <a:cubicBezTo>
                    <a:pt x="20" y="5631"/>
                    <a:pt x="20" y="5650"/>
                    <a:pt x="41" y="5650"/>
                  </a:cubicBezTo>
                  <a:lnTo>
                    <a:pt x="60" y="5650"/>
                  </a:lnTo>
                  <a:cubicBezTo>
                    <a:pt x="157" y="5594"/>
                    <a:pt x="9804" y="98"/>
                    <a:pt x="18511" y="98"/>
                  </a:cubicBezTo>
                  <a:cubicBezTo>
                    <a:pt x="18919" y="98"/>
                    <a:pt x="19324" y="110"/>
                    <a:pt x="19727" y="135"/>
                  </a:cubicBezTo>
                  <a:cubicBezTo>
                    <a:pt x="19746" y="135"/>
                    <a:pt x="19767" y="116"/>
                    <a:pt x="19767" y="95"/>
                  </a:cubicBezTo>
                  <a:cubicBezTo>
                    <a:pt x="19767" y="55"/>
                    <a:pt x="19767" y="55"/>
                    <a:pt x="19727" y="35"/>
                  </a:cubicBezTo>
                  <a:cubicBezTo>
                    <a:pt x="19337" y="12"/>
                    <a:pt x="18944" y="1"/>
                    <a:pt x="1854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71"/>
            <p:cNvSpPr/>
            <p:nvPr/>
          </p:nvSpPr>
          <p:spPr>
            <a:xfrm>
              <a:off x="6069350" y="3132975"/>
              <a:ext cx="380475" cy="87775"/>
            </a:xfrm>
            <a:custGeom>
              <a:avLst/>
              <a:gdLst/>
              <a:ahLst/>
              <a:cxnLst/>
              <a:rect l="l" t="t" r="r" b="b"/>
              <a:pathLst>
                <a:path w="15219" h="3511" extrusionOk="0">
                  <a:moveTo>
                    <a:pt x="13925" y="1"/>
                  </a:moveTo>
                  <a:cubicBezTo>
                    <a:pt x="10957" y="1"/>
                    <a:pt x="6333" y="215"/>
                    <a:pt x="3664" y="1324"/>
                  </a:cubicBezTo>
                  <a:cubicBezTo>
                    <a:pt x="2376" y="1847"/>
                    <a:pt x="1088" y="2591"/>
                    <a:pt x="1" y="3498"/>
                  </a:cubicBezTo>
                  <a:cubicBezTo>
                    <a:pt x="55" y="3507"/>
                    <a:pt x="110" y="3511"/>
                    <a:pt x="166" y="3511"/>
                  </a:cubicBezTo>
                  <a:cubicBezTo>
                    <a:pt x="359" y="3511"/>
                    <a:pt x="559" y="3463"/>
                    <a:pt x="746" y="3417"/>
                  </a:cubicBezTo>
                  <a:cubicBezTo>
                    <a:pt x="2397" y="2913"/>
                    <a:pt x="3946" y="2129"/>
                    <a:pt x="5556" y="1565"/>
                  </a:cubicBezTo>
                  <a:cubicBezTo>
                    <a:pt x="6986" y="1082"/>
                    <a:pt x="8476" y="760"/>
                    <a:pt x="9985" y="659"/>
                  </a:cubicBezTo>
                  <a:cubicBezTo>
                    <a:pt x="11716" y="519"/>
                    <a:pt x="13527" y="639"/>
                    <a:pt x="15158" y="36"/>
                  </a:cubicBezTo>
                  <a:cubicBezTo>
                    <a:pt x="15178" y="36"/>
                    <a:pt x="15199" y="15"/>
                    <a:pt x="15218" y="15"/>
                  </a:cubicBezTo>
                  <a:cubicBezTo>
                    <a:pt x="14840" y="6"/>
                    <a:pt x="14404" y="1"/>
                    <a:pt x="1392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71"/>
            <p:cNvSpPr/>
            <p:nvPr/>
          </p:nvSpPr>
          <p:spPr>
            <a:xfrm>
              <a:off x="6359200" y="3513900"/>
              <a:ext cx="106225" cy="497575"/>
            </a:xfrm>
            <a:custGeom>
              <a:avLst/>
              <a:gdLst/>
              <a:ahLst/>
              <a:cxnLst/>
              <a:rect l="l" t="t" r="r" b="b"/>
              <a:pathLst>
                <a:path w="4249" h="19903" extrusionOk="0">
                  <a:moveTo>
                    <a:pt x="2286" y="0"/>
                  </a:moveTo>
                  <a:cubicBezTo>
                    <a:pt x="2276" y="0"/>
                    <a:pt x="2266" y="5"/>
                    <a:pt x="2255" y="16"/>
                  </a:cubicBezTo>
                  <a:cubicBezTo>
                    <a:pt x="2236" y="35"/>
                    <a:pt x="2236" y="56"/>
                    <a:pt x="2255" y="75"/>
                  </a:cubicBezTo>
                  <a:cubicBezTo>
                    <a:pt x="2255" y="75"/>
                    <a:pt x="3001" y="740"/>
                    <a:pt x="3463" y="2370"/>
                  </a:cubicBezTo>
                  <a:cubicBezTo>
                    <a:pt x="3887" y="3880"/>
                    <a:pt x="4147" y="6516"/>
                    <a:pt x="3001" y="10644"/>
                  </a:cubicBezTo>
                  <a:cubicBezTo>
                    <a:pt x="3001" y="10684"/>
                    <a:pt x="3503" y="14911"/>
                    <a:pt x="1" y="19842"/>
                  </a:cubicBezTo>
                  <a:cubicBezTo>
                    <a:pt x="1" y="19842"/>
                    <a:pt x="1" y="19882"/>
                    <a:pt x="22" y="19882"/>
                  </a:cubicBezTo>
                  <a:cubicBezTo>
                    <a:pt x="22" y="19903"/>
                    <a:pt x="41" y="19903"/>
                    <a:pt x="41" y="19903"/>
                  </a:cubicBezTo>
                  <a:cubicBezTo>
                    <a:pt x="62" y="19903"/>
                    <a:pt x="62" y="19903"/>
                    <a:pt x="81" y="19882"/>
                  </a:cubicBezTo>
                  <a:cubicBezTo>
                    <a:pt x="3524" y="15051"/>
                    <a:pt x="3101" y="10864"/>
                    <a:pt x="3081" y="10644"/>
                  </a:cubicBezTo>
                  <a:cubicBezTo>
                    <a:pt x="4249" y="6516"/>
                    <a:pt x="3967" y="3840"/>
                    <a:pt x="3544" y="2330"/>
                  </a:cubicBezTo>
                  <a:cubicBezTo>
                    <a:pt x="3081" y="700"/>
                    <a:pt x="2336" y="35"/>
                    <a:pt x="2317" y="16"/>
                  </a:cubicBezTo>
                  <a:cubicBezTo>
                    <a:pt x="2306" y="5"/>
                    <a:pt x="2296" y="0"/>
                    <a:pt x="2286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71"/>
            <p:cNvSpPr/>
            <p:nvPr/>
          </p:nvSpPr>
          <p:spPr>
            <a:xfrm>
              <a:off x="6277200" y="3663225"/>
              <a:ext cx="159050" cy="123300"/>
            </a:xfrm>
            <a:custGeom>
              <a:avLst/>
              <a:gdLst/>
              <a:ahLst/>
              <a:cxnLst/>
              <a:rect l="l" t="t" r="r" b="b"/>
              <a:pathLst>
                <a:path w="6362" h="4932" extrusionOk="0">
                  <a:moveTo>
                    <a:pt x="1611" y="1"/>
                  </a:moveTo>
                  <a:cubicBezTo>
                    <a:pt x="1590" y="1"/>
                    <a:pt x="1571" y="20"/>
                    <a:pt x="1571" y="41"/>
                  </a:cubicBezTo>
                  <a:cubicBezTo>
                    <a:pt x="1268" y="1107"/>
                    <a:pt x="725" y="2114"/>
                    <a:pt x="20" y="2980"/>
                  </a:cubicBezTo>
                  <a:cubicBezTo>
                    <a:pt x="1" y="2999"/>
                    <a:pt x="1" y="3020"/>
                    <a:pt x="20" y="3039"/>
                  </a:cubicBezTo>
                  <a:cubicBezTo>
                    <a:pt x="31" y="3050"/>
                    <a:pt x="41" y="3055"/>
                    <a:pt x="51" y="3055"/>
                  </a:cubicBezTo>
                  <a:cubicBezTo>
                    <a:pt x="61" y="3055"/>
                    <a:pt x="71" y="3050"/>
                    <a:pt x="81" y="3039"/>
                  </a:cubicBezTo>
                  <a:cubicBezTo>
                    <a:pt x="645" y="2355"/>
                    <a:pt x="1088" y="1590"/>
                    <a:pt x="1410" y="785"/>
                  </a:cubicBezTo>
                  <a:lnTo>
                    <a:pt x="1410" y="785"/>
                  </a:lnTo>
                  <a:cubicBezTo>
                    <a:pt x="1349" y="1048"/>
                    <a:pt x="1329" y="1308"/>
                    <a:pt x="1308" y="1611"/>
                  </a:cubicBezTo>
                  <a:cubicBezTo>
                    <a:pt x="1268" y="1973"/>
                    <a:pt x="1268" y="2395"/>
                    <a:pt x="1410" y="2779"/>
                  </a:cubicBezTo>
                  <a:cubicBezTo>
                    <a:pt x="1571" y="3181"/>
                    <a:pt x="1933" y="3482"/>
                    <a:pt x="2295" y="3503"/>
                  </a:cubicBezTo>
                  <a:cubicBezTo>
                    <a:pt x="2317" y="3505"/>
                    <a:pt x="2338" y="3506"/>
                    <a:pt x="2360" y="3506"/>
                  </a:cubicBezTo>
                  <a:cubicBezTo>
                    <a:pt x="2602" y="3506"/>
                    <a:pt x="2858" y="3406"/>
                    <a:pt x="3080" y="3221"/>
                  </a:cubicBezTo>
                  <a:cubicBezTo>
                    <a:pt x="3302" y="3039"/>
                    <a:pt x="3463" y="2798"/>
                    <a:pt x="3603" y="2577"/>
                  </a:cubicBezTo>
                  <a:cubicBezTo>
                    <a:pt x="3745" y="2336"/>
                    <a:pt x="3885" y="2094"/>
                    <a:pt x="4006" y="1832"/>
                  </a:cubicBezTo>
                  <a:lnTo>
                    <a:pt x="4006" y="1832"/>
                  </a:lnTo>
                  <a:cubicBezTo>
                    <a:pt x="3925" y="2234"/>
                    <a:pt x="3925" y="2637"/>
                    <a:pt x="3965" y="3080"/>
                  </a:cubicBezTo>
                  <a:cubicBezTo>
                    <a:pt x="4046" y="3704"/>
                    <a:pt x="4308" y="4228"/>
                    <a:pt x="4711" y="4569"/>
                  </a:cubicBezTo>
                  <a:cubicBezTo>
                    <a:pt x="5012" y="4811"/>
                    <a:pt x="5374" y="4932"/>
                    <a:pt x="5737" y="4932"/>
                  </a:cubicBezTo>
                  <a:cubicBezTo>
                    <a:pt x="5938" y="4932"/>
                    <a:pt x="6160" y="4891"/>
                    <a:pt x="6340" y="4791"/>
                  </a:cubicBezTo>
                  <a:cubicBezTo>
                    <a:pt x="6361" y="4791"/>
                    <a:pt x="6361" y="4770"/>
                    <a:pt x="6361" y="4751"/>
                  </a:cubicBezTo>
                  <a:cubicBezTo>
                    <a:pt x="6347" y="4736"/>
                    <a:pt x="6333" y="4722"/>
                    <a:pt x="6318" y="4722"/>
                  </a:cubicBezTo>
                  <a:cubicBezTo>
                    <a:pt x="6312" y="4722"/>
                    <a:pt x="6306" y="4725"/>
                    <a:pt x="6300" y="4730"/>
                  </a:cubicBezTo>
                  <a:cubicBezTo>
                    <a:pt x="6128" y="4813"/>
                    <a:pt x="5934" y="4854"/>
                    <a:pt x="5735" y="4854"/>
                  </a:cubicBezTo>
                  <a:cubicBezTo>
                    <a:pt x="5399" y="4854"/>
                    <a:pt x="5049" y="4737"/>
                    <a:pt x="4770" y="4510"/>
                  </a:cubicBezTo>
                  <a:cubicBezTo>
                    <a:pt x="4389" y="4188"/>
                    <a:pt x="4126" y="3664"/>
                    <a:pt x="4046" y="3060"/>
                  </a:cubicBezTo>
                  <a:cubicBezTo>
                    <a:pt x="3986" y="2516"/>
                    <a:pt x="4026" y="2014"/>
                    <a:pt x="4147" y="1469"/>
                  </a:cubicBezTo>
                  <a:cubicBezTo>
                    <a:pt x="4167" y="1450"/>
                    <a:pt x="4147" y="1429"/>
                    <a:pt x="4126" y="1429"/>
                  </a:cubicBezTo>
                  <a:cubicBezTo>
                    <a:pt x="4121" y="1424"/>
                    <a:pt x="4115" y="1421"/>
                    <a:pt x="4110" y="1421"/>
                  </a:cubicBezTo>
                  <a:cubicBezTo>
                    <a:pt x="4097" y="1421"/>
                    <a:pt x="4086" y="1435"/>
                    <a:pt x="4086" y="1450"/>
                  </a:cubicBezTo>
                  <a:cubicBezTo>
                    <a:pt x="3925" y="1812"/>
                    <a:pt x="3745" y="2175"/>
                    <a:pt x="3543" y="2516"/>
                  </a:cubicBezTo>
                  <a:cubicBezTo>
                    <a:pt x="3402" y="2758"/>
                    <a:pt x="3241" y="2980"/>
                    <a:pt x="3039" y="3160"/>
                  </a:cubicBezTo>
                  <a:cubicBezTo>
                    <a:pt x="2837" y="3327"/>
                    <a:pt x="2583" y="3425"/>
                    <a:pt x="2356" y="3425"/>
                  </a:cubicBezTo>
                  <a:cubicBezTo>
                    <a:pt x="2335" y="3425"/>
                    <a:pt x="2315" y="3424"/>
                    <a:pt x="2295" y="3423"/>
                  </a:cubicBezTo>
                  <a:cubicBezTo>
                    <a:pt x="1952" y="3402"/>
                    <a:pt x="1651" y="3120"/>
                    <a:pt x="1490" y="2738"/>
                  </a:cubicBezTo>
                  <a:cubicBezTo>
                    <a:pt x="1349" y="2376"/>
                    <a:pt x="1349" y="1973"/>
                    <a:pt x="1389" y="1611"/>
                  </a:cubicBezTo>
                  <a:cubicBezTo>
                    <a:pt x="1429" y="1067"/>
                    <a:pt x="1490" y="584"/>
                    <a:pt x="1651" y="60"/>
                  </a:cubicBezTo>
                  <a:cubicBezTo>
                    <a:pt x="1651" y="41"/>
                    <a:pt x="1630" y="20"/>
                    <a:pt x="161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71"/>
            <p:cNvSpPr/>
            <p:nvPr/>
          </p:nvSpPr>
          <p:spPr>
            <a:xfrm>
              <a:off x="6278700" y="3681125"/>
              <a:ext cx="34250" cy="245300"/>
            </a:xfrm>
            <a:custGeom>
              <a:avLst/>
              <a:gdLst/>
              <a:ahLst/>
              <a:cxnLst/>
              <a:rect l="l" t="t" r="r" b="b"/>
              <a:pathLst>
                <a:path w="1370" h="9812" extrusionOk="0">
                  <a:moveTo>
                    <a:pt x="1311" y="1"/>
                  </a:moveTo>
                  <a:cubicBezTo>
                    <a:pt x="1297" y="1"/>
                    <a:pt x="1283" y="15"/>
                    <a:pt x="1269" y="29"/>
                  </a:cubicBezTo>
                  <a:cubicBezTo>
                    <a:pt x="1248" y="170"/>
                    <a:pt x="1208" y="291"/>
                    <a:pt x="1189" y="431"/>
                  </a:cubicBezTo>
                  <a:cubicBezTo>
                    <a:pt x="564" y="3209"/>
                    <a:pt x="161" y="5906"/>
                    <a:pt x="21" y="8463"/>
                  </a:cubicBezTo>
                  <a:cubicBezTo>
                    <a:pt x="21" y="8745"/>
                    <a:pt x="0" y="9006"/>
                    <a:pt x="0" y="9288"/>
                  </a:cubicBezTo>
                  <a:cubicBezTo>
                    <a:pt x="21" y="9470"/>
                    <a:pt x="62" y="9631"/>
                    <a:pt x="102" y="9811"/>
                  </a:cubicBezTo>
                  <a:cubicBezTo>
                    <a:pt x="62" y="9368"/>
                    <a:pt x="81" y="8906"/>
                    <a:pt x="102" y="8483"/>
                  </a:cubicBezTo>
                  <a:cubicBezTo>
                    <a:pt x="263" y="5866"/>
                    <a:pt x="665" y="3088"/>
                    <a:pt x="1310" y="230"/>
                  </a:cubicBezTo>
                  <a:cubicBezTo>
                    <a:pt x="1329" y="170"/>
                    <a:pt x="1350" y="109"/>
                    <a:pt x="1350" y="50"/>
                  </a:cubicBezTo>
                  <a:cubicBezTo>
                    <a:pt x="1369" y="29"/>
                    <a:pt x="1350" y="9"/>
                    <a:pt x="1329" y="9"/>
                  </a:cubicBezTo>
                  <a:cubicBezTo>
                    <a:pt x="1323" y="3"/>
                    <a:pt x="1317" y="1"/>
                    <a:pt x="131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71"/>
            <p:cNvSpPr/>
            <p:nvPr/>
          </p:nvSpPr>
          <p:spPr>
            <a:xfrm>
              <a:off x="6291300" y="3745750"/>
              <a:ext cx="35725" cy="219425"/>
            </a:xfrm>
            <a:custGeom>
              <a:avLst/>
              <a:gdLst/>
              <a:ahLst/>
              <a:cxnLst/>
              <a:rect l="l" t="t" r="r" b="b"/>
              <a:pathLst>
                <a:path w="1429" h="8777" extrusionOk="0">
                  <a:moveTo>
                    <a:pt x="1388" y="1"/>
                  </a:moveTo>
                  <a:cubicBezTo>
                    <a:pt x="1369" y="1"/>
                    <a:pt x="1348" y="20"/>
                    <a:pt x="1348" y="41"/>
                  </a:cubicBezTo>
                  <a:lnTo>
                    <a:pt x="1348" y="81"/>
                  </a:lnTo>
                  <a:cubicBezTo>
                    <a:pt x="664" y="2859"/>
                    <a:pt x="221" y="5737"/>
                    <a:pt x="0" y="8595"/>
                  </a:cubicBezTo>
                  <a:lnTo>
                    <a:pt x="0" y="8616"/>
                  </a:lnTo>
                  <a:cubicBezTo>
                    <a:pt x="20" y="8656"/>
                    <a:pt x="41" y="8716"/>
                    <a:pt x="81" y="8777"/>
                  </a:cubicBezTo>
                  <a:cubicBezTo>
                    <a:pt x="282" y="5858"/>
                    <a:pt x="744" y="2940"/>
                    <a:pt x="1409" y="122"/>
                  </a:cubicBezTo>
                  <a:cubicBezTo>
                    <a:pt x="1409" y="101"/>
                    <a:pt x="1429" y="81"/>
                    <a:pt x="1429" y="60"/>
                  </a:cubicBezTo>
                  <a:lnTo>
                    <a:pt x="1429" y="20"/>
                  </a:lnTo>
                  <a:cubicBezTo>
                    <a:pt x="1409" y="20"/>
                    <a:pt x="1409" y="20"/>
                    <a:pt x="138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71"/>
            <p:cNvSpPr/>
            <p:nvPr/>
          </p:nvSpPr>
          <p:spPr>
            <a:xfrm>
              <a:off x="6311900" y="3708525"/>
              <a:ext cx="66975" cy="288350"/>
            </a:xfrm>
            <a:custGeom>
              <a:avLst/>
              <a:gdLst/>
              <a:ahLst/>
              <a:cxnLst/>
              <a:rect l="l" t="t" r="r" b="b"/>
              <a:pathLst>
                <a:path w="2679" h="11534" extrusionOk="0">
                  <a:moveTo>
                    <a:pt x="2638" y="0"/>
                  </a:moveTo>
                  <a:cubicBezTo>
                    <a:pt x="2618" y="0"/>
                    <a:pt x="2598" y="0"/>
                    <a:pt x="2577" y="20"/>
                  </a:cubicBezTo>
                  <a:cubicBezTo>
                    <a:pt x="2558" y="81"/>
                    <a:pt x="2558" y="121"/>
                    <a:pt x="2537" y="161"/>
                  </a:cubicBezTo>
                  <a:cubicBezTo>
                    <a:pt x="1329" y="3844"/>
                    <a:pt x="484" y="7628"/>
                    <a:pt x="1" y="11453"/>
                  </a:cubicBezTo>
                  <a:cubicBezTo>
                    <a:pt x="22" y="11493"/>
                    <a:pt x="41" y="11514"/>
                    <a:pt x="81" y="11533"/>
                  </a:cubicBezTo>
                  <a:cubicBezTo>
                    <a:pt x="545" y="7730"/>
                    <a:pt x="1391" y="3965"/>
                    <a:pt x="2577" y="322"/>
                  </a:cubicBezTo>
                  <a:cubicBezTo>
                    <a:pt x="2598" y="242"/>
                    <a:pt x="2638" y="140"/>
                    <a:pt x="2658" y="41"/>
                  </a:cubicBezTo>
                  <a:cubicBezTo>
                    <a:pt x="2679" y="20"/>
                    <a:pt x="2658" y="0"/>
                    <a:pt x="263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71"/>
            <p:cNvSpPr/>
            <p:nvPr/>
          </p:nvSpPr>
          <p:spPr>
            <a:xfrm>
              <a:off x="6330550" y="3775425"/>
              <a:ext cx="66925" cy="232025"/>
            </a:xfrm>
            <a:custGeom>
              <a:avLst/>
              <a:gdLst/>
              <a:ahLst/>
              <a:cxnLst/>
              <a:rect l="l" t="t" r="r" b="b"/>
              <a:pathLst>
                <a:path w="2677" h="9281" extrusionOk="0">
                  <a:moveTo>
                    <a:pt x="2617" y="1"/>
                  </a:moveTo>
                  <a:cubicBezTo>
                    <a:pt x="2596" y="1"/>
                    <a:pt x="2596" y="22"/>
                    <a:pt x="2577" y="22"/>
                  </a:cubicBezTo>
                  <a:lnTo>
                    <a:pt x="2577" y="62"/>
                  </a:lnTo>
                  <a:cubicBezTo>
                    <a:pt x="2094" y="1712"/>
                    <a:pt x="1630" y="3382"/>
                    <a:pt x="1187" y="5013"/>
                  </a:cubicBezTo>
                  <a:cubicBezTo>
                    <a:pt x="806" y="6402"/>
                    <a:pt x="403" y="7831"/>
                    <a:pt x="0" y="9240"/>
                  </a:cubicBezTo>
                  <a:cubicBezTo>
                    <a:pt x="20" y="9260"/>
                    <a:pt x="41" y="9260"/>
                    <a:pt x="81" y="9281"/>
                  </a:cubicBezTo>
                  <a:cubicBezTo>
                    <a:pt x="483" y="7851"/>
                    <a:pt x="886" y="6422"/>
                    <a:pt x="1268" y="5033"/>
                  </a:cubicBezTo>
                  <a:cubicBezTo>
                    <a:pt x="1711" y="3423"/>
                    <a:pt x="2174" y="1753"/>
                    <a:pt x="2636" y="121"/>
                  </a:cubicBezTo>
                  <a:cubicBezTo>
                    <a:pt x="2657" y="102"/>
                    <a:pt x="2657" y="81"/>
                    <a:pt x="2657" y="41"/>
                  </a:cubicBezTo>
                  <a:lnTo>
                    <a:pt x="2677" y="41"/>
                  </a:lnTo>
                  <a:cubicBezTo>
                    <a:pt x="2677" y="22"/>
                    <a:pt x="2657" y="1"/>
                    <a:pt x="263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71"/>
            <p:cNvSpPr/>
            <p:nvPr/>
          </p:nvSpPr>
          <p:spPr>
            <a:xfrm>
              <a:off x="6353175" y="3784800"/>
              <a:ext cx="67450" cy="225675"/>
            </a:xfrm>
            <a:custGeom>
              <a:avLst/>
              <a:gdLst/>
              <a:ahLst/>
              <a:cxnLst/>
              <a:rect l="l" t="t" r="r" b="b"/>
              <a:pathLst>
                <a:path w="2698" h="9027" extrusionOk="0">
                  <a:moveTo>
                    <a:pt x="2640" y="0"/>
                  </a:moveTo>
                  <a:cubicBezTo>
                    <a:pt x="2627" y="0"/>
                    <a:pt x="2617" y="15"/>
                    <a:pt x="2617" y="28"/>
                  </a:cubicBezTo>
                  <a:cubicBezTo>
                    <a:pt x="2598" y="49"/>
                    <a:pt x="2598" y="49"/>
                    <a:pt x="2598" y="69"/>
                  </a:cubicBezTo>
                  <a:cubicBezTo>
                    <a:pt x="2537" y="310"/>
                    <a:pt x="2496" y="552"/>
                    <a:pt x="2437" y="793"/>
                  </a:cubicBezTo>
                  <a:cubicBezTo>
                    <a:pt x="1812" y="3552"/>
                    <a:pt x="1168" y="6389"/>
                    <a:pt x="0" y="9027"/>
                  </a:cubicBezTo>
                  <a:lnTo>
                    <a:pt x="81" y="9027"/>
                  </a:lnTo>
                  <a:cubicBezTo>
                    <a:pt x="1248" y="6389"/>
                    <a:pt x="1892" y="3552"/>
                    <a:pt x="2517" y="814"/>
                  </a:cubicBezTo>
                  <a:cubicBezTo>
                    <a:pt x="2577" y="552"/>
                    <a:pt x="2638" y="310"/>
                    <a:pt x="2678" y="69"/>
                  </a:cubicBezTo>
                  <a:cubicBezTo>
                    <a:pt x="2678" y="69"/>
                    <a:pt x="2678" y="49"/>
                    <a:pt x="2698" y="49"/>
                  </a:cubicBezTo>
                  <a:cubicBezTo>
                    <a:pt x="2698" y="28"/>
                    <a:pt x="2678" y="9"/>
                    <a:pt x="2657" y="9"/>
                  </a:cubicBezTo>
                  <a:cubicBezTo>
                    <a:pt x="2652" y="3"/>
                    <a:pt x="2646" y="0"/>
                    <a:pt x="264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71"/>
            <p:cNvSpPr/>
            <p:nvPr/>
          </p:nvSpPr>
          <p:spPr>
            <a:xfrm>
              <a:off x="6316950" y="3594400"/>
              <a:ext cx="114275" cy="64300"/>
            </a:xfrm>
            <a:custGeom>
              <a:avLst/>
              <a:gdLst/>
              <a:ahLst/>
              <a:cxnLst/>
              <a:rect l="l" t="t" r="r" b="b"/>
              <a:pathLst>
                <a:path w="4571" h="2572" extrusionOk="0">
                  <a:moveTo>
                    <a:pt x="353" y="1"/>
                  </a:moveTo>
                  <a:cubicBezTo>
                    <a:pt x="343" y="1"/>
                    <a:pt x="333" y="6"/>
                    <a:pt x="322" y="16"/>
                  </a:cubicBezTo>
                  <a:cubicBezTo>
                    <a:pt x="0" y="419"/>
                    <a:pt x="21" y="1042"/>
                    <a:pt x="343" y="1445"/>
                  </a:cubicBezTo>
                  <a:cubicBezTo>
                    <a:pt x="523" y="1667"/>
                    <a:pt x="765" y="1807"/>
                    <a:pt x="1027" y="1807"/>
                  </a:cubicBezTo>
                  <a:lnTo>
                    <a:pt x="1068" y="1807"/>
                  </a:lnTo>
                  <a:cubicBezTo>
                    <a:pt x="1288" y="1807"/>
                    <a:pt x="1530" y="1707"/>
                    <a:pt x="1752" y="1525"/>
                  </a:cubicBezTo>
                  <a:cubicBezTo>
                    <a:pt x="1913" y="1404"/>
                    <a:pt x="2034" y="1243"/>
                    <a:pt x="2155" y="1082"/>
                  </a:cubicBezTo>
                  <a:lnTo>
                    <a:pt x="2155" y="1082"/>
                  </a:lnTo>
                  <a:cubicBezTo>
                    <a:pt x="2114" y="1466"/>
                    <a:pt x="2174" y="1807"/>
                    <a:pt x="2316" y="2049"/>
                  </a:cubicBezTo>
                  <a:cubicBezTo>
                    <a:pt x="2436" y="2290"/>
                    <a:pt x="2718" y="2472"/>
                    <a:pt x="3019" y="2553"/>
                  </a:cubicBezTo>
                  <a:cubicBezTo>
                    <a:pt x="3100" y="2572"/>
                    <a:pt x="3201" y="2572"/>
                    <a:pt x="3282" y="2572"/>
                  </a:cubicBezTo>
                  <a:cubicBezTo>
                    <a:pt x="3543" y="2572"/>
                    <a:pt x="3805" y="2512"/>
                    <a:pt x="4026" y="2351"/>
                  </a:cubicBezTo>
                  <a:cubicBezTo>
                    <a:pt x="4308" y="2169"/>
                    <a:pt x="4509" y="1828"/>
                    <a:pt x="4570" y="1485"/>
                  </a:cubicBezTo>
                  <a:cubicBezTo>
                    <a:pt x="4570" y="1466"/>
                    <a:pt x="4549" y="1445"/>
                    <a:pt x="4530" y="1445"/>
                  </a:cubicBezTo>
                  <a:cubicBezTo>
                    <a:pt x="4509" y="1445"/>
                    <a:pt x="4490" y="1445"/>
                    <a:pt x="4490" y="1485"/>
                  </a:cubicBezTo>
                  <a:cubicBezTo>
                    <a:pt x="4449" y="1807"/>
                    <a:pt x="4248" y="2110"/>
                    <a:pt x="3986" y="2290"/>
                  </a:cubicBezTo>
                  <a:cubicBezTo>
                    <a:pt x="3774" y="2427"/>
                    <a:pt x="3517" y="2494"/>
                    <a:pt x="3275" y="2494"/>
                  </a:cubicBezTo>
                  <a:cubicBezTo>
                    <a:pt x="3194" y="2494"/>
                    <a:pt x="3115" y="2487"/>
                    <a:pt x="3040" y="2472"/>
                  </a:cubicBezTo>
                  <a:cubicBezTo>
                    <a:pt x="2759" y="2411"/>
                    <a:pt x="2496" y="2230"/>
                    <a:pt x="2375" y="2008"/>
                  </a:cubicBezTo>
                  <a:cubicBezTo>
                    <a:pt x="2235" y="1747"/>
                    <a:pt x="2195" y="1385"/>
                    <a:pt x="2255" y="921"/>
                  </a:cubicBezTo>
                  <a:cubicBezTo>
                    <a:pt x="2255" y="921"/>
                    <a:pt x="2255" y="902"/>
                    <a:pt x="2235" y="881"/>
                  </a:cubicBezTo>
                  <a:cubicBezTo>
                    <a:pt x="2214" y="881"/>
                    <a:pt x="2195" y="881"/>
                    <a:pt x="2174" y="902"/>
                  </a:cubicBezTo>
                  <a:cubicBezTo>
                    <a:pt x="2034" y="1103"/>
                    <a:pt x="1892" y="1305"/>
                    <a:pt x="1691" y="1466"/>
                  </a:cubicBezTo>
                  <a:cubicBezTo>
                    <a:pt x="1490" y="1646"/>
                    <a:pt x="1248" y="1726"/>
                    <a:pt x="1027" y="1726"/>
                  </a:cubicBezTo>
                  <a:cubicBezTo>
                    <a:pt x="805" y="1707"/>
                    <a:pt x="564" y="1586"/>
                    <a:pt x="403" y="1385"/>
                  </a:cubicBezTo>
                  <a:cubicBezTo>
                    <a:pt x="102" y="1023"/>
                    <a:pt x="102" y="438"/>
                    <a:pt x="383" y="76"/>
                  </a:cubicBezTo>
                  <a:cubicBezTo>
                    <a:pt x="403" y="57"/>
                    <a:pt x="403" y="16"/>
                    <a:pt x="383" y="16"/>
                  </a:cubicBezTo>
                  <a:cubicBezTo>
                    <a:pt x="373" y="6"/>
                    <a:pt x="363" y="1"/>
                    <a:pt x="35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71"/>
            <p:cNvSpPr/>
            <p:nvPr/>
          </p:nvSpPr>
          <p:spPr>
            <a:xfrm>
              <a:off x="6373300" y="3557550"/>
              <a:ext cx="63950" cy="44325"/>
            </a:xfrm>
            <a:custGeom>
              <a:avLst/>
              <a:gdLst/>
              <a:ahLst/>
              <a:cxnLst/>
              <a:rect l="l" t="t" r="r" b="b"/>
              <a:pathLst>
                <a:path w="2558" h="1773" extrusionOk="0">
                  <a:moveTo>
                    <a:pt x="282" y="1"/>
                  </a:moveTo>
                  <a:cubicBezTo>
                    <a:pt x="263" y="1"/>
                    <a:pt x="223" y="1"/>
                    <a:pt x="223" y="20"/>
                  </a:cubicBezTo>
                  <a:cubicBezTo>
                    <a:pt x="121" y="202"/>
                    <a:pt x="41" y="403"/>
                    <a:pt x="21" y="605"/>
                  </a:cubicBezTo>
                  <a:cubicBezTo>
                    <a:pt x="1" y="766"/>
                    <a:pt x="1" y="906"/>
                    <a:pt x="62" y="1007"/>
                  </a:cubicBezTo>
                  <a:cubicBezTo>
                    <a:pt x="142" y="1168"/>
                    <a:pt x="303" y="1289"/>
                    <a:pt x="505" y="1349"/>
                  </a:cubicBezTo>
                  <a:cubicBezTo>
                    <a:pt x="575" y="1369"/>
                    <a:pt x="650" y="1379"/>
                    <a:pt x="727" y="1379"/>
                  </a:cubicBezTo>
                  <a:cubicBezTo>
                    <a:pt x="956" y="1379"/>
                    <a:pt x="1194" y="1288"/>
                    <a:pt x="1329" y="1107"/>
                  </a:cubicBezTo>
                  <a:cubicBezTo>
                    <a:pt x="1350" y="1329"/>
                    <a:pt x="1490" y="1550"/>
                    <a:pt x="1691" y="1671"/>
                  </a:cubicBezTo>
                  <a:cubicBezTo>
                    <a:pt x="1812" y="1751"/>
                    <a:pt x="1954" y="1772"/>
                    <a:pt x="2075" y="1772"/>
                  </a:cubicBezTo>
                  <a:cubicBezTo>
                    <a:pt x="2236" y="1772"/>
                    <a:pt x="2397" y="1732"/>
                    <a:pt x="2537" y="1630"/>
                  </a:cubicBezTo>
                  <a:cubicBezTo>
                    <a:pt x="2537" y="1611"/>
                    <a:pt x="2558" y="1590"/>
                    <a:pt x="2537" y="1571"/>
                  </a:cubicBezTo>
                  <a:cubicBezTo>
                    <a:pt x="2527" y="1560"/>
                    <a:pt x="2517" y="1555"/>
                    <a:pt x="2507" y="1555"/>
                  </a:cubicBezTo>
                  <a:cubicBezTo>
                    <a:pt x="2497" y="1555"/>
                    <a:pt x="2487" y="1560"/>
                    <a:pt x="2477" y="1571"/>
                  </a:cubicBezTo>
                  <a:cubicBezTo>
                    <a:pt x="2365" y="1649"/>
                    <a:pt x="2221" y="1690"/>
                    <a:pt x="2077" y="1690"/>
                  </a:cubicBezTo>
                  <a:cubicBezTo>
                    <a:pt x="1963" y="1690"/>
                    <a:pt x="1850" y="1664"/>
                    <a:pt x="1753" y="1611"/>
                  </a:cubicBezTo>
                  <a:cubicBezTo>
                    <a:pt x="1511" y="1469"/>
                    <a:pt x="1390" y="1209"/>
                    <a:pt x="1430" y="967"/>
                  </a:cubicBezTo>
                  <a:cubicBezTo>
                    <a:pt x="1430" y="946"/>
                    <a:pt x="1410" y="927"/>
                    <a:pt x="1390" y="927"/>
                  </a:cubicBezTo>
                  <a:cubicBezTo>
                    <a:pt x="1384" y="921"/>
                    <a:pt x="1378" y="918"/>
                    <a:pt x="1373" y="918"/>
                  </a:cubicBezTo>
                  <a:cubicBezTo>
                    <a:pt x="1360" y="918"/>
                    <a:pt x="1350" y="932"/>
                    <a:pt x="1350" y="946"/>
                  </a:cubicBezTo>
                  <a:cubicBezTo>
                    <a:pt x="1239" y="1182"/>
                    <a:pt x="983" y="1295"/>
                    <a:pt x="732" y="1295"/>
                  </a:cubicBezTo>
                  <a:cubicBezTo>
                    <a:pt x="661" y="1295"/>
                    <a:pt x="591" y="1286"/>
                    <a:pt x="524" y="1268"/>
                  </a:cubicBezTo>
                  <a:cubicBezTo>
                    <a:pt x="344" y="1228"/>
                    <a:pt x="202" y="1107"/>
                    <a:pt x="142" y="967"/>
                  </a:cubicBezTo>
                  <a:cubicBezTo>
                    <a:pt x="102" y="886"/>
                    <a:pt x="81" y="766"/>
                    <a:pt x="102" y="605"/>
                  </a:cubicBezTo>
                  <a:cubicBezTo>
                    <a:pt x="121" y="423"/>
                    <a:pt x="182" y="221"/>
                    <a:pt x="282" y="60"/>
                  </a:cubicBezTo>
                  <a:cubicBezTo>
                    <a:pt x="303" y="41"/>
                    <a:pt x="282" y="20"/>
                    <a:pt x="28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71"/>
            <p:cNvSpPr/>
            <p:nvPr/>
          </p:nvSpPr>
          <p:spPr>
            <a:xfrm>
              <a:off x="6560025" y="3581200"/>
              <a:ext cx="149975" cy="90600"/>
            </a:xfrm>
            <a:custGeom>
              <a:avLst/>
              <a:gdLst/>
              <a:ahLst/>
              <a:cxnLst/>
              <a:rect l="l" t="t" r="r" b="b"/>
              <a:pathLst>
                <a:path w="5999" h="3624" extrusionOk="0">
                  <a:moveTo>
                    <a:pt x="5757" y="0"/>
                  </a:moveTo>
                  <a:cubicBezTo>
                    <a:pt x="5736" y="0"/>
                    <a:pt x="5717" y="21"/>
                    <a:pt x="5717" y="61"/>
                  </a:cubicBezTo>
                  <a:cubicBezTo>
                    <a:pt x="5918" y="987"/>
                    <a:pt x="5575" y="1994"/>
                    <a:pt x="4871" y="2638"/>
                  </a:cubicBezTo>
                  <a:cubicBezTo>
                    <a:pt x="4710" y="2758"/>
                    <a:pt x="4568" y="2858"/>
                    <a:pt x="4428" y="2920"/>
                  </a:cubicBezTo>
                  <a:cubicBezTo>
                    <a:pt x="4279" y="2985"/>
                    <a:pt x="4116" y="3015"/>
                    <a:pt x="3952" y="3015"/>
                  </a:cubicBezTo>
                  <a:cubicBezTo>
                    <a:pt x="3763" y="3015"/>
                    <a:pt x="3573" y="2974"/>
                    <a:pt x="3401" y="2899"/>
                  </a:cubicBezTo>
                  <a:cubicBezTo>
                    <a:pt x="3119" y="2778"/>
                    <a:pt x="2918" y="2557"/>
                    <a:pt x="2818" y="2275"/>
                  </a:cubicBezTo>
                  <a:lnTo>
                    <a:pt x="2797" y="2254"/>
                  </a:lnTo>
                  <a:lnTo>
                    <a:pt x="2778" y="2254"/>
                  </a:lnTo>
                  <a:cubicBezTo>
                    <a:pt x="2778" y="2254"/>
                    <a:pt x="2757" y="2275"/>
                    <a:pt x="2757" y="2295"/>
                  </a:cubicBezTo>
                  <a:cubicBezTo>
                    <a:pt x="2636" y="2758"/>
                    <a:pt x="2375" y="3140"/>
                    <a:pt x="2013" y="3362"/>
                  </a:cubicBezTo>
                  <a:cubicBezTo>
                    <a:pt x="1812" y="3483"/>
                    <a:pt x="1585" y="3543"/>
                    <a:pt x="1363" y="3543"/>
                  </a:cubicBezTo>
                  <a:cubicBezTo>
                    <a:pt x="1142" y="3543"/>
                    <a:pt x="925" y="3483"/>
                    <a:pt x="744" y="3362"/>
                  </a:cubicBezTo>
                  <a:cubicBezTo>
                    <a:pt x="81" y="2939"/>
                    <a:pt x="100" y="1973"/>
                    <a:pt x="140" y="1570"/>
                  </a:cubicBezTo>
                  <a:cubicBezTo>
                    <a:pt x="140" y="1530"/>
                    <a:pt x="121" y="1511"/>
                    <a:pt x="100" y="1511"/>
                  </a:cubicBezTo>
                  <a:cubicBezTo>
                    <a:pt x="81" y="1511"/>
                    <a:pt x="60" y="1530"/>
                    <a:pt x="60" y="1551"/>
                  </a:cubicBezTo>
                  <a:cubicBezTo>
                    <a:pt x="0" y="2074"/>
                    <a:pt x="19" y="3000"/>
                    <a:pt x="704" y="3443"/>
                  </a:cubicBezTo>
                  <a:cubicBezTo>
                    <a:pt x="886" y="3564"/>
                    <a:pt x="1127" y="3623"/>
                    <a:pt x="1348" y="3623"/>
                  </a:cubicBezTo>
                  <a:cubicBezTo>
                    <a:pt x="1589" y="3623"/>
                    <a:pt x="1831" y="3564"/>
                    <a:pt x="2053" y="3443"/>
                  </a:cubicBezTo>
                  <a:cubicBezTo>
                    <a:pt x="2395" y="3221"/>
                    <a:pt x="2676" y="2858"/>
                    <a:pt x="2797" y="2436"/>
                  </a:cubicBezTo>
                  <a:cubicBezTo>
                    <a:pt x="2918" y="2657"/>
                    <a:pt x="3119" y="2858"/>
                    <a:pt x="3382" y="2979"/>
                  </a:cubicBezTo>
                  <a:cubicBezTo>
                    <a:pt x="3558" y="3062"/>
                    <a:pt x="3751" y="3103"/>
                    <a:pt x="3944" y="3103"/>
                  </a:cubicBezTo>
                  <a:cubicBezTo>
                    <a:pt x="4124" y="3103"/>
                    <a:pt x="4303" y="3068"/>
                    <a:pt x="4469" y="3000"/>
                  </a:cubicBezTo>
                  <a:cubicBezTo>
                    <a:pt x="4609" y="2939"/>
                    <a:pt x="4770" y="2839"/>
                    <a:pt x="4931" y="2697"/>
                  </a:cubicBezTo>
                  <a:cubicBezTo>
                    <a:pt x="5655" y="2034"/>
                    <a:pt x="5998" y="987"/>
                    <a:pt x="5797" y="40"/>
                  </a:cubicBezTo>
                  <a:cubicBezTo>
                    <a:pt x="5797" y="21"/>
                    <a:pt x="5776" y="0"/>
                    <a:pt x="5757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71"/>
            <p:cNvSpPr/>
            <p:nvPr/>
          </p:nvSpPr>
          <p:spPr>
            <a:xfrm>
              <a:off x="6607800" y="3701950"/>
              <a:ext cx="132400" cy="58400"/>
            </a:xfrm>
            <a:custGeom>
              <a:avLst/>
              <a:gdLst/>
              <a:ahLst/>
              <a:cxnLst/>
              <a:rect l="l" t="t" r="r" b="b"/>
              <a:pathLst>
                <a:path w="5296" h="2336" extrusionOk="0">
                  <a:moveTo>
                    <a:pt x="5215" y="1"/>
                  </a:moveTo>
                  <a:cubicBezTo>
                    <a:pt x="5194" y="1"/>
                    <a:pt x="5174" y="22"/>
                    <a:pt x="5194" y="41"/>
                  </a:cubicBezTo>
                  <a:cubicBezTo>
                    <a:pt x="5215" y="605"/>
                    <a:pt x="5054" y="1128"/>
                    <a:pt x="4751" y="1511"/>
                  </a:cubicBezTo>
                  <a:cubicBezTo>
                    <a:pt x="4447" y="1865"/>
                    <a:pt x="4017" y="2078"/>
                    <a:pt x="3601" y="2078"/>
                  </a:cubicBezTo>
                  <a:cubicBezTo>
                    <a:pt x="3521" y="2078"/>
                    <a:pt x="3441" y="2070"/>
                    <a:pt x="3363" y="2054"/>
                  </a:cubicBezTo>
                  <a:cubicBezTo>
                    <a:pt x="2899" y="1954"/>
                    <a:pt x="2416" y="1592"/>
                    <a:pt x="2376" y="1109"/>
                  </a:cubicBezTo>
                  <a:lnTo>
                    <a:pt x="2376" y="1007"/>
                  </a:lnTo>
                  <a:cubicBezTo>
                    <a:pt x="2376" y="988"/>
                    <a:pt x="2356" y="967"/>
                    <a:pt x="2335" y="967"/>
                  </a:cubicBezTo>
                  <a:cubicBezTo>
                    <a:pt x="2316" y="967"/>
                    <a:pt x="2295" y="988"/>
                    <a:pt x="2295" y="1007"/>
                  </a:cubicBezTo>
                  <a:lnTo>
                    <a:pt x="2295" y="1109"/>
                  </a:lnTo>
                  <a:cubicBezTo>
                    <a:pt x="2295" y="1531"/>
                    <a:pt x="2054" y="1954"/>
                    <a:pt x="1672" y="2135"/>
                  </a:cubicBezTo>
                  <a:cubicBezTo>
                    <a:pt x="1525" y="2216"/>
                    <a:pt x="1360" y="2254"/>
                    <a:pt x="1194" y="2254"/>
                  </a:cubicBezTo>
                  <a:cubicBezTo>
                    <a:pt x="905" y="2254"/>
                    <a:pt x="615" y="2138"/>
                    <a:pt x="424" y="1933"/>
                  </a:cubicBezTo>
                  <a:cubicBezTo>
                    <a:pt x="121" y="1592"/>
                    <a:pt x="81" y="1109"/>
                    <a:pt x="121" y="766"/>
                  </a:cubicBezTo>
                  <a:cubicBezTo>
                    <a:pt x="121" y="746"/>
                    <a:pt x="102" y="726"/>
                    <a:pt x="81" y="726"/>
                  </a:cubicBezTo>
                  <a:cubicBezTo>
                    <a:pt x="62" y="726"/>
                    <a:pt x="41" y="726"/>
                    <a:pt x="21" y="746"/>
                  </a:cubicBezTo>
                  <a:cubicBezTo>
                    <a:pt x="0" y="1128"/>
                    <a:pt x="41" y="1632"/>
                    <a:pt x="363" y="1974"/>
                  </a:cubicBezTo>
                  <a:cubicBezTo>
                    <a:pt x="564" y="2215"/>
                    <a:pt x="886" y="2336"/>
                    <a:pt x="1208" y="2336"/>
                  </a:cubicBezTo>
                  <a:cubicBezTo>
                    <a:pt x="1369" y="2336"/>
                    <a:pt x="1551" y="2296"/>
                    <a:pt x="1712" y="2215"/>
                  </a:cubicBezTo>
                  <a:cubicBezTo>
                    <a:pt x="2034" y="2054"/>
                    <a:pt x="2276" y="1713"/>
                    <a:pt x="2356" y="1350"/>
                  </a:cubicBezTo>
                  <a:cubicBezTo>
                    <a:pt x="2496" y="1753"/>
                    <a:pt x="2920" y="2054"/>
                    <a:pt x="3342" y="2135"/>
                  </a:cubicBezTo>
                  <a:cubicBezTo>
                    <a:pt x="3426" y="2151"/>
                    <a:pt x="3512" y="2159"/>
                    <a:pt x="3598" y="2159"/>
                  </a:cubicBezTo>
                  <a:cubicBezTo>
                    <a:pt x="4047" y="2159"/>
                    <a:pt x="4508" y="1943"/>
                    <a:pt x="4812" y="1571"/>
                  </a:cubicBezTo>
                  <a:cubicBezTo>
                    <a:pt x="5134" y="1168"/>
                    <a:pt x="5295" y="626"/>
                    <a:pt x="5274" y="41"/>
                  </a:cubicBezTo>
                  <a:cubicBezTo>
                    <a:pt x="5274" y="22"/>
                    <a:pt x="5234" y="1"/>
                    <a:pt x="521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71"/>
            <p:cNvSpPr/>
            <p:nvPr/>
          </p:nvSpPr>
          <p:spPr>
            <a:xfrm>
              <a:off x="6532325" y="3792850"/>
              <a:ext cx="165600" cy="60100"/>
            </a:xfrm>
            <a:custGeom>
              <a:avLst/>
              <a:gdLst/>
              <a:ahLst/>
              <a:cxnLst/>
              <a:rect l="l" t="t" r="r" b="b"/>
              <a:pathLst>
                <a:path w="6624" h="2404" extrusionOk="0">
                  <a:moveTo>
                    <a:pt x="6565" y="0"/>
                  </a:moveTo>
                  <a:cubicBezTo>
                    <a:pt x="6551" y="0"/>
                    <a:pt x="6537" y="15"/>
                    <a:pt x="6522" y="28"/>
                  </a:cubicBezTo>
                  <a:cubicBezTo>
                    <a:pt x="6401" y="431"/>
                    <a:pt x="6119" y="774"/>
                    <a:pt x="5757" y="994"/>
                  </a:cubicBezTo>
                  <a:cubicBezTo>
                    <a:pt x="5588" y="1113"/>
                    <a:pt x="5406" y="1161"/>
                    <a:pt x="5245" y="1161"/>
                  </a:cubicBezTo>
                  <a:cubicBezTo>
                    <a:pt x="5213" y="1161"/>
                    <a:pt x="5183" y="1159"/>
                    <a:pt x="5153" y="1156"/>
                  </a:cubicBezTo>
                  <a:cubicBezTo>
                    <a:pt x="4670" y="1096"/>
                    <a:pt x="4549" y="975"/>
                    <a:pt x="4549" y="874"/>
                  </a:cubicBezTo>
                  <a:cubicBezTo>
                    <a:pt x="4530" y="854"/>
                    <a:pt x="4530" y="833"/>
                    <a:pt x="4490" y="833"/>
                  </a:cubicBezTo>
                  <a:cubicBezTo>
                    <a:pt x="4469" y="833"/>
                    <a:pt x="4469" y="854"/>
                    <a:pt x="4469" y="874"/>
                  </a:cubicBezTo>
                  <a:cubicBezTo>
                    <a:pt x="4449" y="1539"/>
                    <a:pt x="3926" y="2162"/>
                    <a:pt x="3282" y="2283"/>
                  </a:cubicBezTo>
                  <a:cubicBezTo>
                    <a:pt x="3182" y="2306"/>
                    <a:pt x="3081" y="2318"/>
                    <a:pt x="2983" y="2318"/>
                  </a:cubicBezTo>
                  <a:cubicBezTo>
                    <a:pt x="2746" y="2318"/>
                    <a:pt x="2521" y="2250"/>
                    <a:pt x="2335" y="2122"/>
                  </a:cubicBezTo>
                  <a:cubicBezTo>
                    <a:pt x="2174" y="2001"/>
                    <a:pt x="1892" y="1719"/>
                    <a:pt x="1973" y="1357"/>
                  </a:cubicBezTo>
                  <a:cubicBezTo>
                    <a:pt x="1973" y="1337"/>
                    <a:pt x="1973" y="1317"/>
                    <a:pt x="1953" y="1297"/>
                  </a:cubicBezTo>
                  <a:cubicBezTo>
                    <a:pt x="1933" y="1297"/>
                    <a:pt x="1892" y="1317"/>
                    <a:pt x="1892" y="1337"/>
                  </a:cubicBezTo>
                  <a:cubicBezTo>
                    <a:pt x="1771" y="1679"/>
                    <a:pt x="1511" y="1941"/>
                    <a:pt x="1168" y="2041"/>
                  </a:cubicBezTo>
                  <a:cubicBezTo>
                    <a:pt x="1098" y="2058"/>
                    <a:pt x="1026" y="2066"/>
                    <a:pt x="955" y="2066"/>
                  </a:cubicBezTo>
                  <a:cubicBezTo>
                    <a:pt x="678" y="2066"/>
                    <a:pt x="406" y="1943"/>
                    <a:pt x="263" y="1719"/>
                  </a:cubicBezTo>
                  <a:cubicBezTo>
                    <a:pt x="102" y="1499"/>
                    <a:pt x="81" y="1217"/>
                    <a:pt x="81" y="975"/>
                  </a:cubicBezTo>
                  <a:cubicBezTo>
                    <a:pt x="81" y="774"/>
                    <a:pt x="81" y="532"/>
                    <a:pt x="182" y="331"/>
                  </a:cubicBezTo>
                  <a:cubicBezTo>
                    <a:pt x="201" y="310"/>
                    <a:pt x="201" y="291"/>
                    <a:pt x="182" y="270"/>
                  </a:cubicBezTo>
                  <a:cubicBezTo>
                    <a:pt x="161" y="270"/>
                    <a:pt x="121" y="270"/>
                    <a:pt x="121" y="291"/>
                  </a:cubicBezTo>
                  <a:cubicBezTo>
                    <a:pt x="0" y="511"/>
                    <a:pt x="0" y="774"/>
                    <a:pt x="0" y="975"/>
                  </a:cubicBezTo>
                  <a:cubicBezTo>
                    <a:pt x="0" y="1217"/>
                    <a:pt x="21" y="1518"/>
                    <a:pt x="182" y="1780"/>
                  </a:cubicBezTo>
                  <a:cubicBezTo>
                    <a:pt x="355" y="2016"/>
                    <a:pt x="652" y="2154"/>
                    <a:pt x="956" y="2154"/>
                  </a:cubicBezTo>
                  <a:cubicBezTo>
                    <a:pt x="1041" y="2154"/>
                    <a:pt x="1125" y="2144"/>
                    <a:pt x="1208" y="2122"/>
                  </a:cubicBezTo>
                  <a:cubicBezTo>
                    <a:pt x="1490" y="2041"/>
                    <a:pt x="1731" y="1840"/>
                    <a:pt x="1873" y="1558"/>
                  </a:cubicBezTo>
                  <a:cubicBezTo>
                    <a:pt x="1892" y="1800"/>
                    <a:pt x="2053" y="2001"/>
                    <a:pt x="2295" y="2183"/>
                  </a:cubicBezTo>
                  <a:cubicBezTo>
                    <a:pt x="2496" y="2323"/>
                    <a:pt x="2738" y="2403"/>
                    <a:pt x="3000" y="2403"/>
                  </a:cubicBezTo>
                  <a:cubicBezTo>
                    <a:pt x="3100" y="2403"/>
                    <a:pt x="3201" y="2403"/>
                    <a:pt x="3301" y="2384"/>
                  </a:cubicBezTo>
                  <a:cubicBezTo>
                    <a:pt x="3945" y="2242"/>
                    <a:pt x="4449" y="1679"/>
                    <a:pt x="4530" y="1035"/>
                  </a:cubicBezTo>
                  <a:cubicBezTo>
                    <a:pt x="4630" y="1136"/>
                    <a:pt x="4831" y="1196"/>
                    <a:pt x="5153" y="1236"/>
                  </a:cubicBezTo>
                  <a:cubicBezTo>
                    <a:pt x="5194" y="1244"/>
                    <a:pt x="5237" y="1248"/>
                    <a:pt x="5280" y="1248"/>
                  </a:cubicBezTo>
                  <a:cubicBezTo>
                    <a:pt x="5446" y="1248"/>
                    <a:pt x="5626" y="1188"/>
                    <a:pt x="5818" y="1075"/>
                  </a:cubicBezTo>
                  <a:cubicBezTo>
                    <a:pt x="6180" y="833"/>
                    <a:pt x="6482" y="471"/>
                    <a:pt x="6602" y="49"/>
                  </a:cubicBezTo>
                  <a:cubicBezTo>
                    <a:pt x="6623" y="28"/>
                    <a:pt x="6602" y="9"/>
                    <a:pt x="6583" y="9"/>
                  </a:cubicBezTo>
                  <a:cubicBezTo>
                    <a:pt x="6577" y="3"/>
                    <a:pt x="6571" y="0"/>
                    <a:pt x="656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71"/>
            <p:cNvSpPr/>
            <p:nvPr/>
          </p:nvSpPr>
          <p:spPr>
            <a:xfrm>
              <a:off x="6259250" y="4006425"/>
              <a:ext cx="183025" cy="317575"/>
            </a:xfrm>
            <a:custGeom>
              <a:avLst/>
              <a:gdLst/>
              <a:ahLst/>
              <a:cxnLst/>
              <a:rect l="l" t="t" r="r" b="b"/>
              <a:pathLst>
                <a:path w="7321" h="12703" extrusionOk="0">
                  <a:moveTo>
                    <a:pt x="3999" y="0"/>
                  </a:moveTo>
                  <a:cubicBezTo>
                    <a:pt x="3999" y="0"/>
                    <a:pt x="1041" y="3221"/>
                    <a:pt x="517" y="6421"/>
                  </a:cubicBezTo>
                  <a:cubicBezTo>
                    <a:pt x="1" y="9561"/>
                    <a:pt x="1152" y="12702"/>
                    <a:pt x="2576" y="12702"/>
                  </a:cubicBezTo>
                  <a:cubicBezTo>
                    <a:pt x="2594" y="12702"/>
                    <a:pt x="2612" y="12702"/>
                    <a:pt x="2630" y="12701"/>
                  </a:cubicBezTo>
                  <a:cubicBezTo>
                    <a:pt x="4100" y="12620"/>
                    <a:pt x="7321" y="967"/>
                    <a:pt x="7321" y="967"/>
                  </a:cubicBezTo>
                  <a:lnTo>
                    <a:pt x="3999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71"/>
            <p:cNvSpPr/>
            <p:nvPr/>
          </p:nvSpPr>
          <p:spPr>
            <a:xfrm>
              <a:off x="6281725" y="4009450"/>
              <a:ext cx="89100" cy="290875"/>
            </a:xfrm>
            <a:custGeom>
              <a:avLst/>
              <a:gdLst/>
              <a:ahLst/>
              <a:cxnLst/>
              <a:rect l="l" t="t" r="r" b="b"/>
              <a:pathLst>
                <a:path w="3564" h="11635" extrusionOk="0">
                  <a:moveTo>
                    <a:pt x="3523" y="0"/>
                  </a:moveTo>
                  <a:cubicBezTo>
                    <a:pt x="3502" y="0"/>
                    <a:pt x="3483" y="20"/>
                    <a:pt x="3462" y="20"/>
                  </a:cubicBezTo>
                  <a:cubicBezTo>
                    <a:pt x="2295" y="1812"/>
                    <a:pt x="1390" y="3905"/>
                    <a:pt x="765" y="6219"/>
                  </a:cubicBezTo>
                  <a:lnTo>
                    <a:pt x="765" y="6240"/>
                  </a:lnTo>
                  <a:cubicBezTo>
                    <a:pt x="746" y="6300"/>
                    <a:pt x="725" y="6380"/>
                    <a:pt x="705" y="6441"/>
                  </a:cubicBezTo>
                  <a:cubicBezTo>
                    <a:pt x="544" y="7105"/>
                    <a:pt x="403" y="7770"/>
                    <a:pt x="282" y="8474"/>
                  </a:cubicBezTo>
                  <a:cubicBezTo>
                    <a:pt x="263" y="8554"/>
                    <a:pt x="263" y="8615"/>
                    <a:pt x="242" y="8675"/>
                  </a:cubicBezTo>
                  <a:cubicBezTo>
                    <a:pt x="201" y="8876"/>
                    <a:pt x="182" y="9077"/>
                    <a:pt x="142" y="9279"/>
                  </a:cubicBezTo>
                  <a:cubicBezTo>
                    <a:pt x="61" y="9923"/>
                    <a:pt x="0" y="10567"/>
                    <a:pt x="142" y="11171"/>
                  </a:cubicBezTo>
                  <a:lnTo>
                    <a:pt x="383" y="11635"/>
                  </a:lnTo>
                  <a:cubicBezTo>
                    <a:pt x="383" y="11614"/>
                    <a:pt x="383" y="11614"/>
                    <a:pt x="362" y="11594"/>
                  </a:cubicBezTo>
                  <a:cubicBezTo>
                    <a:pt x="61" y="10929"/>
                    <a:pt x="121" y="10105"/>
                    <a:pt x="222" y="9300"/>
                  </a:cubicBezTo>
                  <a:cubicBezTo>
                    <a:pt x="263" y="9098"/>
                    <a:pt x="282" y="8916"/>
                    <a:pt x="322" y="8736"/>
                  </a:cubicBezTo>
                  <a:cubicBezTo>
                    <a:pt x="322" y="8656"/>
                    <a:pt x="343" y="8575"/>
                    <a:pt x="362" y="8514"/>
                  </a:cubicBezTo>
                  <a:cubicBezTo>
                    <a:pt x="483" y="7810"/>
                    <a:pt x="625" y="7126"/>
                    <a:pt x="786" y="6461"/>
                  </a:cubicBezTo>
                  <a:cubicBezTo>
                    <a:pt x="805" y="6380"/>
                    <a:pt x="826" y="6321"/>
                    <a:pt x="846" y="6240"/>
                  </a:cubicBezTo>
                  <a:cubicBezTo>
                    <a:pt x="1470" y="3925"/>
                    <a:pt x="2375" y="1852"/>
                    <a:pt x="3543" y="81"/>
                  </a:cubicBezTo>
                  <a:cubicBezTo>
                    <a:pt x="3564" y="60"/>
                    <a:pt x="3543" y="20"/>
                    <a:pt x="3523" y="20"/>
                  </a:cubicBezTo>
                  <a:lnTo>
                    <a:pt x="3523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71"/>
            <p:cNvSpPr/>
            <p:nvPr/>
          </p:nvSpPr>
          <p:spPr>
            <a:xfrm>
              <a:off x="6316450" y="4013750"/>
              <a:ext cx="70975" cy="310200"/>
            </a:xfrm>
            <a:custGeom>
              <a:avLst/>
              <a:gdLst/>
              <a:ahLst/>
              <a:cxnLst/>
              <a:rect l="l" t="t" r="r" b="b"/>
              <a:pathLst>
                <a:path w="2839" h="12408" extrusionOk="0">
                  <a:moveTo>
                    <a:pt x="2798" y="0"/>
                  </a:moveTo>
                  <a:cubicBezTo>
                    <a:pt x="2785" y="0"/>
                    <a:pt x="2772" y="9"/>
                    <a:pt x="2758" y="9"/>
                  </a:cubicBezTo>
                  <a:lnTo>
                    <a:pt x="2758" y="30"/>
                  </a:lnTo>
                  <a:cubicBezTo>
                    <a:pt x="1853" y="1740"/>
                    <a:pt x="1349" y="3632"/>
                    <a:pt x="906" y="5443"/>
                  </a:cubicBezTo>
                  <a:lnTo>
                    <a:pt x="725" y="6229"/>
                  </a:lnTo>
                  <a:cubicBezTo>
                    <a:pt x="704" y="6289"/>
                    <a:pt x="704" y="6329"/>
                    <a:pt x="685" y="6390"/>
                  </a:cubicBezTo>
                  <a:cubicBezTo>
                    <a:pt x="524" y="7075"/>
                    <a:pt x="382" y="7759"/>
                    <a:pt x="283" y="8463"/>
                  </a:cubicBezTo>
                  <a:cubicBezTo>
                    <a:pt x="262" y="8524"/>
                    <a:pt x="262" y="8564"/>
                    <a:pt x="262" y="8624"/>
                  </a:cubicBezTo>
                  <a:cubicBezTo>
                    <a:pt x="60" y="9872"/>
                    <a:pt x="1" y="11141"/>
                    <a:pt x="141" y="12388"/>
                  </a:cubicBezTo>
                  <a:cubicBezTo>
                    <a:pt x="181" y="12408"/>
                    <a:pt x="202" y="12408"/>
                    <a:pt x="242" y="12408"/>
                  </a:cubicBezTo>
                  <a:cubicBezTo>
                    <a:pt x="81" y="11160"/>
                    <a:pt x="141" y="9912"/>
                    <a:pt x="342" y="8664"/>
                  </a:cubicBezTo>
                  <a:cubicBezTo>
                    <a:pt x="342" y="8624"/>
                    <a:pt x="342" y="8564"/>
                    <a:pt x="363" y="8524"/>
                  </a:cubicBezTo>
                  <a:cubicBezTo>
                    <a:pt x="463" y="7859"/>
                    <a:pt x="584" y="7195"/>
                    <a:pt x="725" y="6551"/>
                  </a:cubicBezTo>
                  <a:cubicBezTo>
                    <a:pt x="745" y="6490"/>
                    <a:pt x="766" y="6450"/>
                    <a:pt x="766" y="6390"/>
                  </a:cubicBezTo>
                  <a:cubicBezTo>
                    <a:pt x="846" y="6068"/>
                    <a:pt x="927" y="5765"/>
                    <a:pt x="986" y="5464"/>
                  </a:cubicBezTo>
                  <a:cubicBezTo>
                    <a:pt x="1429" y="3672"/>
                    <a:pt x="1933" y="1780"/>
                    <a:pt x="2838" y="70"/>
                  </a:cubicBezTo>
                  <a:lnTo>
                    <a:pt x="2838" y="30"/>
                  </a:lnTo>
                  <a:lnTo>
                    <a:pt x="2819" y="9"/>
                  </a:lnTo>
                  <a:cubicBezTo>
                    <a:pt x="2812" y="2"/>
                    <a:pt x="2805" y="0"/>
                    <a:pt x="279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71"/>
            <p:cNvSpPr/>
            <p:nvPr/>
          </p:nvSpPr>
          <p:spPr>
            <a:xfrm>
              <a:off x="6351150" y="4021525"/>
              <a:ext cx="61425" cy="267200"/>
            </a:xfrm>
            <a:custGeom>
              <a:avLst/>
              <a:gdLst/>
              <a:ahLst/>
              <a:cxnLst/>
              <a:rect l="l" t="t" r="r" b="b"/>
              <a:pathLst>
                <a:path w="2457" h="10688" extrusionOk="0">
                  <a:moveTo>
                    <a:pt x="2376" y="0"/>
                  </a:moveTo>
                  <a:cubicBezTo>
                    <a:pt x="1490" y="1973"/>
                    <a:pt x="846" y="4045"/>
                    <a:pt x="444" y="6160"/>
                  </a:cubicBezTo>
                  <a:lnTo>
                    <a:pt x="444" y="6179"/>
                  </a:lnTo>
                  <a:cubicBezTo>
                    <a:pt x="424" y="6219"/>
                    <a:pt x="424" y="6280"/>
                    <a:pt x="424" y="6321"/>
                  </a:cubicBezTo>
                  <a:cubicBezTo>
                    <a:pt x="304" y="6925"/>
                    <a:pt x="223" y="7507"/>
                    <a:pt x="143" y="8111"/>
                  </a:cubicBezTo>
                  <a:lnTo>
                    <a:pt x="143" y="8173"/>
                  </a:lnTo>
                  <a:lnTo>
                    <a:pt x="143" y="8272"/>
                  </a:lnTo>
                  <a:cubicBezTo>
                    <a:pt x="62" y="9018"/>
                    <a:pt x="1" y="9842"/>
                    <a:pt x="81" y="10688"/>
                  </a:cubicBezTo>
                  <a:cubicBezTo>
                    <a:pt x="102" y="10648"/>
                    <a:pt x="143" y="10607"/>
                    <a:pt x="162" y="10567"/>
                  </a:cubicBezTo>
                  <a:cubicBezTo>
                    <a:pt x="81" y="9762"/>
                    <a:pt x="143" y="8978"/>
                    <a:pt x="223" y="8293"/>
                  </a:cubicBezTo>
                  <a:lnTo>
                    <a:pt x="223" y="8173"/>
                  </a:lnTo>
                  <a:cubicBezTo>
                    <a:pt x="304" y="7528"/>
                    <a:pt x="384" y="6904"/>
                    <a:pt x="505" y="6260"/>
                  </a:cubicBezTo>
                  <a:cubicBezTo>
                    <a:pt x="524" y="6219"/>
                    <a:pt x="524" y="6179"/>
                    <a:pt x="524" y="6139"/>
                  </a:cubicBezTo>
                  <a:cubicBezTo>
                    <a:pt x="927" y="4026"/>
                    <a:pt x="1571" y="1973"/>
                    <a:pt x="2457" y="20"/>
                  </a:cubicBezTo>
                  <a:lnTo>
                    <a:pt x="2376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71"/>
            <p:cNvSpPr/>
            <p:nvPr/>
          </p:nvSpPr>
          <p:spPr>
            <a:xfrm>
              <a:off x="6399475" y="4026025"/>
              <a:ext cx="28725" cy="143950"/>
            </a:xfrm>
            <a:custGeom>
              <a:avLst/>
              <a:gdLst/>
              <a:ahLst/>
              <a:cxnLst/>
              <a:rect l="l" t="t" r="r" b="b"/>
              <a:pathLst>
                <a:path w="1149" h="5758" extrusionOk="0">
                  <a:moveTo>
                    <a:pt x="1068" y="1"/>
                  </a:moveTo>
                  <a:cubicBezTo>
                    <a:pt x="464" y="1793"/>
                    <a:pt x="121" y="3685"/>
                    <a:pt x="21" y="5577"/>
                  </a:cubicBezTo>
                  <a:cubicBezTo>
                    <a:pt x="21" y="5637"/>
                    <a:pt x="0" y="5677"/>
                    <a:pt x="0" y="5738"/>
                  </a:cubicBezTo>
                  <a:lnTo>
                    <a:pt x="0" y="5757"/>
                  </a:lnTo>
                  <a:cubicBezTo>
                    <a:pt x="21" y="5738"/>
                    <a:pt x="21" y="5717"/>
                    <a:pt x="21" y="5717"/>
                  </a:cubicBezTo>
                  <a:lnTo>
                    <a:pt x="21" y="5698"/>
                  </a:lnTo>
                  <a:lnTo>
                    <a:pt x="81" y="5637"/>
                  </a:lnTo>
                  <a:cubicBezTo>
                    <a:pt x="102" y="5617"/>
                    <a:pt x="81" y="5596"/>
                    <a:pt x="61" y="5577"/>
                  </a:cubicBezTo>
                  <a:cubicBezTo>
                    <a:pt x="81" y="5537"/>
                    <a:pt x="102" y="5497"/>
                    <a:pt x="102" y="5456"/>
                  </a:cubicBezTo>
                  <a:cubicBezTo>
                    <a:pt x="222" y="3605"/>
                    <a:pt x="564" y="1772"/>
                    <a:pt x="1148" y="22"/>
                  </a:cubicBezTo>
                  <a:lnTo>
                    <a:pt x="1068" y="1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71"/>
            <p:cNvSpPr/>
            <p:nvPr/>
          </p:nvSpPr>
          <p:spPr>
            <a:xfrm>
              <a:off x="6271175" y="4164425"/>
              <a:ext cx="130850" cy="20425"/>
            </a:xfrm>
            <a:custGeom>
              <a:avLst/>
              <a:gdLst/>
              <a:ahLst/>
              <a:cxnLst/>
              <a:rect l="l" t="t" r="r" b="b"/>
              <a:pathLst>
                <a:path w="5234" h="817" extrusionOk="0">
                  <a:moveTo>
                    <a:pt x="1248" y="1"/>
                  </a:moveTo>
                  <a:cubicBezTo>
                    <a:pt x="1227" y="1"/>
                    <a:pt x="1208" y="1"/>
                    <a:pt x="1208" y="20"/>
                  </a:cubicBezTo>
                  <a:lnTo>
                    <a:pt x="1187" y="20"/>
                  </a:lnTo>
                  <a:lnTo>
                    <a:pt x="1187" y="41"/>
                  </a:lnTo>
                  <a:cubicBezTo>
                    <a:pt x="1106" y="141"/>
                    <a:pt x="1026" y="262"/>
                    <a:pt x="886" y="363"/>
                  </a:cubicBezTo>
                  <a:cubicBezTo>
                    <a:pt x="744" y="463"/>
                    <a:pt x="604" y="524"/>
                    <a:pt x="462" y="524"/>
                  </a:cubicBezTo>
                  <a:cubicBezTo>
                    <a:pt x="322" y="503"/>
                    <a:pt x="161" y="444"/>
                    <a:pt x="20" y="302"/>
                  </a:cubicBezTo>
                  <a:lnTo>
                    <a:pt x="0" y="302"/>
                  </a:lnTo>
                  <a:lnTo>
                    <a:pt x="0" y="403"/>
                  </a:lnTo>
                  <a:cubicBezTo>
                    <a:pt x="100" y="484"/>
                    <a:pt x="202" y="544"/>
                    <a:pt x="322" y="584"/>
                  </a:cubicBezTo>
                  <a:cubicBezTo>
                    <a:pt x="363" y="584"/>
                    <a:pt x="422" y="605"/>
                    <a:pt x="462" y="605"/>
                  </a:cubicBezTo>
                  <a:cubicBezTo>
                    <a:pt x="623" y="605"/>
                    <a:pt x="784" y="544"/>
                    <a:pt x="945" y="444"/>
                  </a:cubicBezTo>
                  <a:cubicBezTo>
                    <a:pt x="1007" y="382"/>
                    <a:pt x="1066" y="323"/>
                    <a:pt x="1127" y="242"/>
                  </a:cubicBezTo>
                  <a:cubicBezTo>
                    <a:pt x="1147" y="221"/>
                    <a:pt x="1168" y="202"/>
                    <a:pt x="1187" y="162"/>
                  </a:cubicBezTo>
                  <a:cubicBezTo>
                    <a:pt x="1208" y="202"/>
                    <a:pt x="1208" y="221"/>
                    <a:pt x="1208" y="262"/>
                  </a:cubicBezTo>
                  <a:cubicBezTo>
                    <a:pt x="1268" y="423"/>
                    <a:pt x="1409" y="584"/>
                    <a:pt x="1590" y="624"/>
                  </a:cubicBezTo>
                  <a:lnTo>
                    <a:pt x="1611" y="624"/>
                  </a:lnTo>
                  <a:cubicBezTo>
                    <a:pt x="1670" y="645"/>
                    <a:pt x="1751" y="645"/>
                    <a:pt x="1831" y="645"/>
                  </a:cubicBezTo>
                  <a:cubicBezTo>
                    <a:pt x="2094" y="645"/>
                    <a:pt x="2335" y="524"/>
                    <a:pt x="2496" y="342"/>
                  </a:cubicBezTo>
                  <a:lnTo>
                    <a:pt x="2496" y="363"/>
                  </a:lnTo>
                  <a:cubicBezTo>
                    <a:pt x="2496" y="423"/>
                    <a:pt x="2515" y="484"/>
                    <a:pt x="2536" y="524"/>
                  </a:cubicBezTo>
                  <a:cubicBezTo>
                    <a:pt x="2577" y="605"/>
                    <a:pt x="2636" y="664"/>
                    <a:pt x="2697" y="705"/>
                  </a:cubicBezTo>
                  <a:cubicBezTo>
                    <a:pt x="2738" y="745"/>
                    <a:pt x="2778" y="766"/>
                    <a:pt x="2858" y="785"/>
                  </a:cubicBezTo>
                  <a:cubicBezTo>
                    <a:pt x="2933" y="806"/>
                    <a:pt x="3007" y="816"/>
                    <a:pt x="3079" y="816"/>
                  </a:cubicBezTo>
                  <a:cubicBezTo>
                    <a:pt x="3283" y="816"/>
                    <a:pt x="3475" y="738"/>
                    <a:pt x="3623" y="605"/>
                  </a:cubicBezTo>
                  <a:cubicBezTo>
                    <a:pt x="3643" y="584"/>
                    <a:pt x="3664" y="564"/>
                    <a:pt x="3683" y="524"/>
                  </a:cubicBezTo>
                  <a:lnTo>
                    <a:pt x="3704" y="544"/>
                  </a:lnTo>
                  <a:cubicBezTo>
                    <a:pt x="3804" y="664"/>
                    <a:pt x="3965" y="745"/>
                    <a:pt x="4086" y="766"/>
                  </a:cubicBezTo>
                  <a:cubicBezTo>
                    <a:pt x="4138" y="775"/>
                    <a:pt x="4191" y="779"/>
                    <a:pt x="4244" y="779"/>
                  </a:cubicBezTo>
                  <a:cubicBezTo>
                    <a:pt x="4541" y="779"/>
                    <a:pt x="4841" y="642"/>
                    <a:pt x="5011" y="403"/>
                  </a:cubicBezTo>
                  <a:cubicBezTo>
                    <a:pt x="5052" y="342"/>
                    <a:pt x="5092" y="302"/>
                    <a:pt x="5113" y="242"/>
                  </a:cubicBezTo>
                  <a:cubicBezTo>
                    <a:pt x="5132" y="221"/>
                    <a:pt x="5132" y="221"/>
                    <a:pt x="5132" y="202"/>
                  </a:cubicBezTo>
                  <a:cubicBezTo>
                    <a:pt x="5153" y="202"/>
                    <a:pt x="5153" y="181"/>
                    <a:pt x="5153" y="181"/>
                  </a:cubicBezTo>
                  <a:lnTo>
                    <a:pt x="5153" y="162"/>
                  </a:lnTo>
                  <a:lnTo>
                    <a:pt x="5213" y="101"/>
                  </a:lnTo>
                  <a:cubicBezTo>
                    <a:pt x="5234" y="81"/>
                    <a:pt x="5213" y="60"/>
                    <a:pt x="5193" y="41"/>
                  </a:cubicBezTo>
                  <a:cubicBezTo>
                    <a:pt x="5193" y="31"/>
                    <a:pt x="5188" y="25"/>
                    <a:pt x="5181" y="25"/>
                  </a:cubicBezTo>
                  <a:cubicBezTo>
                    <a:pt x="5173" y="25"/>
                    <a:pt x="5163" y="31"/>
                    <a:pt x="5153" y="41"/>
                  </a:cubicBezTo>
                  <a:lnTo>
                    <a:pt x="5132" y="41"/>
                  </a:lnTo>
                  <a:cubicBezTo>
                    <a:pt x="5113" y="101"/>
                    <a:pt x="5073" y="141"/>
                    <a:pt x="5052" y="202"/>
                  </a:cubicBezTo>
                  <a:cubicBezTo>
                    <a:pt x="5011" y="242"/>
                    <a:pt x="4992" y="302"/>
                    <a:pt x="4952" y="342"/>
                  </a:cubicBezTo>
                  <a:cubicBezTo>
                    <a:pt x="4798" y="564"/>
                    <a:pt x="4515" y="699"/>
                    <a:pt x="4249" y="699"/>
                  </a:cubicBezTo>
                  <a:cubicBezTo>
                    <a:pt x="4201" y="699"/>
                    <a:pt x="4153" y="694"/>
                    <a:pt x="4106" y="685"/>
                  </a:cubicBezTo>
                  <a:cubicBezTo>
                    <a:pt x="3965" y="664"/>
                    <a:pt x="3784" y="564"/>
                    <a:pt x="3744" y="423"/>
                  </a:cubicBezTo>
                  <a:lnTo>
                    <a:pt x="3723" y="423"/>
                  </a:lnTo>
                  <a:cubicBezTo>
                    <a:pt x="3723" y="403"/>
                    <a:pt x="3723" y="403"/>
                    <a:pt x="3704" y="403"/>
                  </a:cubicBezTo>
                  <a:cubicBezTo>
                    <a:pt x="3683" y="403"/>
                    <a:pt x="3664" y="403"/>
                    <a:pt x="3664" y="423"/>
                  </a:cubicBezTo>
                  <a:lnTo>
                    <a:pt x="3643" y="444"/>
                  </a:lnTo>
                  <a:lnTo>
                    <a:pt x="3643" y="463"/>
                  </a:lnTo>
                  <a:cubicBezTo>
                    <a:pt x="3519" y="634"/>
                    <a:pt x="3313" y="732"/>
                    <a:pt x="3086" y="732"/>
                  </a:cubicBezTo>
                  <a:cubicBezTo>
                    <a:pt x="3018" y="732"/>
                    <a:pt x="2948" y="723"/>
                    <a:pt x="2878" y="705"/>
                  </a:cubicBezTo>
                  <a:cubicBezTo>
                    <a:pt x="2818" y="685"/>
                    <a:pt x="2778" y="664"/>
                    <a:pt x="2738" y="645"/>
                  </a:cubicBezTo>
                  <a:cubicBezTo>
                    <a:pt x="2636" y="564"/>
                    <a:pt x="2596" y="463"/>
                    <a:pt x="2577" y="363"/>
                  </a:cubicBezTo>
                  <a:lnTo>
                    <a:pt x="2577" y="242"/>
                  </a:lnTo>
                  <a:cubicBezTo>
                    <a:pt x="2556" y="221"/>
                    <a:pt x="2556" y="202"/>
                    <a:pt x="2536" y="202"/>
                  </a:cubicBezTo>
                  <a:cubicBezTo>
                    <a:pt x="2530" y="196"/>
                    <a:pt x="2524" y="193"/>
                    <a:pt x="2519" y="193"/>
                  </a:cubicBezTo>
                  <a:cubicBezTo>
                    <a:pt x="2506" y="193"/>
                    <a:pt x="2496" y="208"/>
                    <a:pt x="2496" y="221"/>
                  </a:cubicBezTo>
                  <a:cubicBezTo>
                    <a:pt x="2354" y="423"/>
                    <a:pt x="2113" y="544"/>
                    <a:pt x="1831" y="564"/>
                  </a:cubicBezTo>
                  <a:cubicBezTo>
                    <a:pt x="1751" y="564"/>
                    <a:pt x="1670" y="564"/>
                    <a:pt x="1630" y="544"/>
                  </a:cubicBezTo>
                  <a:lnTo>
                    <a:pt x="1611" y="544"/>
                  </a:lnTo>
                  <a:cubicBezTo>
                    <a:pt x="1409" y="484"/>
                    <a:pt x="1248" y="262"/>
                    <a:pt x="1268" y="41"/>
                  </a:cubicBezTo>
                  <a:cubicBezTo>
                    <a:pt x="1268" y="20"/>
                    <a:pt x="1268" y="1"/>
                    <a:pt x="124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71"/>
            <p:cNvSpPr/>
            <p:nvPr/>
          </p:nvSpPr>
          <p:spPr>
            <a:xfrm>
              <a:off x="6270150" y="4220800"/>
              <a:ext cx="108725" cy="16850"/>
            </a:xfrm>
            <a:custGeom>
              <a:avLst/>
              <a:gdLst/>
              <a:ahLst/>
              <a:cxnLst/>
              <a:rect l="l" t="t" r="r" b="b"/>
              <a:pathLst>
                <a:path w="4349" h="674" extrusionOk="0">
                  <a:moveTo>
                    <a:pt x="785" y="0"/>
                  </a:moveTo>
                  <a:cubicBezTo>
                    <a:pt x="766" y="0"/>
                    <a:pt x="745" y="0"/>
                    <a:pt x="745" y="20"/>
                  </a:cubicBezTo>
                  <a:cubicBezTo>
                    <a:pt x="645" y="202"/>
                    <a:pt x="503" y="382"/>
                    <a:pt x="302" y="382"/>
                  </a:cubicBezTo>
                  <a:cubicBezTo>
                    <a:pt x="243" y="382"/>
                    <a:pt x="162" y="363"/>
                    <a:pt x="101" y="342"/>
                  </a:cubicBezTo>
                  <a:cubicBezTo>
                    <a:pt x="61" y="322"/>
                    <a:pt x="20" y="301"/>
                    <a:pt x="1" y="282"/>
                  </a:cubicBezTo>
                  <a:lnTo>
                    <a:pt x="1" y="382"/>
                  </a:lnTo>
                  <a:cubicBezTo>
                    <a:pt x="20" y="403"/>
                    <a:pt x="41" y="403"/>
                    <a:pt x="61" y="403"/>
                  </a:cubicBezTo>
                  <a:lnTo>
                    <a:pt x="181" y="462"/>
                  </a:lnTo>
                  <a:cubicBezTo>
                    <a:pt x="208" y="462"/>
                    <a:pt x="235" y="472"/>
                    <a:pt x="262" y="472"/>
                  </a:cubicBezTo>
                  <a:cubicBezTo>
                    <a:pt x="275" y="472"/>
                    <a:pt x="289" y="469"/>
                    <a:pt x="302" y="462"/>
                  </a:cubicBezTo>
                  <a:cubicBezTo>
                    <a:pt x="484" y="462"/>
                    <a:pt x="605" y="363"/>
                    <a:pt x="705" y="221"/>
                  </a:cubicBezTo>
                  <a:lnTo>
                    <a:pt x="745" y="181"/>
                  </a:lnTo>
                  <a:cubicBezTo>
                    <a:pt x="745" y="202"/>
                    <a:pt x="766" y="242"/>
                    <a:pt x="785" y="282"/>
                  </a:cubicBezTo>
                  <a:cubicBezTo>
                    <a:pt x="825" y="403"/>
                    <a:pt x="927" y="503"/>
                    <a:pt x="1067" y="583"/>
                  </a:cubicBezTo>
                  <a:cubicBezTo>
                    <a:pt x="1161" y="642"/>
                    <a:pt x="1281" y="673"/>
                    <a:pt x="1410" y="673"/>
                  </a:cubicBezTo>
                  <a:cubicBezTo>
                    <a:pt x="1502" y="673"/>
                    <a:pt x="1599" y="657"/>
                    <a:pt x="1692" y="623"/>
                  </a:cubicBezTo>
                  <a:cubicBezTo>
                    <a:pt x="1853" y="564"/>
                    <a:pt x="1993" y="483"/>
                    <a:pt x="2114" y="342"/>
                  </a:cubicBezTo>
                  <a:cubicBezTo>
                    <a:pt x="2114" y="322"/>
                    <a:pt x="2135" y="322"/>
                    <a:pt x="2135" y="301"/>
                  </a:cubicBezTo>
                  <a:cubicBezTo>
                    <a:pt x="2154" y="322"/>
                    <a:pt x="2175" y="363"/>
                    <a:pt x="2194" y="382"/>
                  </a:cubicBezTo>
                  <a:cubicBezTo>
                    <a:pt x="2287" y="549"/>
                    <a:pt x="2481" y="647"/>
                    <a:pt x="2699" y="647"/>
                  </a:cubicBezTo>
                  <a:cubicBezTo>
                    <a:pt x="2718" y="647"/>
                    <a:pt x="2738" y="646"/>
                    <a:pt x="2758" y="644"/>
                  </a:cubicBezTo>
                  <a:cubicBezTo>
                    <a:pt x="2999" y="644"/>
                    <a:pt x="3222" y="503"/>
                    <a:pt x="3383" y="301"/>
                  </a:cubicBezTo>
                  <a:cubicBezTo>
                    <a:pt x="3383" y="282"/>
                    <a:pt x="3402" y="282"/>
                    <a:pt x="3402" y="261"/>
                  </a:cubicBezTo>
                  <a:lnTo>
                    <a:pt x="3463" y="322"/>
                  </a:lnTo>
                  <a:cubicBezTo>
                    <a:pt x="3563" y="422"/>
                    <a:pt x="3705" y="443"/>
                    <a:pt x="3845" y="443"/>
                  </a:cubicBezTo>
                  <a:cubicBezTo>
                    <a:pt x="3888" y="448"/>
                    <a:pt x="3930" y="451"/>
                    <a:pt x="3973" y="451"/>
                  </a:cubicBezTo>
                  <a:cubicBezTo>
                    <a:pt x="4090" y="451"/>
                    <a:pt x="4205" y="432"/>
                    <a:pt x="4308" y="403"/>
                  </a:cubicBezTo>
                  <a:cubicBezTo>
                    <a:pt x="4328" y="382"/>
                    <a:pt x="4349" y="342"/>
                    <a:pt x="4349" y="301"/>
                  </a:cubicBezTo>
                  <a:lnTo>
                    <a:pt x="4349" y="301"/>
                  </a:lnTo>
                  <a:cubicBezTo>
                    <a:pt x="4228" y="347"/>
                    <a:pt x="4095" y="370"/>
                    <a:pt x="3967" y="370"/>
                  </a:cubicBezTo>
                  <a:cubicBezTo>
                    <a:pt x="3926" y="370"/>
                    <a:pt x="3885" y="367"/>
                    <a:pt x="3845" y="363"/>
                  </a:cubicBezTo>
                  <a:cubicBezTo>
                    <a:pt x="3664" y="342"/>
                    <a:pt x="3544" y="322"/>
                    <a:pt x="3463" y="202"/>
                  </a:cubicBezTo>
                  <a:cubicBezTo>
                    <a:pt x="3463" y="202"/>
                    <a:pt x="3442" y="181"/>
                    <a:pt x="3442" y="161"/>
                  </a:cubicBezTo>
                  <a:cubicBezTo>
                    <a:pt x="3442" y="140"/>
                    <a:pt x="3423" y="140"/>
                    <a:pt x="3402" y="140"/>
                  </a:cubicBezTo>
                  <a:lnTo>
                    <a:pt x="3383" y="140"/>
                  </a:lnTo>
                  <a:lnTo>
                    <a:pt x="3362" y="161"/>
                  </a:lnTo>
                  <a:cubicBezTo>
                    <a:pt x="3222" y="403"/>
                    <a:pt x="2999" y="564"/>
                    <a:pt x="2758" y="564"/>
                  </a:cubicBezTo>
                  <a:cubicBezTo>
                    <a:pt x="2740" y="565"/>
                    <a:pt x="2722" y="566"/>
                    <a:pt x="2704" y="566"/>
                  </a:cubicBezTo>
                  <a:cubicBezTo>
                    <a:pt x="2496" y="566"/>
                    <a:pt x="2270" y="464"/>
                    <a:pt x="2215" y="242"/>
                  </a:cubicBezTo>
                  <a:cubicBezTo>
                    <a:pt x="2194" y="221"/>
                    <a:pt x="2194" y="221"/>
                    <a:pt x="2194" y="202"/>
                  </a:cubicBezTo>
                  <a:cubicBezTo>
                    <a:pt x="2194" y="181"/>
                    <a:pt x="2175" y="181"/>
                    <a:pt x="2175" y="181"/>
                  </a:cubicBezTo>
                  <a:cubicBezTo>
                    <a:pt x="2168" y="174"/>
                    <a:pt x="2161" y="172"/>
                    <a:pt x="2155" y="172"/>
                  </a:cubicBezTo>
                  <a:cubicBezTo>
                    <a:pt x="2143" y="172"/>
                    <a:pt x="2135" y="181"/>
                    <a:pt x="2135" y="181"/>
                  </a:cubicBezTo>
                  <a:cubicBezTo>
                    <a:pt x="1993" y="363"/>
                    <a:pt x="1832" y="483"/>
                    <a:pt x="1671" y="543"/>
                  </a:cubicBezTo>
                  <a:cubicBezTo>
                    <a:pt x="1583" y="570"/>
                    <a:pt x="1495" y="585"/>
                    <a:pt x="1410" y="585"/>
                  </a:cubicBezTo>
                  <a:cubicBezTo>
                    <a:pt x="1301" y="585"/>
                    <a:pt x="1198" y="560"/>
                    <a:pt x="1107" y="503"/>
                  </a:cubicBezTo>
                  <a:cubicBezTo>
                    <a:pt x="927" y="403"/>
                    <a:pt x="806" y="221"/>
                    <a:pt x="825" y="60"/>
                  </a:cubicBezTo>
                  <a:lnTo>
                    <a:pt x="825" y="41"/>
                  </a:lnTo>
                  <a:cubicBezTo>
                    <a:pt x="825" y="20"/>
                    <a:pt x="806" y="0"/>
                    <a:pt x="78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71"/>
            <p:cNvSpPr/>
            <p:nvPr/>
          </p:nvSpPr>
          <p:spPr>
            <a:xfrm>
              <a:off x="5488650" y="3817575"/>
              <a:ext cx="1764825" cy="469150"/>
            </a:xfrm>
            <a:custGeom>
              <a:avLst/>
              <a:gdLst/>
              <a:ahLst/>
              <a:cxnLst/>
              <a:rect l="l" t="t" r="r" b="b"/>
              <a:pathLst>
                <a:path w="70593" h="18766" extrusionOk="0">
                  <a:moveTo>
                    <a:pt x="69467" y="1"/>
                  </a:moveTo>
                  <a:cubicBezTo>
                    <a:pt x="69332" y="1"/>
                    <a:pt x="69194" y="28"/>
                    <a:pt x="69062" y="86"/>
                  </a:cubicBezTo>
                  <a:cubicBezTo>
                    <a:pt x="64352" y="2220"/>
                    <a:pt x="58515" y="4857"/>
                    <a:pt x="52557" y="5641"/>
                  </a:cubicBezTo>
                  <a:cubicBezTo>
                    <a:pt x="50504" y="5904"/>
                    <a:pt x="48370" y="5964"/>
                    <a:pt x="46296" y="6025"/>
                  </a:cubicBezTo>
                  <a:cubicBezTo>
                    <a:pt x="43720" y="6105"/>
                    <a:pt x="41043" y="6186"/>
                    <a:pt x="38406" y="6669"/>
                  </a:cubicBezTo>
                  <a:cubicBezTo>
                    <a:pt x="33293" y="7614"/>
                    <a:pt x="28644" y="10029"/>
                    <a:pt x="24135" y="12364"/>
                  </a:cubicBezTo>
                  <a:cubicBezTo>
                    <a:pt x="23049" y="12928"/>
                    <a:pt x="21921" y="13492"/>
                    <a:pt x="20834" y="14036"/>
                  </a:cubicBezTo>
                  <a:cubicBezTo>
                    <a:pt x="18559" y="15163"/>
                    <a:pt x="16627" y="16008"/>
                    <a:pt x="14595" y="16430"/>
                  </a:cubicBezTo>
                  <a:cubicBezTo>
                    <a:pt x="13450" y="16672"/>
                    <a:pt x="12293" y="16776"/>
                    <a:pt x="11138" y="16776"/>
                  </a:cubicBezTo>
                  <a:cubicBezTo>
                    <a:pt x="7760" y="16776"/>
                    <a:pt x="4395" y="15886"/>
                    <a:pt x="1409" y="14941"/>
                  </a:cubicBezTo>
                  <a:cubicBezTo>
                    <a:pt x="1310" y="14910"/>
                    <a:pt x="1210" y="14896"/>
                    <a:pt x="1112" y="14896"/>
                  </a:cubicBezTo>
                  <a:cubicBezTo>
                    <a:pt x="694" y="14896"/>
                    <a:pt x="313" y="15161"/>
                    <a:pt x="182" y="15585"/>
                  </a:cubicBezTo>
                  <a:cubicBezTo>
                    <a:pt x="0" y="16108"/>
                    <a:pt x="303" y="16672"/>
                    <a:pt x="827" y="16833"/>
                  </a:cubicBezTo>
                  <a:cubicBezTo>
                    <a:pt x="3946" y="17839"/>
                    <a:pt x="7509" y="18765"/>
                    <a:pt x="11132" y="18765"/>
                  </a:cubicBezTo>
                  <a:cubicBezTo>
                    <a:pt x="12421" y="18765"/>
                    <a:pt x="13709" y="18645"/>
                    <a:pt x="14997" y="18384"/>
                  </a:cubicBezTo>
                  <a:cubicBezTo>
                    <a:pt x="17392" y="17880"/>
                    <a:pt x="19627" y="16854"/>
                    <a:pt x="21699" y="15827"/>
                  </a:cubicBezTo>
                  <a:cubicBezTo>
                    <a:pt x="22826" y="15263"/>
                    <a:pt x="23953" y="14680"/>
                    <a:pt x="25040" y="14116"/>
                  </a:cubicBezTo>
                  <a:cubicBezTo>
                    <a:pt x="29428" y="11862"/>
                    <a:pt x="33937" y="9506"/>
                    <a:pt x="38768" y="8620"/>
                  </a:cubicBezTo>
                  <a:cubicBezTo>
                    <a:pt x="41245" y="8158"/>
                    <a:pt x="43841" y="8097"/>
                    <a:pt x="46357" y="8017"/>
                  </a:cubicBezTo>
                  <a:cubicBezTo>
                    <a:pt x="48470" y="7957"/>
                    <a:pt x="50665" y="7896"/>
                    <a:pt x="52818" y="7614"/>
                  </a:cubicBezTo>
                  <a:cubicBezTo>
                    <a:pt x="59058" y="6790"/>
                    <a:pt x="65056" y="4071"/>
                    <a:pt x="69868" y="1898"/>
                  </a:cubicBezTo>
                  <a:cubicBezTo>
                    <a:pt x="70370" y="1677"/>
                    <a:pt x="70592" y="1073"/>
                    <a:pt x="70370" y="590"/>
                  </a:cubicBezTo>
                  <a:cubicBezTo>
                    <a:pt x="70207" y="218"/>
                    <a:pt x="69846" y="1"/>
                    <a:pt x="6946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71"/>
            <p:cNvSpPr/>
            <p:nvPr/>
          </p:nvSpPr>
          <p:spPr>
            <a:xfrm>
              <a:off x="6630950" y="3928525"/>
              <a:ext cx="60400" cy="133750"/>
            </a:xfrm>
            <a:custGeom>
              <a:avLst/>
              <a:gdLst/>
              <a:ahLst/>
              <a:cxnLst/>
              <a:rect l="l" t="t" r="r" b="b"/>
              <a:pathLst>
                <a:path w="2416" h="5350" extrusionOk="0">
                  <a:moveTo>
                    <a:pt x="395" y="1"/>
                  </a:moveTo>
                  <a:cubicBezTo>
                    <a:pt x="275" y="1"/>
                    <a:pt x="158" y="65"/>
                    <a:pt x="102" y="178"/>
                  </a:cubicBezTo>
                  <a:cubicBezTo>
                    <a:pt x="0" y="339"/>
                    <a:pt x="81" y="540"/>
                    <a:pt x="242" y="640"/>
                  </a:cubicBezTo>
                  <a:cubicBezTo>
                    <a:pt x="625" y="841"/>
                    <a:pt x="1128" y="1284"/>
                    <a:pt x="1329" y="1687"/>
                  </a:cubicBezTo>
                  <a:cubicBezTo>
                    <a:pt x="1731" y="2593"/>
                    <a:pt x="1731" y="3740"/>
                    <a:pt x="1289" y="4907"/>
                  </a:cubicBezTo>
                  <a:cubicBezTo>
                    <a:pt x="1229" y="5068"/>
                    <a:pt x="1310" y="5269"/>
                    <a:pt x="1490" y="5331"/>
                  </a:cubicBezTo>
                  <a:cubicBezTo>
                    <a:pt x="1530" y="5350"/>
                    <a:pt x="1570" y="5350"/>
                    <a:pt x="1611" y="5350"/>
                  </a:cubicBezTo>
                  <a:cubicBezTo>
                    <a:pt x="1731" y="5350"/>
                    <a:pt x="1852" y="5269"/>
                    <a:pt x="1913" y="5129"/>
                  </a:cubicBezTo>
                  <a:cubicBezTo>
                    <a:pt x="2416" y="3801"/>
                    <a:pt x="2416" y="2492"/>
                    <a:pt x="1933" y="1426"/>
                  </a:cubicBezTo>
                  <a:cubicBezTo>
                    <a:pt x="1651" y="822"/>
                    <a:pt x="1028" y="298"/>
                    <a:pt x="545" y="36"/>
                  </a:cubicBezTo>
                  <a:cubicBezTo>
                    <a:pt x="497" y="12"/>
                    <a:pt x="445" y="1"/>
                    <a:pt x="39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71"/>
            <p:cNvSpPr/>
            <p:nvPr/>
          </p:nvSpPr>
          <p:spPr>
            <a:xfrm>
              <a:off x="6637500" y="3926850"/>
              <a:ext cx="83575" cy="118850"/>
            </a:xfrm>
            <a:custGeom>
              <a:avLst/>
              <a:gdLst/>
              <a:ahLst/>
              <a:cxnLst/>
              <a:rect l="l" t="t" r="r" b="b"/>
              <a:pathLst>
                <a:path w="3343" h="4754" extrusionOk="0">
                  <a:moveTo>
                    <a:pt x="357" y="0"/>
                  </a:moveTo>
                  <a:cubicBezTo>
                    <a:pt x="194" y="0"/>
                    <a:pt x="57" y="99"/>
                    <a:pt x="20" y="264"/>
                  </a:cubicBezTo>
                  <a:cubicBezTo>
                    <a:pt x="1" y="446"/>
                    <a:pt x="122" y="626"/>
                    <a:pt x="302" y="647"/>
                  </a:cubicBezTo>
                  <a:cubicBezTo>
                    <a:pt x="725" y="728"/>
                    <a:pt x="1349" y="1010"/>
                    <a:pt x="1651" y="1332"/>
                  </a:cubicBezTo>
                  <a:cubicBezTo>
                    <a:pt x="2336" y="2076"/>
                    <a:pt x="2658" y="3163"/>
                    <a:pt x="2597" y="4411"/>
                  </a:cubicBezTo>
                  <a:cubicBezTo>
                    <a:pt x="2597" y="4592"/>
                    <a:pt x="2738" y="4754"/>
                    <a:pt x="2919" y="4754"/>
                  </a:cubicBezTo>
                  <a:lnTo>
                    <a:pt x="2940" y="4754"/>
                  </a:lnTo>
                  <a:cubicBezTo>
                    <a:pt x="3101" y="4754"/>
                    <a:pt x="3262" y="4612"/>
                    <a:pt x="3262" y="4451"/>
                  </a:cubicBezTo>
                  <a:cubicBezTo>
                    <a:pt x="3342" y="3022"/>
                    <a:pt x="2940" y="1754"/>
                    <a:pt x="2154" y="889"/>
                  </a:cubicBezTo>
                  <a:cubicBezTo>
                    <a:pt x="1711" y="406"/>
                    <a:pt x="946" y="103"/>
                    <a:pt x="403" y="3"/>
                  </a:cubicBezTo>
                  <a:cubicBezTo>
                    <a:pt x="388" y="1"/>
                    <a:pt x="372" y="0"/>
                    <a:pt x="357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71"/>
            <p:cNvSpPr/>
            <p:nvPr/>
          </p:nvSpPr>
          <p:spPr>
            <a:xfrm>
              <a:off x="6650600" y="3924850"/>
              <a:ext cx="94100" cy="109775"/>
            </a:xfrm>
            <a:custGeom>
              <a:avLst/>
              <a:gdLst/>
              <a:ahLst/>
              <a:cxnLst/>
              <a:rect l="l" t="t" r="r" b="b"/>
              <a:pathLst>
                <a:path w="3764" h="4391" extrusionOk="0">
                  <a:moveTo>
                    <a:pt x="330" y="1"/>
                  </a:moveTo>
                  <a:cubicBezTo>
                    <a:pt x="162" y="1"/>
                    <a:pt x="20" y="154"/>
                    <a:pt x="20" y="325"/>
                  </a:cubicBezTo>
                  <a:cubicBezTo>
                    <a:pt x="0" y="505"/>
                    <a:pt x="140" y="647"/>
                    <a:pt x="342" y="666"/>
                  </a:cubicBezTo>
                  <a:cubicBezTo>
                    <a:pt x="765" y="687"/>
                    <a:pt x="1429" y="867"/>
                    <a:pt x="1771" y="1170"/>
                  </a:cubicBezTo>
                  <a:cubicBezTo>
                    <a:pt x="2536" y="1814"/>
                    <a:pt x="2999" y="2840"/>
                    <a:pt x="3100" y="4088"/>
                  </a:cubicBezTo>
                  <a:cubicBezTo>
                    <a:pt x="3119" y="4270"/>
                    <a:pt x="3261" y="4391"/>
                    <a:pt x="3422" y="4391"/>
                  </a:cubicBezTo>
                  <a:lnTo>
                    <a:pt x="3462" y="4391"/>
                  </a:lnTo>
                  <a:cubicBezTo>
                    <a:pt x="3643" y="4370"/>
                    <a:pt x="3763" y="4230"/>
                    <a:pt x="3763" y="4028"/>
                  </a:cubicBezTo>
                  <a:cubicBezTo>
                    <a:pt x="3643" y="2619"/>
                    <a:pt x="3100" y="1431"/>
                    <a:pt x="2193" y="666"/>
                  </a:cubicBezTo>
                  <a:cubicBezTo>
                    <a:pt x="1710" y="244"/>
                    <a:pt x="905" y="22"/>
                    <a:pt x="362" y="3"/>
                  </a:cubicBezTo>
                  <a:cubicBezTo>
                    <a:pt x="352" y="1"/>
                    <a:pt x="341" y="1"/>
                    <a:pt x="330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71"/>
            <p:cNvSpPr/>
            <p:nvPr/>
          </p:nvSpPr>
          <p:spPr>
            <a:xfrm>
              <a:off x="6391950" y="3962275"/>
              <a:ext cx="59875" cy="133750"/>
            </a:xfrm>
            <a:custGeom>
              <a:avLst/>
              <a:gdLst/>
              <a:ahLst/>
              <a:cxnLst/>
              <a:rect l="l" t="t" r="r" b="b"/>
              <a:pathLst>
                <a:path w="2395" h="5350" extrusionOk="0">
                  <a:moveTo>
                    <a:pt x="376" y="0"/>
                  </a:moveTo>
                  <a:cubicBezTo>
                    <a:pt x="255" y="0"/>
                    <a:pt x="138" y="68"/>
                    <a:pt x="81" y="196"/>
                  </a:cubicBezTo>
                  <a:cubicBezTo>
                    <a:pt x="0" y="357"/>
                    <a:pt x="60" y="538"/>
                    <a:pt x="221" y="639"/>
                  </a:cubicBezTo>
                  <a:cubicBezTo>
                    <a:pt x="604" y="841"/>
                    <a:pt x="1127" y="1283"/>
                    <a:pt x="1308" y="1686"/>
                  </a:cubicBezTo>
                  <a:cubicBezTo>
                    <a:pt x="1710" y="2612"/>
                    <a:pt x="1710" y="3739"/>
                    <a:pt x="1267" y="4907"/>
                  </a:cubicBezTo>
                  <a:cubicBezTo>
                    <a:pt x="1208" y="5087"/>
                    <a:pt x="1288" y="5269"/>
                    <a:pt x="1469" y="5328"/>
                  </a:cubicBezTo>
                  <a:cubicBezTo>
                    <a:pt x="1509" y="5349"/>
                    <a:pt x="1549" y="5349"/>
                    <a:pt x="1589" y="5349"/>
                  </a:cubicBezTo>
                  <a:cubicBezTo>
                    <a:pt x="1710" y="5349"/>
                    <a:pt x="1852" y="5269"/>
                    <a:pt x="1892" y="5148"/>
                  </a:cubicBezTo>
                  <a:cubicBezTo>
                    <a:pt x="2395" y="3820"/>
                    <a:pt x="2395" y="2491"/>
                    <a:pt x="1911" y="1423"/>
                  </a:cubicBezTo>
                  <a:cubicBezTo>
                    <a:pt x="1630" y="820"/>
                    <a:pt x="1007" y="296"/>
                    <a:pt x="523" y="35"/>
                  </a:cubicBezTo>
                  <a:cubicBezTo>
                    <a:pt x="476" y="12"/>
                    <a:pt x="426" y="0"/>
                    <a:pt x="376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71"/>
            <p:cNvSpPr/>
            <p:nvPr/>
          </p:nvSpPr>
          <p:spPr>
            <a:xfrm>
              <a:off x="6397975" y="3960550"/>
              <a:ext cx="83550" cy="118850"/>
            </a:xfrm>
            <a:custGeom>
              <a:avLst/>
              <a:gdLst/>
              <a:ahLst/>
              <a:cxnLst/>
              <a:rect l="l" t="t" r="r" b="b"/>
              <a:pathLst>
                <a:path w="3342" h="4754" extrusionOk="0">
                  <a:moveTo>
                    <a:pt x="384" y="1"/>
                  </a:moveTo>
                  <a:cubicBezTo>
                    <a:pt x="217" y="1"/>
                    <a:pt x="59" y="117"/>
                    <a:pt x="41" y="285"/>
                  </a:cubicBezTo>
                  <a:cubicBezTo>
                    <a:pt x="1" y="467"/>
                    <a:pt x="121" y="628"/>
                    <a:pt x="302" y="668"/>
                  </a:cubicBezTo>
                  <a:cubicBezTo>
                    <a:pt x="725" y="728"/>
                    <a:pt x="1348" y="1009"/>
                    <a:pt x="1651" y="1331"/>
                  </a:cubicBezTo>
                  <a:cubicBezTo>
                    <a:pt x="2336" y="2077"/>
                    <a:pt x="2658" y="3164"/>
                    <a:pt x="2596" y="4412"/>
                  </a:cubicBezTo>
                  <a:cubicBezTo>
                    <a:pt x="2596" y="4592"/>
                    <a:pt x="2738" y="4753"/>
                    <a:pt x="2918" y="4753"/>
                  </a:cubicBezTo>
                  <a:lnTo>
                    <a:pt x="2939" y="4753"/>
                  </a:lnTo>
                  <a:cubicBezTo>
                    <a:pt x="3100" y="4753"/>
                    <a:pt x="3261" y="4633"/>
                    <a:pt x="3261" y="4452"/>
                  </a:cubicBezTo>
                  <a:cubicBezTo>
                    <a:pt x="3342" y="3022"/>
                    <a:pt x="2939" y="1774"/>
                    <a:pt x="2154" y="889"/>
                  </a:cubicBezTo>
                  <a:cubicBezTo>
                    <a:pt x="1711" y="426"/>
                    <a:pt x="946" y="104"/>
                    <a:pt x="423" y="3"/>
                  </a:cubicBezTo>
                  <a:cubicBezTo>
                    <a:pt x="410" y="2"/>
                    <a:pt x="397" y="1"/>
                    <a:pt x="384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71"/>
            <p:cNvSpPr/>
            <p:nvPr/>
          </p:nvSpPr>
          <p:spPr>
            <a:xfrm>
              <a:off x="6411550" y="3958600"/>
              <a:ext cx="94150" cy="109725"/>
            </a:xfrm>
            <a:custGeom>
              <a:avLst/>
              <a:gdLst/>
              <a:ahLst/>
              <a:cxnLst/>
              <a:rect l="l" t="t" r="r" b="b"/>
              <a:pathLst>
                <a:path w="3766" h="4389" extrusionOk="0">
                  <a:moveTo>
                    <a:pt x="343" y="0"/>
                  </a:moveTo>
                  <a:cubicBezTo>
                    <a:pt x="161" y="0"/>
                    <a:pt x="0" y="142"/>
                    <a:pt x="0" y="323"/>
                  </a:cubicBezTo>
                  <a:cubicBezTo>
                    <a:pt x="0" y="504"/>
                    <a:pt x="142" y="666"/>
                    <a:pt x="322" y="666"/>
                  </a:cubicBezTo>
                  <a:cubicBezTo>
                    <a:pt x="746" y="685"/>
                    <a:pt x="1409" y="867"/>
                    <a:pt x="1752" y="1168"/>
                  </a:cubicBezTo>
                  <a:cubicBezTo>
                    <a:pt x="2517" y="1812"/>
                    <a:pt x="2979" y="2859"/>
                    <a:pt x="3081" y="4087"/>
                  </a:cubicBezTo>
                  <a:cubicBezTo>
                    <a:pt x="3100" y="4268"/>
                    <a:pt x="3242" y="4388"/>
                    <a:pt x="3403" y="4388"/>
                  </a:cubicBezTo>
                  <a:lnTo>
                    <a:pt x="3443" y="4388"/>
                  </a:lnTo>
                  <a:cubicBezTo>
                    <a:pt x="3623" y="4388"/>
                    <a:pt x="3765" y="4227"/>
                    <a:pt x="3744" y="4047"/>
                  </a:cubicBezTo>
                  <a:cubicBezTo>
                    <a:pt x="3623" y="2617"/>
                    <a:pt x="3081" y="1430"/>
                    <a:pt x="2174" y="666"/>
                  </a:cubicBezTo>
                  <a:cubicBezTo>
                    <a:pt x="1691" y="242"/>
                    <a:pt x="886" y="21"/>
                    <a:pt x="343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71"/>
            <p:cNvSpPr/>
            <p:nvPr/>
          </p:nvSpPr>
          <p:spPr>
            <a:xfrm>
              <a:off x="6799025" y="3633150"/>
              <a:ext cx="343200" cy="356625"/>
            </a:xfrm>
            <a:custGeom>
              <a:avLst/>
              <a:gdLst/>
              <a:ahLst/>
              <a:cxnLst/>
              <a:rect l="l" t="t" r="r" b="b"/>
              <a:pathLst>
                <a:path w="13728" h="14265" extrusionOk="0">
                  <a:moveTo>
                    <a:pt x="13547" y="1"/>
                  </a:moveTo>
                  <a:cubicBezTo>
                    <a:pt x="13494" y="1"/>
                    <a:pt x="13443" y="28"/>
                    <a:pt x="13406" y="77"/>
                  </a:cubicBezTo>
                  <a:cubicBezTo>
                    <a:pt x="12501" y="1325"/>
                    <a:pt x="11554" y="2573"/>
                    <a:pt x="10569" y="3780"/>
                  </a:cubicBezTo>
                  <a:cubicBezTo>
                    <a:pt x="9582" y="4988"/>
                    <a:pt x="8556" y="6155"/>
                    <a:pt x="7509" y="7302"/>
                  </a:cubicBezTo>
                  <a:cubicBezTo>
                    <a:pt x="6441" y="8450"/>
                    <a:pt x="5355" y="9537"/>
                    <a:pt x="4187" y="10563"/>
                  </a:cubicBezTo>
                  <a:cubicBezTo>
                    <a:pt x="3041" y="11550"/>
                    <a:pt x="1812" y="12516"/>
                    <a:pt x="504" y="13080"/>
                  </a:cubicBezTo>
                  <a:lnTo>
                    <a:pt x="464" y="13080"/>
                  </a:lnTo>
                  <a:cubicBezTo>
                    <a:pt x="443" y="13099"/>
                    <a:pt x="443" y="13099"/>
                    <a:pt x="424" y="13099"/>
                  </a:cubicBezTo>
                  <a:cubicBezTo>
                    <a:pt x="121" y="13260"/>
                    <a:pt x="0" y="13622"/>
                    <a:pt x="142" y="13925"/>
                  </a:cubicBezTo>
                  <a:cubicBezTo>
                    <a:pt x="258" y="14142"/>
                    <a:pt x="478" y="14265"/>
                    <a:pt x="704" y="14265"/>
                  </a:cubicBezTo>
                  <a:cubicBezTo>
                    <a:pt x="793" y="14265"/>
                    <a:pt x="882" y="14246"/>
                    <a:pt x="966" y="14207"/>
                  </a:cubicBezTo>
                  <a:cubicBezTo>
                    <a:pt x="1731" y="13824"/>
                    <a:pt x="2437" y="13381"/>
                    <a:pt x="3060" y="12878"/>
                  </a:cubicBezTo>
                  <a:lnTo>
                    <a:pt x="3543" y="12516"/>
                  </a:lnTo>
                  <a:lnTo>
                    <a:pt x="4007" y="12113"/>
                  </a:lnTo>
                  <a:lnTo>
                    <a:pt x="4450" y="11711"/>
                  </a:lnTo>
                  <a:lnTo>
                    <a:pt x="4871" y="11308"/>
                  </a:lnTo>
                  <a:cubicBezTo>
                    <a:pt x="6020" y="10200"/>
                    <a:pt x="7086" y="9014"/>
                    <a:pt x="8092" y="7825"/>
                  </a:cubicBezTo>
                  <a:cubicBezTo>
                    <a:pt x="9098" y="6618"/>
                    <a:pt x="10065" y="5370"/>
                    <a:pt x="11011" y="4122"/>
                  </a:cubicBezTo>
                  <a:cubicBezTo>
                    <a:pt x="11937" y="2854"/>
                    <a:pt x="12842" y="1566"/>
                    <a:pt x="13688" y="257"/>
                  </a:cubicBezTo>
                  <a:cubicBezTo>
                    <a:pt x="13728" y="176"/>
                    <a:pt x="13709" y="77"/>
                    <a:pt x="13647" y="36"/>
                  </a:cubicBezTo>
                  <a:cubicBezTo>
                    <a:pt x="13616" y="12"/>
                    <a:pt x="13581" y="1"/>
                    <a:pt x="1354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71"/>
            <p:cNvSpPr/>
            <p:nvPr/>
          </p:nvSpPr>
          <p:spPr>
            <a:xfrm>
              <a:off x="6973650" y="3683850"/>
              <a:ext cx="29700" cy="161800"/>
            </a:xfrm>
            <a:custGeom>
              <a:avLst/>
              <a:gdLst/>
              <a:ahLst/>
              <a:cxnLst/>
              <a:rect l="l" t="t" r="r" b="b"/>
              <a:pathLst>
                <a:path w="1188" h="6472" extrusionOk="0">
                  <a:moveTo>
                    <a:pt x="1026" y="0"/>
                  </a:moveTo>
                  <a:cubicBezTo>
                    <a:pt x="927" y="0"/>
                    <a:pt x="846" y="61"/>
                    <a:pt x="846" y="161"/>
                  </a:cubicBezTo>
                  <a:cubicBezTo>
                    <a:pt x="766" y="2155"/>
                    <a:pt x="624" y="4168"/>
                    <a:pt x="41" y="6039"/>
                  </a:cubicBezTo>
                  <a:lnTo>
                    <a:pt x="41" y="6060"/>
                  </a:lnTo>
                  <a:cubicBezTo>
                    <a:pt x="1" y="6240"/>
                    <a:pt x="101" y="6422"/>
                    <a:pt x="283" y="6462"/>
                  </a:cubicBezTo>
                  <a:cubicBezTo>
                    <a:pt x="309" y="6468"/>
                    <a:pt x="336" y="6471"/>
                    <a:pt x="362" y="6471"/>
                  </a:cubicBezTo>
                  <a:cubicBezTo>
                    <a:pt x="513" y="6471"/>
                    <a:pt x="651" y="6375"/>
                    <a:pt x="685" y="6221"/>
                  </a:cubicBezTo>
                  <a:cubicBezTo>
                    <a:pt x="1188" y="4208"/>
                    <a:pt x="1188" y="2174"/>
                    <a:pt x="1168" y="161"/>
                  </a:cubicBezTo>
                  <a:cubicBezTo>
                    <a:pt x="1168" y="81"/>
                    <a:pt x="1107" y="0"/>
                    <a:pt x="102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71"/>
            <p:cNvSpPr/>
            <p:nvPr/>
          </p:nvSpPr>
          <p:spPr>
            <a:xfrm>
              <a:off x="7047600" y="3348425"/>
              <a:ext cx="245975" cy="401875"/>
            </a:xfrm>
            <a:custGeom>
              <a:avLst/>
              <a:gdLst/>
              <a:ahLst/>
              <a:cxnLst/>
              <a:rect l="l" t="t" r="r" b="b"/>
              <a:pathLst>
                <a:path w="9839" h="16075" extrusionOk="0">
                  <a:moveTo>
                    <a:pt x="9420" y="0"/>
                  </a:moveTo>
                  <a:cubicBezTo>
                    <a:pt x="9332" y="0"/>
                    <a:pt x="9241" y="29"/>
                    <a:pt x="9160" y="92"/>
                  </a:cubicBezTo>
                  <a:cubicBezTo>
                    <a:pt x="8194" y="878"/>
                    <a:pt x="6241" y="2628"/>
                    <a:pt x="3685" y="5709"/>
                  </a:cubicBezTo>
                  <a:cubicBezTo>
                    <a:pt x="1" y="10156"/>
                    <a:pt x="242" y="16074"/>
                    <a:pt x="242" y="16074"/>
                  </a:cubicBezTo>
                  <a:cubicBezTo>
                    <a:pt x="242" y="16074"/>
                    <a:pt x="5436" y="11445"/>
                    <a:pt x="7711" y="8124"/>
                  </a:cubicBezTo>
                  <a:cubicBezTo>
                    <a:pt x="9442" y="5628"/>
                    <a:pt x="9764" y="2045"/>
                    <a:pt x="9824" y="435"/>
                  </a:cubicBezTo>
                  <a:cubicBezTo>
                    <a:pt x="9838" y="177"/>
                    <a:pt x="9638" y="0"/>
                    <a:pt x="942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71"/>
            <p:cNvSpPr/>
            <p:nvPr/>
          </p:nvSpPr>
          <p:spPr>
            <a:xfrm>
              <a:off x="7051150" y="3348025"/>
              <a:ext cx="239025" cy="404275"/>
            </a:xfrm>
            <a:custGeom>
              <a:avLst/>
              <a:gdLst/>
              <a:ahLst/>
              <a:cxnLst/>
              <a:rect l="l" t="t" r="r" b="b"/>
              <a:pathLst>
                <a:path w="9561" h="16171" extrusionOk="0">
                  <a:moveTo>
                    <a:pt x="9465" y="0"/>
                  </a:moveTo>
                  <a:cubicBezTo>
                    <a:pt x="9431" y="0"/>
                    <a:pt x="9395" y="19"/>
                    <a:pt x="9380" y="49"/>
                  </a:cubicBezTo>
                  <a:lnTo>
                    <a:pt x="20" y="16050"/>
                  </a:lnTo>
                  <a:cubicBezTo>
                    <a:pt x="1" y="16090"/>
                    <a:pt x="20" y="16131"/>
                    <a:pt x="60" y="16171"/>
                  </a:cubicBezTo>
                  <a:lnTo>
                    <a:pt x="100" y="16171"/>
                  </a:lnTo>
                  <a:cubicBezTo>
                    <a:pt x="121" y="16171"/>
                    <a:pt x="162" y="16151"/>
                    <a:pt x="181" y="16131"/>
                  </a:cubicBezTo>
                  <a:lnTo>
                    <a:pt x="9541" y="129"/>
                  </a:lnTo>
                  <a:cubicBezTo>
                    <a:pt x="9561" y="89"/>
                    <a:pt x="9541" y="28"/>
                    <a:pt x="9501" y="8"/>
                  </a:cubicBezTo>
                  <a:cubicBezTo>
                    <a:pt x="9490" y="3"/>
                    <a:pt x="9478" y="0"/>
                    <a:pt x="946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71"/>
            <p:cNvSpPr/>
            <p:nvPr/>
          </p:nvSpPr>
          <p:spPr>
            <a:xfrm>
              <a:off x="7206150" y="3410425"/>
              <a:ext cx="81000" cy="47000"/>
            </a:xfrm>
            <a:custGeom>
              <a:avLst/>
              <a:gdLst/>
              <a:ahLst/>
              <a:cxnLst/>
              <a:rect l="l" t="t" r="r" b="b"/>
              <a:pathLst>
                <a:path w="3240" h="1880" extrusionOk="0">
                  <a:moveTo>
                    <a:pt x="96" y="0"/>
                  </a:moveTo>
                  <a:cubicBezTo>
                    <a:pt x="83" y="0"/>
                    <a:pt x="71" y="3"/>
                    <a:pt x="60" y="8"/>
                  </a:cubicBezTo>
                  <a:cubicBezTo>
                    <a:pt x="19" y="28"/>
                    <a:pt x="0" y="68"/>
                    <a:pt x="19" y="129"/>
                  </a:cubicBezTo>
                  <a:lnTo>
                    <a:pt x="725" y="1839"/>
                  </a:lnTo>
                  <a:cubicBezTo>
                    <a:pt x="744" y="1860"/>
                    <a:pt x="784" y="1879"/>
                    <a:pt x="805" y="1879"/>
                  </a:cubicBezTo>
                  <a:lnTo>
                    <a:pt x="825" y="1879"/>
                  </a:lnTo>
                  <a:lnTo>
                    <a:pt x="3159" y="1297"/>
                  </a:lnTo>
                  <a:cubicBezTo>
                    <a:pt x="3200" y="1297"/>
                    <a:pt x="3240" y="1256"/>
                    <a:pt x="3221" y="1195"/>
                  </a:cubicBezTo>
                  <a:cubicBezTo>
                    <a:pt x="3221" y="1155"/>
                    <a:pt x="3159" y="1135"/>
                    <a:pt x="3119" y="1135"/>
                  </a:cubicBezTo>
                  <a:lnTo>
                    <a:pt x="865" y="1699"/>
                  </a:lnTo>
                  <a:lnTo>
                    <a:pt x="180" y="49"/>
                  </a:lnTo>
                  <a:cubicBezTo>
                    <a:pt x="166" y="19"/>
                    <a:pt x="130" y="0"/>
                    <a:pt x="9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71"/>
            <p:cNvSpPr/>
            <p:nvPr/>
          </p:nvSpPr>
          <p:spPr>
            <a:xfrm>
              <a:off x="7140200" y="3485275"/>
              <a:ext cx="119300" cy="58225"/>
            </a:xfrm>
            <a:custGeom>
              <a:avLst/>
              <a:gdLst/>
              <a:ahLst/>
              <a:cxnLst/>
              <a:rect l="l" t="t" r="r" b="b"/>
              <a:pathLst>
                <a:path w="4772" h="2329" extrusionOk="0">
                  <a:moveTo>
                    <a:pt x="111" y="0"/>
                  </a:moveTo>
                  <a:cubicBezTo>
                    <a:pt x="95" y="0"/>
                    <a:pt x="78" y="5"/>
                    <a:pt x="62" y="13"/>
                  </a:cubicBezTo>
                  <a:cubicBezTo>
                    <a:pt x="21" y="34"/>
                    <a:pt x="0" y="93"/>
                    <a:pt x="21" y="133"/>
                  </a:cubicBezTo>
                  <a:lnTo>
                    <a:pt x="1390" y="2288"/>
                  </a:lnTo>
                  <a:cubicBezTo>
                    <a:pt x="1409" y="2307"/>
                    <a:pt x="1430" y="2328"/>
                    <a:pt x="1471" y="2328"/>
                  </a:cubicBezTo>
                  <a:lnTo>
                    <a:pt x="1490" y="2328"/>
                  </a:lnTo>
                  <a:lnTo>
                    <a:pt x="4691" y="1623"/>
                  </a:lnTo>
                  <a:cubicBezTo>
                    <a:pt x="4731" y="1604"/>
                    <a:pt x="4772" y="1563"/>
                    <a:pt x="4751" y="1523"/>
                  </a:cubicBezTo>
                  <a:cubicBezTo>
                    <a:pt x="4751" y="1490"/>
                    <a:pt x="4711" y="1457"/>
                    <a:pt x="4674" y="1457"/>
                  </a:cubicBezTo>
                  <a:cubicBezTo>
                    <a:pt x="4666" y="1457"/>
                    <a:pt x="4658" y="1458"/>
                    <a:pt x="4651" y="1462"/>
                  </a:cubicBezTo>
                  <a:lnTo>
                    <a:pt x="1511" y="2146"/>
                  </a:lnTo>
                  <a:lnTo>
                    <a:pt x="182" y="34"/>
                  </a:lnTo>
                  <a:cubicBezTo>
                    <a:pt x="159" y="10"/>
                    <a:pt x="135" y="0"/>
                    <a:pt x="11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71"/>
            <p:cNvSpPr/>
            <p:nvPr/>
          </p:nvSpPr>
          <p:spPr>
            <a:xfrm>
              <a:off x="7094425" y="3554225"/>
              <a:ext cx="107725" cy="64750"/>
            </a:xfrm>
            <a:custGeom>
              <a:avLst/>
              <a:gdLst/>
              <a:ahLst/>
              <a:cxnLst/>
              <a:rect l="l" t="t" r="r" b="b"/>
              <a:pathLst>
                <a:path w="4309" h="2590" extrusionOk="0">
                  <a:moveTo>
                    <a:pt x="110" y="0"/>
                  </a:moveTo>
                  <a:cubicBezTo>
                    <a:pt x="93" y="0"/>
                    <a:pt x="75" y="5"/>
                    <a:pt x="60" y="13"/>
                  </a:cubicBezTo>
                  <a:cubicBezTo>
                    <a:pt x="20" y="32"/>
                    <a:pt x="1" y="94"/>
                    <a:pt x="20" y="134"/>
                  </a:cubicBezTo>
                  <a:lnTo>
                    <a:pt x="1348" y="2549"/>
                  </a:lnTo>
                  <a:cubicBezTo>
                    <a:pt x="1369" y="2590"/>
                    <a:pt x="1389" y="2590"/>
                    <a:pt x="1429" y="2590"/>
                  </a:cubicBezTo>
                  <a:lnTo>
                    <a:pt x="4247" y="2026"/>
                  </a:lnTo>
                  <a:cubicBezTo>
                    <a:pt x="4287" y="2026"/>
                    <a:pt x="4308" y="1965"/>
                    <a:pt x="4308" y="1924"/>
                  </a:cubicBezTo>
                  <a:cubicBezTo>
                    <a:pt x="4291" y="1892"/>
                    <a:pt x="4261" y="1859"/>
                    <a:pt x="4229" y="1859"/>
                  </a:cubicBezTo>
                  <a:cubicBezTo>
                    <a:pt x="4222" y="1859"/>
                    <a:pt x="4214" y="1861"/>
                    <a:pt x="4207" y="1865"/>
                  </a:cubicBezTo>
                  <a:lnTo>
                    <a:pt x="1469" y="2408"/>
                  </a:lnTo>
                  <a:lnTo>
                    <a:pt x="181" y="53"/>
                  </a:lnTo>
                  <a:cubicBezTo>
                    <a:pt x="169" y="15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71"/>
            <p:cNvSpPr/>
            <p:nvPr/>
          </p:nvSpPr>
          <p:spPr>
            <a:xfrm>
              <a:off x="7067250" y="3626300"/>
              <a:ext cx="72500" cy="56075"/>
            </a:xfrm>
            <a:custGeom>
              <a:avLst/>
              <a:gdLst/>
              <a:ahLst/>
              <a:cxnLst/>
              <a:rect l="l" t="t" r="r" b="b"/>
              <a:pathLst>
                <a:path w="2900" h="2243" extrusionOk="0">
                  <a:moveTo>
                    <a:pt x="96" y="0"/>
                  </a:moveTo>
                  <a:cubicBezTo>
                    <a:pt x="83" y="0"/>
                    <a:pt x="71" y="2"/>
                    <a:pt x="60" y="8"/>
                  </a:cubicBezTo>
                  <a:cubicBezTo>
                    <a:pt x="20" y="29"/>
                    <a:pt x="1" y="88"/>
                    <a:pt x="20" y="128"/>
                  </a:cubicBezTo>
                  <a:lnTo>
                    <a:pt x="1047" y="2182"/>
                  </a:lnTo>
                  <a:cubicBezTo>
                    <a:pt x="1047" y="2222"/>
                    <a:pt x="1088" y="2243"/>
                    <a:pt x="1107" y="2243"/>
                  </a:cubicBezTo>
                  <a:cubicBezTo>
                    <a:pt x="1128" y="2243"/>
                    <a:pt x="1128" y="2222"/>
                    <a:pt x="1128" y="2222"/>
                  </a:cubicBezTo>
                  <a:lnTo>
                    <a:pt x="2819" y="1840"/>
                  </a:lnTo>
                  <a:cubicBezTo>
                    <a:pt x="2859" y="1819"/>
                    <a:pt x="2899" y="1779"/>
                    <a:pt x="2878" y="1719"/>
                  </a:cubicBezTo>
                  <a:cubicBezTo>
                    <a:pt x="2878" y="1679"/>
                    <a:pt x="2819" y="1658"/>
                    <a:pt x="2778" y="1658"/>
                  </a:cubicBezTo>
                  <a:lnTo>
                    <a:pt x="1168" y="2041"/>
                  </a:lnTo>
                  <a:lnTo>
                    <a:pt x="181" y="48"/>
                  </a:lnTo>
                  <a:cubicBezTo>
                    <a:pt x="167" y="18"/>
                    <a:pt x="130" y="0"/>
                    <a:pt x="9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71"/>
            <p:cNvSpPr/>
            <p:nvPr/>
          </p:nvSpPr>
          <p:spPr>
            <a:xfrm>
              <a:off x="6931375" y="3407975"/>
              <a:ext cx="87075" cy="312650"/>
            </a:xfrm>
            <a:custGeom>
              <a:avLst/>
              <a:gdLst/>
              <a:ahLst/>
              <a:cxnLst/>
              <a:rect l="l" t="t" r="r" b="b"/>
              <a:pathLst>
                <a:path w="3483" h="12506" extrusionOk="0">
                  <a:moveTo>
                    <a:pt x="680" y="1"/>
                  </a:moveTo>
                  <a:cubicBezTo>
                    <a:pt x="557" y="1"/>
                    <a:pt x="440" y="81"/>
                    <a:pt x="403" y="227"/>
                  </a:cubicBezTo>
                  <a:cubicBezTo>
                    <a:pt x="262" y="1072"/>
                    <a:pt x="1" y="2844"/>
                    <a:pt x="41" y="5581"/>
                  </a:cubicBezTo>
                  <a:cubicBezTo>
                    <a:pt x="81" y="9526"/>
                    <a:pt x="2838" y="12505"/>
                    <a:pt x="2838" y="12505"/>
                  </a:cubicBezTo>
                  <a:cubicBezTo>
                    <a:pt x="2838" y="12505"/>
                    <a:pt x="3482" y="7795"/>
                    <a:pt x="3221" y="5058"/>
                  </a:cubicBezTo>
                  <a:cubicBezTo>
                    <a:pt x="2999" y="2984"/>
                    <a:pt x="1590" y="971"/>
                    <a:pt x="906" y="106"/>
                  </a:cubicBezTo>
                  <a:cubicBezTo>
                    <a:pt x="842" y="35"/>
                    <a:pt x="760" y="1"/>
                    <a:pt x="680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71"/>
            <p:cNvSpPr/>
            <p:nvPr/>
          </p:nvSpPr>
          <p:spPr>
            <a:xfrm>
              <a:off x="6945475" y="3407075"/>
              <a:ext cx="58400" cy="315050"/>
            </a:xfrm>
            <a:custGeom>
              <a:avLst/>
              <a:gdLst/>
              <a:ahLst/>
              <a:cxnLst/>
              <a:rect l="l" t="t" r="r" b="b"/>
              <a:pathLst>
                <a:path w="2336" h="12602" extrusionOk="0">
                  <a:moveTo>
                    <a:pt x="60" y="1"/>
                  </a:moveTo>
                  <a:cubicBezTo>
                    <a:pt x="20" y="1"/>
                    <a:pt x="1" y="41"/>
                    <a:pt x="1" y="62"/>
                  </a:cubicBezTo>
                  <a:lnTo>
                    <a:pt x="2215" y="12541"/>
                  </a:lnTo>
                  <a:cubicBezTo>
                    <a:pt x="2215" y="12582"/>
                    <a:pt x="2234" y="12601"/>
                    <a:pt x="2274" y="12601"/>
                  </a:cubicBezTo>
                  <a:cubicBezTo>
                    <a:pt x="2315" y="12582"/>
                    <a:pt x="2335" y="12561"/>
                    <a:pt x="2335" y="12521"/>
                  </a:cubicBezTo>
                  <a:lnTo>
                    <a:pt x="121" y="41"/>
                  </a:lnTo>
                  <a:cubicBezTo>
                    <a:pt x="121" y="22"/>
                    <a:pt x="81" y="1"/>
                    <a:pt x="6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71"/>
            <p:cNvSpPr/>
            <p:nvPr/>
          </p:nvSpPr>
          <p:spPr>
            <a:xfrm>
              <a:off x="6931875" y="3455575"/>
              <a:ext cx="55375" cy="36075"/>
            </a:xfrm>
            <a:custGeom>
              <a:avLst/>
              <a:gdLst/>
              <a:ahLst/>
              <a:cxnLst/>
              <a:rect l="l" t="t" r="r" b="b"/>
              <a:pathLst>
                <a:path w="2215" h="1443" extrusionOk="0">
                  <a:moveTo>
                    <a:pt x="2146" y="0"/>
                  </a:moveTo>
                  <a:cubicBezTo>
                    <a:pt x="2124" y="0"/>
                    <a:pt x="2106" y="10"/>
                    <a:pt x="2094" y="33"/>
                  </a:cubicBezTo>
                  <a:lnTo>
                    <a:pt x="1168" y="1321"/>
                  </a:lnTo>
                  <a:lnTo>
                    <a:pt x="81" y="758"/>
                  </a:lnTo>
                  <a:cubicBezTo>
                    <a:pt x="61" y="758"/>
                    <a:pt x="21" y="758"/>
                    <a:pt x="0" y="798"/>
                  </a:cubicBezTo>
                  <a:cubicBezTo>
                    <a:pt x="0" y="819"/>
                    <a:pt x="0" y="859"/>
                    <a:pt x="41" y="879"/>
                  </a:cubicBezTo>
                  <a:lnTo>
                    <a:pt x="1168" y="1442"/>
                  </a:lnTo>
                  <a:lnTo>
                    <a:pt x="1189" y="1442"/>
                  </a:lnTo>
                  <a:cubicBezTo>
                    <a:pt x="1208" y="1442"/>
                    <a:pt x="1229" y="1442"/>
                    <a:pt x="1248" y="1423"/>
                  </a:cubicBezTo>
                  <a:lnTo>
                    <a:pt x="2195" y="94"/>
                  </a:lnTo>
                  <a:cubicBezTo>
                    <a:pt x="2214" y="73"/>
                    <a:pt x="2214" y="33"/>
                    <a:pt x="2195" y="14"/>
                  </a:cubicBezTo>
                  <a:cubicBezTo>
                    <a:pt x="2178" y="5"/>
                    <a:pt x="2161" y="0"/>
                    <a:pt x="214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71"/>
            <p:cNvSpPr/>
            <p:nvPr/>
          </p:nvSpPr>
          <p:spPr>
            <a:xfrm>
              <a:off x="6930850" y="3510925"/>
              <a:ext cx="78550" cy="47675"/>
            </a:xfrm>
            <a:custGeom>
              <a:avLst/>
              <a:gdLst/>
              <a:ahLst/>
              <a:cxnLst/>
              <a:rect l="l" t="t" r="r" b="b"/>
              <a:pathLst>
                <a:path w="3142" h="1907" extrusionOk="0">
                  <a:moveTo>
                    <a:pt x="3080" y="0"/>
                  </a:moveTo>
                  <a:cubicBezTo>
                    <a:pt x="3064" y="0"/>
                    <a:pt x="3052" y="10"/>
                    <a:pt x="3041" y="33"/>
                  </a:cubicBezTo>
                  <a:lnTo>
                    <a:pt x="1692" y="1785"/>
                  </a:lnTo>
                  <a:lnTo>
                    <a:pt x="82" y="1262"/>
                  </a:lnTo>
                  <a:cubicBezTo>
                    <a:pt x="41" y="1262"/>
                    <a:pt x="22" y="1281"/>
                    <a:pt x="1" y="1302"/>
                  </a:cubicBezTo>
                  <a:cubicBezTo>
                    <a:pt x="1" y="1342"/>
                    <a:pt x="1" y="1383"/>
                    <a:pt x="41" y="1383"/>
                  </a:cubicBezTo>
                  <a:lnTo>
                    <a:pt x="1713" y="1906"/>
                  </a:lnTo>
                  <a:lnTo>
                    <a:pt x="1732" y="1906"/>
                  </a:lnTo>
                  <a:cubicBezTo>
                    <a:pt x="1732" y="1906"/>
                    <a:pt x="1753" y="1906"/>
                    <a:pt x="1772" y="1885"/>
                  </a:cubicBezTo>
                  <a:lnTo>
                    <a:pt x="3122" y="95"/>
                  </a:lnTo>
                  <a:cubicBezTo>
                    <a:pt x="3141" y="74"/>
                    <a:pt x="3141" y="33"/>
                    <a:pt x="3122" y="14"/>
                  </a:cubicBezTo>
                  <a:cubicBezTo>
                    <a:pt x="3105" y="5"/>
                    <a:pt x="3091" y="0"/>
                    <a:pt x="30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71"/>
            <p:cNvSpPr/>
            <p:nvPr/>
          </p:nvSpPr>
          <p:spPr>
            <a:xfrm>
              <a:off x="6937425" y="3577350"/>
              <a:ext cx="77525" cy="41625"/>
            </a:xfrm>
            <a:custGeom>
              <a:avLst/>
              <a:gdLst/>
              <a:ahLst/>
              <a:cxnLst/>
              <a:rect l="l" t="t" r="r" b="b"/>
              <a:pathLst>
                <a:path w="3101" h="1665" extrusionOk="0">
                  <a:moveTo>
                    <a:pt x="3026" y="0"/>
                  </a:moveTo>
                  <a:cubicBezTo>
                    <a:pt x="3009" y="0"/>
                    <a:pt x="2991" y="10"/>
                    <a:pt x="2979" y="33"/>
                  </a:cubicBezTo>
                  <a:lnTo>
                    <a:pt x="1812" y="1523"/>
                  </a:lnTo>
                  <a:lnTo>
                    <a:pt x="81" y="859"/>
                  </a:lnTo>
                  <a:cubicBezTo>
                    <a:pt x="60" y="859"/>
                    <a:pt x="20" y="859"/>
                    <a:pt x="0" y="900"/>
                  </a:cubicBezTo>
                  <a:cubicBezTo>
                    <a:pt x="0" y="940"/>
                    <a:pt x="20" y="959"/>
                    <a:pt x="41" y="980"/>
                  </a:cubicBezTo>
                  <a:lnTo>
                    <a:pt x="1812" y="1644"/>
                  </a:lnTo>
                  <a:cubicBezTo>
                    <a:pt x="1812" y="1665"/>
                    <a:pt x="1812" y="1665"/>
                    <a:pt x="1831" y="1665"/>
                  </a:cubicBezTo>
                  <a:cubicBezTo>
                    <a:pt x="1831" y="1665"/>
                    <a:pt x="1852" y="1644"/>
                    <a:pt x="1872" y="1644"/>
                  </a:cubicBezTo>
                  <a:lnTo>
                    <a:pt x="3079" y="94"/>
                  </a:lnTo>
                  <a:cubicBezTo>
                    <a:pt x="3100" y="74"/>
                    <a:pt x="3100" y="33"/>
                    <a:pt x="3060" y="14"/>
                  </a:cubicBezTo>
                  <a:cubicBezTo>
                    <a:pt x="3051" y="5"/>
                    <a:pt x="3039" y="0"/>
                    <a:pt x="30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71"/>
            <p:cNvSpPr/>
            <p:nvPr/>
          </p:nvSpPr>
          <p:spPr>
            <a:xfrm>
              <a:off x="6955025" y="3640200"/>
              <a:ext cx="56900" cy="26550"/>
            </a:xfrm>
            <a:custGeom>
              <a:avLst/>
              <a:gdLst/>
              <a:ahLst/>
              <a:cxnLst/>
              <a:rect l="l" t="t" r="r" b="b"/>
              <a:pathLst>
                <a:path w="2276" h="1062" extrusionOk="0">
                  <a:moveTo>
                    <a:pt x="2197" y="1"/>
                  </a:moveTo>
                  <a:cubicBezTo>
                    <a:pt x="2179" y="1"/>
                    <a:pt x="2164" y="6"/>
                    <a:pt x="2155" y="15"/>
                  </a:cubicBezTo>
                  <a:lnTo>
                    <a:pt x="1490" y="941"/>
                  </a:lnTo>
                  <a:lnTo>
                    <a:pt x="102" y="337"/>
                  </a:lnTo>
                  <a:cubicBezTo>
                    <a:pt x="91" y="332"/>
                    <a:pt x="80" y="330"/>
                    <a:pt x="70" y="330"/>
                  </a:cubicBezTo>
                  <a:cubicBezTo>
                    <a:pt x="43" y="330"/>
                    <a:pt x="21" y="348"/>
                    <a:pt x="21" y="378"/>
                  </a:cubicBezTo>
                  <a:cubicBezTo>
                    <a:pt x="0" y="398"/>
                    <a:pt x="21" y="439"/>
                    <a:pt x="40" y="458"/>
                  </a:cubicBezTo>
                  <a:lnTo>
                    <a:pt x="1490" y="1062"/>
                  </a:lnTo>
                  <a:lnTo>
                    <a:pt x="1511" y="1062"/>
                  </a:lnTo>
                  <a:cubicBezTo>
                    <a:pt x="1530" y="1062"/>
                    <a:pt x="1551" y="1062"/>
                    <a:pt x="1551" y="1043"/>
                  </a:cubicBezTo>
                  <a:lnTo>
                    <a:pt x="2255" y="96"/>
                  </a:lnTo>
                  <a:cubicBezTo>
                    <a:pt x="2275" y="76"/>
                    <a:pt x="2275" y="36"/>
                    <a:pt x="2255" y="15"/>
                  </a:cubicBezTo>
                  <a:cubicBezTo>
                    <a:pt x="2234" y="6"/>
                    <a:pt x="2214" y="1"/>
                    <a:pt x="219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71"/>
            <p:cNvSpPr/>
            <p:nvPr/>
          </p:nvSpPr>
          <p:spPr>
            <a:xfrm>
              <a:off x="5861550" y="3811075"/>
              <a:ext cx="286850" cy="447700"/>
            </a:xfrm>
            <a:custGeom>
              <a:avLst/>
              <a:gdLst/>
              <a:ahLst/>
              <a:cxnLst/>
              <a:rect l="l" t="t" r="r" b="b"/>
              <a:pathLst>
                <a:path w="11474" h="17908" extrusionOk="0">
                  <a:moveTo>
                    <a:pt x="11300" y="0"/>
                  </a:moveTo>
                  <a:cubicBezTo>
                    <a:pt x="11231" y="0"/>
                    <a:pt x="11169" y="56"/>
                    <a:pt x="11152" y="125"/>
                  </a:cubicBezTo>
                  <a:cubicBezTo>
                    <a:pt x="10347" y="3507"/>
                    <a:pt x="9199" y="6808"/>
                    <a:pt x="7427" y="9766"/>
                  </a:cubicBezTo>
                  <a:cubicBezTo>
                    <a:pt x="5677" y="12705"/>
                    <a:pt x="3281" y="15302"/>
                    <a:pt x="323" y="16972"/>
                  </a:cubicBezTo>
                  <a:cubicBezTo>
                    <a:pt x="81" y="17114"/>
                    <a:pt x="1" y="17436"/>
                    <a:pt x="141" y="17657"/>
                  </a:cubicBezTo>
                  <a:cubicBezTo>
                    <a:pt x="235" y="17818"/>
                    <a:pt x="410" y="17907"/>
                    <a:pt x="588" y="17907"/>
                  </a:cubicBezTo>
                  <a:cubicBezTo>
                    <a:pt x="676" y="17907"/>
                    <a:pt x="766" y="17885"/>
                    <a:pt x="846" y="17839"/>
                  </a:cubicBezTo>
                  <a:cubicBezTo>
                    <a:pt x="2376" y="16892"/>
                    <a:pt x="3744" y="15724"/>
                    <a:pt x="4931" y="14417"/>
                  </a:cubicBezTo>
                  <a:cubicBezTo>
                    <a:pt x="6139" y="13107"/>
                    <a:pt x="7166" y="11639"/>
                    <a:pt x="8012" y="10109"/>
                  </a:cubicBezTo>
                  <a:cubicBezTo>
                    <a:pt x="9722" y="7009"/>
                    <a:pt x="10769" y="3607"/>
                    <a:pt x="11474" y="206"/>
                  </a:cubicBezTo>
                  <a:cubicBezTo>
                    <a:pt x="11474" y="104"/>
                    <a:pt x="11434" y="24"/>
                    <a:pt x="11332" y="5"/>
                  </a:cubicBezTo>
                  <a:cubicBezTo>
                    <a:pt x="11321" y="2"/>
                    <a:pt x="11311" y="0"/>
                    <a:pt x="1130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71"/>
            <p:cNvSpPr/>
            <p:nvPr/>
          </p:nvSpPr>
          <p:spPr>
            <a:xfrm>
              <a:off x="6051250" y="3871850"/>
              <a:ext cx="31225" cy="150775"/>
            </a:xfrm>
            <a:custGeom>
              <a:avLst/>
              <a:gdLst/>
              <a:ahLst/>
              <a:cxnLst/>
              <a:rect l="l" t="t" r="r" b="b"/>
              <a:pathLst>
                <a:path w="1249" h="6031" extrusionOk="0">
                  <a:moveTo>
                    <a:pt x="112" y="1"/>
                  </a:moveTo>
                  <a:cubicBezTo>
                    <a:pt x="102" y="1"/>
                    <a:pt x="91" y="3"/>
                    <a:pt x="81" y="8"/>
                  </a:cubicBezTo>
                  <a:cubicBezTo>
                    <a:pt x="21" y="8"/>
                    <a:pt x="0" y="49"/>
                    <a:pt x="21" y="110"/>
                  </a:cubicBezTo>
                  <a:cubicBezTo>
                    <a:pt x="504" y="1981"/>
                    <a:pt x="765" y="3913"/>
                    <a:pt x="826" y="5826"/>
                  </a:cubicBezTo>
                  <a:lnTo>
                    <a:pt x="826" y="5846"/>
                  </a:lnTo>
                  <a:cubicBezTo>
                    <a:pt x="844" y="5939"/>
                    <a:pt x="931" y="6030"/>
                    <a:pt x="1022" y="6030"/>
                  </a:cubicBezTo>
                  <a:cubicBezTo>
                    <a:pt x="1030" y="6030"/>
                    <a:pt x="1038" y="6029"/>
                    <a:pt x="1047" y="6028"/>
                  </a:cubicBezTo>
                  <a:cubicBezTo>
                    <a:pt x="1168" y="6028"/>
                    <a:pt x="1248" y="5926"/>
                    <a:pt x="1248" y="5805"/>
                  </a:cubicBezTo>
                  <a:cubicBezTo>
                    <a:pt x="1087" y="3854"/>
                    <a:pt x="725" y="1921"/>
                    <a:pt x="161" y="49"/>
                  </a:cubicBezTo>
                  <a:cubicBezTo>
                    <a:pt x="161" y="19"/>
                    <a:pt x="140" y="1"/>
                    <a:pt x="11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71"/>
            <p:cNvSpPr/>
            <p:nvPr/>
          </p:nvSpPr>
          <p:spPr>
            <a:xfrm>
              <a:off x="6080950" y="3508125"/>
              <a:ext cx="171600" cy="398175"/>
            </a:xfrm>
            <a:custGeom>
              <a:avLst/>
              <a:gdLst/>
              <a:ahLst/>
              <a:cxnLst/>
              <a:rect l="l" t="t" r="r" b="b"/>
              <a:pathLst>
                <a:path w="6864" h="15927" extrusionOk="0">
                  <a:moveTo>
                    <a:pt x="5539" y="1"/>
                  </a:moveTo>
                  <a:cubicBezTo>
                    <a:pt x="5426" y="1"/>
                    <a:pt x="5311" y="54"/>
                    <a:pt x="5234" y="166"/>
                  </a:cubicBezTo>
                  <a:cubicBezTo>
                    <a:pt x="4609" y="1071"/>
                    <a:pt x="3382" y="3044"/>
                    <a:pt x="2013" y="6285"/>
                  </a:cubicBezTo>
                  <a:cubicBezTo>
                    <a:pt x="1" y="10974"/>
                    <a:pt x="1691" y="15926"/>
                    <a:pt x="1691" y="15926"/>
                  </a:cubicBezTo>
                  <a:cubicBezTo>
                    <a:pt x="1691" y="15926"/>
                    <a:pt x="4931" y="10714"/>
                    <a:pt x="6039" y="7332"/>
                  </a:cubicBezTo>
                  <a:cubicBezTo>
                    <a:pt x="6864" y="4775"/>
                    <a:pt x="6240" y="1656"/>
                    <a:pt x="5878" y="266"/>
                  </a:cubicBezTo>
                  <a:cubicBezTo>
                    <a:pt x="5832" y="94"/>
                    <a:pt x="5688" y="1"/>
                    <a:pt x="5539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71"/>
            <p:cNvSpPr/>
            <p:nvPr/>
          </p:nvSpPr>
          <p:spPr>
            <a:xfrm>
              <a:off x="6121200" y="3506725"/>
              <a:ext cx="101675" cy="401575"/>
            </a:xfrm>
            <a:custGeom>
              <a:avLst/>
              <a:gdLst/>
              <a:ahLst/>
              <a:cxnLst/>
              <a:rect l="l" t="t" r="r" b="b"/>
              <a:pathLst>
                <a:path w="4067" h="16063" extrusionOk="0">
                  <a:moveTo>
                    <a:pt x="4006" y="0"/>
                  </a:moveTo>
                  <a:cubicBezTo>
                    <a:pt x="3965" y="0"/>
                    <a:pt x="3925" y="21"/>
                    <a:pt x="3906" y="61"/>
                  </a:cubicBezTo>
                  <a:lnTo>
                    <a:pt x="20" y="15982"/>
                  </a:lnTo>
                  <a:cubicBezTo>
                    <a:pt x="1" y="16022"/>
                    <a:pt x="20" y="16063"/>
                    <a:pt x="60" y="16063"/>
                  </a:cubicBezTo>
                  <a:lnTo>
                    <a:pt x="81" y="16063"/>
                  </a:lnTo>
                  <a:cubicBezTo>
                    <a:pt x="122" y="16063"/>
                    <a:pt x="162" y="16043"/>
                    <a:pt x="162" y="16003"/>
                  </a:cubicBezTo>
                  <a:lnTo>
                    <a:pt x="4067" y="101"/>
                  </a:lnTo>
                  <a:cubicBezTo>
                    <a:pt x="4067" y="61"/>
                    <a:pt x="4046" y="21"/>
                    <a:pt x="400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71"/>
            <p:cNvSpPr/>
            <p:nvPr/>
          </p:nvSpPr>
          <p:spPr>
            <a:xfrm>
              <a:off x="6167500" y="3579600"/>
              <a:ext cx="76000" cy="35825"/>
            </a:xfrm>
            <a:custGeom>
              <a:avLst/>
              <a:gdLst/>
              <a:ahLst/>
              <a:cxnLst/>
              <a:rect l="l" t="t" r="r" b="b"/>
              <a:pathLst>
                <a:path w="3040" h="1433" extrusionOk="0">
                  <a:moveTo>
                    <a:pt x="81" y="1"/>
                  </a:moveTo>
                  <a:cubicBezTo>
                    <a:pt x="65" y="1"/>
                    <a:pt x="49" y="7"/>
                    <a:pt x="41" y="24"/>
                  </a:cubicBezTo>
                  <a:cubicBezTo>
                    <a:pt x="1" y="45"/>
                    <a:pt x="1" y="85"/>
                    <a:pt x="20" y="125"/>
                  </a:cubicBezTo>
                  <a:lnTo>
                    <a:pt x="1067" y="1393"/>
                  </a:lnTo>
                  <a:cubicBezTo>
                    <a:pt x="1088" y="1413"/>
                    <a:pt x="1107" y="1433"/>
                    <a:pt x="1128" y="1433"/>
                  </a:cubicBezTo>
                  <a:cubicBezTo>
                    <a:pt x="1128" y="1433"/>
                    <a:pt x="1147" y="1413"/>
                    <a:pt x="1168" y="1413"/>
                  </a:cubicBezTo>
                  <a:lnTo>
                    <a:pt x="2980" y="346"/>
                  </a:lnTo>
                  <a:cubicBezTo>
                    <a:pt x="3020" y="327"/>
                    <a:pt x="3039" y="265"/>
                    <a:pt x="3020" y="225"/>
                  </a:cubicBezTo>
                  <a:cubicBezTo>
                    <a:pt x="3005" y="211"/>
                    <a:pt x="2971" y="197"/>
                    <a:pt x="2938" y="197"/>
                  </a:cubicBezTo>
                  <a:cubicBezTo>
                    <a:pt x="2925" y="197"/>
                    <a:pt x="2911" y="200"/>
                    <a:pt x="2899" y="206"/>
                  </a:cubicBezTo>
                  <a:lnTo>
                    <a:pt x="1147" y="1252"/>
                  </a:lnTo>
                  <a:lnTo>
                    <a:pt x="141" y="24"/>
                  </a:lnTo>
                  <a:cubicBezTo>
                    <a:pt x="130" y="13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71"/>
            <p:cNvSpPr/>
            <p:nvPr/>
          </p:nvSpPr>
          <p:spPr>
            <a:xfrm>
              <a:off x="6130750" y="3659450"/>
              <a:ext cx="110250" cy="41050"/>
            </a:xfrm>
            <a:custGeom>
              <a:avLst/>
              <a:gdLst/>
              <a:ahLst/>
              <a:cxnLst/>
              <a:rect l="l" t="t" r="r" b="b"/>
              <a:pathLst>
                <a:path w="4410" h="1642" extrusionOk="0">
                  <a:moveTo>
                    <a:pt x="74" y="1"/>
                  </a:moveTo>
                  <a:cubicBezTo>
                    <a:pt x="51" y="1"/>
                    <a:pt x="31" y="11"/>
                    <a:pt x="21" y="31"/>
                  </a:cubicBezTo>
                  <a:cubicBezTo>
                    <a:pt x="1" y="71"/>
                    <a:pt x="1" y="112"/>
                    <a:pt x="21" y="131"/>
                  </a:cubicBezTo>
                  <a:lnTo>
                    <a:pt x="1732" y="1620"/>
                  </a:lnTo>
                  <a:cubicBezTo>
                    <a:pt x="1732" y="1641"/>
                    <a:pt x="1753" y="1641"/>
                    <a:pt x="1772" y="1641"/>
                  </a:cubicBezTo>
                  <a:cubicBezTo>
                    <a:pt x="1793" y="1641"/>
                    <a:pt x="1812" y="1641"/>
                    <a:pt x="1812" y="1620"/>
                  </a:cubicBezTo>
                  <a:lnTo>
                    <a:pt x="4348" y="232"/>
                  </a:lnTo>
                  <a:cubicBezTo>
                    <a:pt x="4389" y="211"/>
                    <a:pt x="4410" y="171"/>
                    <a:pt x="4389" y="131"/>
                  </a:cubicBezTo>
                  <a:cubicBezTo>
                    <a:pt x="4374" y="101"/>
                    <a:pt x="4338" y="83"/>
                    <a:pt x="4303" y="83"/>
                  </a:cubicBezTo>
                  <a:cubicBezTo>
                    <a:pt x="4291" y="83"/>
                    <a:pt x="4279" y="85"/>
                    <a:pt x="4268" y="91"/>
                  </a:cubicBezTo>
                  <a:lnTo>
                    <a:pt x="1793" y="1459"/>
                  </a:lnTo>
                  <a:lnTo>
                    <a:pt x="142" y="31"/>
                  </a:lnTo>
                  <a:cubicBezTo>
                    <a:pt x="122" y="11"/>
                    <a:pt x="97" y="1"/>
                    <a:pt x="7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71"/>
            <p:cNvSpPr/>
            <p:nvPr/>
          </p:nvSpPr>
          <p:spPr>
            <a:xfrm>
              <a:off x="6109125" y="3729375"/>
              <a:ext cx="103175" cy="47075"/>
            </a:xfrm>
            <a:custGeom>
              <a:avLst/>
              <a:gdLst/>
              <a:ahLst/>
              <a:cxnLst/>
              <a:rect l="l" t="t" r="r" b="b"/>
              <a:pathLst>
                <a:path w="4127" h="1883" extrusionOk="0">
                  <a:moveTo>
                    <a:pt x="91" y="1"/>
                  </a:moveTo>
                  <a:cubicBezTo>
                    <a:pt x="71" y="1"/>
                    <a:pt x="51" y="11"/>
                    <a:pt x="41" y="31"/>
                  </a:cubicBezTo>
                  <a:cubicBezTo>
                    <a:pt x="1" y="52"/>
                    <a:pt x="1" y="112"/>
                    <a:pt x="41" y="133"/>
                  </a:cubicBezTo>
                  <a:lnTo>
                    <a:pt x="1772" y="1864"/>
                  </a:lnTo>
                  <a:cubicBezTo>
                    <a:pt x="1772" y="1864"/>
                    <a:pt x="1791" y="1883"/>
                    <a:pt x="1812" y="1883"/>
                  </a:cubicBezTo>
                  <a:cubicBezTo>
                    <a:pt x="1832" y="1883"/>
                    <a:pt x="1832" y="1883"/>
                    <a:pt x="1853" y="1864"/>
                  </a:cubicBezTo>
                  <a:lnTo>
                    <a:pt x="4086" y="675"/>
                  </a:lnTo>
                  <a:cubicBezTo>
                    <a:pt x="4126" y="656"/>
                    <a:pt x="4126" y="616"/>
                    <a:pt x="4107" y="575"/>
                  </a:cubicBezTo>
                  <a:cubicBezTo>
                    <a:pt x="4095" y="552"/>
                    <a:pt x="4076" y="542"/>
                    <a:pt x="4054" y="542"/>
                  </a:cubicBezTo>
                  <a:cubicBezTo>
                    <a:pt x="4039" y="542"/>
                    <a:pt x="4022" y="547"/>
                    <a:pt x="4006" y="554"/>
                  </a:cubicBezTo>
                  <a:lnTo>
                    <a:pt x="1832" y="1703"/>
                  </a:lnTo>
                  <a:lnTo>
                    <a:pt x="141" y="31"/>
                  </a:lnTo>
                  <a:cubicBezTo>
                    <a:pt x="131" y="11"/>
                    <a:pt x="111" y="1"/>
                    <a:pt x="9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71"/>
            <p:cNvSpPr/>
            <p:nvPr/>
          </p:nvSpPr>
          <p:spPr>
            <a:xfrm>
              <a:off x="6104100" y="3797700"/>
              <a:ext cx="71975" cy="40675"/>
            </a:xfrm>
            <a:custGeom>
              <a:avLst/>
              <a:gdLst/>
              <a:ahLst/>
              <a:cxnLst/>
              <a:rect l="l" t="t" r="r" b="b"/>
              <a:pathLst>
                <a:path w="2879" h="1627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1" y="36"/>
                    <a:pt x="1" y="97"/>
                    <a:pt x="41" y="116"/>
                  </a:cubicBezTo>
                  <a:lnTo>
                    <a:pt x="1410" y="1606"/>
                  </a:lnTo>
                  <a:cubicBezTo>
                    <a:pt x="1429" y="1627"/>
                    <a:pt x="1450" y="1627"/>
                    <a:pt x="1469" y="1627"/>
                  </a:cubicBezTo>
                  <a:lnTo>
                    <a:pt x="1509" y="1627"/>
                  </a:lnTo>
                  <a:lnTo>
                    <a:pt x="2838" y="862"/>
                  </a:lnTo>
                  <a:cubicBezTo>
                    <a:pt x="2878" y="841"/>
                    <a:pt x="2878" y="781"/>
                    <a:pt x="2859" y="760"/>
                  </a:cubicBezTo>
                  <a:cubicBezTo>
                    <a:pt x="2843" y="731"/>
                    <a:pt x="2818" y="712"/>
                    <a:pt x="2789" y="712"/>
                  </a:cubicBezTo>
                  <a:cubicBezTo>
                    <a:pt x="2779" y="712"/>
                    <a:pt x="2768" y="715"/>
                    <a:pt x="2757" y="720"/>
                  </a:cubicBezTo>
                  <a:lnTo>
                    <a:pt x="1490" y="1466"/>
                  </a:lnTo>
                  <a:lnTo>
                    <a:pt x="141" y="16"/>
                  </a:lnTo>
                  <a:cubicBezTo>
                    <a:pt x="131" y="6"/>
                    <a:pt x="116" y="1"/>
                    <a:pt x="9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71"/>
            <p:cNvSpPr/>
            <p:nvPr/>
          </p:nvSpPr>
          <p:spPr>
            <a:xfrm>
              <a:off x="5942700" y="3626600"/>
              <a:ext cx="128225" cy="302850"/>
            </a:xfrm>
            <a:custGeom>
              <a:avLst/>
              <a:gdLst/>
              <a:ahLst/>
              <a:cxnLst/>
              <a:rect l="l" t="t" r="r" b="b"/>
              <a:pathLst>
                <a:path w="5129" h="12114" extrusionOk="0">
                  <a:moveTo>
                    <a:pt x="302" y="0"/>
                  </a:moveTo>
                  <a:cubicBezTo>
                    <a:pt x="144" y="0"/>
                    <a:pt x="0" y="123"/>
                    <a:pt x="15" y="298"/>
                  </a:cubicBezTo>
                  <a:cubicBezTo>
                    <a:pt x="35" y="1163"/>
                    <a:pt x="176" y="3015"/>
                    <a:pt x="800" y="5752"/>
                  </a:cubicBezTo>
                  <a:cubicBezTo>
                    <a:pt x="1726" y="9719"/>
                    <a:pt x="5128" y="12113"/>
                    <a:pt x="5128" y="12113"/>
                  </a:cubicBezTo>
                  <a:cubicBezTo>
                    <a:pt x="5128" y="12113"/>
                    <a:pt x="4766" y="7223"/>
                    <a:pt x="3880" y="4525"/>
                  </a:cubicBezTo>
                  <a:cubicBezTo>
                    <a:pt x="3215" y="2492"/>
                    <a:pt x="1344" y="781"/>
                    <a:pt x="478" y="57"/>
                  </a:cubicBezTo>
                  <a:cubicBezTo>
                    <a:pt x="422" y="18"/>
                    <a:pt x="361" y="0"/>
                    <a:pt x="302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71"/>
            <p:cNvSpPr/>
            <p:nvPr/>
          </p:nvSpPr>
          <p:spPr>
            <a:xfrm>
              <a:off x="5945075" y="3626000"/>
              <a:ext cx="127850" cy="304975"/>
            </a:xfrm>
            <a:custGeom>
              <a:avLst/>
              <a:gdLst/>
              <a:ahLst/>
              <a:cxnLst/>
              <a:rect l="l" t="t" r="r" b="b"/>
              <a:pathLst>
                <a:path w="5114" h="12199" extrusionOk="0">
                  <a:moveTo>
                    <a:pt x="60" y="0"/>
                  </a:moveTo>
                  <a:cubicBezTo>
                    <a:pt x="20" y="20"/>
                    <a:pt x="1" y="60"/>
                    <a:pt x="20" y="81"/>
                  </a:cubicBezTo>
                  <a:lnTo>
                    <a:pt x="4972" y="12158"/>
                  </a:lnTo>
                  <a:cubicBezTo>
                    <a:pt x="4993" y="12177"/>
                    <a:pt x="5012" y="12198"/>
                    <a:pt x="5033" y="12198"/>
                  </a:cubicBezTo>
                  <a:cubicBezTo>
                    <a:pt x="5052" y="12198"/>
                    <a:pt x="5052" y="12198"/>
                    <a:pt x="5052" y="12177"/>
                  </a:cubicBezTo>
                  <a:cubicBezTo>
                    <a:pt x="5093" y="12177"/>
                    <a:pt x="5114" y="12137"/>
                    <a:pt x="5093" y="12097"/>
                  </a:cubicBezTo>
                  <a:lnTo>
                    <a:pt x="141" y="41"/>
                  </a:lnTo>
                  <a:cubicBezTo>
                    <a:pt x="122" y="0"/>
                    <a:pt x="81" y="0"/>
                    <a:pt x="6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71"/>
            <p:cNvSpPr/>
            <p:nvPr/>
          </p:nvSpPr>
          <p:spPr>
            <a:xfrm>
              <a:off x="5946575" y="3666525"/>
              <a:ext cx="51875" cy="41500"/>
            </a:xfrm>
            <a:custGeom>
              <a:avLst/>
              <a:gdLst/>
              <a:ahLst/>
              <a:cxnLst/>
              <a:rect l="l" t="t" r="r" b="b"/>
              <a:pathLst>
                <a:path w="2075" h="1660" extrusionOk="0">
                  <a:moveTo>
                    <a:pt x="2000" y="1"/>
                  </a:moveTo>
                  <a:cubicBezTo>
                    <a:pt x="1974" y="1"/>
                    <a:pt x="1954" y="15"/>
                    <a:pt x="1954" y="30"/>
                  </a:cubicBezTo>
                  <a:lnTo>
                    <a:pt x="1289" y="1539"/>
                  </a:lnTo>
                  <a:lnTo>
                    <a:pt x="81" y="1217"/>
                  </a:lnTo>
                  <a:cubicBezTo>
                    <a:pt x="41" y="1217"/>
                    <a:pt x="21" y="1238"/>
                    <a:pt x="0" y="1257"/>
                  </a:cubicBezTo>
                  <a:cubicBezTo>
                    <a:pt x="0" y="1297"/>
                    <a:pt x="21" y="1337"/>
                    <a:pt x="41" y="1337"/>
                  </a:cubicBezTo>
                  <a:lnTo>
                    <a:pt x="1310" y="1659"/>
                  </a:lnTo>
                  <a:lnTo>
                    <a:pt x="1329" y="1659"/>
                  </a:lnTo>
                  <a:cubicBezTo>
                    <a:pt x="1350" y="1659"/>
                    <a:pt x="1369" y="1659"/>
                    <a:pt x="1390" y="1619"/>
                  </a:cubicBezTo>
                  <a:lnTo>
                    <a:pt x="2054" y="89"/>
                  </a:lnTo>
                  <a:cubicBezTo>
                    <a:pt x="2075" y="49"/>
                    <a:pt x="2054" y="9"/>
                    <a:pt x="2034" y="9"/>
                  </a:cubicBezTo>
                  <a:cubicBezTo>
                    <a:pt x="2023" y="3"/>
                    <a:pt x="2011" y="1"/>
                    <a:pt x="200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71"/>
            <p:cNvSpPr/>
            <p:nvPr/>
          </p:nvSpPr>
          <p:spPr>
            <a:xfrm>
              <a:off x="5960675" y="3717350"/>
              <a:ext cx="72000" cy="55075"/>
            </a:xfrm>
            <a:custGeom>
              <a:avLst/>
              <a:gdLst/>
              <a:ahLst/>
              <a:cxnLst/>
              <a:rect l="l" t="t" r="r" b="b"/>
              <a:pathLst>
                <a:path w="2880" h="2203" extrusionOk="0">
                  <a:moveTo>
                    <a:pt x="2816" y="1"/>
                  </a:moveTo>
                  <a:cubicBezTo>
                    <a:pt x="2796" y="1"/>
                    <a:pt x="2772" y="15"/>
                    <a:pt x="2759" y="29"/>
                  </a:cubicBezTo>
                  <a:lnTo>
                    <a:pt x="1812" y="2082"/>
                  </a:lnTo>
                  <a:lnTo>
                    <a:pt x="61" y="1921"/>
                  </a:lnTo>
                  <a:cubicBezTo>
                    <a:pt x="21" y="1921"/>
                    <a:pt x="0" y="1961"/>
                    <a:pt x="0" y="1982"/>
                  </a:cubicBezTo>
                  <a:cubicBezTo>
                    <a:pt x="0" y="2023"/>
                    <a:pt x="21" y="2042"/>
                    <a:pt x="40" y="2063"/>
                  </a:cubicBezTo>
                  <a:lnTo>
                    <a:pt x="1833" y="2203"/>
                  </a:lnTo>
                  <a:cubicBezTo>
                    <a:pt x="1873" y="2203"/>
                    <a:pt x="1892" y="2203"/>
                    <a:pt x="1892" y="2184"/>
                  </a:cubicBezTo>
                  <a:lnTo>
                    <a:pt x="2879" y="90"/>
                  </a:lnTo>
                  <a:cubicBezTo>
                    <a:pt x="2879" y="50"/>
                    <a:pt x="2879" y="10"/>
                    <a:pt x="2839" y="10"/>
                  </a:cubicBezTo>
                  <a:cubicBezTo>
                    <a:pt x="2833" y="4"/>
                    <a:pt x="2825" y="1"/>
                    <a:pt x="281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71"/>
            <p:cNvSpPr/>
            <p:nvPr/>
          </p:nvSpPr>
          <p:spPr>
            <a:xfrm>
              <a:off x="5979300" y="3782775"/>
              <a:ext cx="73500" cy="48550"/>
            </a:xfrm>
            <a:custGeom>
              <a:avLst/>
              <a:gdLst/>
              <a:ahLst/>
              <a:cxnLst/>
              <a:rect l="l" t="t" r="r" b="b"/>
              <a:pathLst>
                <a:path w="2940" h="1942" extrusionOk="0">
                  <a:moveTo>
                    <a:pt x="2865" y="1"/>
                  </a:moveTo>
                  <a:cubicBezTo>
                    <a:pt x="2839" y="1"/>
                    <a:pt x="2819" y="15"/>
                    <a:pt x="2819" y="29"/>
                  </a:cubicBezTo>
                  <a:lnTo>
                    <a:pt x="1952" y="1800"/>
                  </a:lnTo>
                  <a:lnTo>
                    <a:pt x="81" y="1518"/>
                  </a:lnTo>
                  <a:cubicBezTo>
                    <a:pt x="41" y="1518"/>
                    <a:pt x="20" y="1539"/>
                    <a:pt x="1" y="1579"/>
                  </a:cubicBezTo>
                  <a:cubicBezTo>
                    <a:pt x="1" y="1599"/>
                    <a:pt x="20" y="1639"/>
                    <a:pt x="60" y="1639"/>
                  </a:cubicBezTo>
                  <a:lnTo>
                    <a:pt x="1973" y="1942"/>
                  </a:lnTo>
                  <a:lnTo>
                    <a:pt x="1993" y="1942"/>
                  </a:lnTo>
                  <a:cubicBezTo>
                    <a:pt x="2014" y="1942"/>
                    <a:pt x="2033" y="1921"/>
                    <a:pt x="2054" y="1902"/>
                  </a:cubicBezTo>
                  <a:lnTo>
                    <a:pt x="2918" y="90"/>
                  </a:lnTo>
                  <a:cubicBezTo>
                    <a:pt x="2939" y="69"/>
                    <a:pt x="2918" y="29"/>
                    <a:pt x="2899" y="9"/>
                  </a:cubicBezTo>
                  <a:cubicBezTo>
                    <a:pt x="2887" y="3"/>
                    <a:pt x="2875" y="1"/>
                    <a:pt x="286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71"/>
            <p:cNvSpPr/>
            <p:nvPr/>
          </p:nvSpPr>
          <p:spPr>
            <a:xfrm>
              <a:off x="6007975" y="3846675"/>
              <a:ext cx="55375" cy="30950"/>
            </a:xfrm>
            <a:custGeom>
              <a:avLst/>
              <a:gdLst/>
              <a:ahLst/>
              <a:cxnLst/>
              <a:rect l="l" t="t" r="r" b="b"/>
              <a:pathLst>
                <a:path w="2215" h="1238" extrusionOk="0">
                  <a:moveTo>
                    <a:pt x="2153" y="1"/>
                  </a:moveTo>
                  <a:cubicBezTo>
                    <a:pt x="2133" y="1"/>
                    <a:pt x="2108" y="15"/>
                    <a:pt x="2094" y="30"/>
                  </a:cubicBezTo>
                  <a:lnTo>
                    <a:pt x="1631" y="1096"/>
                  </a:lnTo>
                  <a:lnTo>
                    <a:pt x="81" y="814"/>
                  </a:lnTo>
                  <a:cubicBezTo>
                    <a:pt x="76" y="809"/>
                    <a:pt x="69" y="807"/>
                    <a:pt x="62" y="807"/>
                  </a:cubicBezTo>
                  <a:cubicBezTo>
                    <a:pt x="43" y="807"/>
                    <a:pt x="21" y="825"/>
                    <a:pt x="21" y="854"/>
                  </a:cubicBezTo>
                  <a:cubicBezTo>
                    <a:pt x="0" y="895"/>
                    <a:pt x="21" y="916"/>
                    <a:pt x="61" y="935"/>
                  </a:cubicBezTo>
                  <a:lnTo>
                    <a:pt x="1651" y="1238"/>
                  </a:lnTo>
                  <a:cubicBezTo>
                    <a:pt x="1691" y="1238"/>
                    <a:pt x="1712" y="1217"/>
                    <a:pt x="1712" y="1197"/>
                  </a:cubicBezTo>
                  <a:lnTo>
                    <a:pt x="2214" y="89"/>
                  </a:lnTo>
                  <a:cubicBezTo>
                    <a:pt x="2214" y="49"/>
                    <a:pt x="2214" y="9"/>
                    <a:pt x="2174" y="9"/>
                  </a:cubicBezTo>
                  <a:cubicBezTo>
                    <a:pt x="2168" y="3"/>
                    <a:pt x="2161" y="1"/>
                    <a:pt x="21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71"/>
            <p:cNvSpPr/>
            <p:nvPr/>
          </p:nvSpPr>
          <p:spPr>
            <a:xfrm>
              <a:off x="5782525" y="4248550"/>
              <a:ext cx="380975" cy="124725"/>
            </a:xfrm>
            <a:custGeom>
              <a:avLst/>
              <a:gdLst/>
              <a:ahLst/>
              <a:cxnLst/>
              <a:rect l="l" t="t" r="r" b="b"/>
              <a:pathLst>
                <a:path w="15239" h="4989" extrusionOk="0">
                  <a:moveTo>
                    <a:pt x="2107" y="1"/>
                  </a:moveTo>
                  <a:cubicBezTo>
                    <a:pt x="1618" y="1"/>
                    <a:pt x="1130" y="25"/>
                    <a:pt x="645" y="77"/>
                  </a:cubicBezTo>
                  <a:lnTo>
                    <a:pt x="645" y="98"/>
                  </a:lnTo>
                  <a:lnTo>
                    <a:pt x="604" y="98"/>
                  </a:lnTo>
                  <a:cubicBezTo>
                    <a:pt x="242" y="158"/>
                    <a:pt x="1" y="501"/>
                    <a:pt x="62" y="842"/>
                  </a:cubicBezTo>
                  <a:cubicBezTo>
                    <a:pt x="132" y="1157"/>
                    <a:pt x="385" y="1381"/>
                    <a:pt x="688" y="1381"/>
                  </a:cubicBezTo>
                  <a:cubicBezTo>
                    <a:pt x="733" y="1381"/>
                    <a:pt x="779" y="1376"/>
                    <a:pt x="827" y="1365"/>
                  </a:cubicBezTo>
                  <a:cubicBezTo>
                    <a:pt x="1571" y="1233"/>
                    <a:pt x="2329" y="1172"/>
                    <a:pt x="3093" y="1172"/>
                  </a:cubicBezTo>
                  <a:cubicBezTo>
                    <a:pt x="4765" y="1172"/>
                    <a:pt x="6462" y="1466"/>
                    <a:pt x="8092" y="1950"/>
                  </a:cubicBezTo>
                  <a:cubicBezTo>
                    <a:pt x="10467" y="2653"/>
                    <a:pt x="12743" y="3761"/>
                    <a:pt x="14976" y="4969"/>
                  </a:cubicBezTo>
                  <a:cubicBezTo>
                    <a:pt x="14996" y="4982"/>
                    <a:pt x="15021" y="4989"/>
                    <a:pt x="15046" y="4989"/>
                  </a:cubicBezTo>
                  <a:cubicBezTo>
                    <a:pt x="15097" y="4989"/>
                    <a:pt x="15151" y="4962"/>
                    <a:pt x="15178" y="4908"/>
                  </a:cubicBezTo>
                  <a:cubicBezTo>
                    <a:pt x="15239" y="4827"/>
                    <a:pt x="15218" y="4728"/>
                    <a:pt x="15137" y="4687"/>
                  </a:cubicBezTo>
                  <a:cubicBezTo>
                    <a:pt x="12984" y="3338"/>
                    <a:pt x="10770" y="2050"/>
                    <a:pt x="8334" y="1164"/>
                  </a:cubicBezTo>
                  <a:cubicBezTo>
                    <a:pt x="7126" y="721"/>
                    <a:pt x="5878" y="380"/>
                    <a:pt x="4590" y="198"/>
                  </a:cubicBezTo>
                  <a:cubicBezTo>
                    <a:pt x="3767" y="71"/>
                    <a:pt x="2936" y="1"/>
                    <a:pt x="210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71"/>
            <p:cNvSpPr/>
            <p:nvPr/>
          </p:nvSpPr>
          <p:spPr>
            <a:xfrm>
              <a:off x="6104100" y="4337325"/>
              <a:ext cx="378450" cy="175125"/>
            </a:xfrm>
            <a:custGeom>
              <a:avLst/>
              <a:gdLst/>
              <a:ahLst/>
              <a:cxnLst/>
              <a:rect l="l" t="t" r="r" b="b"/>
              <a:pathLst>
                <a:path w="15138" h="7005" extrusionOk="0">
                  <a:moveTo>
                    <a:pt x="1790" y="0"/>
                  </a:moveTo>
                  <a:cubicBezTo>
                    <a:pt x="697" y="0"/>
                    <a:pt x="1" y="109"/>
                    <a:pt x="1" y="109"/>
                  </a:cubicBezTo>
                  <a:cubicBezTo>
                    <a:pt x="1" y="109"/>
                    <a:pt x="4569" y="4196"/>
                    <a:pt x="7709" y="5866"/>
                  </a:cubicBezTo>
                  <a:cubicBezTo>
                    <a:pt x="9464" y="6803"/>
                    <a:pt x="11659" y="7004"/>
                    <a:pt x="13262" y="7004"/>
                  </a:cubicBezTo>
                  <a:cubicBezTo>
                    <a:pt x="13829" y="7004"/>
                    <a:pt x="14321" y="6979"/>
                    <a:pt x="14694" y="6953"/>
                  </a:cubicBezTo>
                  <a:cubicBezTo>
                    <a:pt x="14996" y="6933"/>
                    <a:pt x="15137" y="6550"/>
                    <a:pt x="14915" y="6329"/>
                  </a:cubicBezTo>
                  <a:cubicBezTo>
                    <a:pt x="14131" y="5565"/>
                    <a:pt x="12400" y="4014"/>
                    <a:pt x="9440" y="2082"/>
                  </a:cubicBezTo>
                  <a:cubicBezTo>
                    <a:pt x="6739" y="323"/>
                    <a:pt x="3675" y="0"/>
                    <a:pt x="179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71"/>
            <p:cNvSpPr/>
            <p:nvPr/>
          </p:nvSpPr>
          <p:spPr>
            <a:xfrm>
              <a:off x="6101575" y="4337825"/>
              <a:ext cx="379450" cy="169300"/>
            </a:xfrm>
            <a:custGeom>
              <a:avLst/>
              <a:gdLst/>
              <a:ahLst/>
              <a:cxnLst/>
              <a:rect l="l" t="t" r="r" b="b"/>
              <a:pathLst>
                <a:path w="15178" h="6772" extrusionOk="0">
                  <a:moveTo>
                    <a:pt x="89" y="1"/>
                  </a:moveTo>
                  <a:cubicBezTo>
                    <a:pt x="61" y="1"/>
                    <a:pt x="35" y="19"/>
                    <a:pt x="21" y="49"/>
                  </a:cubicBezTo>
                  <a:cubicBezTo>
                    <a:pt x="0" y="89"/>
                    <a:pt x="21" y="129"/>
                    <a:pt x="61" y="150"/>
                  </a:cubicBezTo>
                  <a:lnTo>
                    <a:pt x="15056" y="6772"/>
                  </a:lnTo>
                  <a:lnTo>
                    <a:pt x="15077" y="6772"/>
                  </a:lnTo>
                  <a:cubicBezTo>
                    <a:pt x="15117" y="6772"/>
                    <a:pt x="15137" y="6752"/>
                    <a:pt x="15158" y="6731"/>
                  </a:cubicBezTo>
                  <a:cubicBezTo>
                    <a:pt x="15177" y="6691"/>
                    <a:pt x="15158" y="6651"/>
                    <a:pt x="15117" y="6631"/>
                  </a:cubicBezTo>
                  <a:lnTo>
                    <a:pt x="121" y="8"/>
                  </a:lnTo>
                  <a:cubicBezTo>
                    <a:pt x="110" y="3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71"/>
            <p:cNvSpPr/>
            <p:nvPr/>
          </p:nvSpPr>
          <p:spPr>
            <a:xfrm>
              <a:off x="6377850" y="4440000"/>
              <a:ext cx="40275" cy="73700"/>
            </a:xfrm>
            <a:custGeom>
              <a:avLst/>
              <a:gdLst/>
              <a:ahLst/>
              <a:cxnLst/>
              <a:rect l="l" t="t" r="r" b="b"/>
              <a:pathLst>
                <a:path w="1611" h="2948" extrusionOk="0">
                  <a:moveTo>
                    <a:pt x="1513" y="0"/>
                  </a:moveTo>
                  <a:cubicBezTo>
                    <a:pt x="1503" y="0"/>
                    <a:pt x="1495" y="3"/>
                    <a:pt x="1490" y="8"/>
                  </a:cubicBezTo>
                  <a:lnTo>
                    <a:pt x="60" y="813"/>
                  </a:lnTo>
                  <a:cubicBezTo>
                    <a:pt x="20" y="833"/>
                    <a:pt x="0" y="873"/>
                    <a:pt x="20" y="913"/>
                  </a:cubicBezTo>
                  <a:lnTo>
                    <a:pt x="765" y="2886"/>
                  </a:lnTo>
                  <a:cubicBezTo>
                    <a:pt x="765" y="2926"/>
                    <a:pt x="806" y="2947"/>
                    <a:pt x="825" y="2947"/>
                  </a:cubicBezTo>
                  <a:lnTo>
                    <a:pt x="865" y="2947"/>
                  </a:lnTo>
                  <a:cubicBezTo>
                    <a:pt x="905" y="2926"/>
                    <a:pt x="926" y="2886"/>
                    <a:pt x="905" y="2846"/>
                  </a:cubicBezTo>
                  <a:lnTo>
                    <a:pt x="181" y="913"/>
                  </a:lnTo>
                  <a:lnTo>
                    <a:pt x="1550" y="148"/>
                  </a:lnTo>
                  <a:cubicBezTo>
                    <a:pt x="1590" y="129"/>
                    <a:pt x="1611" y="89"/>
                    <a:pt x="1590" y="49"/>
                  </a:cubicBezTo>
                  <a:cubicBezTo>
                    <a:pt x="1576" y="19"/>
                    <a:pt x="1539" y="0"/>
                    <a:pt x="15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71"/>
            <p:cNvSpPr/>
            <p:nvPr/>
          </p:nvSpPr>
          <p:spPr>
            <a:xfrm>
              <a:off x="6297825" y="4390050"/>
              <a:ext cx="47850" cy="107525"/>
            </a:xfrm>
            <a:custGeom>
              <a:avLst/>
              <a:gdLst/>
              <a:ahLst/>
              <a:cxnLst/>
              <a:rect l="l" t="t" r="r" b="b"/>
              <a:pathLst>
                <a:path w="1914" h="4301" extrusionOk="0">
                  <a:moveTo>
                    <a:pt x="1827" y="0"/>
                  </a:moveTo>
                  <a:cubicBezTo>
                    <a:pt x="1808" y="0"/>
                    <a:pt x="1788" y="5"/>
                    <a:pt x="1772" y="13"/>
                  </a:cubicBezTo>
                  <a:lnTo>
                    <a:pt x="21" y="1422"/>
                  </a:lnTo>
                  <a:cubicBezTo>
                    <a:pt x="0" y="1443"/>
                    <a:pt x="0" y="1483"/>
                    <a:pt x="0" y="1502"/>
                  </a:cubicBezTo>
                  <a:lnTo>
                    <a:pt x="947" y="4240"/>
                  </a:lnTo>
                  <a:cubicBezTo>
                    <a:pt x="947" y="4280"/>
                    <a:pt x="987" y="4301"/>
                    <a:pt x="1007" y="4301"/>
                  </a:cubicBezTo>
                  <a:lnTo>
                    <a:pt x="1028" y="4301"/>
                  </a:lnTo>
                  <a:cubicBezTo>
                    <a:pt x="1068" y="4280"/>
                    <a:pt x="1108" y="4240"/>
                    <a:pt x="1087" y="4199"/>
                  </a:cubicBezTo>
                  <a:lnTo>
                    <a:pt x="161" y="1502"/>
                  </a:lnTo>
                  <a:lnTo>
                    <a:pt x="1873" y="134"/>
                  </a:lnTo>
                  <a:cubicBezTo>
                    <a:pt x="1913" y="114"/>
                    <a:pt x="1913" y="53"/>
                    <a:pt x="1892" y="34"/>
                  </a:cubicBezTo>
                  <a:cubicBezTo>
                    <a:pt x="1881" y="10"/>
                    <a:pt x="1855" y="0"/>
                    <a:pt x="18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71"/>
            <p:cNvSpPr/>
            <p:nvPr/>
          </p:nvSpPr>
          <p:spPr>
            <a:xfrm>
              <a:off x="6226350" y="4356450"/>
              <a:ext cx="54375" cy="98875"/>
            </a:xfrm>
            <a:custGeom>
              <a:avLst/>
              <a:gdLst/>
              <a:ahLst/>
              <a:cxnLst/>
              <a:rect l="l" t="t" r="r" b="b"/>
              <a:pathLst>
                <a:path w="2175" h="3955" extrusionOk="0">
                  <a:moveTo>
                    <a:pt x="2070" y="0"/>
                  </a:moveTo>
                  <a:cubicBezTo>
                    <a:pt x="2059" y="0"/>
                    <a:pt x="2047" y="3"/>
                    <a:pt x="2035" y="9"/>
                  </a:cubicBezTo>
                  <a:lnTo>
                    <a:pt x="41" y="1418"/>
                  </a:lnTo>
                  <a:cubicBezTo>
                    <a:pt x="22" y="1437"/>
                    <a:pt x="1" y="1478"/>
                    <a:pt x="22" y="1498"/>
                  </a:cubicBezTo>
                  <a:lnTo>
                    <a:pt x="787" y="3914"/>
                  </a:lnTo>
                  <a:cubicBezTo>
                    <a:pt x="806" y="3933"/>
                    <a:pt x="827" y="3954"/>
                    <a:pt x="867" y="3954"/>
                  </a:cubicBezTo>
                  <a:lnTo>
                    <a:pt x="887" y="3954"/>
                  </a:lnTo>
                  <a:cubicBezTo>
                    <a:pt x="927" y="3954"/>
                    <a:pt x="948" y="3893"/>
                    <a:pt x="948" y="3853"/>
                  </a:cubicBezTo>
                  <a:lnTo>
                    <a:pt x="183" y="1518"/>
                  </a:lnTo>
                  <a:lnTo>
                    <a:pt x="2135" y="149"/>
                  </a:lnTo>
                  <a:cubicBezTo>
                    <a:pt x="2156" y="130"/>
                    <a:pt x="2175" y="69"/>
                    <a:pt x="2135" y="28"/>
                  </a:cubicBezTo>
                  <a:cubicBezTo>
                    <a:pt x="2121" y="15"/>
                    <a:pt x="2097" y="0"/>
                    <a:pt x="207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71"/>
            <p:cNvSpPr/>
            <p:nvPr/>
          </p:nvSpPr>
          <p:spPr>
            <a:xfrm>
              <a:off x="6167500" y="4339825"/>
              <a:ext cx="46800" cy="67175"/>
            </a:xfrm>
            <a:custGeom>
              <a:avLst/>
              <a:gdLst/>
              <a:ahLst/>
              <a:cxnLst/>
              <a:rect l="l" t="t" r="r" b="b"/>
              <a:pathLst>
                <a:path w="1872" h="2687" extrusionOk="0">
                  <a:moveTo>
                    <a:pt x="1786" y="1"/>
                  </a:moveTo>
                  <a:cubicBezTo>
                    <a:pt x="1775" y="1"/>
                    <a:pt x="1763" y="3"/>
                    <a:pt x="1751" y="9"/>
                  </a:cubicBezTo>
                  <a:lnTo>
                    <a:pt x="41" y="1117"/>
                  </a:lnTo>
                  <a:cubicBezTo>
                    <a:pt x="20" y="1136"/>
                    <a:pt x="1" y="1176"/>
                    <a:pt x="20" y="1197"/>
                  </a:cubicBezTo>
                  <a:lnTo>
                    <a:pt x="543" y="2647"/>
                  </a:lnTo>
                  <a:cubicBezTo>
                    <a:pt x="543" y="2666"/>
                    <a:pt x="584" y="2687"/>
                    <a:pt x="605" y="2687"/>
                  </a:cubicBezTo>
                  <a:lnTo>
                    <a:pt x="645" y="2687"/>
                  </a:lnTo>
                  <a:cubicBezTo>
                    <a:pt x="685" y="2666"/>
                    <a:pt x="704" y="2626"/>
                    <a:pt x="685" y="2585"/>
                  </a:cubicBezTo>
                  <a:lnTo>
                    <a:pt x="181" y="1217"/>
                  </a:lnTo>
                  <a:lnTo>
                    <a:pt x="1832" y="151"/>
                  </a:lnTo>
                  <a:cubicBezTo>
                    <a:pt x="1872" y="130"/>
                    <a:pt x="1872" y="70"/>
                    <a:pt x="1853" y="30"/>
                  </a:cubicBezTo>
                  <a:cubicBezTo>
                    <a:pt x="1838" y="15"/>
                    <a:pt x="1813" y="1"/>
                    <a:pt x="178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71"/>
            <p:cNvSpPr/>
            <p:nvPr/>
          </p:nvSpPr>
          <p:spPr>
            <a:xfrm>
              <a:off x="6749225" y="3989775"/>
              <a:ext cx="348250" cy="126875"/>
            </a:xfrm>
            <a:custGeom>
              <a:avLst/>
              <a:gdLst/>
              <a:ahLst/>
              <a:cxnLst/>
              <a:rect l="l" t="t" r="r" b="b"/>
              <a:pathLst>
                <a:path w="13930" h="5075" extrusionOk="0">
                  <a:moveTo>
                    <a:pt x="427" y="0"/>
                  </a:moveTo>
                  <a:cubicBezTo>
                    <a:pt x="202" y="0"/>
                    <a:pt x="20" y="173"/>
                    <a:pt x="20" y="385"/>
                  </a:cubicBezTo>
                  <a:cubicBezTo>
                    <a:pt x="0" y="626"/>
                    <a:pt x="181" y="828"/>
                    <a:pt x="403" y="847"/>
                  </a:cubicBezTo>
                  <a:cubicBezTo>
                    <a:pt x="5052" y="1169"/>
                    <a:pt x="9641" y="2618"/>
                    <a:pt x="13648" y="5055"/>
                  </a:cubicBezTo>
                  <a:cubicBezTo>
                    <a:pt x="13674" y="5068"/>
                    <a:pt x="13703" y="5074"/>
                    <a:pt x="13731" y="5074"/>
                  </a:cubicBezTo>
                  <a:cubicBezTo>
                    <a:pt x="13788" y="5074"/>
                    <a:pt x="13841" y="5047"/>
                    <a:pt x="13868" y="4993"/>
                  </a:cubicBezTo>
                  <a:cubicBezTo>
                    <a:pt x="13929" y="4934"/>
                    <a:pt x="13889" y="4832"/>
                    <a:pt x="13828" y="4773"/>
                  </a:cubicBezTo>
                  <a:cubicBezTo>
                    <a:pt x="9863" y="2156"/>
                    <a:pt x="5253" y="505"/>
                    <a:pt x="483" y="1"/>
                  </a:cubicBezTo>
                  <a:lnTo>
                    <a:pt x="463" y="1"/>
                  </a:lnTo>
                  <a:cubicBezTo>
                    <a:pt x="451" y="0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71"/>
            <p:cNvSpPr/>
            <p:nvPr/>
          </p:nvSpPr>
          <p:spPr>
            <a:xfrm>
              <a:off x="6982200" y="4056775"/>
              <a:ext cx="296900" cy="128350"/>
            </a:xfrm>
            <a:custGeom>
              <a:avLst/>
              <a:gdLst/>
              <a:ahLst/>
              <a:cxnLst/>
              <a:rect l="l" t="t" r="r" b="b"/>
              <a:pathLst>
                <a:path w="11876" h="5134" extrusionOk="0">
                  <a:moveTo>
                    <a:pt x="1823" y="0"/>
                  </a:moveTo>
                  <a:cubicBezTo>
                    <a:pt x="727" y="0"/>
                    <a:pt x="0" y="139"/>
                    <a:pt x="0" y="139"/>
                  </a:cubicBezTo>
                  <a:cubicBezTo>
                    <a:pt x="0" y="139"/>
                    <a:pt x="3664" y="3180"/>
                    <a:pt x="6119" y="4387"/>
                  </a:cubicBezTo>
                  <a:cubicBezTo>
                    <a:pt x="7311" y="4977"/>
                    <a:pt x="8739" y="5134"/>
                    <a:pt x="9906" y="5134"/>
                  </a:cubicBezTo>
                  <a:cubicBezTo>
                    <a:pt x="10571" y="5134"/>
                    <a:pt x="11152" y="5082"/>
                    <a:pt x="11554" y="5031"/>
                  </a:cubicBezTo>
                  <a:cubicBezTo>
                    <a:pt x="11776" y="5011"/>
                    <a:pt x="11876" y="4709"/>
                    <a:pt x="11696" y="4548"/>
                  </a:cubicBezTo>
                  <a:cubicBezTo>
                    <a:pt x="11071" y="3985"/>
                    <a:pt x="9702" y="2837"/>
                    <a:pt x="7367" y="1428"/>
                  </a:cubicBezTo>
                  <a:cubicBezTo>
                    <a:pt x="5429" y="251"/>
                    <a:pt x="3293" y="0"/>
                    <a:pt x="182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71"/>
            <p:cNvSpPr/>
            <p:nvPr/>
          </p:nvSpPr>
          <p:spPr>
            <a:xfrm>
              <a:off x="6980700" y="4058550"/>
              <a:ext cx="297400" cy="121000"/>
            </a:xfrm>
            <a:custGeom>
              <a:avLst/>
              <a:gdLst/>
              <a:ahLst/>
              <a:cxnLst/>
              <a:rect l="l" t="t" r="r" b="b"/>
              <a:pathLst>
                <a:path w="11896" h="4840" extrusionOk="0">
                  <a:moveTo>
                    <a:pt x="58" y="0"/>
                  </a:moveTo>
                  <a:cubicBezTo>
                    <a:pt x="38" y="0"/>
                    <a:pt x="14" y="15"/>
                    <a:pt x="1" y="28"/>
                  </a:cubicBezTo>
                  <a:cubicBezTo>
                    <a:pt x="1" y="68"/>
                    <a:pt x="1" y="109"/>
                    <a:pt x="41" y="109"/>
                  </a:cubicBezTo>
                  <a:lnTo>
                    <a:pt x="11796" y="4840"/>
                  </a:lnTo>
                  <a:lnTo>
                    <a:pt x="11836" y="4840"/>
                  </a:lnTo>
                  <a:cubicBezTo>
                    <a:pt x="11855" y="4840"/>
                    <a:pt x="11876" y="4819"/>
                    <a:pt x="11876" y="4799"/>
                  </a:cubicBezTo>
                  <a:cubicBezTo>
                    <a:pt x="11896" y="4779"/>
                    <a:pt x="11876" y="4738"/>
                    <a:pt x="11855" y="4719"/>
                  </a:cubicBezTo>
                  <a:lnTo>
                    <a:pt x="81" y="9"/>
                  </a:lnTo>
                  <a:cubicBezTo>
                    <a:pt x="75" y="3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71"/>
            <p:cNvSpPr/>
            <p:nvPr/>
          </p:nvSpPr>
          <p:spPr>
            <a:xfrm>
              <a:off x="7197575" y="4129375"/>
              <a:ext cx="30200" cy="57225"/>
            </a:xfrm>
            <a:custGeom>
              <a:avLst/>
              <a:gdLst/>
              <a:ahLst/>
              <a:cxnLst/>
              <a:rect l="l" t="t" r="r" b="b"/>
              <a:pathLst>
                <a:path w="1208" h="2289" extrusionOk="0">
                  <a:moveTo>
                    <a:pt x="1148" y="1"/>
                  </a:moveTo>
                  <a:cubicBezTo>
                    <a:pt x="1137" y="1"/>
                    <a:pt x="1124" y="5"/>
                    <a:pt x="1108" y="13"/>
                  </a:cubicBezTo>
                  <a:lnTo>
                    <a:pt x="21" y="657"/>
                  </a:lnTo>
                  <a:cubicBezTo>
                    <a:pt x="0" y="678"/>
                    <a:pt x="0" y="718"/>
                    <a:pt x="0" y="738"/>
                  </a:cubicBezTo>
                  <a:lnTo>
                    <a:pt x="625" y="2248"/>
                  </a:lnTo>
                  <a:cubicBezTo>
                    <a:pt x="644" y="2268"/>
                    <a:pt x="665" y="2289"/>
                    <a:pt x="684" y="2289"/>
                  </a:cubicBezTo>
                  <a:lnTo>
                    <a:pt x="705" y="2289"/>
                  </a:lnTo>
                  <a:cubicBezTo>
                    <a:pt x="746" y="2268"/>
                    <a:pt x="746" y="2248"/>
                    <a:pt x="746" y="2208"/>
                  </a:cubicBezTo>
                  <a:lnTo>
                    <a:pt x="142" y="738"/>
                  </a:lnTo>
                  <a:lnTo>
                    <a:pt x="1168" y="115"/>
                  </a:lnTo>
                  <a:cubicBezTo>
                    <a:pt x="1208" y="94"/>
                    <a:pt x="1208" y="53"/>
                    <a:pt x="1189" y="34"/>
                  </a:cubicBezTo>
                  <a:cubicBezTo>
                    <a:pt x="1176" y="10"/>
                    <a:pt x="1164" y="1"/>
                    <a:pt x="114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71"/>
            <p:cNvSpPr/>
            <p:nvPr/>
          </p:nvSpPr>
          <p:spPr>
            <a:xfrm>
              <a:off x="7134150" y="4092575"/>
              <a:ext cx="36275" cy="83425"/>
            </a:xfrm>
            <a:custGeom>
              <a:avLst/>
              <a:gdLst/>
              <a:ahLst/>
              <a:cxnLst/>
              <a:rect l="l" t="t" r="r" b="b"/>
              <a:pathLst>
                <a:path w="1451" h="3337" extrusionOk="0">
                  <a:moveTo>
                    <a:pt x="1390" y="1"/>
                  </a:moveTo>
                  <a:cubicBezTo>
                    <a:pt x="1375" y="1"/>
                    <a:pt x="1360" y="6"/>
                    <a:pt x="1350" y="17"/>
                  </a:cubicBezTo>
                  <a:lnTo>
                    <a:pt x="41" y="1144"/>
                  </a:lnTo>
                  <a:cubicBezTo>
                    <a:pt x="22" y="1163"/>
                    <a:pt x="1" y="1184"/>
                    <a:pt x="22" y="1203"/>
                  </a:cubicBezTo>
                  <a:lnTo>
                    <a:pt x="806" y="3297"/>
                  </a:lnTo>
                  <a:cubicBezTo>
                    <a:pt x="827" y="3337"/>
                    <a:pt x="846" y="3337"/>
                    <a:pt x="867" y="3337"/>
                  </a:cubicBezTo>
                  <a:lnTo>
                    <a:pt x="887" y="3337"/>
                  </a:lnTo>
                  <a:cubicBezTo>
                    <a:pt x="927" y="3337"/>
                    <a:pt x="927" y="3297"/>
                    <a:pt x="927" y="3256"/>
                  </a:cubicBezTo>
                  <a:lnTo>
                    <a:pt x="143" y="1203"/>
                  </a:lnTo>
                  <a:lnTo>
                    <a:pt x="1431" y="97"/>
                  </a:lnTo>
                  <a:cubicBezTo>
                    <a:pt x="1450" y="76"/>
                    <a:pt x="1450" y="36"/>
                    <a:pt x="1431" y="17"/>
                  </a:cubicBezTo>
                  <a:cubicBezTo>
                    <a:pt x="1420" y="6"/>
                    <a:pt x="1405" y="1"/>
                    <a:pt x="1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71"/>
            <p:cNvSpPr/>
            <p:nvPr/>
          </p:nvSpPr>
          <p:spPr>
            <a:xfrm>
              <a:off x="7078325" y="4068425"/>
              <a:ext cx="41275" cy="77400"/>
            </a:xfrm>
            <a:custGeom>
              <a:avLst/>
              <a:gdLst/>
              <a:ahLst/>
              <a:cxnLst/>
              <a:rect l="l" t="t" r="r" b="b"/>
              <a:pathLst>
                <a:path w="1651" h="3096" extrusionOk="0">
                  <a:moveTo>
                    <a:pt x="1588" y="1"/>
                  </a:moveTo>
                  <a:cubicBezTo>
                    <a:pt x="1570" y="1"/>
                    <a:pt x="1550" y="6"/>
                    <a:pt x="1530" y="16"/>
                  </a:cubicBezTo>
                  <a:lnTo>
                    <a:pt x="41" y="1144"/>
                  </a:lnTo>
                  <a:cubicBezTo>
                    <a:pt x="20" y="1163"/>
                    <a:pt x="0" y="1184"/>
                    <a:pt x="20" y="1224"/>
                  </a:cubicBezTo>
                  <a:lnTo>
                    <a:pt x="685" y="3055"/>
                  </a:lnTo>
                  <a:cubicBezTo>
                    <a:pt x="685" y="3076"/>
                    <a:pt x="704" y="3095"/>
                    <a:pt x="744" y="3095"/>
                  </a:cubicBezTo>
                  <a:lnTo>
                    <a:pt x="765" y="3095"/>
                  </a:lnTo>
                  <a:cubicBezTo>
                    <a:pt x="785" y="3076"/>
                    <a:pt x="806" y="3036"/>
                    <a:pt x="785" y="3015"/>
                  </a:cubicBezTo>
                  <a:lnTo>
                    <a:pt x="141" y="1224"/>
                  </a:lnTo>
                  <a:lnTo>
                    <a:pt x="1611" y="97"/>
                  </a:lnTo>
                  <a:cubicBezTo>
                    <a:pt x="1630" y="76"/>
                    <a:pt x="1651" y="57"/>
                    <a:pt x="1630" y="16"/>
                  </a:cubicBezTo>
                  <a:cubicBezTo>
                    <a:pt x="1620" y="6"/>
                    <a:pt x="1606" y="1"/>
                    <a:pt x="158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71"/>
            <p:cNvSpPr/>
            <p:nvPr/>
          </p:nvSpPr>
          <p:spPr>
            <a:xfrm>
              <a:off x="7032500" y="4057025"/>
              <a:ext cx="35250" cy="53075"/>
            </a:xfrm>
            <a:custGeom>
              <a:avLst/>
              <a:gdLst/>
              <a:ahLst/>
              <a:cxnLst/>
              <a:rect l="l" t="t" r="r" b="b"/>
              <a:pathLst>
                <a:path w="1410" h="2123" extrusionOk="0">
                  <a:moveTo>
                    <a:pt x="1331" y="1"/>
                  </a:moveTo>
                  <a:cubicBezTo>
                    <a:pt x="1323" y="1"/>
                    <a:pt x="1316" y="3"/>
                    <a:pt x="1310" y="9"/>
                  </a:cubicBezTo>
                  <a:lnTo>
                    <a:pt x="22" y="915"/>
                  </a:lnTo>
                  <a:cubicBezTo>
                    <a:pt x="1" y="935"/>
                    <a:pt x="1" y="956"/>
                    <a:pt x="1" y="975"/>
                  </a:cubicBezTo>
                  <a:lnTo>
                    <a:pt x="444" y="2083"/>
                  </a:lnTo>
                  <a:cubicBezTo>
                    <a:pt x="444" y="2102"/>
                    <a:pt x="465" y="2123"/>
                    <a:pt x="505" y="2123"/>
                  </a:cubicBezTo>
                  <a:lnTo>
                    <a:pt x="524" y="2123"/>
                  </a:lnTo>
                  <a:cubicBezTo>
                    <a:pt x="545" y="2102"/>
                    <a:pt x="565" y="2062"/>
                    <a:pt x="545" y="2042"/>
                  </a:cubicBezTo>
                  <a:lnTo>
                    <a:pt x="122" y="975"/>
                  </a:lnTo>
                  <a:lnTo>
                    <a:pt x="1370" y="110"/>
                  </a:lnTo>
                  <a:cubicBezTo>
                    <a:pt x="1410" y="89"/>
                    <a:pt x="1410" y="70"/>
                    <a:pt x="1391" y="30"/>
                  </a:cubicBezTo>
                  <a:cubicBezTo>
                    <a:pt x="1376" y="15"/>
                    <a:pt x="1351" y="1"/>
                    <a:pt x="133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71"/>
            <p:cNvSpPr/>
            <p:nvPr/>
          </p:nvSpPr>
          <p:spPr>
            <a:xfrm>
              <a:off x="5674850" y="3675775"/>
              <a:ext cx="289875" cy="400625"/>
            </a:xfrm>
            <a:custGeom>
              <a:avLst/>
              <a:gdLst/>
              <a:ahLst/>
              <a:cxnLst/>
              <a:rect l="l" t="t" r="r" b="b"/>
              <a:pathLst>
                <a:path w="11595" h="16025" extrusionOk="0">
                  <a:moveTo>
                    <a:pt x="2069" y="1"/>
                  </a:moveTo>
                  <a:cubicBezTo>
                    <a:pt x="1002" y="1"/>
                    <a:pt x="48" y="744"/>
                    <a:pt x="0" y="1955"/>
                  </a:cubicBezTo>
                  <a:cubicBezTo>
                    <a:pt x="0" y="2457"/>
                    <a:pt x="121" y="2980"/>
                    <a:pt x="263" y="3463"/>
                  </a:cubicBezTo>
                  <a:cubicBezTo>
                    <a:pt x="1108" y="6182"/>
                    <a:pt x="2879" y="8516"/>
                    <a:pt x="4791" y="10570"/>
                  </a:cubicBezTo>
                  <a:cubicBezTo>
                    <a:pt x="5717" y="11555"/>
                    <a:pt x="6704" y="12502"/>
                    <a:pt x="7710" y="13407"/>
                  </a:cubicBezTo>
                  <a:cubicBezTo>
                    <a:pt x="8636" y="14252"/>
                    <a:pt x="9562" y="15178"/>
                    <a:pt x="10649" y="15803"/>
                  </a:cubicBezTo>
                  <a:cubicBezTo>
                    <a:pt x="10792" y="15889"/>
                    <a:pt x="10944" y="16024"/>
                    <a:pt x="11092" y="16024"/>
                  </a:cubicBezTo>
                  <a:cubicBezTo>
                    <a:pt x="11153" y="16024"/>
                    <a:pt x="11214" y="16002"/>
                    <a:pt x="11272" y="15943"/>
                  </a:cubicBezTo>
                  <a:cubicBezTo>
                    <a:pt x="11594" y="15581"/>
                    <a:pt x="11051" y="14555"/>
                    <a:pt x="10931" y="14172"/>
                  </a:cubicBezTo>
                  <a:cubicBezTo>
                    <a:pt x="10649" y="13347"/>
                    <a:pt x="10367" y="12502"/>
                    <a:pt x="10085" y="11676"/>
                  </a:cubicBezTo>
                  <a:cubicBezTo>
                    <a:pt x="8816" y="8012"/>
                    <a:pt x="7367" y="4268"/>
                    <a:pt x="4630" y="1431"/>
                  </a:cubicBezTo>
                  <a:cubicBezTo>
                    <a:pt x="4147" y="927"/>
                    <a:pt x="3623" y="444"/>
                    <a:pt x="2979" y="183"/>
                  </a:cubicBezTo>
                  <a:cubicBezTo>
                    <a:pt x="2679" y="60"/>
                    <a:pt x="2370" y="1"/>
                    <a:pt x="2069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71"/>
            <p:cNvSpPr/>
            <p:nvPr/>
          </p:nvSpPr>
          <p:spPr>
            <a:xfrm>
              <a:off x="5479600" y="3861500"/>
              <a:ext cx="431300" cy="258500"/>
            </a:xfrm>
            <a:custGeom>
              <a:avLst/>
              <a:gdLst/>
              <a:ahLst/>
              <a:cxnLst/>
              <a:rect l="l" t="t" r="r" b="b"/>
              <a:pathLst>
                <a:path w="17252" h="10340" extrusionOk="0">
                  <a:moveTo>
                    <a:pt x="2817" y="0"/>
                  </a:moveTo>
                  <a:cubicBezTo>
                    <a:pt x="2703" y="0"/>
                    <a:pt x="2590" y="7"/>
                    <a:pt x="2477" y="20"/>
                  </a:cubicBezTo>
                  <a:cubicBezTo>
                    <a:pt x="1007" y="141"/>
                    <a:pt x="0" y="1570"/>
                    <a:pt x="665" y="2959"/>
                  </a:cubicBezTo>
                  <a:cubicBezTo>
                    <a:pt x="886" y="3422"/>
                    <a:pt x="1248" y="3804"/>
                    <a:pt x="1610" y="4187"/>
                  </a:cubicBezTo>
                  <a:cubicBezTo>
                    <a:pt x="3623" y="6200"/>
                    <a:pt x="6261" y="7448"/>
                    <a:pt x="8897" y="8374"/>
                  </a:cubicBezTo>
                  <a:cubicBezTo>
                    <a:pt x="10185" y="8836"/>
                    <a:pt x="11494" y="9198"/>
                    <a:pt x="12802" y="9541"/>
                  </a:cubicBezTo>
                  <a:cubicBezTo>
                    <a:pt x="14010" y="9863"/>
                    <a:pt x="15258" y="10245"/>
                    <a:pt x="16506" y="10306"/>
                  </a:cubicBezTo>
                  <a:cubicBezTo>
                    <a:pt x="16613" y="10315"/>
                    <a:pt x="16733" y="10340"/>
                    <a:pt x="16840" y="10340"/>
                  </a:cubicBezTo>
                  <a:cubicBezTo>
                    <a:pt x="16973" y="10340"/>
                    <a:pt x="17086" y="10301"/>
                    <a:pt x="17130" y="10145"/>
                  </a:cubicBezTo>
                  <a:cubicBezTo>
                    <a:pt x="17251" y="9681"/>
                    <a:pt x="16285" y="9018"/>
                    <a:pt x="16003" y="8736"/>
                  </a:cubicBezTo>
                  <a:cubicBezTo>
                    <a:pt x="15378" y="8132"/>
                    <a:pt x="14734" y="7508"/>
                    <a:pt x="14090" y="6904"/>
                  </a:cubicBezTo>
                  <a:cubicBezTo>
                    <a:pt x="11293" y="4247"/>
                    <a:pt x="8253" y="1611"/>
                    <a:pt x="4530" y="342"/>
                  </a:cubicBezTo>
                  <a:cubicBezTo>
                    <a:pt x="3975" y="158"/>
                    <a:pt x="3392" y="0"/>
                    <a:pt x="2817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71"/>
            <p:cNvSpPr/>
            <p:nvPr/>
          </p:nvSpPr>
          <p:spPr>
            <a:xfrm>
              <a:off x="6861950" y="3026575"/>
              <a:ext cx="253400" cy="316225"/>
            </a:xfrm>
            <a:custGeom>
              <a:avLst/>
              <a:gdLst/>
              <a:ahLst/>
              <a:cxnLst/>
              <a:rect l="l" t="t" r="r" b="b"/>
              <a:pathLst>
                <a:path w="10136" h="12649" extrusionOk="0">
                  <a:moveTo>
                    <a:pt x="8434" y="1"/>
                  </a:moveTo>
                  <a:cubicBezTo>
                    <a:pt x="8265" y="1"/>
                    <a:pt x="8090" y="27"/>
                    <a:pt x="7910" y="84"/>
                  </a:cubicBezTo>
                  <a:cubicBezTo>
                    <a:pt x="7507" y="226"/>
                    <a:pt x="7145" y="467"/>
                    <a:pt x="6804" y="709"/>
                  </a:cubicBezTo>
                  <a:cubicBezTo>
                    <a:pt x="4952" y="2118"/>
                    <a:pt x="3643" y="4110"/>
                    <a:pt x="2577" y="6163"/>
                  </a:cubicBezTo>
                  <a:cubicBezTo>
                    <a:pt x="2073" y="7150"/>
                    <a:pt x="1630" y="8176"/>
                    <a:pt x="1187" y="9203"/>
                  </a:cubicBezTo>
                  <a:cubicBezTo>
                    <a:pt x="805" y="10148"/>
                    <a:pt x="342" y="11114"/>
                    <a:pt x="161" y="12121"/>
                  </a:cubicBezTo>
                  <a:cubicBezTo>
                    <a:pt x="121" y="12303"/>
                    <a:pt x="0" y="12544"/>
                    <a:pt x="221" y="12625"/>
                  </a:cubicBezTo>
                  <a:cubicBezTo>
                    <a:pt x="257" y="12641"/>
                    <a:pt x="297" y="12649"/>
                    <a:pt x="339" y="12649"/>
                  </a:cubicBezTo>
                  <a:cubicBezTo>
                    <a:pt x="709" y="12649"/>
                    <a:pt x="1254" y="12060"/>
                    <a:pt x="1490" y="11879"/>
                  </a:cubicBezTo>
                  <a:lnTo>
                    <a:pt x="3180" y="10551"/>
                  </a:lnTo>
                  <a:cubicBezTo>
                    <a:pt x="5656" y="8559"/>
                    <a:pt x="8151" y="6404"/>
                    <a:pt x="9581" y="3506"/>
                  </a:cubicBezTo>
                  <a:cubicBezTo>
                    <a:pt x="9842" y="3003"/>
                    <a:pt x="10064" y="2459"/>
                    <a:pt x="10084" y="1895"/>
                  </a:cubicBezTo>
                  <a:cubicBezTo>
                    <a:pt x="10136" y="868"/>
                    <a:pt x="9399" y="1"/>
                    <a:pt x="8434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71"/>
            <p:cNvSpPr/>
            <p:nvPr/>
          </p:nvSpPr>
          <p:spPr>
            <a:xfrm>
              <a:off x="6799550" y="2936675"/>
              <a:ext cx="126825" cy="379400"/>
            </a:xfrm>
            <a:custGeom>
              <a:avLst/>
              <a:gdLst/>
              <a:ahLst/>
              <a:cxnLst/>
              <a:rect l="l" t="t" r="r" b="b"/>
              <a:pathLst>
                <a:path w="5073" h="15176" extrusionOk="0">
                  <a:moveTo>
                    <a:pt x="3079" y="0"/>
                  </a:moveTo>
                  <a:cubicBezTo>
                    <a:pt x="2677" y="0"/>
                    <a:pt x="2270" y="155"/>
                    <a:pt x="1933" y="500"/>
                  </a:cubicBezTo>
                  <a:cubicBezTo>
                    <a:pt x="1630" y="802"/>
                    <a:pt x="1429" y="1184"/>
                    <a:pt x="1248" y="1567"/>
                  </a:cubicBezTo>
                  <a:cubicBezTo>
                    <a:pt x="242" y="3661"/>
                    <a:pt x="0" y="6036"/>
                    <a:pt x="20" y="8350"/>
                  </a:cubicBezTo>
                  <a:cubicBezTo>
                    <a:pt x="20" y="9458"/>
                    <a:pt x="100" y="10564"/>
                    <a:pt x="202" y="11672"/>
                  </a:cubicBezTo>
                  <a:cubicBezTo>
                    <a:pt x="282" y="12698"/>
                    <a:pt x="322" y="13765"/>
                    <a:pt x="623" y="14751"/>
                  </a:cubicBezTo>
                  <a:cubicBezTo>
                    <a:pt x="682" y="14926"/>
                    <a:pt x="685" y="15175"/>
                    <a:pt x="901" y="15175"/>
                  </a:cubicBezTo>
                  <a:cubicBezTo>
                    <a:pt x="909" y="15175"/>
                    <a:pt x="918" y="15175"/>
                    <a:pt x="926" y="15174"/>
                  </a:cubicBezTo>
                  <a:cubicBezTo>
                    <a:pt x="1329" y="15153"/>
                    <a:pt x="1570" y="14208"/>
                    <a:pt x="1691" y="13926"/>
                  </a:cubicBezTo>
                  <a:cubicBezTo>
                    <a:pt x="1992" y="13261"/>
                    <a:pt x="2295" y="12617"/>
                    <a:pt x="2577" y="11954"/>
                  </a:cubicBezTo>
                  <a:cubicBezTo>
                    <a:pt x="3865" y="9055"/>
                    <a:pt x="5073" y="5975"/>
                    <a:pt x="5011" y="2754"/>
                  </a:cubicBezTo>
                  <a:cubicBezTo>
                    <a:pt x="4992" y="2190"/>
                    <a:pt x="4931" y="1607"/>
                    <a:pt x="4689" y="1084"/>
                  </a:cubicBezTo>
                  <a:cubicBezTo>
                    <a:pt x="4378" y="411"/>
                    <a:pt x="3735" y="0"/>
                    <a:pt x="3079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71"/>
            <p:cNvSpPr/>
            <p:nvPr/>
          </p:nvSpPr>
          <p:spPr>
            <a:xfrm>
              <a:off x="5732200" y="3396600"/>
              <a:ext cx="46450" cy="40700"/>
            </a:xfrm>
            <a:custGeom>
              <a:avLst/>
              <a:gdLst/>
              <a:ahLst/>
              <a:cxnLst/>
              <a:rect l="l" t="t" r="r" b="b"/>
              <a:pathLst>
                <a:path w="1858" h="1628" extrusionOk="0">
                  <a:moveTo>
                    <a:pt x="1336" y="1"/>
                  </a:moveTo>
                  <a:cubicBezTo>
                    <a:pt x="1270" y="1"/>
                    <a:pt x="1200" y="13"/>
                    <a:pt x="1128" y="38"/>
                  </a:cubicBezTo>
                  <a:cubicBezTo>
                    <a:pt x="787" y="178"/>
                    <a:pt x="424" y="540"/>
                    <a:pt x="223" y="843"/>
                  </a:cubicBezTo>
                  <a:cubicBezTo>
                    <a:pt x="81" y="1004"/>
                    <a:pt x="1" y="1265"/>
                    <a:pt x="102" y="1447"/>
                  </a:cubicBezTo>
                  <a:cubicBezTo>
                    <a:pt x="183" y="1568"/>
                    <a:pt x="344" y="1627"/>
                    <a:pt x="484" y="1627"/>
                  </a:cubicBezTo>
                  <a:cubicBezTo>
                    <a:pt x="626" y="1608"/>
                    <a:pt x="766" y="1547"/>
                    <a:pt x="886" y="1487"/>
                  </a:cubicBezTo>
                  <a:cubicBezTo>
                    <a:pt x="1229" y="1286"/>
                    <a:pt x="1530" y="964"/>
                    <a:pt x="1692" y="602"/>
                  </a:cubicBezTo>
                  <a:cubicBezTo>
                    <a:pt x="1857" y="253"/>
                    <a:pt x="1642" y="1"/>
                    <a:pt x="1336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71"/>
            <p:cNvSpPr/>
            <p:nvPr/>
          </p:nvSpPr>
          <p:spPr>
            <a:xfrm>
              <a:off x="5799625" y="3409200"/>
              <a:ext cx="46450" cy="40700"/>
            </a:xfrm>
            <a:custGeom>
              <a:avLst/>
              <a:gdLst/>
              <a:ahLst/>
              <a:cxnLst/>
              <a:rect l="l" t="t" r="r" b="b"/>
              <a:pathLst>
                <a:path w="1858" h="1628" extrusionOk="0">
                  <a:moveTo>
                    <a:pt x="1335" y="0"/>
                  </a:moveTo>
                  <a:cubicBezTo>
                    <a:pt x="1269" y="0"/>
                    <a:pt x="1199" y="12"/>
                    <a:pt x="1128" y="36"/>
                  </a:cubicBezTo>
                  <a:cubicBezTo>
                    <a:pt x="787" y="178"/>
                    <a:pt x="424" y="540"/>
                    <a:pt x="223" y="842"/>
                  </a:cubicBezTo>
                  <a:cubicBezTo>
                    <a:pt x="102" y="1023"/>
                    <a:pt x="1" y="1265"/>
                    <a:pt x="102" y="1445"/>
                  </a:cubicBezTo>
                  <a:cubicBezTo>
                    <a:pt x="183" y="1566"/>
                    <a:pt x="344" y="1627"/>
                    <a:pt x="484" y="1627"/>
                  </a:cubicBezTo>
                  <a:cubicBezTo>
                    <a:pt x="626" y="1627"/>
                    <a:pt x="766" y="1566"/>
                    <a:pt x="887" y="1486"/>
                  </a:cubicBezTo>
                  <a:cubicBezTo>
                    <a:pt x="1230" y="1284"/>
                    <a:pt x="1531" y="962"/>
                    <a:pt x="1692" y="600"/>
                  </a:cubicBezTo>
                  <a:cubicBezTo>
                    <a:pt x="1858" y="253"/>
                    <a:pt x="1641" y="0"/>
                    <a:pt x="1335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71"/>
            <p:cNvSpPr/>
            <p:nvPr/>
          </p:nvSpPr>
          <p:spPr>
            <a:xfrm>
              <a:off x="5734225" y="3468375"/>
              <a:ext cx="46375" cy="40900"/>
            </a:xfrm>
            <a:custGeom>
              <a:avLst/>
              <a:gdLst/>
              <a:ahLst/>
              <a:cxnLst/>
              <a:rect l="l" t="t" r="r" b="b"/>
              <a:pathLst>
                <a:path w="1855" h="1636" extrusionOk="0">
                  <a:moveTo>
                    <a:pt x="1345" y="1"/>
                  </a:moveTo>
                  <a:cubicBezTo>
                    <a:pt x="1276" y="1"/>
                    <a:pt x="1203" y="14"/>
                    <a:pt x="1127" y="45"/>
                  </a:cubicBezTo>
                  <a:cubicBezTo>
                    <a:pt x="786" y="186"/>
                    <a:pt x="424" y="549"/>
                    <a:pt x="222" y="830"/>
                  </a:cubicBezTo>
                  <a:cubicBezTo>
                    <a:pt x="102" y="1011"/>
                    <a:pt x="0" y="1273"/>
                    <a:pt x="121" y="1454"/>
                  </a:cubicBezTo>
                  <a:cubicBezTo>
                    <a:pt x="182" y="1574"/>
                    <a:pt x="343" y="1635"/>
                    <a:pt x="483" y="1635"/>
                  </a:cubicBezTo>
                  <a:cubicBezTo>
                    <a:pt x="625" y="1615"/>
                    <a:pt x="765" y="1555"/>
                    <a:pt x="886" y="1494"/>
                  </a:cubicBezTo>
                  <a:cubicBezTo>
                    <a:pt x="1248" y="1293"/>
                    <a:pt x="1530" y="970"/>
                    <a:pt x="1691" y="608"/>
                  </a:cubicBezTo>
                  <a:cubicBezTo>
                    <a:pt x="1855" y="265"/>
                    <a:pt x="1646" y="1"/>
                    <a:pt x="134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71"/>
            <p:cNvSpPr/>
            <p:nvPr/>
          </p:nvSpPr>
          <p:spPr>
            <a:xfrm>
              <a:off x="6743175" y="4191925"/>
              <a:ext cx="50525" cy="34000"/>
            </a:xfrm>
            <a:custGeom>
              <a:avLst/>
              <a:gdLst/>
              <a:ahLst/>
              <a:cxnLst/>
              <a:rect l="l" t="t" r="r" b="b"/>
              <a:pathLst>
                <a:path w="2021" h="1360" extrusionOk="0">
                  <a:moveTo>
                    <a:pt x="449" y="1"/>
                  </a:moveTo>
                  <a:cubicBezTo>
                    <a:pt x="307" y="1"/>
                    <a:pt x="176" y="35"/>
                    <a:pt x="101" y="149"/>
                  </a:cubicBezTo>
                  <a:cubicBezTo>
                    <a:pt x="1" y="249"/>
                    <a:pt x="1" y="410"/>
                    <a:pt x="41" y="551"/>
                  </a:cubicBezTo>
                  <a:cubicBezTo>
                    <a:pt x="101" y="672"/>
                    <a:pt x="202" y="793"/>
                    <a:pt x="302" y="873"/>
                  </a:cubicBezTo>
                  <a:cubicBezTo>
                    <a:pt x="624" y="1155"/>
                    <a:pt x="1007" y="1316"/>
                    <a:pt x="1410" y="1357"/>
                  </a:cubicBezTo>
                  <a:cubicBezTo>
                    <a:pt x="1430" y="1358"/>
                    <a:pt x="1450" y="1359"/>
                    <a:pt x="1470" y="1359"/>
                  </a:cubicBezTo>
                  <a:cubicBezTo>
                    <a:pt x="1885" y="1359"/>
                    <a:pt x="2020" y="958"/>
                    <a:pt x="1751" y="632"/>
                  </a:cubicBezTo>
                  <a:cubicBezTo>
                    <a:pt x="1510" y="350"/>
                    <a:pt x="1048" y="128"/>
                    <a:pt x="705" y="28"/>
                  </a:cubicBezTo>
                  <a:cubicBezTo>
                    <a:pt x="622" y="13"/>
                    <a:pt x="533" y="1"/>
                    <a:pt x="44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71"/>
            <p:cNvSpPr/>
            <p:nvPr/>
          </p:nvSpPr>
          <p:spPr>
            <a:xfrm>
              <a:off x="6753725" y="4259625"/>
              <a:ext cx="50575" cy="34200"/>
            </a:xfrm>
            <a:custGeom>
              <a:avLst/>
              <a:gdLst/>
              <a:ahLst/>
              <a:cxnLst/>
              <a:rect l="l" t="t" r="r" b="b"/>
              <a:pathLst>
                <a:path w="2023" h="1368" extrusionOk="0">
                  <a:moveTo>
                    <a:pt x="446" y="0"/>
                  </a:moveTo>
                  <a:cubicBezTo>
                    <a:pt x="304" y="0"/>
                    <a:pt x="169" y="38"/>
                    <a:pt x="81" y="138"/>
                  </a:cubicBezTo>
                  <a:cubicBezTo>
                    <a:pt x="1" y="259"/>
                    <a:pt x="1" y="420"/>
                    <a:pt x="41" y="560"/>
                  </a:cubicBezTo>
                  <a:cubicBezTo>
                    <a:pt x="102" y="681"/>
                    <a:pt x="202" y="801"/>
                    <a:pt x="303" y="882"/>
                  </a:cubicBezTo>
                  <a:cubicBezTo>
                    <a:pt x="626" y="1164"/>
                    <a:pt x="1007" y="1325"/>
                    <a:pt x="1410" y="1365"/>
                  </a:cubicBezTo>
                  <a:cubicBezTo>
                    <a:pt x="1430" y="1367"/>
                    <a:pt x="1449" y="1368"/>
                    <a:pt x="1468" y="1368"/>
                  </a:cubicBezTo>
                  <a:cubicBezTo>
                    <a:pt x="1886" y="1368"/>
                    <a:pt x="2022" y="949"/>
                    <a:pt x="1753" y="640"/>
                  </a:cubicBezTo>
                  <a:cubicBezTo>
                    <a:pt x="1511" y="359"/>
                    <a:pt x="1047" y="138"/>
                    <a:pt x="706" y="37"/>
                  </a:cubicBezTo>
                  <a:cubicBezTo>
                    <a:pt x="622" y="14"/>
                    <a:pt x="532" y="0"/>
                    <a:pt x="44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71"/>
            <p:cNvSpPr/>
            <p:nvPr/>
          </p:nvSpPr>
          <p:spPr>
            <a:xfrm>
              <a:off x="6675750" y="4217700"/>
              <a:ext cx="50900" cy="33925"/>
            </a:xfrm>
            <a:custGeom>
              <a:avLst/>
              <a:gdLst/>
              <a:ahLst/>
              <a:cxnLst/>
              <a:rect l="l" t="t" r="r" b="b"/>
              <a:pathLst>
                <a:path w="2036" h="1357" extrusionOk="0">
                  <a:moveTo>
                    <a:pt x="442" y="0"/>
                  </a:moveTo>
                  <a:cubicBezTo>
                    <a:pt x="308" y="0"/>
                    <a:pt x="184" y="37"/>
                    <a:pt x="100" y="144"/>
                  </a:cubicBezTo>
                  <a:cubicBezTo>
                    <a:pt x="20" y="264"/>
                    <a:pt x="1" y="425"/>
                    <a:pt x="60" y="546"/>
                  </a:cubicBezTo>
                  <a:cubicBezTo>
                    <a:pt x="121" y="688"/>
                    <a:pt x="221" y="788"/>
                    <a:pt x="323" y="889"/>
                  </a:cubicBezTo>
                  <a:cubicBezTo>
                    <a:pt x="624" y="1150"/>
                    <a:pt x="1026" y="1311"/>
                    <a:pt x="1429" y="1351"/>
                  </a:cubicBezTo>
                  <a:cubicBezTo>
                    <a:pt x="1458" y="1355"/>
                    <a:pt x="1486" y="1357"/>
                    <a:pt x="1513" y="1357"/>
                  </a:cubicBezTo>
                  <a:cubicBezTo>
                    <a:pt x="1911" y="1357"/>
                    <a:pt x="2036" y="949"/>
                    <a:pt x="1772" y="648"/>
                  </a:cubicBezTo>
                  <a:cubicBezTo>
                    <a:pt x="1530" y="366"/>
                    <a:pt x="1067" y="144"/>
                    <a:pt x="725" y="44"/>
                  </a:cubicBezTo>
                  <a:cubicBezTo>
                    <a:pt x="634" y="19"/>
                    <a:pt x="536" y="0"/>
                    <a:pt x="442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71"/>
            <p:cNvSpPr/>
            <p:nvPr/>
          </p:nvSpPr>
          <p:spPr>
            <a:xfrm>
              <a:off x="7089400" y="3287750"/>
              <a:ext cx="51025" cy="33875"/>
            </a:xfrm>
            <a:custGeom>
              <a:avLst/>
              <a:gdLst/>
              <a:ahLst/>
              <a:cxnLst/>
              <a:rect l="l" t="t" r="r" b="b"/>
              <a:pathLst>
                <a:path w="2041" h="1355" extrusionOk="0">
                  <a:moveTo>
                    <a:pt x="438" y="1"/>
                  </a:moveTo>
                  <a:cubicBezTo>
                    <a:pt x="308" y="1"/>
                    <a:pt x="184" y="38"/>
                    <a:pt x="100" y="144"/>
                  </a:cubicBezTo>
                  <a:cubicBezTo>
                    <a:pt x="20" y="245"/>
                    <a:pt x="0" y="407"/>
                    <a:pt x="60" y="547"/>
                  </a:cubicBezTo>
                  <a:cubicBezTo>
                    <a:pt x="100" y="688"/>
                    <a:pt x="221" y="788"/>
                    <a:pt x="322" y="890"/>
                  </a:cubicBezTo>
                  <a:cubicBezTo>
                    <a:pt x="623" y="1150"/>
                    <a:pt x="1026" y="1311"/>
                    <a:pt x="1429" y="1352"/>
                  </a:cubicBezTo>
                  <a:cubicBezTo>
                    <a:pt x="1449" y="1354"/>
                    <a:pt x="1469" y="1354"/>
                    <a:pt x="1489" y="1354"/>
                  </a:cubicBezTo>
                  <a:cubicBezTo>
                    <a:pt x="1906" y="1354"/>
                    <a:pt x="2041" y="955"/>
                    <a:pt x="1772" y="627"/>
                  </a:cubicBezTo>
                  <a:cubicBezTo>
                    <a:pt x="1530" y="345"/>
                    <a:pt x="1066" y="125"/>
                    <a:pt x="704" y="44"/>
                  </a:cubicBezTo>
                  <a:cubicBezTo>
                    <a:pt x="621" y="19"/>
                    <a:pt x="528" y="1"/>
                    <a:pt x="43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71"/>
            <p:cNvSpPr/>
            <p:nvPr/>
          </p:nvSpPr>
          <p:spPr>
            <a:xfrm>
              <a:off x="7099950" y="3355325"/>
              <a:ext cx="50550" cy="34250"/>
            </a:xfrm>
            <a:custGeom>
              <a:avLst/>
              <a:gdLst/>
              <a:ahLst/>
              <a:cxnLst/>
              <a:rect l="l" t="t" r="r" b="b"/>
              <a:pathLst>
                <a:path w="2022" h="1370" extrusionOk="0">
                  <a:moveTo>
                    <a:pt x="459" y="1"/>
                  </a:moveTo>
                  <a:cubicBezTo>
                    <a:pt x="322" y="1"/>
                    <a:pt x="188" y="39"/>
                    <a:pt x="102" y="138"/>
                  </a:cubicBezTo>
                  <a:cubicBezTo>
                    <a:pt x="0" y="259"/>
                    <a:pt x="0" y="420"/>
                    <a:pt x="61" y="562"/>
                  </a:cubicBezTo>
                  <a:cubicBezTo>
                    <a:pt x="102" y="683"/>
                    <a:pt x="201" y="803"/>
                    <a:pt x="322" y="884"/>
                  </a:cubicBezTo>
                  <a:cubicBezTo>
                    <a:pt x="625" y="1166"/>
                    <a:pt x="1028" y="1327"/>
                    <a:pt x="1430" y="1367"/>
                  </a:cubicBezTo>
                  <a:cubicBezTo>
                    <a:pt x="1451" y="1369"/>
                    <a:pt x="1471" y="1370"/>
                    <a:pt x="1490" y="1370"/>
                  </a:cubicBezTo>
                  <a:cubicBezTo>
                    <a:pt x="1904" y="1370"/>
                    <a:pt x="2021" y="968"/>
                    <a:pt x="1752" y="642"/>
                  </a:cubicBezTo>
                  <a:cubicBezTo>
                    <a:pt x="1511" y="360"/>
                    <a:pt x="1047" y="138"/>
                    <a:pt x="705" y="38"/>
                  </a:cubicBezTo>
                  <a:cubicBezTo>
                    <a:pt x="629" y="15"/>
                    <a:pt x="543" y="1"/>
                    <a:pt x="45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71"/>
            <p:cNvSpPr/>
            <p:nvPr/>
          </p:nvSpPr>
          <p:spPr>
            <a:xfrm>
              <a:off x="7022450" y="3313575"/>
              <a:ext cx="50425" cy="33800"/>
            </a:xfrm>
            <a:custGeom>
              <a:avLst/>
              <a:gdLst/>
              <a:ahLst/>
              <a:cxnLst/>
              <a:rect l="l" t="t" r="r" b="b"/>
              <a:pathLst>
                <a:path w="2017" h="1352" extrusionOk="0">
                  <a:moveTo>
                    <a:pt x="461" y="0"/>
                  </a:moveTo>
                  <a:cubicBezTo>
                    <a:pt x="323" y="0"/>
                    <a:pt x="189" y="38"/>
                    <a:pt x="102" y="138"/>
                  </a:cubicBezTo>
                  <a:cubicBezTo>
                    <a:pt x="0" y="259"/>
                    <a:pt x="0" y="420"/>
                    <a:pt x="62" y="541"/>
                  </a:cubicBezTo>
                  <a:cubicBezTo>
                    <a:pt x="102" y="681"/>
                    <a:pt x="202" y="783"/>
                    <a:pt x="322" y="882"/>
                  </a:cubicBezTo>
                  <a:cubicBezTo>
                    <a:pt x="625" y="1145"/>
                    <a:pt x="1007" y="1325"/>
                    <a:pt x="1430" y="1346"/>
                  </a:cubicBezTo>
                  <a:cubicBezTo>
                    <a:pt x="1459" y="1350"/>
                    <a:pt x="1486" y="1352"/>
                    <a:pt x="1512" y="1352"/>
                  </a:cubicBezTo>
                  <a:cubicBezTo>
                    <a:pt x="1908" y="1352"/>
                    <a:pt x="2017" y="943"/>
                    <a:pt x="1752" y="641"/>
                  </a:cubicBezTo>
                  <a:cubicBezTo>
                    <a:pt x="1511" y="359"/>
                    <a:pt x="1047" y="138"/>
                    <a:pt x="706" y="37"/>
                  </a:cubicBezTo>
                  <a:cubicBezTo>
                    <a:pt x="630" y="14"/>
                    <a:pt x="545" y="0"/>
                    <a:pt x="461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71"/>
            <p:cNvSpPr/>
            <p:nvPr/>
          </p:nvSpPr>
          <p:spPr>
            <a:xfrm>
              <a:off x="5571700" y="2831125"/>
              <a:ext cx="76000" cy="66250"/>
            </a:xfrm>
            <a:custGeom>
              <a:avLst/>
              <a:gdLst/>
              <a:ahLst/>
              <a:cxnLst/>
              <a:rect l="l" t="t" r="r" b="b"/>
              <a:pathLst>
                <a:path w="3040" h="2650" extrusionOk="0">
                  <a:moveTo>
                    <a:pt x="2215" y="0"/>
                  </a:moveTo>
                  <a:cubicBezTo>
                    <a:pt x="2100" y="0"/>
                    <a:pt x="1978" y="23"/>
                    <a:pt x="1852" y="73"/>
                  </a:cubicBezTo>
                  <a:cubicBezTo>
                    <a:pt x="1289" y="293"/>
                    <a:pt x="704" y="878"/>
                    <a:pt x="363" y="1361"/>
                  </a:cubicBezTo>
                  <a:cubicBezTo>
                    <a:pt x="162" y="1643"/>
                    <a:pt x="1" y="2045"/>
                    <a:pt x="202" y="2346"/>
                  </a:cubicBezTo>
                  <a:cubicBezTo>
                    <a:pt x="323" y="2548"/>
                    <a:pt x="564" y="2649"/>
                    <a:pt x="785" y="2649"/>
                  </a:cubicBezTo>
                  <a:cubicBezTo>
                    <a:pt x="1026" y="2628"/>
                    <a:pt x="1248" y="2528"/>
                    <a:pt x="1450" y="2427"/>
                  </a:cubicBezTo>
                  <a:cubicBezTo>
                    <a:pt x="2033" y="2086"/>
                    <a:pt x="2496" y="1582"/>
                    <a:pt x="2778" y="978"/>
                  </a:cubicBezTo>
                  <a:cubicBezTo>
                    <a:pt x="3039" y="423"/>
                    <a:pt x="2704" y="0"/>
                    <a:pt x="2215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71"/>
            <p:cNvSpPr/>
            <p:nvPr/>
          </p:nvSpPr>
          <p:spPr>
            <a:xfrm>
              <a:off x="5681400" y="2851750"/>
              <a:ext cx="76000" cy="66225"/>
            </a:xfrm>
            <a:custGeom>
              <a:avLst/>
              <a:gdLst/>
              <a:ahLst/>
              <a:cxnLst/>
              <a:rect l="l" t="t" r="r" b="b"/>
              <a:pathLst>
                <a:path w="3040" h="2649" extrusionOk="0">
                  <a:moveTo>
                    <a:pt x="2213" y="0"/>
                  </a:moveTo>
                  <a:cubicBezTo>
                    <a:pt x="2099" y="0"/>
                    <a:pt x="1977" y="23"/>
                    <a:pt x="1852" y="72"/>
                  </a:cubicBezTo>
                  <a:cubicBezTo>
                    <a:pt x="1289" y="294"/>
                    <a:pt x="704" y="877"/>
                    <a:pt x="363" y="1360"/>
                  </a:cubicBezTo>
                  <a:cubicBezTo>
                    <a:pt x="162" y="1642"/>
                    <a:pt x="1" y="2045"/>
                    <a:pt x="202" y="2348"/>
                  </a:cubicBezTo>
                  <a:cubicBezTo>
                    <a:pt x="323" y="2549"/>
                    <a:pt x="564" y="2649"/>
                    <a:pt x="806" y="2649"/>
                  </a:cubicBezTo>
                  <a:cubicBezTo>
                    <a:pt x="1026" y="2629"/>
                    <a:pt x="1249" y="2528"/>
                    <a:pt x="1450" y="2428"/>
                  </a:cubicBezTo>
                  <a:cubicBezTo>
                    <a:pt x="2033" y="2085"/>
                    <a:pt x="2496" y="1583"/>
                    <a:pt x="2778" y="979"/>
                  </a:cubicBezTo>
                  <a:cubicBezTo>
                    <a:pt x="3040" y="423"/>
                    <a:pt x="2704" y="0"/>
                    <a:pt x="221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71"/>
            <p:cNvSpPr/>
            <p:nvPr/>
          </p:nvSpPr>
          <p:spPr>
            <a:xfrm>
              <a:off x="5575200" y="2948325"/>
              <a:ext cx="75975" cy="65850"/>
            </a:xfrm>
            <a:custGeom>
              <a:avLst/>
              <a:gdLst/>
              <a:ahLst/>
              <a:cxnLst/>
              <a:rect l="l" t="t" r="r" b="b"/>
              <a:pathLst>
                <a:path w="3039" h="2634" extrusionOk="0">
                  <a:moveTo>
                    <a:pt x="2222" y="0"/>
                  </a:moveTo>
                  <a:cubicBezTo>
                    <a:pt x="2106" y="0"/>
                    <a:pt x="1981" y="24"/>
                    <a:pt x="1852" y="74"/>
                  </a:cubicBezTo>
                  <a:cubicBezTo>
                    <a:pt x="1289" y="275"/>
                    <a:pt x="706" y="879"/>
                    <a:pt x="363" y="1343"/>
                  </a:cubicBezTo>
                  <a:cubicBezTo>
                    <a:pt x="162" y="1644"/>
                    <a:pt x="1" y="2046"/>
                    <a:pt x="183" y="2349"/>
                  </a:cubicBezTo>
                  <a:cubicBezTo>
                    <a:pt x="311" y="2534"/>
                    <a:pt x="525" y="2633"/>
                    <a:pt x="732" y="2633"/>
                  </a:cubicBezTo>
                  <a:cubicBezTo>
                    <a:pt x="750" y="2633"/>
                    <a:pt x="768" y="2633"/>
                    <a:pt x="786" y="2631"/>
                  </a:cubicBezTo>
                  <a:cubicBezTo>
                    <a:pt x="1028" y="2631"/>
                    <a:pt x="1249" y="2530"/>
                    <a:pt x="1450" y="2409"/>
                  </a:cubicBezTo>
                  <a:cubicBezTo>
                    <a:pt x="2034" y="2087"/>
                    <a:pt x="2497" y="1563"/>
                    <a:pt x="2778" y="980"/>
                  </a:cubicBezTo>
                  <a:cubicBezTo>
                    <a:pt x="3038" y="411"/>
                    <a:pt x="2709" y="0"/>
                    <a:pt x="222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71"/>
            <p:cNvSpPr/>
            <p:nvPr/>
          </p:nvSpPr>
          <p:spPr>
            <a:xfrm>
              <a:off x="7199100" y="2708825"/>
              <a:ext cx="76000" cy="65825"/>
            </a:xfrm>
            <a:custGeom>
              <a:avLst/>
              <a:gdLst/>
              <a:ahLst/>
              <a:cxnLst/>
              <a:rect l="l" t="t" r="r" b="b"/>
              <a:pathLst>
                <a:path w="3040" h="2633" extrusionOk="0">
                  <a:moveTo>
                    <a:pt x="2213" y="1"/>
                  </a:moveTo>
                  <a:cubicBezTo>
                    <a:pt x="2099" y="1"/>
                    <a:pt x="1977" y="24"/>
                    <a:pt x="1852" y="73"/>
                  </a:cubicBezTo>
                  <a:cubicBezTo>
                    <a:pt x="1289" y="295"/>
                    <a:pt x="704" y="878"/>
                    <a:pt x="363" y="1361"/>
                  </a:cubicBezTo>
                  <a:cubicBezTo>
                    <a:pt x="161" y="1643"/>
                    <a:pt x="0" y="2045"/>
                    <a:pt x="202" y="2348"/>
                  </a:cubicBezTo>
                  <a:cubicBezTo>
                    <a:pt x="313" y="2533"/>
                    <a:pt x="525" y="2632"/>
                    <a:pt x="746" y="2632"/>
                  </a:cubicBezTo>
                  <a:cubicBezTo>
                    <a:pt x="766" y="2632"/>
                    <a:pt x="786" y="2631"/>
                    <a:pt x="805" y="2630"/>
                  </a:cubicBezTo>
                  <a:cubicBezTo>
                    <a:pt x="1026" y="2630"/>
                    <a:pt x="1248" y="2528"/>
                    <a:pt x="1450" y="2429"/>
                  </a:cubicBezTo>
                  <a:cubicBezTo>
                    <a:pt x="2032" y="2086"/>
                    <a:pt x="2496" y="1583"/>
                    <a:pt x="2778" y="979"/>
                  </a:cubicBezTo>
                  <a:cubicBezTo>
                    <a:pt x="3039" y="424"/>
                    <a:pt x="2704" y="1"/>
                    <a:pt x="2213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71"/>
            <p:cNvSpPr/>
            <p:nvPr/>
          </p:nvSpPr>
          <p:spPr>
            <a:xfrm>
              <a:off x="7309275" y="2729475"/>
              <a:ext cx="75525" cy="65775"/>
            </a:xfrm>
            <a:custGeom>
              <a:avLst/>
              <a:gdLst/>
              <a:ahLst/>
              <a:cxnLst/>
              <a:rect l="l" t="t" r="r" b="b"/>
              <a:pathLst>
                <a:path w="3021" h="2631" extrusionOk="0">
                  <a:moveTo>
                    <a:pt x="2195" y="0"/>
                  </a:moveTo>
                  <a:cubicBezTo>
                    <a:pt x="2081" y="0"/>
                    <a:pt x="1959" y="23"/>
                    <a:pt x="1833" y="73"/>
                  </a:cubicBezTo>
                  <a:cubicBezTo>
                    <a:pt x="1270" y="274"/>
                    <a:pt x="685" y="878"/>
                    <a:pt x="363" y="1361"/>
                  </a:cubicBezTo>
                  <a:cubicBezTo>
                    <a:pt x="142" y="1643"/>
                    <a:pt x="1" y="2045"/>
                    <a:pt x="183" y="2346"/>
                  </a:cubicBezTo>
                  <a:cubicBezTo>
                    <a:pt x="293" y="2530"/>
                    <a:pt x="504" y="2631"/>
                    <a:pt x="724" y="2631"/>
                  </a:cubicBezTo>
                  <a:cubicBezTo>
                    <a:pt x="745" y="2631"/>
                    <a:pt x="766" y="2630"/>
                    <a:pt x="786" y="2628"/>
                  </a:cubicBezTo>
                  <a:cubicBezTo>
                    <a:pt x="1028" y="2628"/>
                    <a:pt x="1249" y="2528"/>
                    <a:pt x="1450" y="2408"/>
                  </a:cubicBezTo>
                  <a:cubicBezTo>
                    <a:pt x="2014" y="2086"/>
                    <a:pt x="2477" y="1582"/>
                    <a:pt x="2759" y="978"/>
                  </a:cubicBezTo>
                  <a:cubicBezTo>
                    <a:pt x="3020" y="423"/>
                    <a:pt x="2685" y="0"/>
                    <a:pt x="2195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71"/>
            <p:cNvSpPr/>
            <p:nvPr/>
          </p:nvSpPr>
          <p:spPr>
            <a:xfrm>
              <a:off x="7202600" y="282575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4" y="1"/>
                  </a:moveTo>
                  <a:cubicBezTo>
                    <a:pt x="2093" y="1"/>
                    <a:pt x="1974" y="21"/>
                    <a:pt x="1852" y="66"/>
                  </a:cubicBezTo>
                  <a:cubicBezTo>
                    <a:pt x="1289" y="288"/>
                    <a:pt x="706" y="892"/>
                    <a:pt x="363" y="1354"/>
                  </a:cubicBezTo>
                  <a:cubicBezTo>
                    <a:pt x="161" y="1656"/>
                    <a:pt x="0" y="2059"/>
                    <a:pt x="202" y="2360"/>
                  </a:cubicBezTo>
                  <a:cubicBezTo>
                    <a:pt x="322" y="2561"/>
                    <a:pt x="564" y="2642"/>
                    <a:pt x="80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34" y="2099"/>
                    <a:pt x="2496" y="1576"/>
                    <a:pt x="2778" y="972"/>
                  </a:cubicBezTo>
                  <a:cubicBezTo>
                    <a:pt x="3041" y="413"/>
                    <a:pt x="2700" y="1"/>
                    <a:pt x="2204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71"/>
            <p:cNvSpPr/>
            <p:nvPr/>
          </p:nvSpPr>
          <p:spPr>
            <a:xfrm>
              <a:off x="7053650" y="4515325"/>
              <a:ext cx="75475" cy="65800"/>
            </a:xfrm>
            <a:custGeom>
              <a:avLst/>
              <a:gdLst/>
              <a:ahLst/>
              <a:cxnLst/>
              <a:rect l="l" t="t" r="r" b="b"/>
              <a:pathLst>
                <a:path w="3019" h="2632" extrusionOk="0">
                  <a:moveTo>
                    <a:pt x="2203" y="0"/>
                  </a:moveTo>
                  <a:cubicBezTo>
                    <a:pt x="2086" y="0"/>
                    <a:pt x="1961" y="24"/>
                    <a:pt x="1833" y="74"/>
                  </a:cubicBezTo>
                  <a:cubicBezTo>
                    <a:pt x="1269" y="275"/>
                    <a:pt x="685" y="879"/>
                    <a:pt x="363" y="1343"/>
                  </a:cubicBezTo>
                  <a:cubicBezTo>
                    <a:pt x="142" y="1644"/>
                    <a:pt x="0" y="2047"/>
                    <a:pt x="182" y="2349"/>
                  </a:cubicBezTo>
                  <a:cubicBezTo>
                    <a:pt x="303" y="2551"/>
                    <a:pt x="545" y="2631"/>
                    <a:pt x="786" y="2631"/>
                  </a:cubicBezTo>
                  <a:cubicBezTo>
                    <a:pt x="1028" y="2631"/>
                    <a:pt x="1248" y="2530"/>
                    <a:pt x="1450" y="2409"/>
                  </a:cubicBezTo>
                  <a:cubicBezTo>
                    <a:pt x="2013" y="2087"/>
                    <a:pt x="2477" y="1564"/>
                    <a:pt x="2759" y="960"/>
                  </a:cubicBezTo>
                  <a:cubicBezTo>
                    <a:pt x="3019" y="408"/>
                    <a:pt x="2688" y="0"/>
                    <a:pt x="220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71"/>
            <p:cNvSpPr/>
            <p:nvPr/>
          </p:nvSpPr>
          <p:spPr>
            <a:xfrm>
              <a:off x="7163350" y="4535675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196" y="1"/>
                  </a:moveTo>
                  <a:cubicBezTo>
                    <a:pt x="2086" y="1"/>
                    <a:pt x="1970" y="21"/>
                    <a:pt x="1852" y="65"/>
                  </a:cubicBezTo>
                  <a:cubicBezTo>
                    <a:pt x="1289" y="288"/>
                    <a:pt x="685" y="891"/>
                    <a:pt x="363" y="1354"/>
                  </a:cubicBezTo>
                  <a:cubicBezTo>
                    <a:pt x="161" y="1656"/>
                    <a:pt x="0" y="2059"/>
                    <a:pt x="182" y="2360"/>
                  </a:cubicBezTo>
                  <a:cubicBezTo>
                    <a:pt x="303" y="2561"/>
                    <a:pt x="564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6"/>
                    <a:pt x="2778" y="972"/>
                  </a:cubicBezTo>
                  <a:cubicBezTo>
                    <a:pt x="3041" y="413"/>
                    <a:pt x="2686" y="1"/>
                    <a:pt x="2196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71"/>
            <p:cNvSpPr/>
            <p:nvPr/>
          </p:nvSpPr>
          <p:spPr>
            <a:xfrm>
              <a:off x="7057200" y="4632300"/>
              <a:ext cx="75525" cy="66050"/>
            </a:xfrm>
            <a:custGeom>
              <a:avLst/>
              <a:gdLst/>
              <a:ahLst/>
              <a:cxnLst/>
              <a:rect l="l" t="t" r="r" b="b"/>
              <a:pathLst>
                <a:path w="3021" h="2642" extrusionOk="0">
                  <a:moveTo>
                    <a:pt x="2182" y="0"/>
                  </a:moveTo>
                  <a:cubicBezTo>
                    <a:pt x="2071" y="0"/>
                    <a:pt x="1952" y="21"/>
                    <a:pt x="1831" y="65"/>
                  </a:cubicBezTo>
                  <a:cubicBezTo>
                    <a:pt x="1267" y="287"/>
                    <a:pt x="684" y="870"/>
                    <a:pt x="362" y="1353"/>
                  </a:cubicBezTo>
                  <a:cubicBezTo>
                    <a:pt x="140" y="1656"/>
                    <a:pt x="0" y="2038"/>
                    <a:pt x="180" y="2340"/>
                  </a:cubicBezTo>
                  <a:cubicBezTo>
                    <a:pt x="301" y="2542"/>
                    <a:pt x="543" y="2641"/>
                    <a:pt x="784" y="2641"/>
                  </a:cubicBezTo>
                  <a:cubicBezTo>
                    <a:pt x="1006" y="2622"/>
                    <a:pt x="1227" y="2542"/>
                    <a:pt x="1428" y="2421"/>
                  </a:cubicBezTo>
                  <a:cubicBezTo>
                    <a:pt x="2013" y="2078"/>
                    <a:pt x="2475" y="1575"/>
                    <a:pt x="2757" y="972"/>
                  </a:cubicBezTo>
                  <a:cubicBezTo>
                    <a:pt x="3020" y="412"/>
                    <a:pt x="2679" y="0"/>
                    <a:pt x="218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71"/>
            <p:cNvSpPr/>
            <p:nvPr/>
          </p:nvSpPr>
          <p:spPr>
            <a:xfrm>
              <a:off x="5444900" y="4515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04" y="0"/>
                  </a:moveTo>
                  <a:cubicBezTo>
                    <a:pt x="2086" y="0"/>
                    <a:pt x="1960" y="24"/>
                    <a:pt x="1831" y="74"/>
                  </a:cubicBezTo>
                  <a:cubicBezTo>
                    <a:pt x="1288" y="275"/>
                    <a:pt x="684" y="879"/>
                    <a:pt x="362" y="1343"/>
                  </a:cubicBezTo>
                  <a:cubicBezTo>
                    <a:pt x="161" y="1644"/>
                    <a:pt x="0" y="2047"/>
                    <a:pt x="180" y="2349"/>
                  </a:cubicBezTo>
                  <a:cubicBezTo>
                    <a:pt x="301" y="2551"/>
                    <a:pt x="564" y="2631"/>
                    <a:pt x="784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13" y="2087"/>
                    <a:pt x="2496" y="1564"/>
                    <a:pt x="2778" y="960"/>
                  </a:cubicBezTo>
                  <a:cubicBezTo>
                    <a:pt x="3038" y="408"/>
                    <a:pt x="2695" y="0"/>
                    <a:pt x="2204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71"/>
            <p:cNvSpPr/>
            <p:nvPr/>
          </p:nvSpPr>
          <p:spPr>
            <a:xfrm>
              <a:off x="5554600" y="4535675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1"/>
                  </a:moveTo>
                  <a:cubicBezTo>
                    <a:pt x="2092" y="1"/>
                    <a:pt x="1973" y="21"/>
                    <a:pt x="1852" y="65"/>
                  </a:cubicBezTo>
                  <a:cubicBezTo>
                    <a:pt x="1288" y="288"/>
                    <a:pt x="704" y="891"/>
                    <a:pt x="362" y="1354"/>
                  </a:cubicBezTo>
                  <a:cubicBezTo>
                    <a:pt x="161" y="1656"/>
                    <a:pt x="0" y="2059"/>
                    <a:pt x="180" y="2360"/>
                  </a:cubicBezTo>
                  <a:cubicBezTo>
                    <a:pt x="322" y="2561"/>
                    <a:pt x="564" y="2642"/>
                    <a:pt x="784" y="2642"/>
                  </a:cubicBezTo>
                  <a:cubicBezTo>
                    <a:pt x="1026" y="2642"/>
                    <a:pt x="1248" y="2542"/>
                    <a:pt x="1449" y="2421"/>
                  </a:cubicBezTo>
                  <a:cubicBezTo>
                    <a:pt x="2032" y="2099"/>
                    <a:pt x="2496" y="1576"/>
                    <a:pt x="2778" y="972"/>
                  </a:cubicBezTo>
                  <a:cubicBezTo>
                    <a:pt x="3041" y="413"/>
                    <a:pt x="2699" y="1"/>
                    <a:pt x="2203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71"/>
            <p:cNvSpPr/>
            <p:nvPr/>
          </p:nvSpPr>
          <p:spPr>
            <a:xfrm>
              <a:off x="5448400" y="4632300"/>
              <a:ext cx="75550" cy="66050"/>
            </a:xfrm>
            <a:custGeom>
              <a:avLst/>
              <a:gdLst/>
              <a:ahLst/>
              <a:cxnLst/>
              <a:rect l="l" t="t" r="r" b="b"/>
              <a:pathLst>
                <a:path w="3022" h="2642" extrusionOk="0">
                  <a:moveTo>
                    <a:pt x="2183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8" y="287"/>
                    <a:pt x="685" y="870"/>
                    <a:pt x="363" y="1353"/>
                  </a:cubicBezTo>
                  <a:cubicBezTo>
                    <a:pt x="161" y="1656"/>
                    <a:pt x="0" y="2038"/>
                    <a:pt x="182" y="2340"/>
                  </a:cubicBezTo>
                  <a:cubicBezTo>
                    <a:pt x="303" y="2542"/>
                    <a:pt x="564" y="2641"/>
                    <a:pt x="786" y="2641"/>
                  </a:cubicBezTo>
                  <a:cubicBezTo>
                    <a:pt x="1028" y="2622"/>
                    <a:pt x="1248" y="2542"/>
                    <a:pt x="1449" y="2421"/>
                  </a:cubicBezTo>
                  <a:cubicBezTo>
                    <a:pt x="2013" y="2078"/>
                    <a:pt x="2496" y="1575"/>
                    <a:pt x="2759" y="972"/>
                  </a:cubicBezTo>
                  <a:cubicBezTo>
                    <a:pt x="3022" y="412"/>
                    <a:pt x="2679" y="0"/>
                    <a:pt x="218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9" name="Google Shape;4979;p71"/>
          <p:cNvGrpSpPr/>
          <p:nvPr/>
        </p:nvGrpSpPr>
        <p:grpSpPr>
          <a:xfrm>
            <a:off x="6872497" y="1318141"/>
            <a:ext cx="1180088" cy="1294894"/>
            <a:chOff x="486225" y="922325"/>
            <a:chExt cx="1338575" cy="1468800"/>
          </a:xfrm>
        </p:grpSpPr>
        <p:sp>
          <p:nvSpPr>
            <p:cNvPr id="4980" name="Google Shape;4980;p71"/>
            <p:cNvSpPr/>
            <p:nvPr/>
          </p:nvSpPr>
          <p:spPr>
            <a:xfrm>
              <a:off x="488225" y="1879200"/>
              <a:ext cx="1173525" cy="511925"/>
            </a:xfrm>
            <a:custGeom>
              <a:avLst/>
              <a:gdLst/>
              <a:ahLst/>
              <a:cxnLst/>
              <a:rect l="l" t="t" r="r" b="b"/>
              <a:pathLst>
                <a:path w="46941" h="20477" extrusionOk="0">
                  <a:moveTo>
                    <a:pt x="11433" y="1"/>
                  </a:moveTo>
                  <a:cubicBezTo>
                    <a:pt x="10925" y="1"/>
                    <a:pt x="10403" y="16"/>
                    <a:pt x="9864" y="46"/>
                  </a:cubicBezTo>
                  <a:cubicBezTo>
                    <a:pt x="7307" y="207"/>
                    <a:pt x="4912" y="550"/>
                    <a:pt x="2416" y="891"/>
                  </a:cubicBezTo>
                  <a:cubicBezTo>
                    <a:pt x="1772" y="972"/>
                    <a:pt x="1088" y="1092"/>
                    <a:pt x="605" y="1516"/>
                  </a:cubicBezTo>
                  <a:cubicBezTo>
                    <a:pt x="121" y="1959"/>
                    <a:pt x="1" y="2823"/>
                    <a:pt x="524" y="3207"/>
                  </a:cubicBezTo>
                  <a:cubicBezTo>
                    <a:pt x="3260" y="3060"/>
                    <a:pt x="6092" y="2854"/>
                    <a:pt x="8899" y="2854"/>
                  </a:cubicBezTo>
                  <a:cubicBezTo>
                    <a:pt x="10718" y="2854"/>
                    <a:pt x="12527" y="2941"/>
                    <a:pt x="14292" y="3186"/>
                  </a:cubicBezTo>
                  <a:cubicBezTo>
                    <a:pt x="14392" y="3207"/>
                    <a:pt x="14513" y="3226"/>
                    <a:pt x="14614" y="3247"/>
                  </a:cubicBezTo>
                  <a:cubicBezTo>
                    <a:pt x="20752" y="4192"/>
                    <a:pt x="25020" y="8419"/>
                    <a:pt x="29649" y="12103"/>
                  </a:cubicBezTo>
                  <a:cubicBezTo>
                    <a:pt x="34400" y="15867"/>
                    <a:pt x="39694" y="19108"/>
                    <a:pt x="45672" y="20477"/>
                  </a:cubicBezTo>
                  <a:cubicBezTo>
                    <a:pt x="45974" y="19248"/>
                    <a:pt x="46517" y="18121"/>
                    <a:pt x="46941" y="16954"/>
                  </a:cubicBezTo>
                  <a:cubicBezTo>
                    <a:pt x="42230" y="16470"/>
                    <a:pt x="37480" y="14116"/>
                    <a:pt x="33836" y="11097"/>
                  </a:cubicBezTo>
                  <a:cubicBezTo>
                    <a:pt x="30395" y="8218"/>
                    <a:pt x="26892" y="5380"/>
                    <a:pt x="22947" y="3226"/>
                  </a:cubicBezTo>
                  <a:cubicBezTo>
                    <a:pt x="18988" y="1066"/>
                    <a:pt x="15720" y="1"/>
                    <a:pt x="11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71"/>
            <p:cNvSpPr/>
            <p:nvPr/>
          </p:nvSpPr>
          <p:spPr>
            <a:xfrm>
              <a:off x="486225" y="1936200"/>
              <a:ext cx="1175525" cy="366850"/>
            </a:xfrm>
            <a:custGeom>
              <a:avLst/>
              <a:gdLst/>
              <a:ahLst/>
              <a:cxnLst/>
              <a:rect l="l" t="t" r="r" b="b"/>
              <a:pathLst>
                <a:path w="47021" h="14674" extrusionOk="0">
                  <a:moveTo>
                    <a:pt x="282" y="1"/>
                  </a:moveTo>
                  <a:lnTo>
                    <a:pt x="282" y="1"/>
                  </a:lnTo>
                  <a:cubicBezTo>
                    <a:pt x="181" y="20"/>
                    <a:pt x="100" y="41"/>
                    <a:pt x="0" y="81"/>
                  </a:cubicBezTo>
                  <a:cubicBezTo>
                    <a:pt x="140" y="282"/>
                    <a:pt x="242" y="444"/>
                    <a:pt x="322" y="564"/>
                  </a:cubicBezTo>
                  <a:cubicBezTo>
                    <a:pt x="261" y="382"/>
                    <a:pt x="242" y="181"/>
                    <a:pt x="282" y="1"/>
                  </a:cubicBezTo>
                  <a:close/>
                  <a:moveTo>
                    <a:pt x="2958" y="806"/>
                  </a:moveTo>
                  <a:lnTo>
                    <a:pt x="2958" y="806"/>
                  </a:lnTo>
                  <a:cubicBezTo>
                    <a:pt x="2335" y="825"/>
                    <a:pt x="1710" y="865"/>
                    <a:pt x="1106" y="906"/>
                  </a:cubicBezTo>
                  <a:lnTo>
                    <a:pt x="1409" y="906"/>
                  </a:lnTo>
                  <a:cubicBezTo>
                    <a:pt x="1912" y="906"/>
                    <a:pt x="2456" y="825"/>
                    <a:pt x="2958" y="806"/>
                  </a:cubicBezTo>
                  <a:close/>
                  <a:moveTo>
                    <a:pt x="44967" y="14352"/>
                  </a:moveTo>
                  <a:lnTo>
                    <a:pt x="44967" y="14352"/>
                  </a:lnTo>
                  <a:cubicBezTo>
                    <a:pt x="45652" y="14493"/>
                    <a:pt x="46336" y="14593"/>
                    <a:pt x="47021" y="14674"/>
                  </a:cubicBezTo>
                  <a:cubicBezTo>
                    <a:pt x="46376" y="14593"/>
                    <a:pt x="45652" y="14372"/>
                    <a:pt x="44967" y="14352"/>
                  </a:cubicBezTo>
                  <a:close/>
                </a:path>
              </a:pathLst>
            </a:custGeom>
            <a:solidFill>
              <a:srgbClr val="FA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71"/>
            <p:cNvSpPr/>
            <p:nvPr/>
          </p:nvSpPr>
          <p:spPr>
            <a:xfrm>
              <a:off x="492250" y="1906500"/>
              <a:ext cx="1169500" cy="484625"/>
            </a:xfrm>
            <a:custGeom>
              <a:avLst/>
              <a:gdLst/>
              <a:ahLst/>
              <a:cxnLst/>
              <a:rect l="l" t="t" r="r" b="b"/>
              <a:pathLst>
                <a:path w="46780" h="19385" extrusionOk="0">
                  <a:moveTo>
                    <a:pt x="10688" y="0"/>
                  </a:moveTo>
                  <a:cubicBezTo>
                    <a:pt x="7588" y="0"/>
                    <a:pt x="4448" y="464"/>
                    <a:pt x="1369" y="926"/>
                  </a:cubicBezTo>
                  <a:cubicBezTo>
                    <a:pt x="927" y="987"/>
                    <a:pt x="463" y="1047"/>
                    <a:pt x="41" y="1189"/>
                  </a:cubicBezTo>
                  <a:cubicBezTo>
                    <a:pt x="1" y="1369"/>
                    <a:pt x="20" y="1570"/>
                    <a:pt x="81" y="1752"/>
                  </a:cubicBezTo>
                  <a:cubicBezTo>
                    <a:pt x="242" y="1973"/>
                    <a:pt x="382" y="2053"/>
                    <a:pt x="846" y="2094"/>
                  </a:cubicBezTo>
                  <a:lnTo>
                    <a:pt x="865" y="2094"/>
                  </a:lnTo>
                  <a:cubicBezTo>
                    <a:pt x="1469" y="2053"/>
                    <a:pt x="2094" y="2013"/>
                    <a:pt x="2717" y="1994"/>
                  </a:cubicBezTo>
                  <a:lnTo>
                    <a:pt x="2717" y="1973"/>
                  </a:lnTo>
                  <a:cubicBezTo>
                    <a:pt x="3302" y="1954"/>
                    <a:pt x="3885" y="1913"/>
                    <a:pt x="4469" y="1892"/>
                  </a:cubicBezTo>
                  <a:cubicBezTo>
                    <a:pt x="5133" y="1852"/>
                    <a:pt x="5798" y="1833"/>
                    <a:pt x="6482" y="1812"/>
                  </a:cubicBezTo>
                  <a:lnTo>
                    <a:pt x="6563" y="1812"/>
                  </a:lnTo>
                  <a:cubicBezTo>
                    <a:pt x="6965" y="1793"/>
                    <a:pt x="7368" y="1772"/>
                    <a:pt x="7770" y="1772"/>
                  </a:cubicBezTo>
                  <a:lnTo>
                    <a:pt x="8716" y="1772"/>
                  </a:lnTo>
                  <a:cubicBezTo>
                    <a:pt x="10508" y="1772"/>
                    <a:pt x="12298" y="1852"/>
                    <a:pt x="14070" y="2094"/>
                  </a:cubicBezTo>
                  <a:lnTo>
                    <a:pt x="14131" y="2094"/>
                  </a:lnTo>
                  <a:cubicBezTo>
                    <a:pt x="14231" y="2115"/>
                    <a:pt x="14352" y="2134"/>
                    <a:pt x="14453" y="2155"/>
                  </a:cubicBezTo>
                  <a:cubicBezTo>
                    <a:pt x="17553" y="2638"/>
                    <a:pt x="20189" y="3945"/>
                    <a:pt x="22625" y="5617"/>
                  </a:cubicBezTo>
                  <a:cubicBezTo>
                    <a:pt x="22625" y="5274"/>
                    <a:pt x="22685" y="4933"/>
                    <a:pt x="22765" y="4590"/>
                  </a:cubicBezTo>
                  <a:cubicBezTo>
                    <a:pt x="22867" y="4308"/>
                    <a:pt x="22967" y="4026"/>
                    <a:pt x="23128" y="3744"/>
                  </a:cubicBezTo>
                  <a:cubicBezTo>
                    <a:pt x="22585" y="3403"/>
                    <a:pt x="22062" y="3020"/>
                    <a:pt x="21517" y="2718"/>
                  </a:cubicBezTo>
                  <a:cubicBezTo>
                    <a:pt x="20229" y="1994"/>
                    <a:pt x="18860" y="1369"/>
                    <a:pt x="17432" y="926"/>
                  </a:cubicBezTo>
                  <a:cubicBezTo>
                    <a:pt x="15237" y="263"/>
                    <a:pt x="12983" y="0"/>
                    <a:pt x="10688" y="0"/>
                  </a:cubicBezTo>
                  <a:close/>
                  <a:moveTo>
                    <a:pt x="25704" y="4147"/>
                  </a:moveTo>
                  <a:cubicBezTo>
                    <a:pt x="25685" y="4187"/>
                    <a:pt x="25685" y="4227"/>
                    <a:pt x="25685" y="4268"/>
                  </a:cubicBezTo>
                  <a:cubicBezTo>
                    <a:pt x="25685" y="4348"/>
                    <a:pt x="25704" y="4429"/>
                    <a:pt x="25725" y="4530"/>
                  </a:cubicBezTo>
                  <a:cubicBezTo>
                    <a:pt x="25806" y="4973"/>
                    <a:pt x="26066" y="5375"/>
                    <a:pt x="26227" y="5797"/>
                  </a:cubicBezTo>
                  <a:cubicBezTo>
                    <a:pt x="26490" y="5516"/>
                    <a:pt x="26751" y="5255"/>
                    <a:pt x="27033" y="4992"/>
                  </a:cubicBezTo>
                  <a:cubicBezTo>
                    <a:pt x="26590" y="4731"/>
                    <a:pt x="26087" y="4429"/>
                    <a:pt x="25704" y="4147"/>
                  </a:cubicBezTo>
                  <a:close/>
                  <a:moveTo>
                    <a:pt x="23852" y="5153"/>
                  </a:moveTo>
                  <a:cubicBezTo>
                    <a:pt x="23833" y="5335"/>
                    <a:pt x="23812" y="5536"/>
                    <a:pt x="23712" y="5677"/>
                  </a:cubicBezTo>
                  <a:cubicBezTo>
                    <a:pt x="23632" y="5778"/>
                    <a:pt x="23511" y="5858"/>
                    <a:pt x="23390" y="5858"/>
                  </a:cubicBezTo>
                  <a:cubicBezTo>
                    <a:pt x="23329" y="5858"/>
                    <a:pt x="23289" y="5838"/>
                    <a:pt x="23248" y="5797"/>
                  </a:cubicBezTo>
                  <a:lnTo>
                    <a:pt x="23248" y="5797"/>
                  </a:lnTo>
                  <a:cubicBezTo>
                    <a:pt x="23248" y="5899"/>
                    <a:pt x="23269" y="5999"/>
                    <a:pt x="23289" y="6079"/>
                  </a:cubicBezTo>
                  <a:cubicBezTo>
                    <a:pt x="23611" y="6321"/>
                    <a:pt x="23933" y="6543"/>
                    <a:pt x="24255" y="6804"/>
                  </a:cubicBezTo>
                  <a:cubicBezTo>
                    <a:pt x="24054" y="6261"/>
                    <a:pt x="23994" y="5717"/>
                    <a:pt x="23852" y="5153"/>
                  </a:cubicBezTo>
                  <a:close/>
                  <a:moveTo>
                    <a:pt x="28785" y="8918"/>
                  </a:moveTo>
                  <a:cubicBezTo>
                    <a:pt x="28778" y="8924"/>
                    <a:pt x="28774" y="8931"/>
                    <a:pt x="28771" y="8940"/>
                  </a:cubicBezTo>
                  <a:lnTo>
                    <a:pt x="28771" y="8940"/>
                  </a:lnTo>
                  <a:cubicBezTo>
                    <a:pt x="28775" y="8932"/>
                    <a:pt x="28780" y="8925"/>
                    <a:pt x="28785" y="8918"/>
                  </a:cubicBezTo>
                  <a:close/>
                  <a:moveTo>
                    <a:pt x="27234" y="7931"/>
                  </a:moveTo>
                  <a:lnTo>
                    <a:pt x="27234" y="7931"/>
                  </a:lnTo>
                  <a:cubicBezTo>
                    <a:pt x="27094" y="8092"/>
                    <a:pt x="27073" y="8314"/>
                    <a:pt x="26973" y="8495"/>
                  </a:cubicBezTo>
                  <a:lnTo>
                    <a:pt x="27013" y="8495"/>
                  </a:lnTo>
                  <a:cubicBezTo>
                    <a:pt x="26992" y="8515"/>
                    <a:pt x="26973" y="8515"/>
                    <a:pt x="26952" y="8515"/>
                  </a:cubicBezTo>
                  <a:cubicBezTo>
                    <a:pt x="26933" y="8556"/>
                    <a:pt x="26912" y="8596"/>
                    <a:pt x="26872" y="8636"/>
                  </a:cubicBezTo>
                  <a:cubicBezTo>
                    <a:pt x="26812" y="8676"/>
                    <a:pt x="26772" y="8717"/>
                    <a:pt x="26711" y="8736"/>
                  </a:cubicBezTo>
                  <a:cubicBezTo>
                    <a:pt x="26852" y="8857"/>
                    <a:pt x="26992" y="8958"/>
                    <a:pt x="27134" y="9079"/>
                  </a:cubicBezTo>
                  <a:cubicBezTo>
                    <a:pt x="27134" y="8696"/>
                    <a:pt x="27174" y="8314"/>
                    <a:pt x="27234" y="7931"/>
                  </a:cubicBezTo>
                  <a:close/>
                  <a:moveTo>
                    <a:pt x="29026" y="6280"/>
                  </a:moveTo>
                  <a:cubicBezTo>
                    <a:pt x="28884" y="6543"/>
                    <a:pt x="28785" y="6844"/>
                    <a:pt x="28785" y="7147"/>
                  </a:cubicBezTo>
                  <a:cubicBezTo>
                    <a:pt x="28785" y="7367"/>
                    <a:pt x="28844" y="7590"/>
                    <a:pt x="28965" y="7770"/>
                  </a:cubicBezTo>
                  <a:cubicBezTo>
                    <a:pt x="29107" y="7971"/>
                    <a:pt x="29287" y="8132"/>
                    <a:pt x="29429" y="8314"/>
                  </a:cubicBezTo>
                  <a:cubicBezTo>
                    <a:pt x="29488" y="8435"/>
                    <a:pt x="29549" y="8575"/>
                    <a:pt x="29549" y="8717"/>
                  </a:cubicBezTo>
                  <a:cubicBezTo>
                    <a:pt x="29549" y="8797"/>
                    <a:pt x="29509" y="8897"/>
                    <a:pt x="29448" y="8978"/>
                  </a:cubicBezTo>
                  <a:cubicBezTo>
                    <a:pt x="29590" y="9018"/>
                    <a:pt x="29751" y="9039"/>
                    <a:pt x="29891" y="9039"/>
                  </a:cubicBezTo>
                  <a:cubicBezTo>
                    <a:pt x="30092" y="9039"/>
                    <a:pt x="30293" y="8999"/>
                    <a:pt x="30495" y="8918"/>
                  </a:cubicBezTo>
                  <a:lnTo>
                    <a:pt x="30495" y="8918"/>
                  </a:lnTo>
                  <a:cubicBezTo>
                    <a:pt x="30435" y="9160"/>
                    <a:pt x="30234" y="9340"/>
                    <a:pt x="30012" y="9441"/>
                  </a:cubicBezTo>
                  <a:cubicBezTo>
                    <a:pt x="29891" y="9482"/>
                    <a:pt x="29751" y="9501"/>
                    <a:pt x="29630" y="9501"/>
                  </a:cubicBezTo>
                  <a:cubicBezTo>
                    <a:pt x="29509" y="9501"/>
                    <a:pt x="29388" y="9482"/>
                    <a:pt x="29268" y="9461"/>
                  </a:cubicBezTo>
                  <a:cubicBezTo>
                    <a:pt x="29026" y="9401"/>
                    <a:pt x="28764" y="9219"/>
                    <a:pt x="28764" y="8999"/>
                  </a:cubicBezTo>
                  <a:cubicBezTo>
                    <a:pt x="28764" y="8984"/>
                    <a:pt x="28764" y="8959"/>
                    <a:pt x="28771" y="8940"/>
                  </a:cubicBezTo>
                  <a:lnTo>
                    <a:pt x="28771" y="8940"/>
                  </a:lnTo>
                  <a:cubicBezTo>
                    <a:pt x="28702" y="9055"/>
                    <a:pt x="28683" y="9187"/>
                    <a:pt x="28683" y="9321"/>
                  </a:cubicBezTo>
                  <a:cubicBezTo>
                    <a:pt x="28683" y="9581"/>
                    <a:pt x="28804" y="9863"/>
                    <a:pt x="29005" y="10024"/>
                  </a:cubicBezTo>
                  <a:cubicBezTo>
                    <a:pt x="29147" y="10145"/>
                    <a:pt x="29308" y="10206"/>
                    <a:pt x="29448" y="10327"/>
                  </a:cubicBezTo>
                  <a:cubicBezTo>
                    <a:pt x="29569" y="10408"/>
                    <a:pt x="29690" y="10569"/>
                    <a:pt x="29690" y="10709"/>
                  </a:cubicBezTo>
                  <a:cubicBezTo>
                    <a:pt x="29690" y="10730"/>
                    <a:pt x="29690" y="10749"/>
                    <a:pt x="29670" y="10749"/>
                  </a:cubicBezTo>
                  <a:cubicBezTo>
                    <a:pt x="29670" y="10870"/>
                    <a:pt x="29609" y="10950"/>
                    <a:pt x="29509" y="11031"/>
                  </a:cubicBezTo>
                  <a:cubicBezTo>
                    <a:pt x="30012" y="11414"/>
                    <a:pt x="30495" y="11796"/>
                    <a:pt x="30999" y="12179"/>
                  </a:cubicBezTo>
                  <a:lnTo>
                    <a:pt x="31058" y="12179"/>
                  </a:lnTo>
                  <a:cubicBezTo>
                    <a:pt x="31058" y="12179"/>
                    <a:pt x="31039" y="12179"/>
                    <a:pt x="31039" y="12198"/>
                  </a:cubicBezTo>
                  <a:cubicBezTo>
                    <a:pt x="35366" y="15440"/>
                    <a:pt x="40177" y="18177"/>
                    <a:pt x="45511" y="19385"/>
                  </a:cubicBezTo>
                  <a:cubicBezTo>
                    <a:pt x="45813" y="18156"/>
                    <a:pt x="46356" y="17029"/>
                    <a:pt x="46780" y="15862"/>
                  </a:cubicBezTo>
                  <a:cubicBezTo>
                    <a:pt x="46095" y="15781"/>
                    <a:pt x="45411" y="15681"/>
                    <a:pt x="44726" y="15540"/>
                  </a:cubicBezTo>
                  <a:lnTo>
                    <a:pt x="44424" y="15540"/>
                  </a:lnTo>
                  <a:cubicBezTo>
                    <a:pt x="44826" y="15802"/>
                    <a:pt x="44887" y="16406"/>
                    <a:pt x="44445" y="16688"/>
                  </a:cubicBezTo>
                  <a:cubicBezTo>
                    <a:pt x="44243" y="16828"/>
                    <a:pt x="44002" y="16868"/>
                    <a:pt x="43739" y="16868"/>
                  </a:cubicBezTo>
                  <a:cubicBezTo>
                    <a:pt x="43578" y="16868"/>
                    <a:pt x="43398" y="16849"/>
                    <a:pt x="43237" y="16828"/>
                  </a:cubicBezTo>
                  <a:cubicBezTo>
                    <a:pt x="39251" y="16245"/>
                    <a:pt x="35768" y="14010"/>
                    <a:pt x="32508" y="11615"/>
                  </a:cubicBezTo>
                  <a:cubicBezTo>
                    <a:pt x="31965" y="11213"/>
                    <a:pt x="31442" y="10810"/>
                    <a:pt x="30918" y="10427"/>
                  </a:cubicBezTo>
                  <a:cubicBezTo>
                    <a:pt x="30797" y="10327"/>
                    <a:pt x="30677" y="10226"/>
                    <a:pt x="30656" y="10085"/>
                  </a:cubicBezTo>
                  <a:cubicBezTo>
                    <a:pt x="30615" y="9924"/>
                    <a:pt x="30736" y="9763"/>
                    <a:pt x="30817" y="9622"/>
                  </a:cubicBezTo>
                  <a:cubicBezTo>
                    <a:pt x="31039" y="9259"/>
                    <a:pt x="31120" y="8817"/>
                    <a:pt x="31039" y="8414"/>
                  </a:cubicBezTo>
                  <a:lnTo>
                    <a:pt x="31039" y="8414"/>
                  </a:lnTo>
                  <a:cubicBezTo>
                    <a:pt x="30938" y="8454"/>
                    <a:pt x="30838" y="8475"/>
                    <a:pt x="30736" y="8475"/>
                  </a:cubicBezTo>
                  <a:cubicBezTo>
                    <a:pt x="30516" y="8475"/>
                    <a:pt x="30293" y="8374"/>
                    <a:pt x="30173" y="8193"/>
                  </a:cubicBezTo>
                  <a:cubicBezTo>
                    <a:pt x="29971" y="7891"/>
                    <a:pt x="30253" y="7670"/>
                    <a:pt x="30194" y="7448"/>
                  </a:cubicBezTo>
                  <a:cubicBezTo>
                    <a:pt x="30092" y="7147"/>
                    <a:pt x="30033" y="7147"/>
                    <a:pt x="29770" y="6884"/>
                  </a:cubicBezTo>
                  <a:cubicBezTo>
                    <a:pt x="29549" y="6664"/>
                    <a:pt x="29287" y="6482"/>
                    <a:pt x="29026" y="6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71"/>
            <p:cNvSpPr/>
            <p:nvPr/>
          </p:nvSpPr>
          <p:spPr>
            <a:xfrm>
              <a:off x="1055850" y="1862200"/>
              <a:ext cx="214400" cy="260425"/>
            </a:xfrm>
            <a:custGeom>
              <a:avLst/>
              <a:gdLst/>
              <a:ahLst/>
              <a:cxnLst/>
              <a:rect l="l" t="t" r="r" b="b"/>
              <a:pathLst>
                <a:path w="8576" h="10417" extrusionOk="0">
                  <a:moveTo>
                    <a:pt x="6724" y="1"/>
                  </a:moveTo>
                  <a:cubicBezTo>
                    <a:pt x="6643" y="41"/>
                    <a:pt x="6622" y="162"/>
                    <a:pt x="6683" y="243"/>
                  </a:cubicBezTo>
                  <a:cubicBezTo>
                    <a:pt x="6701" y="261"/>
                    <a:pt x="6721" y="275"/>
                    <a:pt x="6742" y="287"/>
                  </a:cubicBezTo>
                  <a:lnTo>
                    <a:pt x="6742" y="287"/>
                  </a:lnTo>
                  <a:lnTo>
                    <a:pt x="6724" y="1"/>
                  </a:lnTo>
                  <a:close/>
                  <a:moveTo>
                    <a:pt x="6742" y="287"/>
                  </a:moveTo>
                  <a:lnTo>
                    <a:pt x="6743" y="304"/>
                  </a:lnTo>
                  <a:cubicBezTo>
                    <a:pt x="6059" y="1471"/>
                    <a:pt x="5154" y="2518"/>
                    <a:pt x="4107" y="3342"/>
                  </a:cubicBezTo>
                  <a:cubicBezTo>
                    <a:pt x="3925" y="3484"/>
                    <a:pt x="3764" y="3624"/>
                    <a:pt x="3543" y="3685"/>
                  </a:cubicBezTo>
                  <a:cubicBezTo>
                    <a:pt x="3321" y="3766"/>
                    <a:pt x="3080" y="3766"/>
                    <a:pt x="2838" y="3806"/>
                  </a:cubicBezTo>
                  <a:cubicBezTo>
                    <a:pt x="1550" y="3967"/>
                    <a:pt x="584" y="5135"/>
                    <a:pt x="221" y="6362"/>
                  </a:cubicBezTo>
                  <a:cubicBezTo>
                    <a:pt x="60" y="6986"/>
                    <a:pt x="1" y="7650"/>
                    <a:pt x="242" y="8234"/>
                  </a:cubicBezTo>
                  <a:cubicBezTo>
                    <a:pt x="469" y="8782"/>
                    <a:pt x="1017" y="9225"/>
                    <a:pt x="1600" y="9225"/>
                  </a:cubicBezTo>
                  <a:cubicBezTo>
                    <a:pt x="1637" y="9225"/>
                    <a:pt x="1674" y="9223"/>
                    <a:pt x="1711" y="9220"/>
                  </a:cubicBezTo>
                  <a:cubicBezTo>
                    <a:pt x="1168" y="8858"/>
                    <a:pt x="785" y="8234"/>
                    <a:pt x="704" y="7569"/>
                  </a:cubicBezTo>
                  <a:lnTo>
                    <a:pt x="704" y="7569"/>
                  </a:lnTo>
                  <a:cubicBezTo>
                    <a:pt x="748" y="7601"/>
                    <a:pt x="800" y="7615"/>
                    <a:pt x="853" y="7615"/>
                  </a:cubicBezTo>
                  <a:cubicBezTo>
                    <a:pt x="972" y="7615"/>
                    <a:pt x="1098" y="7546"/>
                    <a:pt x="1168" y="7449"/>
                  </a:cubicBezTo>
                  <a:cubicBezTo>
                    <a:pt x="1268" y="7308"/>
                    <a:pt x="1289" y="7107"/>
                    <a:pt x="1308" y="6925"/>
                  </a:cubicBezTo>
                  <a:cubicBezTo>
                    <a:pt x="1469" y="7529"/>
                    <a:pt x="1531" y="8154"/>
                    <a:pt x="1772" y="8717"/>
                  </a:cubicBezTo>
                  <a:cubicBezTo>
                    <a:pt x="1872" y="8938"/>
                    <a:pt x="2014" y="9180"/>
                    <a:pt x="2194" y="9341"/>
                  </a:cubicBezTo>
                  <a:cubicBezTo>
                    <a:pt x="2339" y="9469"/>
                    <a:pt x="2549" y="9560"/>
                    <a:pt x="2750" y="9560"/>
                  </a:cubicBezTo>
                  <a:cubicBezTo>
                    <a:pt x="2801" y="9560"/>
                    <a:pt x="2851" y="9554"/>
                    <a:pt x="2899" y="9542"/>
                  </a:cubicBezTo>
                  <a:cubicBezTo>
                    <a:pt x="2959" y="9885"/>
                    <a:pt x="3181" y="10167"/>
                    <a:pt x="3482" y="10307"/>
                  </a:cubicBezTo>
                  <a:cubicBezTo>
                    <a:pt x="3620" y="10380"/>
                    <a:pt x="3775" y="10416"/>
                    <a:pt x="3931" y="10416"/>
                  </a:cubicBezTo>
                  <a:cubicBezTo>
                    <a:pt x="4117" y="10416"/>
                    <a:pt x="4305" y="10365"/>
                    <a:pt x="4469" y="10267"/>
                  </a:cubicBezTo>
                  <a:cubicBezTo>
                    <a:pt x="4006" y="10126"/>
                    <a:pt x="3603" y="9824"/>
                    <a:pt x="3382" y="9402"/>
                  </a:cubicBezTo>
                  <a:cubicBezTo>
                    <a:pt x="3342" y="9341"/>
                    <a:pt x="3321" y="9300"/>
                    <a:pt x="3321" y="9241"/>
                  </a:cubicBezTo>
                  <a:cubicBezTo>
                    <a:pt x="3321" y="9139"/>
                    <a:pt x="3402" y="9080"/>
                    <a:pt x="3463" y="9019"/>
                  </a:cubicBezTo>
                  <a:cubicBezTo>
                    <a:pt x="3683" y="8758"/>
                    <a:pt x="3804" y="8415"/>
                    <a:pt x="3785" y="8073"/>
                  </a:cubicBezTo>
                  <a:cubicBezTo>
                    <a:pt x="3764" y="7449"/>
                    <a:pt x="3302" y="6906"/>
                    <a:pt x="3181" y="6302"/>
                  </a:cubicBezTo>
                  <a:cubicBezTo>
                    <a:pt x="3120" y="6040"/>
                    <a:pt x="3141" y="5738"/>
                    <a:pt x="3281" y="5516"/>
                  </a:cubicBezTo>
                  <a:cubicBezTo>
                    <a:pt x="3463" y="5296"/>
                    <a:pt x="3745" y="5175"/>
                    <a:pt x="4006" y="5073"/>
                  </a:cubicBezTo>
                  <a:cubicBezTo>
                    <a:pt x="5938" y="4228"/>
                    <a:pt x="7588" y="2698"/>
                    <a:pt x="8576" y="827"/>
                  </a:cubicBezTo>
                  <a:cubicBezTo>
                    <a:pt x="8012" y="666"/>
                    <a:pt x="7468" y="505"/>
                    <a:pt x="6904" y="344"/>
                  </a:cubicBezTo>
                  <a:cubicBezTo>
                    <a:pt x="6848" y="329"/>
                    <a:pt x="6791" y="315"/>
                    <a:pt x="6742" y="287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71"/>
            <p:cNvSpPr/>
            <p:nvPr/>
          </p:nvSpPr>
          <p:spPr>
            <a:xfrm>
              <a:off x="1098600" y="2092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2DB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71"/>
            <p:cNvSpPr/>
            <p:nvPr/>
          </p:nvSpPr>
          <p:spPr>
            <a:xfrm>
              <a:off x="1063375" y="1898450"/>
              <a:ext cx="189775" cy="220950"/>
            </a:xfrm>
            <a:custGeom>
              <a:avLst/>
              <a:gdLst/>
              <a:ahLst/>
              <a:cxnLst/>
              <a:rect l="l" t="t" r="r" b="b"/>
              <a:pathLst>
                <a:path w="7591" h="8838" extrusionOk="0">
                  <a:moveTo>
                    <a:pt x="5054" y="846"/>
                  </a:moveTo>
                  <a:cubicBezTo>
                    <a:pt x="5014" y="886"/>
                    <a:pt x="4973" y="907"/>
                    <a:pt x="4933" y="947"/>
                  </a:cubicBezTo>
                  <a:cubicBezTo>
                    <a:pt x="4993" y="926"/>
                    <a:pt x="5033" y="886"/>
                    <a:pt x="5054" y="846"/>
                  </a:cubicBezTo>
                  <a:close/>
                  <a:moveTo>
                    <a:pt x="5658" y="0"/>
                  </a:moveTo>
                  <a:cubicBezTo>
                    <a:pt x="5637" y="40"/>
                    <a:pt x="5618" y="61"/>
                    <a:pt x="5597" y="81"/>
                  </a:cubicBezTo>
                  <a:cubicBezTo>
                    <a:pt x="5436" y="303"/>
                    <a:pt x="5295" y="665"/>
                    <a:pt x="5054" y="846"/>
                  </a:cubicBezTo>
                  <a:cubicBezTo>
                    <a:pt x="5215" y="765"/>
                    <a:pt x="5376" y="725"/>
                    <a:pt x="5537" y="725"/>
                  </a:cubicBezTo>
                  <a:cubicBezTo>
                    <a:pt x="5637" y="725"/>
                    <a:pt x="5738" y="746"/>
                    <a:pt x="5819" y="786"/>
                  </a:cubicBezTo>
                  <a:cubicBezTo>
                    <a:pt x="5395" y="1812"/>
                    <a:pt x="4370" y="2456"/>
                    <a:pt x="3342" y="2879"/>
                  </a:cubicBezTo>
                  <a:cubicBezTo>
                    <a:pt x="3001" y="3020"/>
                    <a:pt x="2639" y="3140"/>
                    <a:pt x="2397" y="3422"/>
                  </a:cubicBezTo>
                  <a:cubicBezTo>
                    <a:pt x="1994" y="3865"/>
                    <a:pt x="2014" y="4570"/>
                    <a:pt x="2155" y="5153"/>
                  </a:cubicBezTo>
                  <a:cubicBezTo>
                    <a:pt x="2296" y="5757"/>
                    <a:pt x="2537" y="6342"/>
                    <a:pt x="2457" y="6945"/>
                  </a:cubicBezTo>
                  <a:cubicBezTo>
                    <a:pt x="2437" y="7106"/>
                    <a:pt x="2376" y="7308"/>
                    <a:pt x="2215" y="7367"/>
                  </a:cubicBezTo>
                  <a:cubicBezTo>
                    <a:pt x="2175" y="7388"/>
                    <a:pt x="2134" y="7388"/>
                    <a:pt x="2094" y="7388"/>
                  </a:cubicBezTo>
                  <a:cubicBezTo>
                    <a:pt x="1994" y="7388"/>
                    <a:pt x="1874" y="7327"/>
                    <a:pt x="1793" y="7247"/>
                  </a:cubicBezTo>
                  <a:cubicBezTo>
                    <a:pt x="1692" y="7126"/>
                    <a:pt x="1651" y="6965"/>
                    <a:pt x="1611" y="6825"/>
                  </a:cubicBezTo>
                  <a:cubicBezTo>
                    <a:pt x="1391" y="6060"/>
                    <a:pt x="1249" y="5274"/>
                    <a:pt x="1230" y="4469"/>
                  </a:cubicBezTo>
                  <a:cubicBezTo>
                    <a:pt x="524" y="4590"/>
                    <a:pt x="22" y="5274"/>
                    <a:pt x="1" y="5979"/>
                  </a:cubicBezTo>
                  <a:cubicBezTo>
                    <a:pt x="1" y="6643"/>
                    <a:pt x="545" y="7770"/>
                    <a:pt x="1329" y="7770"/>
                  </a:cubicBezTo>
                  <a:lnTo>
                    <a:pt x="1410" y="7770"/>
                  </a:lnTo>
                  <a:cubicBezTo>
                    <a:pt x="867" y="7408"/>
                    <a:pt x="484" y="6784"/>
                    <a:pt x="403" y="6119"/>
                  </a:cubicBezTo>
                  <a:lnTo>
                    <a:pt x="403" y="6119"/>
                  </a:lnTo>
                  <a:cubicBezTo>
                    <a:pt x="444" y="6160"/>
                    <a:pt x="484" y="6180"/>
                    <a:pt x="545" y="6180"/>
                  </a:cubicBezTo>
                  <a:cubicBezTo>
                    <a:pt x="666" y="6180"/>
                    <a:pt x="787" y="6100"/>
                    <a:pt x="867" y="5999"/>
                  </a:cubicBezTo>
                  <a:cubicBezTo>
                    <a:pt x="967" y="5858"/>
                    <a:pt x="988" y="5657"/>
                    <a:pt x="1007" y="5475"/>
                  </a:cubicBezTo>
                  <a:cubicBezTo>
                    <a:pt x="1168" y="6079"/>
                    <a:pt x="1230" y="6704"/>
                    <a:pt x="1471" y="7267"/>
                  </a:cubicBezTo>
                  <a:cubicBezTo>
                    <a:pt x="1571" y="7488"/>
                    <a:pt x="1713" y="7730"/>
                    <a:pt x="1893" y="7891"/>
                  </a:cubicBezTo>
                  <a:cubicBezTo>
                    <a:pt x="2014" y="7992"/>
                    <a:pt x="2155" y="8073"/>
                    <a:pt x="2296" y="8092"/>
                  </a:cubicBezTo>
                  <a:cubicBezTo>
                    <a:pt x="2316" y="8052"/>
                    <a:pt x="2316" y="8011"/>
                    <a:pt x="2316" y="7971"/>
                  </a:cubicBezTo>
                  <a:cubicBezTo>
                    <a:pt x="2497" y="7267"/>
                    <a:pt x="2899" y="6664"/>
                    <a:pt x="3382" y="6119"/>
                  </a:cubicBezTo>
                  <a:cubicBezTo>
                    <a:pt x="3221" y="5697"/>
                    <a:pt x="2961" y="5295"/>
                    <a:pt x="2880" y="4852"/>
                  </a:cubicBezTo>
                  <a:cubicBezTo>
                    <a:pt x="2859" y="4751"/>
                    <a:pt x="2840" y="4670"/>
                    <a:pt x="2840" y="4590"/>
                  </a:cubicBezTo>
                  <a:cubicBezTo>
                    <a:pt x="2840" y="4409"/>
                    <a:pt x="2880" y="4227"/>
                    <a:pt x="2980" y="4066"/>
                  </a:cubicBezTo>
                  <a:cubicBezTo>
                    <a:pt x="3162" y="3846"/>
                    <a:pt x="3444" y="3725"/>
                    <a:pt x="3705" y="3623"/>
                  </a:cubicBezTo>
                  <a:cubicBezTo>
                    <a:pt x="5255" y="2939"/>
                    <a:pt x="6624" y="1833"/>
                    <a:pt x="7590" y="464"/>
                  </a:cubicBezTo>
                  <a:cubicBezTo>
                    <a:pt x="7569" y="464"/>
                    <a:pt x="7550" y="443"/>
                    <a:pt x="7529" y="443"/>
                  </a:cubicBezTo>
                  <a:cubicBezTo>
                    <a:pt x="7469" y="424"/>
                    <a:pt x="7429" y="424"/>
                    <a:pt x="7368" y="424"/>
                  </a:cubicBezTo>
                  <a:lnTo>
                    <a:pt x="7469" y="424"/>
                  </a:lnTo>
                  <a:cubicBezTo>
                    <a:pt x="6885" y="263"/>
                    <a:pt x="6302" y="121"/>
                    <a:pt x="5658" y="0"/>
                  </a:cubicBezTo>
                  <a:close/>
                  <a:moveTo>
                    <a:pt x="4128" y="8817"/>
                  </a:moveTo>
                  <a:cubicBezTo>
                    <a:pt x="4128" y="8817"/>
                    <a:pt x="4128" y="8837"/>
                    <a:pt x="4107" y="8837"/>
                  </a:cubicBezTo>
                  <a:cubicBezTo>
                    <a:pt x="4128" y="8837"/>
                    <a:pt x="4147" y="8837"/>
                    <a:pt x="4168" y="8817"/>
                  </a:cubicBezTo>
                  <a:close/>
                </a:path>
              </a:pathLst>
            </a:custGeom>
            <a:solidFill>
              <a:srgbClr val="8DA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71"/>
            <p:cNvSpPr/>
            <p:nvPr/>
          </p:nvSpPr>
          <p:spPr>
            <a:xfrm>
              <a:off x="1119750" y="1898450"/>
              <a:ext cx="254150" cy="320200"/>
            </a:xfrm>
            <a:custGeom>
              <a:avLst/>
              <a:gdLst/>
              <a:ahLst/>
              <a:cxnLst/>
              <a:rect l="l" t="t" r="r" b="b"/>
              <a:pathLst>
                <a:path w="10166" h="12808" extrusionOk="0">
                  <a:moveTo>
                    <a:pt x="8234" y="0"/>
                  </a:moveTo>
                  <a:lnTo>
                    <a:pt x="8314" y="61"/>
                  </a:lnTo>
                  <a:cubicBezTo>
                    <a:pt x="7850" y="987"/>
                    <a:pt x="7166" y="1752"/>
                    <a:pt x="6482" y="2496"/>
                  </a:cubicBezTo>
                  <a:cubicBezTo>
                    <a:pt x="5899" y="3121"/>
                    <a:pt x="5274" y="3744"/>
                    <a:pt x="4570" y="4248"/>
                  </a:cubicBezTo>
                  <a:cubicBezTo>
                    <a:pt x="4449" y="4329"/>
                    <a:pt x="4329" y="4409"/>
                    <a:pt x="4208" y="4449"/>
                  </a:cubicBezTo>
                  <a:cubicBezTo>
                    <a:pt x="3945" y="4549"/>
                    <a:pt x="3685" y="4530"/>
                    <a:pt x="3422" y="4549"/>
                  </a:cubicBezTo>
                  <a:cubicBezTo>
                    <a:pt x="2818" y="4630"/>
                    <a:pt x="2456" y="4812"/>
                    <a:pt x="2013" y="5255"/>
                  </a:cubicBezTo>
                  <a:cubicBezTo>
                    <a:pt x="1189" y="6019"/>
                    <a:pt x="322" y="6865"/>
                    <a:pt x="61" y="7971"/>
                  </a:cubicBezTo>
                  <a:cubicBezTo>
                    <a:pt x="21" y="8153"/>
                    <a:pt x="0" y="8354"/>
                    <a:pt x="61" y="8535"/>
                  </a:cubicBezTo>
                  <a:cubicBezTo>
                    <a:pt x="121" y="8736"/>
                    <a:pt x="263" y="8897"/>
                    <a:pt x="464" y="8918"/>
                  </a:cubicBezTo>
                  <a:cubicBezTo>
                    <a:pt x="403" y="9420"/>
                    <a:pt x="644" y="9924"/>
                    <a:pt x="1047" y="10226"/>
                  </a:cubicBezTo>
                  <a:cubicBezTo>
                    <a:pt x="1260" y="10377"/>
                    <a:pt x="1507" y="10449"/>
                    <a:pt x="1762" y="10449"/>
                  </a:cubicBezTo>
                  <a:cubicBezTo>
                    <a:pt x="1845" y="10449"/>
                    <a:pt x="1929" y="10442"/>
                    <a:pt x="2013" y="10427"/>
                  </a:cubicBezTo>
                  <a:cubicBezTo>
                    <a:pt x="1892" y="10327"/>
                    <a:pt x="1772" y="10226"/>
                    <a:pt x="1651" y="10105"/>
                  </a:cubicBezTo>
                  <a:cubicBezTo>
                    <a:pt x="1450" y="9863"/>
                    <a:pt x="1350" y="9380"/>
                    <a:pt x="1350" y="9058"/>
                  </a:cubicBezTo>
                  <a:lnTo>
                    <a:pt x="1350" y="9058"/>
                  </a:lnTo>
                  <a:cubicBezTo>
                    <a:pt x="1388" y="9075"/>
                    <a:pt x="1429" y="9083"/>
                    <a:pt x="1469" y="9083"/>
                  </a:cubicBezTo>
                  <a:cubicBezTo>
                    <a:pt x="1576" y="9083"/>
                    <a:pt x="1684" y="9031"/>
                    <a:pt x="1772" y="8958"/>
                  </a:cubicBezTo>
                  <a:cubicBezTo>
                    <a:pt x="1973" y="8757"/>
                    <a:pt x="1954" y="8475"/>
                    <a:pt x="2134" y="8253"/>
                  </a:cubicBezTo>
                  <a:lnTo>
                    <a:pt x="2134" y="8253"/>
                  </a:lnTo>
                  <a:cubicBezTo>
                    <a:pt x="2053" y="8776"/>
                    <a:pt x="2013" y="9300"/>
                    <a:pt x="2034" y="9823"/>
                  </a:cubicBezTo>
                  <a:cubicBezTo>
                    <a:pt x="2034" y="10185"/>
                    <a:pt x="2094" y="10569"/>
                    <a:pt x="2276" y="10891"/>
                  </a:cubicBezTo>
                  <a:cubicBezTo>
                    <a:pt x="2443" y="11170"/>
                    <a:pt x="2749" y="11397"/>
                    <a:pt x="3082" y="11397"/>
                  </a:cubicBezTo>
                  <a:cubicBezTo>
                    <a:pt x="3107" y="11397"/>
                    <a:pt x="3133" y="11396"/>
                    <a:pt x="3159" y="11393"/>
                  </a:cubicBezTo>
                  <a:lnTo>
                    <a:pt x="3159" y="11393"/>
                  </a:lnTo>
                  <a:cubicBezTo>
                    <a:pt x="3090" y="11409"/>
                    <a:pt x="3484" y="12118"/>
                    <a:pt x="3524" y="12179"/>
                  </a:cubicBezTo>
                  <a:cubicBezTo>
                    <a:pt x="3725" y="12399"/>
                    <a:pt x="4007" y="12541"/>
                    <a:pt x="4268" y="12662"/>
                  </a:cubicBezTo>
                  <a:cubicBezTo>
                    <a:pt x="4488" y="12760"/>
                    <a:pt x="4728" y="12808"/>
                    <a:pt x="4968" y="12808"/>
                  </a:cubicBezTo>
                  <a:cubicBezTo>
                    <a:pt x="5320" y="12808"/>
                    <a:pt x="5671" y="12704"/>
                    <a:pt x="5958" y="12501"/>
                  </a:cubicBezTo>
                  <a:lnTo>
                    <a:pt x="5958" y="12501"/>
                  </a:lnTo>
                  <a:cubicBezTo>
                    <a:pt x="5890" y="12510"/>
                    <a:pt x="5821" y="12515"/>
                    <a:pt x="5751" y="12515"/>
                  </a:cubicBezTo>
                  <a:cubicBezTo>
                    <a:pt x="5090" y="12515"/>
                    <a:pt x="4421" y="12095"/>
                    <a:pt x="4147" y="11494"/>
                  </a:cubicBezTo>
                  <a:cubicBezTo>
                    <a:pt x="4348" y="11414"/>
                    <a:pt x="4549" y="11293"/>
                    <a:pt x="4570" y="11071"/>
                  </a:cubicBezTo>
                  <a:cubicBezTo>
                    <a:pt x="4590" y="10910"/>
                    <a:pt x="4469" y="10749"/>
                    <a:pt x="4348" y="10649"/>
                  </a:cubicBezTo>
                  <a:cubicBezTo>
                    <a:pt x="4208" y="10528"/>
                    <a:pt x="4047" y="10467"/>
                    <a:pt x="3905" y="10346"/>
                  </a:cubicBezTo>
                  <a:cubicBezTo>
                    <a:pt x="3583" y="10085"/>
                    <a:pt x="3483" y="9602"/>
                    <a:pt x="3685" y="9240"/>
                  </a:cubicBezTo>
                  <a:lnTo>
                    <a:pt x="3685" y="9240"/>
                  </a:lnTo>
                  <a:cubicBezTo>
                    <a:pt x="3583" y="9501"/>
                    <a:pt x="3905" y="9723"/>
                    <a:pt x="4168" y="9783"/>
                  </a:cubicBezTo>
                  <a:cubicBezTo>
                    <a:pt x="4289" y="9803"/>
                    <a:pt x="4416" y="9818"/>
                    <a:pt x="4542" y="9818"/>
                  </a:cubicBezTo>
                  <a:cubicBezTo>
                    <a:pt x="4667" y="9818"/>
                    <a:pt x="4792" y="9803"/>
                    <a:pt x="4912" y="9763"/>
                  </a:cubicBezTo>
                  <a:cubicBezTo>
                    <a:pt x="5134" y="9662"/>
                    <a:pt x="5335" y="9482"/>
                    <a:pt x="5395" y="9240"/>
                  </a:cubicBezTo>
                  <a:lnTo>
                    <a:pt x="5395" y="9240"/>
                  </a:lnTo>
                  <a:cubicBezTo>
                    <a:pt x="5207" y="9322"/>
                    <a:pt x="4999" y="9363"/>
                    <a:pt x="4790" y="9363"/>
                  </a:cubicBezTo>
                  <a:cubicBezTo>
                    <a:pt x="4641" y="9363"/>
                    <a:pt x="4491" y="9342"/>
                    <a:pt x="4348" y="9300"/>
                  </a:cubicBezTo>
                  <a:cubicBezTo>
                    <a:pt x="4509" y="9119"/>
                    <a:pt x="4449" y="8837"/>
                    <a:pt x="4329" y="8636"/>
                  </a:cubicBezTo>
                  <a:cubicBezTo>
                    <a:pt x="4187" y="8454"/>
                    <a:pt x="4007" y="8293"/>
                    <a:pt x="3865" y="8092"/>
                  </a:cubicBezTo>
                  <a:cubicBezTo>
                    <a:pt x="3524" y="7569"/>
                    <a:pt x="3725" y="6825"/>
                    <a:pt x="4127" y="6321"/>
                  </a:cubicBezTo>
                  <a:cubicBezTo>
                    <a:pt x="4549" y="5838"/>
                    <a:pt x="5153" y="5556"/>
                    <a:pt x="5697" y="5234"/>
                  </a:cubicBezTo>
                  <a:cubicBezTo>
                    <a:pt x="7509" y="4208"/>
                    <a:pt x="9018" y="2778"/>
                    <a:pt x="10166" y="1047"/>
                  </a:cubicBezTo>
                  <a:lnTo>
                    <a:pt x="10166" y="1047"/>
                  </a:lnTo>
                  <a:cubicBezTo>
                    <a:pt x="10164" y="1050"/>
                    <a:pt x="10159" y="1051"/>
                    <a:pt x="10153" y="1051"/>
                  </a:cubicBezTo>
                  <a:cubicBezTo>
                    <a:pt x="9979" y="1051"/>
                    <a:pt x="8369" y="78"/>
                    <a:pt x="8234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71"/>
            <p:cNvSpPr/>
            <p:nvPr/>
          </p:nvSpPr>
          <p:spPr>
            <a:xfrm>
              <a:off x="1127300" y="1936200"/>
              <a:ext cx="176650" cy="186700"/>
            </a:xfrm>
            <a:custGeom>
              <a:avLst/>
              <a:gdLst/>
              <a:ahLst/>
              <a:cxnLst/>
              <a:rect l="l" t="t" r="r" b="b"/>
              <a:pathLst>
                <a:path w="7066" h="7468" extrusionOk="0">
                  <a:moveTo>
                    <a:pt x="7065" y="1"/>
                  </a:moveTo>
                  <a:cubicBezTo>
                    <a:pt x="6913" y="171"/>
                    <a:pt x="6746" y="340"/>
                    <a:pt x="6601" y="522"/>
                  </a:cubicBezTo>
                  <a:lnTo>
                    <a:pt x="6601" y="522"/>
                  </a:lnTo>
                  <a:cubicBezTo>
                    <a:pt x="6764" y="350"/>
                    <a:pt x="6915" y="168"/>
                    <a:pt x="7065" y="1"/>
                  </a:cubicBezTo>
                  <a:close/>
                  <a:moveTo>
                    <a:pt x="6601" y="522"/>
                  </a:moveTo>
                  <a:cubicBezTo>
                    <a:pt x="6568" y="556"/>
                    <a:pt x="6535" y="590"/>
                    <a:pt x="6502" y="624"/>
                  </a:cubicBezTo>
                  <a:lnTo>
                    <a:pt x="6523" y="624"/>
                  </a:lnTo>
                  <a:cubicBezTo>
                    <a:pt x="6548" y="589"/>
                    <a:pt x="6574" y="555"/>
                    <a:pt x="6601" y="522"/>
                  </a:cubicBezTo>
                  <a:close/>
                  <a:moveTo>
                    <a:pt x="1" y="7368"/>
                  </a:moveTo>
                  <a:cubicBezTo>
                    <a:pt x="41" y="7408"/>
                    <a:pt x="101" y="7448"/>
                    <a:pt x="141" y="7468"/>
                  </a:cubicBezTo>
                  <a:cubicBezTo>
                    <a:pt x="141" y="7448"/>
                    <a:pt x="141" y="7427"/>
                    <a:pt x="162" y="7408"/>
                  </a:cubicBezTo>
                  <a:cubicBezTo>
                    <a:pt x="101" y="7408"/>
                    <a:pt x="61" y="7387"/>
                    <a:pt x="1" y="7368"/>
                  </a:cubicBezTo>
                  <a:close/>
                </a:path>
              </a:pathLst>
            </a:custGeom>
            <a:solidFill>
              <a:srgbClr val="D2DB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71"/>
            <p:cNvSpPr/>
            <p:nvPr/>
          </p:nvSpPr>
          <p:spPr>
            <a:xfrm>
              <a:off x="1124300" y="1932650"/>
              <a:ext cx="225950" cy="285850"/>
            </a:xfrm>
            <a:custGeom>
              <a:avLst/>
              <a:gdLst/>
              <a:ahLst/>
              <a:cxnLst/>
              <a:rect l="l" t="t" r="r" b="b"/>
              <a:pathLst>
                <a:path w="9038" h="11434" extrusionOk="0">
                  <a:moveTo>
                    <a:pt x="7287" y="1"/>
                  </a:moveTo>
                  <a:cubicBezTo>
                    <a:pt x="7266" y="41"/>
                    <a:pt x="7226" y="81"/>
                    <a:pt x="7185" y="122"/>
                  </a:cubicBezTo>
                  <a:lnTo>
                    <a:pt x="7185" y="143"/>
                  </a:lnTo>
                  <a:cubicBezTo>
                    <a:pt x="7005" y="344"/>
                    <a:pt x="6823" y="565"/>
                    <a:pt x="6622" y="766"/>
                  </a:cubicBezTo>
                  <a:cubicBezTo>
                    <a:pt x="6562" y="867"/>
                    <a:pt x="6340" y="1249"/>
                    <a:pt x="6240" y="1270"/>
                  </a:cubicBezTo>
                  <a:lnTo>
                    <a:pt x="6541" y="1209"/>
                  </a:lnTo>
                  <a:lnTo>
                    <a:pt x="6541" y="1209"/>
                  </a:lnTo>
                  <a:cubicBezTo>
                    <a:pt x="6139" y="1994"/>
                    <a:pt x="5495" y="2679"/>
                    <a:pt x="4710" y="3141"/>
                  </a:cubicBezTo>
                  <a:cubicBezTo>
                    <a:pt x="4166" y="3484"/>
                    <a:pt x="3543" y="3726"/>
                    <a:pt x="3160" y="4228"/>
                  </a:cubicBezTo>
                  <a:cubicBezTo>
                    <a:pt x="2596" y="4933"/>
                    <a:pt x="2717" y="5940"/>
                    <a:pt x="2979" y="6804"/>
                  </a:cubicBezTo>
                  <a:cubicBezTo>
                    <a:pt x="3039" y="7006"/>
                    <a:pt x="3119" y="7228"/>
                    <a:pt x="3039" y="7429"/>
                  </a:cubicBezTo>
                  <a:cubicBezTo>
                    <a:pt x="2979" y="7550"/>
                    <a:pt x="2838" y="7610"/>
                    <a:pt x="2717" y="7610"/>
                  </a:cubicBezTo>
                  <a:cubicBezTo>
                    <a:pt x="2636" y="7610"/>
                    <a:pt x="2577" y="7590"/>
                    <a:pt x="2536" y="7510"/>
                  </a:cubicBezTo>
                  <a:cubicBezTo>
                    <a:pt x="2395" y="8033"/>
                    <a:pt x="2375" y="8576"/>
                    <a:pt x="2456" y="9099"/>
                  </a:cubicBezTo>
                  <a:cubicBezTo>
                    <a:pt x="2073" y="8919"/>
                    <a:pt x="2013" y="8415"/>
                    <a:pt x="1992" y="7993"/>
                  </a:cubicBezTo>
                  <a:cubicBezTo>
                    <a:pt x="1992" y="7429"/>
                    <a:pt x="1973" y="6866"/>
                    <a:pt x="1992" y="6302"/>
                  </a:cubicBezTo>
                  <a:cubicBezTo>
                    <a:pt x="2013" y="5597"/>
                    <a:pt x="2053" y="4832"/>
                    <a:pt x="2416" y="4209"/>
                  </a:cubicBezTo>
                  <a:lnTo>
                    <a:pt x="2416" y="4209"/>
                  </a:lnTo>
                  <a:cubicBezTo>
                    <a:pt x="1871" y="4732"/>
                    <a:pt x="1449" y="5355"/>
                    <a:pt x="1187" y="6060"/>
                  </a:cubicBezTo>
                  <a:cubicBezTo>
                    <a:pt x="1087" y="6362"/>
                    <a:pt x="986" y="6664"/>
                    <a:pt x="805" y="6925"/>
                  </a:cubicBezTo>
                  <a:cubicBezTo>
                    <a:pt x="664" y="7167"/>
                    <a:pt x="403" y="7349"/>
                    <a:pt x="121" y="7349"/>
                  </a:cubicBezTo>
                  <a:cubicBezTo>
                    <a:pt x="81" y="7349"/>
                    <a:pt x="40" y="7328"/>
                    <a:pt x="0" y="7328"/>
                  </a:cubicBezTo>
                  <a:lnTo>
                    <a:pt x="121" y="7510"/>
                  </a:lnTo>
                  <a:cubicBezTo>
                    <a:pt x="181" y="7529"/>
                    <a:pt x="221" y="7550"/>
                    <a:pt x="282" y="7550"/>
                  </a:cubicBezTo>
                  <a:cubicBezTo>
                    <a:pt x="261" y="7569"/>
                    <a:pt x="261" y="7590"/>
                    <a:pt x="261" y="7610"/>
                  </a:cubicBezTo>
                  <a:cubicBezTo>
                    <a:pt x="382" y="7711"/>
                    <a:pt x="543" y="7751"/>
                    <a:pt x="685" y="7751"/>
                  </a:cubicBezTo>
                  <a:cubicBezTo>
                    <a:pt x="704" y="8395"/>
                    <a:pt x="1026" y="9080"/>
                    <a:pt x="1670" y="9080"/>
                  </a:cubicBezTo>
                  <a:cubicBezTo>
                    <a:pt x="1731" y="9080"/>
                    <a:pt x="1791" y="9080"/>
                    <a:pt x="1831" y="9059"/>
                  </a:cubicBezTo>
                  <a:cubicBezTo>
                    <a:pt x="1710" y="8959"/>
                    <a:pt x="1590" y="8858"/>
                    <a:pt x="1469" y="8737"/>
                  </a:cubicBezTo>
                  <a:cubicBezTo>
                    <a:pt x="1268" y="8495"/>
                    <a:pt x="1168" y="8012"/>
                    <a:pt x="1168" y="7711"/>
                  </a:cubicBezTo>
                  <a:lnTo>
                    <a:pt x="1168" y="7690"/>
                  </a:lnTo>
                  <a:cubicBezTo>
                    <a:pt x="1208" y="7711"/>
                    <a:pt x="1248" y="7711"/>
                    <a:pt x="1288" y="7711"/>
                  </a:cubicBezTo>
                  <a:cubicBezTo>
                    <a:pt x="1409" y="7711"/>
                    <a:pt x="1509" y="7671"/>
                    <a:pt x="1590" y="7590"/>
                  </a:cubicBezTo>
                  <a:cubicBezTo>
                    <a:pt x="1791" y="7389"/>
                    <a:pt x="1772" y="7107"/>
                    <a:pt x="1952" y="6885"/>
                  </a:cubicBezTo>
                  <a:lnTo>
                    <a:pt x="1952" y="6885"/>
                  </a:lnTo>
                  <a:cubicBezTo>
                    <a:pt x="1871" y="7308"/>
                    <a:pt x="1852" y="7751"/>
                    <a:pt x="1852" y="8194"/>
                  </a:cubicBezTo>
                  <a:lnTo>
                    <a:pt x="1852" y="8455"/>
                  </a:lnTo>
                  <a:cubicBezTo>
                    <a:pt x="1852" y="8817"/>
                    <a:pt x="1912" y="9201"/>
                    <a:pt x="2094" y="9523"/>
                  </a:cubicBezTo>
                  <a:cubicBezTo>
                    <a:pt x="2255" y="9804"/>
                    <a:pt x="2556" y="10025"/>
                    <a:pt x="2878" y="10025"/>
                  </a:cubicBezTo>
                  <a:lnTo>
                    <a:pt x="2979" y="10025"/>
                  </a:lnTo>
                  <a:lnTo>
                    <a:pt x="2979" y="10046"/>
                  </a:lnTo>
                  <a:cubicBezTo>
                    <a:pt x="2979" y="10167"/>
                    <a:pt x="3301" y="10750"/>
                    <a:pt x="3342" y="10811"/>
                  </a:cubicBezTo>
                  <a:cubicBezTo>
                    <a:pt x="3543" y="11031"/>
                    <a:pt x="3825" y="11173"/>
                    <a:pt x="4086" y="11294"/>
                  </a:cubicBezTo>
                  <a:cubicBezTo>
                    <a:pt x="4308" y="11394"/>
                    <a:pt x="4528" y="11434"/>
                    <a:pt x="4770" y="11434"/>
                  </a:cubicBezTo>
                  <a:cubicBezTo>
                    <a:pt x="5132" y="11434"/>
                    <a:pt x="5495" y="11334"/>
                    <a:pt x="5776" y="11133"/>
                  </a:cubicBezTo>
                  <a:lnTo>
                    <a:pt x="5575" y="11133"/>
                  </a:lnTo>
                  <a:cubicBezTo>
                    <a:pt x="4912" y="11133"/>
                    <a:pt x="4247" y="10730"/>
                    <a:pt x="3965" y="10126"/>
                  </a:cubicBezTo>
                  <a:cubicBezTo>
                    <a:pt x="4166" y="10046"/>
                    <a:pt x="4367" y="9925"/>
                    <a:pt x="4388" y="9703"/>
                  </a:cubicBezTo>
                  <a:cubicBezTo>
                    <a:pt x="4408" y="9703"/>
                    <a:pt x="4408" y="9684"/>
                    <a:pt x="4408" y="9663"/>
                  </a:cubicBezTo>
                  <a:cubicBezTo>
                    <a:pt x="4408" y="9523"/>
                    <a:pt x="4287" y="9362"/>
                    <a:pt x="4166" y="9281"/>
                  </a:cubicBezTo>
                  <a:cubicBezTo>
                    <a:pt x="4026" y="9160"/>
                    <a:pt x="3865" y="9099"/>
                    <a:pt x="3723" y="8978"/>
                  </a:cubicBezTo>
                  <a:cubicBezTo>
                    <a:pt x="3522" y="8817"/>
                    <a:pt x="3401" y="8535"/>
                    <a:pt x="3401" y="8275"/>
                  </a:cubicBezTo>
                  <a:cubicBezTo>
                    <a:pt x="3401" y="8141"/>
                    <a:pt x="3420" y="8009"/>
                    <a:pt x="3489" y="7894"/>
                  </a:cubicBezTo>
                  <a:lnTo>
                    <a:pt x="3489" y="7894"/>
                  </a:lnTo>
                  <a:cubicBezTo>
                    <a:pt x="3482" y="7913"/>
                    <a:pt x="3482" y="7938"/>
                    <a:pt x="3482" y="7953"/>
                  </a:cubicBezTo>
                  <a:cubicBezTo>
                    <a:pt x="3482" y="8173"/>
                    <a:pt x="3744" y="8355"/>
                    <a:pt x="3986" y="8415"/>
                  </a:cubicBezTo>
                  <a:cubicBezTo>
                    <a:pt x="4106" y="8436"/>
                    <a:pt x="4227" y="8455"/>
                    <a:pt x="4348" y="8455"/>
                  </a:cubicBezTo>
                  <a:cubicBezTo>
                    <a:pt x="4469" y="8455"/>
                    <a:pt x="4609" y="8436"/>
                    <a:pt x="4730" y="8395"/>
                  </a:cubicBezTo>
                  <a:cubicBezTo>
                    <a:pt x="4952" y="8294"/>
                    <a:pt x="5153" y="8114"/>
                    <a:pt x="5213" y="7872"/>
                  </a:cubicBezTo>
                  <a:lnTo>
                    <a:pt x="5213" y="7872"/>
                  </a:lnTo>
                  <a:cubicBezTo>
                    <a:pt x="5011" y="7953"/>
                    <a:pt x="4810" y="7993"/>
                    <a:pt x="4609" y="7993"/>
                  </a:cubicBezTo>
                  <a:cubicBezTo>
                    <a:pt x="4469" y="7993"/>
                    <a:pt x="4308" y="7972"/>
                    <a:pt x="4166" y="7932"/>
                  </a:cubicBezTo>
                  <a:cubicBezTo>
                    <a:pt x="4227" y="7851"/>
                    <a:pt x="4267" y="7751"/>
                    <a:pt x="4267" y="7671"/>
                  </a:cubicBezTo>
                  <a:cubicBezTo>
                    <a:pt x="4267" y="7529"/>
                    <a:pt x="4206" y="7389"/>
                    <a:pt x="4147" y="7268"/>
                  </a:cubicBezTo>
                  <a:cubicBezTo>
                    <a:pt x="4005" y="7086"/>
                    <a:pt x="3825" y="6925"/>
                    <a:pt x="3683" y="6724"/>
                  </a:cubicBezTo>
                  <a:cubicBezTo>
                    <a:pt x="3562" y="6544"/>
                    <a:pt x="3503" y="6321"/>
                    <a:pt x="3503" y="6101"/>
                  </a:cubicBezTo>
                  <a:cubicBezTo>
                    <a:pt x="3503" y="5698"/>
                    <a:pt x="3683" y="5275"/>
                    <a:pt x="3945" y="4953"/>
                  </a:cubicBezTo>
                  <a:cubicBezTo>
                    <a:pt x="4367" y="4470"/>
                    <a:pt x="4971" y="4188"/>
                    <a:pt x="5515" y="3866"/>
                  </a:cubicBezTo>
                  <a:cubicBezTo>
                    <a:pt x="6863" y="3101"/>
                    <a:pt x="8052" y="2115"/>
                    <a:pt x="9037" y="927"/>
                  </a:cubicBezTo>
                  <a:cubicBezTo>
                    <a:pt x="8554" y="626"/>
                    <a:pt x="8031" y="344"/>
                    <a:pt x="7528" y="41"/>
                  </a:cubicBezTo>
                  <a:cubicBezTo>
                    <a:pt x="7507" y="22"/>
                    <a:pt x="7488" y="22"/>
                    <a:pt x="7467" y="1"/>
                  </a:cubicBezTo>
                  <a:lnTo>
                    <a:pt x="7467" y="1"/>
                  </a:lnTo>
                  <a:cubicBezTo>
                    <a:pt x="7488" y="62"/>
                    <a:pt x="7528" y="102"/>
                    <a:pt x="7569" y="162"/>
                  </a:cubicBezTo>
                  <a:cubicBezTo>
                    <a:pt x="7467" y="102"/>
                    <a:pt x="7387" y="41"/>
                    <a:pt x="7287" y="1"/>
                  </a:cubicBezTo>
                  <a:close/>
                </a:path>
              </a:pathLst>
            </a:custGeom>
            <a:solidFill>
              <a:srgbClr val="8DA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71"/>
            <p:cNvSpPr/>
            <p:nvPr/>
          </p:nvSpPr>
          <p:spPr>
            <a:xfrm>
              <a:off x="747900" y="922325"/>
              <a:ext cx="1076900" cy="1295575"/>
            </a:xfrm>
            <a:custGeom>
              <a:avLst/>
              <a:gdLst/>
              <a:ahLst/>
              <a:cxnLst/>
              <a:rect l="l" t="t" r="r" b="b"/>
              <a:pathLst>
                <a:path w="43076" h="51823" extrusionOk="0">
                  <a:moveTo>
                    <a:pt x="9507" y="0"/>
                  </a:moveTo>
                  <a:cubicBezTo>
                    <a:pt x="9213" y="0"/>
                    <a:pt x="8916" y="12"/>
                    <a:pt x="8615" y="36"/>
                  </a:cubicBezTo>
                  <a:cubicBezTo>
                    <a:pt x="5797" y="258"/>
                    <a:pt x="3422" y="1566"/>
                    <a:pt x="1871" y="3941"/>
                  </a:cubicBezTo>
                  <a:cubicBezTo>
                    <a:pt x="1509" y="4485"/>
                    <a:pt x="886" y="4646"/>
                    <a:pt x="564" y="5270"/>
                  </a:cubicBezTo>
                  <a:cubicBezTo>
                    <a:pt x="282" y="5833"/>
                    <a:pt x="201" y="6518"/>
                    <a:pt x="403" y="7102"/>
                  </a:cubicBezTo>
                  <a:cubicBezTo>
                    <a:pt x="704" y="8068"/>
                    <a:pt x="1530" y="8047"/>
                    <a:pt x="2274" y="8511"/>
                  </a:cubicBezTo>
                  <a:cubicBezTo>
                    <a:pt x="2939" y="8933"/>
                    <a:pt x="3382" y="9517"/>
                    <a:pt x="3663" y="10242"/>
                  </a:cubicBezTo>
                  <a:cubicBezTo>
                    <a:pt x="3986" y="11087"/>
                    <a:pt x="4407" y="11852"/>
                    <a:pt x="5274" y="12234"/>
                  </a:cubicBezTo>
                  <a:cubicBezTo>
                    <a:pt x="5252" y="12225"/>
                    <a:pt x="5229" y="12221"/>
                    <a:pt x="5203" y="12221"/>
                  </a:cubicBezTo>
                  <a:cubicBezTo>
                    <a:pt x="4546" y="12221"/>
                    <a:pt x="2708" y="15149"/>
                    <a:pt x="2475" y="15575"/>
                  </a:cubicBezTo>
                  <a:cubicBezTo>
                    <a:pt x="1852" y="16764"/>
                    <a:pt x="1409" y="18173"/>
                    <a:pt x="986" y="19440"/>
                  </a:cubicBezTo>
                  <a:cubicBezTo>
                    <a:pt x="0" y="22459"/>
                    <a:pt x="825" y="26525"/>
                    <a:pt x="2113" y="29303"/>
                  </a:cubicBezTo>
                  <a:cubicBezTo>
                    <a:pt x="3744" y="32765"/>
                    <a:pt x="6723" y="35483"/>
                    <a:pt x="10124" y="37134"/>
                  </a:cubicBezTo>
                  <a:cubicBezTo>
                    <a:pt x="12499" y="38280"/>
                    <a:pt x="15156" y="38562"/>
                    <a:pt x="17733" y="38965"/>
                  </a:cubicBezTo>
                  <a:cubicBezTo>
                    <a:pt x="20491" y="39388"/>
                    <a:pt x="22423" y="40132"/>
                    <a:pt x="24718" y="41763"/>
                  </a:cubicBezTo>
                  <a:cubicBezTo>
                    <a:pt x="27837" y="43957"/>
                    <a:pt x="30977" y="46171"/>
                    <a:pt x="33534" y="49010"/>
                  </a:cubicBezTo>
                  <a:cubicBezTo>
                    <a:pt x="34380" y="49936"/>
                    <a:pt x="35185" y="50961"/>
                    <a:pt x="36312" y="51506"/>
                  </a:cubicBezTo>
                  <a:cubicBezTo>
                    <a:pt x="36748" y="51712"/>
                    <a:pt x="37245" y="51822"/>
                    <a:pt x="37732" y="51822"/>
                  </a:cubicBezTo>
                  <a:cubicBezTo>
                    <a:pt x="38525" y="51822"/>
                    <a:pt x="39289" y="51529"/>
                    <a:pt x="39713" y="50881"/>
                  </a:cubicBezTo>
                  <a:cubicBezTo>
                    <a:pt x="39814" y="50741"/>
                    <a:pt x="39874" y="50580"/>
                    <a:pt x="40016" y="50459"/>
                  </a:cubicBezTo>
                  <a:cubicBezTo>
                    <a:pt x="40257" y="50277"/>
                    <a:pt x="40579" y="50277"/>
                    <a:pt x="40880" y="50237"/>
                  </a:cubicBezTo>
                  <a:cubicBezTo>
                    <a:pt x="42270" y="50016"/>
                    <a:pt x="43075" y="48425"/>
                    <a:pt x="42914" y="47037"/>
                  </a:cubicBezTo>
                  <a:cubicBezTo>
                    <a:pt x="42753" y="45647"/>
                    <a:pt x="41908" y="44440"/>
                    <a:pt x="41082" y="43312"/>
                  </a:cubicBezTo>
                  <a:cubicBezTo>
                    <a:pt x="39954" y="41783"/>
                    <a:pt x="38787" y="40253"/>
                    <a:pt x="37861" y="38583"/>
                  </a:cubicBezTo>
                  <a:cubicBezTo>
                    <a:pt x="37459" y="37838"/>
                    <a:pt x="36935" y="36992"/>
                    <a:pt x="36876" y="36127"/>
                  </a:cubicBezTo>
                  <a:cubicBezTo>
                    <a:pt x="36814" y="35261"/>
                    <a:pt x="37037" y="34235"/>
                    <a:pt x="37056" y="33329"/>
                  </a:cubicBezTo>
                  <a:cubicBezTo>
                    <a:pt x="37117" y="29424"/>
                    <a:pt x="36835" y="25358"/>
                    <a:pt x="34984" y="21815"/>
                  </a:cubicBezTo>
                  <a:cubicBezTo>
                    <a:pt x="32507" y="17046"/>
                    <a:pt x="27636" y="14086"/>
                    <a:pt x="23309" y="10865"/>
                  </a:cubicBezTo>
                  <a:cubicBezTo>
                    <a:pt x="22504" y="10282"/>
                    <a:pt x="21718" y="9678"/>
                    <a:pt x="21114" y="8893"/>
                  </a:cubicBezTo>
                  <a:cubicBezTo>
                    <a:pt x="20048" y="7505"/>
                    <a:pt x="19686" y="5712"/>
                    <a:pt x="19283" y="4002"/>
                  </a:cubicBezTo>
                  <a:cubicBezTo>
                    <a:pt x="19142" y="3439"/>
                    <a:pt x="19001" y="2854"/>
                    <a:pt x="18679" y="2371"/>
                  </a:cubicBezTo>
                  <a:cubicBezTo>
                    <a:pt x="19021" y="2271"/>
                    <a:pt x="19021" y="1748"/>
                    <a:pt x="18760" y="1506"/>
                  </a:cubicBezTo>
                  <a:cubicBezTo>
                    <a:pt x="18497" y="1265"/>
                    <a:pt x="18116" y="1244"/>
                    <a:pt x="17753" y="1225"/>
                  </a:cubicBezTo>
                  <a:cubicBezTo>
                    <a:pt x="14926" y="1042"/>
                    <a:pt x="12347" y="0"/>
                    <a:pt x="9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71"/>
            <p:cNvSpPr/>
            <p:nvPr/>
          </p:nvSpPr>
          <p:spPr>
            <a:xfrm>
              <a:off x="752925" y="981075"/>
              <a:ext cx="314500" cy="243675"/>
            </a:xfrm>
            <a:custGeom>
              <a:avLst/>
              <a:gdLst/>
              <a:ahLst/>
              <a:cxnLst/>
              <a:rect l="l" t="t" r="r" b="b"/>
              <a:pathLst>
                <a:path w="12580" h="9747" extrusionOk="0">
                  <a:moveTo>
                    <a:pt x="8699" y="1"/>
                  </a:moveTo>
                  <a:cubicBezTo>
                    <a:pt x="7808" y="1"/>
                    <a:pt x="6914" y="214"/>
                    <a:pt x="6058" y="504"/>
                  </a:cubicBezTo>
                  <a:cubicBezTo>
                    <a:pt x="4992" y="866"/>
                    <a:pt x="3965" y="1350"/>
                    <a:pt x="2899" y="1692"/>
                  </a:cubicBezTo>
                  <a:cubicBezTo>
                    <a:pt x="2805" y="1718"/>
                    <a:pt x="2697" y="1739"/>
                    <a:pt x="2597" y="1739"/>
                  </a:cubicBezTo>
                  <a:cubicBezTo>
                    <a:pt x="2461" y="1739"/>
                    <a:pt x="2341" y="1699"/>
                    <a:pt x="2295" y="1572"/>
                  </a:cubicBezTo>
                  <a:cubicBezTo>
                    <a:pt x="2255" y="1470"/>
                    <a:pt x="2295" y="1350"/>
                    <a:pt x="2355" y="1250"/>
                  </a:cubicBezTo>
                  <a:cubicBezTo>
                    <a:pt x="2496" y="907"/>
                    <a:pt x="2636" y="544"/>
                    <a:pt x="2778" y="203"/>
                  </a:cubicBezTo>
                  <a:lnTo>
                    <a:pt x="2778" y="203"/>
                  </a:lnTo>
                  <a:cubicBezTo>
                    <a:pt x="2335" y="665"/>
                    <a:pt x="1992" y="1209"/>
                    <a:pt x="1570" y="1692"/>
                  </a:cubicBezTo>
                  <a:cubicBezTo>
                    <a:pt x="1187" y="2114"/>
                    <a:pt x="624" y="2377"/>
                    <a:pt x="363" y="2900"/>
                  </a:cubicBezTo>
                  <a:cubicBezTo>
                    <a:pt x="81" y="3443"/>
                    <a:pt x="0" y="4127"/>
                    <a:pt x="202" y="4731"/>
                  </a:cubicBezTo>
                  <a:cubicBezTo>
                    <a:pt x="624" y="6040"/>
                    <a:pt x="2537" y="5960"/>
                    <a:pt x="3462" y="6784"/>
                  </a:cubicBezTo>
                  <a:cubicBezTo>
                    <a:pt x="4066" y="7288"/>
                    <a:pt x="4388" y="8053"/>
                    <a:pt x="4931" y="8617"/>
                  </a:cubicBezTo>
                  <a:cubicBezTo>
                    <a:pt x="5632" y="9366"/>
                    <a:pt x="6662" y="9746"/>
                    <a:pt x="7691" y="9746"/>
                  </a:cubicBezTo>
                  <a:cubicBezTo>
                    <a:pt x="7934" y="9746"/>
                    <a:pt x="8176" y="9725"/>
                    <a:pt x="8414" y="9683"/>
                  </a:cubicBezTo>
                  <a:cubicBezTo>
                    <a:pt x="9662" y="9441"/>
                    <a:pt x="10749" y="8636"/>
                    <a:pt x="11474" y="7589"/>
                  </a:cubicBezTo>
                  <a:cubicBezTo>
                    <a:pt x="11573" y="7409"/>
                    <a:pt x="11694" y="7227"/>
                    <a:pt x="11775" y="7066"/>
                  </a:cubicBezTo>
                  <a:cubicBezTo>
                    <a:pt x="12279" y="6121"/>
                    <a:pt x="12520" y="5053"/>
                    <a:pt x="12561" y="4006"/>
                  </a:cubicBezTo>
                  <a:cubicBezTo>
                    <a:pt x="12580" y="3242"/>
                    <a:pt x="12499" y="2436"/>
                    <a:pt x="12137" y="1773"/>
                  </a:cubicBezTo>
                  <a:cubicBezTo>
                    <a:pt x="11594" y="786"/>
                    <a:pt x="10487" y="182"/>
                    <a:pt x="9359" y="42"/>
                  </a:cubicBezTo>
                  <a:cubicBezTo>
                    <a:pt x="9140" y="14"/>
                    <a:pt x="8920" y="1"/>
                    <a:pt x="869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71"/>
            <p:cNvSpPr/>
            <p:nvPr/>
          </p:nvSpPr>
          <p:spPr>
            <a:xfrm>
              <a:off x="1298400" y="1703725"/>
              <a:ext cx="526400" cy="514175"/>
            </a:xfrm>
            <a:custGeom>
              <a:avLst/>
              <a:gdLst/>
              <a:ahLst/>
              <a:cxnLst/>
              <a:rect l="l" t="t" r="r" b="b"/>
              <a:pathLst>
                <a:path w="21056" h="20567" extrusionOk="0">
                  <a:moveTo>
                    <a:pt x="15097" y="0"/>
                  </a:moveTo>
                  <a:lnTo>
                    <a:pt x="15097" y="0"/>
                  </a:lnTo>
                  <a:cubicBezTo>
                    <a:pt x="14432" y="1087"/>
                    <a:pt x="13930" y="2274"/>
                    <a:pt x="13627" y="3522"/>
                  </a:cubicBezTo>
                  <a:cubicBezTo>
                    <a:pt x="13366" y="2939"/>
                    <a:pt x="13104" y="2355"/>
                    <a:pt x="12822" y="1791"/>
                  </a:cubicBezTo>
                  <a:cubicBezTo>
                    <a:pt x="11574" y="3462"/>
                    <a:pt x="10870" y="5556"/>
                    <a:pt x="10870" y="7649"/>
                  </a:cubicBezTo>
                  <a:cubicBezTo>
                    <a:pt x="9803" y="7166"/>
                    <a:pt x="8756" y="6683"/>
                    <a:pt x="7709" y="6200"/>
                  </a:cubicBezTo>
                  <a:cubicBezTo>
                    <a:pt x="7512" y="6121"/>
                    <a:pt x="7288" y="6032"/>
                    <a:pt x="7083" y="6032"/>
                  </a:cubicBezTo>
                  <a:cubicBezTo>
                    <a:pt x="6976" y="6032"/>
                    <a:pt x="6874" y="6057"/>
                    <a:pt x="6783" y="6119"/>
                  </a:cubicBezTo>
                  <a:cubicBezTo>
                    <a:pt x="6643" y="6200"/>
                    <a:pt x="6563" y="6361"/>
                    <a:pt x="6501" y="6501"/>
                  </a:cubicBezTo>
                  <a:cubicBezTo>
                    <a:pt x="6241" y="7086"/>
                    <a:pt x="6160" y="7770"/>
                    <a:pt x="6281" y="8393"/>
                  </a:cubicBezTo>
                  <a:cubicBezTo>
                    <a:pt x="5838" y="8258"/>
                    <a:pt x="5372" y="8191"/>
                    <a:pt x="4906" y="8191"/>
                  </a:cubicBezTo>
                  <a:cubicBezTo>
                    <a:pt x="4611" y="8191"/>
                    <a:pt x="4315" y="8218"/>
                    <a:pt x="4026" y="8272"/>
                  </a:cubicBezTo>
                  <a:cubicBezTo>
                    <a:pt x="4228" y="8535"/>
                    <a:pt x="4448" y="8817"/>
                    <a:pt x="4650" y="9077"/>
                  </a:cubicBezTo>
                  <a:cubicBezTo>
                    <a:pt x="4290" y="8838"/>
                    <a:pt x="3887" y="8613"/>
                    <a:pt x="3477" y="8613"/>
                  </a:cubicBezTo>
                  <a:cubicBezTo>
                    <a:pt x="3405" y="8613"/>
                    <a:pt x="3333" y="8620"/>
                    <a:pt x="3262" y="8635"/>
                  </a:cubicBezTo>
                  <a:cubicBezTo>
                    <a:pt x="2758" y="8715"/>
                    <a:pt x="2416" y="9420"/>
                    <a:pt x="2798" y="9743"/>
                  </a:cubicBezTo>
                  <a:cubicBezTo>
                    <a:pt x="1952" y="9219"/>
                    <a:pt x="986" y="8916"/>
                    <a:pt x="1" y="8836"/>
                  </a:cubicBezTo>
                  <a:lnTo>
                    <a:pt x="1" y="8836"/>
                  </a:lnTo>
                  <a:cubicBezTo>
                    <a:pt x="886" y="9420"/>
                    <a:pt x="1832" y="9883"/>
                    <a:pt x="2698" y="10507"/>
                  </a:cubicBezTo>
                  <a:cubicBezTo>
                    <a:pt x="5817" y="12701"/>
                    <a:pt x="8957" y="14915"/>
                    <a:pt x="11514" y="17754"/>
                  </a:cubicBezTo>
                  <a:cubicBezTo>
                    <a:pt x="12360" y="18680"/>
                    <a:pt x="13165" y="19705"/>
                    <a:pt x="14292" y="20250"/>
                  </a:cubicBezTo>
                  <a:cubicBezTo>
                    <a:pt x="14728" y="20456"/>
                    <a:pt x="15225" y="20566"/>
                    <a:pt x="15712" y="20566"/>
                  </a:cubicBezTo>
                  <a:cubicBezTo>
                    <a:pt x="16505" y="20566"/>
                    <a:pt x="17269" y="20273"/>
                    <a:pt x="17693" y="19625"/>
                  </a:cubicBezTo>
                  <a:cubicBezTo>
                    <a:pt x="17794" y="19485"/>
                    <a:pt x="17854" y="19324"/>
                    <a:pt x="17996" y="19203"/>
                  </a:cubicBezTo>
                  <a:cubicBezTo>
                    <a:pt x="18237" y="19021"/>
                    <a:pt x="18559" y="19021"/>
                    <a:pt x="18860" y="18981"/>
                  </a:cubicBezTo>
                  <a:cubicBezTo>
                    <a:pt x="20250" y="18760"/>
                    <a:pt x="21055" y="17169"/>
                    <a:pt x="20894" y="15781"/>
                  </a:cubicBezTo>
                  <a:cubicBezTo>
                    <a:pt x="20733" y="14391"/>
                    <a:pt x="19888" y="13184"/>
                    <a:pt x="19062" y="12056"/>
                  </a:cubicBezTo>
                  <a:cubicBezTo>
                    <a:pt x="17934" y="10527"/>
                    <a:pt x="16767" y="8997"/>
                    <a:pt x="15841" y="7327"/>
                  </a:cubicBezTo>
                  <a:cubicBezTo>
                    <a:pt x="15439" y="6582"/>
                    <a:pt x="14915" y="5736"/>
                    <a:pt x="14856" y="4871"/>
                  </a:cubicBezTo>
                  <a:cubicBezTo>
                    <a:pt x="14794" y="4045"/>
                    <a:pt x="15017" y="3221"/>
                    <a:pt x="15017" y="2395"/>
                  </a:cubicBezTo>
                  <a:cubicBezTo>
                    <a:pt x="15017" y="1590"/>
                    <a:pt x="14955" y="825"/>
                    <a:pt x="1509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71"/>
            <p:cNvSpPr/>
            <p:nvPr/>
          </p:nvSpPr>
          <p:spPr>
            <a:xfrm>
              <a:off x="768025" y="922325"/>
              <a:ext cx="455400" cy="173500"/>
            </a:xfrm>
            <a:custGeom>
              <a:avLst/>
              <a:gdLst/>
              <a:ahLst/>
              <a:cxnLst/>
              <a:rect l="l" t="t" r="r" b="b"/>
              <a:pathLst>
                <a:path w="18216" h="6940" extrusionOk="0">
                  <a:moveTo>
                    <a:pt x="1" y="4726"/>
                  </a:moveTo>
                  <a:cubicBezTo>
                    <a:pt x="1" y="4726"/>
                    <a:pt x="0" y="4727"/>
                    <a:pt x="0" y="4727"/>
                  </a:cubicBezTo>
                  <a:cubicBezTo>
                    <a:pt x="1" y="4727"/>
                    <a:pt x="1" y="4726"/>
                    <a:pt x="1" y="4726"/>
                  </a:cubicBezTo>
                  <a:close/>
                  <a:moveTo>
                    <a:pt x="8702" y="0"/>
                  </a:moveTo>
                  <a:cubicBezTo>
                    <a:pt x="8408" y="0"/>
                    <a:pt x="8111" y="12"/>
                    <a:pt x="7810" y="36"/>
                  </a:cubicBezTo>
                  <a:cubicBezTo>
                    <a:pt x="4992" y="258"/>
                    <a:pt x="2617" y="1566"/>
                    <a:pt x="1066" y="3941"/>
                  </a:cubicBezTo>
                  <a:cubicBezTo>
                    <a:pt x="806" y="4324"/>
                    <a:pt x="383" y="4485"/>
                    <a:pt x="1" y="4726"/>
                  </a:cubicBezTo>
                  <a:lnTo>
                    <a:pt x="1" y="4726"/>
                  </a:lnTo>
                  <a:cubicBezTo>
                    <a:pt x="2" y="4726"/>
                    <a:pt x="3" y="4726"/>
                    <a:pt x="4" y="4726"/>
                  </a:cubicBezTo>
                  <a:cubicBezTo>
                    <a:pt x="57" y="4726"/>
                    <a:pt x="627" y="5029"/>
                    <a:pt x="725" y="5068"/>
                  </a:cubicBezTo>
                  <a:cubicBezTo>
                    <a:pt x="875" y="5104"/>
                    <a:pt x="1030" y="5120"/>
                    <a:pt x="1187" y="5120"/>
                  </a:cubicBezTo>
                  <a:cubicBezTo>
                    <a:pt x="1386" y="5120"/>
                    <a:pt x="1588" y="5094"/>
                    <a:pt x="1791" y="5049"/>
                  </a:cubicBezTo>
                  <a:cubicBezTo>
                    <a:pt x="2234" y="4928"/>
                    <a:pt x="2636" y="4727"/>
                    <a:pt x="3060" y="4526"/>
                  </a:cubicBezTo>
                  <a:cubicBezTo>
                    <a:pt x="4287" y="4002"/>
                    <a:pt x="5615" y="3700"/>
                    <a:pt x="6944" y="3640"/>
                  </a:cubicBezTo>
                  <a:cubicBezTo>
                    <a:pt x="7082" y="3634"/>
                    <a:pt x="7223" y="3630"/>
                    <a:pt x="7363" y="3630"/>
                  </a:cubicBezTo>
                  <a:cubicBezTo>
                    <a:pt x="7754" y="3630"/>
                    <a:pt x="8150" y="3662"/>
                    <a:pt x="8535" y="3780"/>
                  </a:cubicBezTo>
                  <a:cubicBezTo>
                    <a:pt x="9319" y="4002"/>
                    <a:pt x="10024" y="4566"/>
                    <a:pt x="10427" y="5310"/>
                  </a:cubicBezTo>
                  <a:cubicBezTo>
                    <a:pt x="10647" y="5712"/>
                    <a:pt x="10789" y="6195"/>
                    <a:pt x="11130" y="6518"/>
                  </a:cubicBezTo>
                  <a:cubicBezTo>
                    <a:pt x="11412" y="6780"/>
                    <a:pt x="11815" y="6880"/>
                    <a:pt x="12198" y="6920"/>
                  </a:cubicBezTo>
                  <a:cubicBezTo>
                    <a:pt x="12314" y="6933"/>
                    <a:pt x="12429" y="6940"/>
                    <a:pt x="12545" y="6940"/>
                  </a:cubicBezTo>
                  <a:cubicBezTo>
                    <a:pt x="13836" y="6940"/>
                    <a:pt x="15090" y="6133"/>
                    <a:pt x="15700" y="4988"/>
                  </a:cubicBezTo>
                  <a:cubicBezTo>
                    <a:pt x="15902" y="4625"/>
                    <a:pt x="16042" y="4204"/>
                    <a:pt x="16283" y="3861"/>
                  </a:cubicBezTo>
                  <a:cubicBezTo>
                    <a:pt x="16686" y="3278"/>
                    <a:pt x="17190" y="3257"/>
                    <a:pt x="17813" y="3076"/>
                  </a:cubicBezTo>
                  <a:cubicBezTo>
                    <a:pt x="17894" y="3055"/>
                    <a:pt x="17974" y="3036"/>
                    <a:pt x="18035" y="2975"/>
                  </a:cubicBezTo>
                  <a:cubicBezTo>
                    <a:pt x="18035" y="2956"/>
                    <a:pt x="18055" y="2956"/>
                    <a:pt x="18076" y="2935"/>
                  </a:cubicBezTo>
                  <a:cubicBezTo>
                    <a:pt x="18175" y="2774"/>
                    <a:pt x="17955" y="2492"/>
                    <a:pt x="17874" y="2371"/>
                  </a:cubicBezTo>
                  <a:cubicBezTo>
                    <a:pt x="18216" y="2271"/>
                    <a:pt x="18216" y="1748"/>
                    <a:pt x="17955" y="1506"/>
                  </a:cubicBezTo>
                  <a:cubicBezTo>
                    <a:pt x="17692" y="1265"/>
                    <a:pt x="17311" y="1244"/>
                    <a:pt x="16948" y="1225"/>
                  </a:cubicBezTo>
                  <a:cubicBezTo>
                    <a:pt x="14121" y="1042"/>
                    <a:pt x="11542" y="0"/>
                    <a:pt x="870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71"/>
            <p:cNvSpPr/>
            <p:nvPr/>
          </p:nvSpPr>
          <p:spPr>
            <a:xfrm>
              <a:off x="1241050" y="1846600"/>
              <a:ext cx="285325" cy="111775"/>
            </a:xfrm>
            <a:custGeom>
              <a:avLst/>
              <a:gdLst/>
              <a:ahLst/>
              <a:cxnLst/>
              <a:rect l="l" t="t" r="r" b="b"/>
              <a:pathLst>
                <a:path w="11413" h="4471" extrusionOk="0">
                  <a:moveTo>
                    <a:pt x="11412" y="1631"/>
                  </a:moveTo>
                  <a:cubicBezTo>
                    <a:pt x="11412" y="1631"/>
                    <a:pt x="11412" y="1631"/>
                    <a:pt x="11412" y="1631"/>
                  </a:cubicBezTo>
                  <a:cubicBezTo>
                    <a:pt x="11412" y="1631"/>
                    <a:pt x="11412" y="1631"/>
                    <a:pt x="11412" y="1631"/>
                  </a:cubicBezTo>
                  <a:close/>
                  <a:moveTo>
                    <a:pt x="0" y="2457"/>
                  </a:moveTo>
                  <a:cubicBezTo>
                    <a:pt x="103" y="2473"/>
                    <a:pt x="207" y="2484"/>
                    <a:pt x="312" y="2490"/>
                  </a:cubicBezTo>
                  <a:lnTo>
                    <a:pt x="312" y="2490"/>
                  </a:lnTo>
                  <a:cubicBezTo>
                    <a:pt x="209" y="2474"/>
                    <a:pt x="105" y="2463"/>
                    <a:pt x="0" y="2457"/>
                  </a:cubicBezTo>
                  <a:close/>
                  <a:moveTo>
                    <a:pt x="8898" y="1"/>
                  </a:moveTo>
                  <a:cubicBezTo>
                    <a:pt x="8884" y="1"/>
                    <a:pt x="8870" y="1"/>
                    <a:pt x="8857" y="2"/>
                  </a:cubicBezTo>
                  <a:cubicBezTo>
                    <a:pt x="8433" y="21"/>
                    <a:pt x="8071" y="343"/>
                    <a:pt x="7890" y="726"/>
                  </a:cubicBezTo>
                  <a:cubicBezTo>
                    <a:pt x="7708" y="1108"/>
                    <a:pt x="7689" y="1532"/>
                    <a:pt x="7729" y="1953"/>
                  </a:cubicBezTo>
                  <a:cubicBezTo>
                    <a:pt x="7649" y="1961"/>
                    <a:pt x="7567" y="1964"/>
                    <a:pt x="7485" y="1964"/>
                  </a:cubicBezTo>
                  <a:cubicBezTo>
                    <a:pt x="7138" y="1964"/>
                    <a:pt x="6783" y="1906"/>
                    <a:pt x="6441" y="1873"/>
                  </a:cubicBezTo>
                  <a:cubicBezTo>
                    <a:pt x="6281" y="1850"/>
                    <a:pt x="6115" y="1836"/>
                    <a:pt x="5949" y="1836"/>
                  </a:cubicBezTo>
                  <a:cubicBezTo>
                    <a:pt x="5677" y="1836"/>
                    <a:pt x="5403" y="1874"/>
                    <a:pt x="5153" y="1974"/>
                  </a:cubicBezTo>
                  <a:cubicBezTo>
                    <a:pt x="4771" y="2154"/>
                    <a:pt x="4450" y="2575"/>
                    <a:pt x="4527" y="3016"/>
                  </a:cubicBezTo>
                  <a:lnTo>
                    <a:pt x="4527" y="3016"/>
                  </a:lnTo>
                  <a:cubicBezTo>
                    <a:pt x="4451" y="2636"/>
                    <a:pt x="2554" y="2477"/>
                    <a:pt x="2254" y="2457"/>
                  </a:cubicBezTo>
                  <a:cubicBezTo>
                    <a:pt x="2100" y="2440"/>
                    <a:pt x="1949" y="2434"/>
                    <a:pt x="1799" y="2434"/>
                  </a:cubicBezTo>
                  <a:cubicBezTo>
                    <a:pt x="1596" y="2434"/>
                    <a:pt x="1395" y="2445"/>
                    <a:pt x="1187" y="2457"/>
                  </a:cubicBezTo>
                  <a:cubicBezTo>
                    <a:pt x="967" y="2479"/>
                    <a:pt x="746" y="2495"/>
                    <a:pt x="530" y="2495"/>
                  </a:cubicBezTo>
                  <a:cubicBezTo>
                    <a:pt x="457" y="2495"/>
                    <a:pt x="384" y="2493"/>
                    <a:pt x="312" y="2490"/>
                  </a:cubicBezTo>
                  <a:lnTo>
                    <a:pt x="312" y="2490"/>
                  </a:lnTo>
                  <a:cubicBezTo>
                    <a:pt x="1236" y="2626"/>
                    <a:pt x="2083" y="3116"/>
                    <a:pt x="2899" y="3604"/>
                  </a:cubicBezTo>
                  <a:cubicBezTo>
                    <a:pt x="2818" y="3523"/>
                    <a:pt x="2757" y="3424"/>
                    <a:pt x="2778" y="3322"/>
                  </a:cubicBezTo>
                  <a:cubicBezTo>
                    <a:pt x="2785" y="3221"/>
                    <a:pt x="2877" y="3188"/>
                    <a:pt x="2999" y="3188"/>
                  </a:cubicBezTo>
                  <a:cubicBezTo>
                    <a:pt x="3217" y="3188"/>
                    <a:pt x="3532" y="3296"/>
                    <a:pt x="3623" y="3322"/>
                  </a:cubicBezTo>
                  <a:cubicBezTo>
                    <a:pt x="4287" y="3523"/>
                    <a:pt x="4911" y="3926"/>
                    <a:pt x="5354" y="4470"/>
                  </a:cubicBezTo>
                  <a:cubicBezTo>
                    <a:pt x="5193" y="4208"/>
                    <a:pt x="5113" y="3866"/>
                    <a:pt x="5172" y="3585"/>
                  </a:cubicBezTo>
                  <a:cubicBezTo>
                    <a:pt x="5193" y="3504"/>
                    <a:pt x="5233" y="3403"/>
                    <a:pt x="5274" y="3322"/>
                  </a:cubicBezTo>
                  <a:cubicBezTo>
                    <a:pt x="5435" y="3102"/>
                    <a:pt x="5715" y="3000"/>
                    <a:pt x="6004" y="3000"/>
                  </a:cubicBezTo>
                  <a:cubicBezTo>
                    <a:pt x="6110" y="3000"/>
                    <a:pt x="6217" y="3014"/>
                    <a:pt x="6320" y="3040"/>
                  </a:cubicBezTo>
                  <a:cubicBezTo>
                    <a:pt x="6683" y="3142"/>
                    <a:pt x="6984" y="3403"/>
                    <a:pt x="7266" y="3644"/>
                  </a:cubicBezTo>
                  <a:cubicBezTo>
                    <a:pt x="7005" y="3383"/>
                    <a:pt x="6804" y="3040"/>
                    <a:pt x="6723" y="2678"/>
                  </a:cubicBezTo>
                  <a:cubicBezTo>
                    <a:pt x="6896" y="2626"/>
                    <a:pt x="7074" y="2601"/>
                    <a:pt x="7251" y="2601"/>
                  </a:cubicBezTo>
                  <a:cubicBezTo>
                    <a:pt x="7757" y="2601"/>
                    <a:pt x="8258" y="2804"/>
                    <a:pt x="8615" y="3161"/>
                  </a:cubicBezTo>
                  <a:cubicBezTo>
                    <a:pt x="8454" y="2739"/>
                    <a:pt x="8374" y="2296"/>
                    <a:pt x="8393" y="1854"/>
                  </a:cubicBezTo>
                  <a:cubicBezTo>
                    <a:pt x="8393" y="1712"/>
                    <a:pt x="8433" y="1532"/>
                    <a:pt x="8575" y="1491"/>
                  </a:cubicBezTo>
                  <a:cubicBezTo>
                    <a:pt x="8605" y="1476"/>
                    <a:pt x="8635" y="1470"/>
                    <a:pt x="8667" y="1470"/>
                  </a:cubicBezTo>
                  <a:cubicBezTo>
                    <a:pt x="8762" y="1470"/>
                    <a:pt x="8861" y="1530"/>
                    <a:pt x="8937" y="1591"/>
                  </a:cubicBezTo>
                  <a:cubicBezTo>
                    <a:pt x="9138" y="1752"/>
                    <a:pt x="9319" y="1974"/>
                    <a:pt x="9460" y="2216"/>
                  </a:cubicBezTo>
                  <a:cubicBezTo>
                    <a:pt x="9319" y="1833"/>
                    <a:pt x="9541" y="1371"/>
                    <a:pt x="9923" y="1250"/>
                  </a:cubicBezTo>
                  <a:cubicBezTo>
                    <a:pt x="9945" y="1240"/>
                    <a:pt x="9981" y="1236"/>
                    <a:pt x="10029" y="1236"/>
                  </a:cubicBezTo>
                  <a:cubicBezTo>
                    <a:pt x="10379" y="1236"/>
                    <a:pt x="11322" y="1472"/>
                    <a:pt x="11412" y="1631"/>
                  </a:cubicBezTo>
                  <a:lnTo>
                    <a:pt x="11412" y="1631"/>
                  </a:lnTo>
                  <a:cubicBezTo>
                    <a:pt x="11232" y="1309"/>
                    <a:pt x="11050" y="987"/>
                    <a:pt x="10768" y="786"/>
                  </a:cubicBezTo>
                  <a:cubicBezTo>
                    <a:pt x="10591" y="656"/>
                    <a:pt x="10371" y="575"/>
                    <a:pt x="10163" y="575"/>
                  </a:cubicBezTo>
                  <a:cubicBezTo>
                    <a:pt x="10018" y="575"/>
                    <a:pt x="9878" y="615"/>
                    <a:pt x="9762" y="705"/>
                  </a:cubicBezTo>
                  <a:cubicBezTo>
                    <a:pt x="9723" y="297"/>
                    <a:pt x="9307" y="1"/>
                    <a:pt x="889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71"/>
            <p:cNvSpPr/>
            <p:nvPr/>
          </p:nvSpPr>
          <p:spPr>
            <a:xfrm>
              <a:off x="789625" y="1347925"/>
              <a:ext cx="423750" cy="333675"/>
            </a:xfrm>
            <a:custGeom>
              <a:avLst/>
              <a:gdLst/>
              <a:ahLst/>
              <a:cxnLst/>
              <a:rect l="l" t="t" r="r" b="b"/>
              <a:pathLst>
                <a:path w="16950" h="13347" extrusionOk="0">
                  <a:moveTo>
                    <a:pt x="424" y="1"/>
                  </a:moveTo>
                  <a:lnTo>
                    <a:pt x="424" y="1"/>
                  </a:lnTo>
                  <a:cubicBezTo>
                    <a:pt x="162" y="1229"/>
                    <a:pt x="1" y="2517"/>
                    <a:pt x="162" y="3765"/>
                  </a:cubicBezTo>
                  <a:cubicBezTo>
                    <a:pt x="403" y="5778"/>
                    <a:pt x="1410" y="7649"/>
                    <a:pt x="2779" y="9139"/>
                  </a:cubicBezTo>
                  <a:cubicBezTo>
                    <a:pt x="4168" y="10628"/>
                    <a:pt x="5919" y="11756"/>
                    <a:pt x="7751" y="12622"/>
                  </a:cubicBezTo>
                  <a:cubicBezTo>
                    <a:pt x="8372" y="12924"/>
                    <a:pt x="9036" y="13199"/>
                    <a:pt x="9719" y="13199"/>
                  </a:cubicBezTo>
                  <a:cubicBezTo>
                    <a:pt x="9854" y="13199"/>
                    <a:pt x="9990" y="13188"/>
                    <a:pt x="10126" y="13165"/>
                  </a:cubicBezTo>
                  <a:cubicBezTo>
                    <a:pt x="10207" y="13165"/>
                    <a:pt x="10266" y="13145"/>
                    <a:pt x="10328" y="13084"/>
                  </a:cubicBezTo>
                  <a:cubicBezTo>
                    <a:pt x="10368" y="13044"/>
                    <a:pt x="10387" y="12963"/>
                    <a:pt x="10387" y="12883"/>
                  </a:cubicBezTo>
                  <a:cubicBezTo>
                    <a:pt x="10489" y="12260"/>
                    <a:pt x="10569" y="11616"/>
                    <a:pt x="10650" y="10991"/>
                  </a:cubicBezTo>
                  <a:cubicBezTo>
                    <a:pt x="11112" y="11857"/>
                    <a:pt x="11595" y="12743"/>
                    <a:pt x="12360" y="13347"/>
                  </a:cubicBezTo>
                  <a:cubicBezTo>
                    <a:pt x="12320" y="12703"/>
                    <a:pt x="12279" y="12058"/>
                    <a:pt x="12260" y="11414"/>
                  </a:cubicBezTo>
                  <a:lnTo>
                    <a:pt x="12260" y="11414"/>
                  </a:lnTo>
                  <a:cubicBezTo>
                    <a:pt x="12743" y="11938"/>
                    <a:pt x="13307" y="12400"/>
                    <a:pt x="13951" y="12743"/>
                  </a:cubicBezTo>
                  <a:cubicBezTo>
                    <a:pt x="14008" y="12771"/>
                    <a:pt x="14074" y="12800"/>
                    <a:pt x="14137" y="12800"/>
                  </a:cubicBezTo>
                  <a:cubicBezTo>
                    <a:pt x="14163" y="12800"/>
                    <a:pt x="14188" y="12795"/>
                    <a:pt x="14212" y="12783"/>
                  </a:cubicBezTo>
                  <a:cubicBezTo>
                    <a:pt x="14273" y="12722"/>
                    <a:pt x="14292" y="12622"/>
                    <a:pt x="14273" y="12541"/>
                  </a:cubicBezTo>
                  <a:cubicBezTo>
                    <a:pt x="14233" y="11796"/>
                    <a:pt x="13669" y="11152"/>
                    <a:pt x="13527" y="10408"/>
                  </a:cubicBezTo>
                  <a:cubicBezTo>
                    <a:pt x="13508" y="10306"/>
                    <a:pt x="13508" y="10207"/>
                    <a:pt x="13548" y="10145"/>
                  </a:cubicBezTo>
                  <a:cubicBezTo>
                    <a:pt x="13629" y="10025"/>
                    <a:pt x="13790" y="10005"/>
                    <a:pt x="13930" y="9965"/>
                  </a:cubicBezTo>
                  <a:cubicBezTo>
                    <a:pt x="14635" y="9864"/>
                    <a:pt x="15239" y="9361"/>
                    <a:pt x="15642" y="8777"/>
                  </a:cubicBezTo>
                  <a:cubicBezTo>
                    <a:pt x="16044" y="8173"/>
                    <a:pt x="16265" y="7488"/>
                    <a:pt x="16487" y="6804"/>
                  </a:cubicBezTo>
                  <a:cubicBezTo>
                    <a:pt x="16729" y="6120"/>
                    <a:pt x="16949" y="5376"/>
                    <a:pt x="16708" y="4691"/>
                  </a:cubicBezTo>
                  <a:lnTo>
                    <a:pt x="16708" y="4691"/>
                  </a:lnTo>
                  <a:cubicBezTo>
                    <a:pt x="16426" y="5315"/>
                    <a:pt x="16125" y="5939"/>
                    <a:pt x="15661" y="6463"/>
                  </a:cubicBezTo>
                  <a:cubicBezTo>
                    <a:pt x="14796" y="7448"/>
                    <a:pt x="13487" y="7972"/>
                    <a:pt x="12159" y="8092"/>
                  </a:cubicBezTo>
                  <a:cubicBezTo>
                    <a:pt x="11963" y="8107"/>
                    <a:pt x="11768" y="8114"/>
                    <a:pt x="11572" y="8114"/>
                  </a:cubicBezTo>
                  <a:cubicBezTo>
                    <a:pt x="10455" y="8114"/>
                    <a:pt x="9330" y="7886"/>
                    <a:pt x="8234" y="7630"/>
                  </a:cubicBezTo>
                  <a:cubicBezTo>
                    <a:pt x="6020" y="7067"/>
                    <a:pt x="3705" y="6200"/>
                    <a:pt x="2276" y="4389"/>
                  </a:cubicBezTo>
                  <a:cubicBezTo>
                    <a:pt x="1632" y="3564"/>
                    <a:pt x="1230" y="2598"/>
                    <a:pt x="806" y="1632"/>
                  </a:cubicBezTo>
                  <a:cubicBezTo>
                    <a:pt x="585" y="1108"/>
                    <a:pt x="344" y="564"/>
                    <a:pt x="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71"/>
            <p:cNvSpPr/>
            <p:nvPr/>
          </p:nvSpPr>
          <p:spPr>
            <a:xfrm>
              <a:off x="1161000" y="1177975"/>
              <a:ext cx="556100" cy="885550"/>
            </a:xfrm>
            <a:custGeom>
              <a:avLst/>
              <a:gdLst/>
              <a:ahLst/>
              <a:cxnLst/>
              <a:rect l="l" t="t" r="r" b="b"/>
              <a:pathLst>
                <a:path w="22244" h="35422" extrusionOk="0">
                  <a:moveTo>
                    <a:pt x="5188" y="0"/>
                  </a:moveTo>
                  <a:cubicBezTo>
                    <a:pt x="4388" y="0"/>
                    <a:pt x="3557" y="390"/>
                    <a:pt x="2961" y="921"/>
                  </a:cubicBezTo>
                  <a:cubicBezTo>
                    <a:pt x="1833" y="1908"/>
                    <a:pt x="1289" y="3417"/>
                    <a:pt x="967" y="4907"/>
                  </a:cubicBezTo>
                  <a:cubicBezTo>
                    <a:pt x="1" y="9477"/>
                    <a:pt x="867" y="14348"/>
                    <a:pt x="3041" y="18494"/>
                  </a:cubicBezTo>
                  <a:cubicBezTo>
                    <a:pt x="3363" y="19098"/>
                    <a:pt x="3766" y="19742"/>
                    <a:pt x="4429" y="19882"/>
                  </a:cubicBezTo>
                  <a:cubicBezTo>
                    <a:pt x="4490" y="19897"/>
                    <a:pt x="4552" y="19904"/>
                    <a:pt x="4614" y="19904"/>
                  </a:cubicBezTo>
                  <a:cubicBezTo>
                    <a:pt x="5079" y="19904"/>
                    <a:pt x="5561" y="19509"/>
                    <a:pt x="5594" y="19094"/>
                  </a:cubicBezTo>
                  <a:lnTo>
                    <a:pt x="5594" y="19094"/>
                  </a:lnTo>
                  <a:cubicBezTo>
                    <a:pt x="5989" y="20468"/>
                    <a:pt x="6638" y="21751"/>
                    <a:pt x="7510" y="22882"/>
                  </a:cubicBezTo>
                  <a:cubicBezTo>
                    <a:pt x="7569" y="22641"/>
                    <a:pt x="7630" y="22399"/>
                    <a:pt x="7711" y="22137"/>
                  </a:cubicBezTo>
                  <a:cubicBezTo>
                    <a:pt x="7931" y="22882"/>
                    <a:pt x="8274" y="23747"/>
                    <a:pt x="9018" y="23908"/>
                  </a:cubicBezTo>
                  <a:cubicBezTo>
                    <a:pt x="9179" y="23948"/>
                    <a:pt x="9361" y="23948"/>
                    <a:pt x="9501" y="24029"/>
                  </a:cubicBezTo>
                  <a:cubicBezTo>
                    <a:pt x="9683" y="24130"/>
                    <a:pt x="9783" y="24351"/>
                    <a:pt x="9864" y="24533"/>
                  </a:cubicBezTo>
                  <a:cubicBezTo>
                    <a:pt x="10489" y="25901"/>
                    <a:pt x="11394" y="27128"/>
                    <a:pt x="12501" y="28116"/>
                  </a:cubicBezTo>
                  <a:cubicBezTo>
                    <a:pt x="12501" y="27853"/>
                    <a:pt x="12501" y="27571"/>
                    <a:pt x="12481" y="27310"/>
                  </a:cubicBezTo>
                  <a:lnTo>
                    <a:pt x="12481" y="27310"/>
                  </a:lnTo>
                  <a:cubicBezTo>
                    <a:pt x="13669" y="28880"/>
                    <a:pt x="14877" y="30470"/>
                    <a:pt x="16063" y="32040"/>
                  </a:cubicBezTo>
                  <a:cubicBezTo>
                    <a:pt x="16345" y="32423"/>
                    <a:pt x="16648" y="32826"/>
                    <a:pt x="17091" y="32987"/>
                  </a:cubicBezTo>
                  <a:cubicBezTo>
                    <a:pt x="17202" y="33029"/>
                    <a:pt x="17326" y="33051"/>
                    <a:pt x="17451" y="33051"/>
                  </a:cubicBezTo>
                  <a:cubicBezTo>
                    <a:pt x="17799" y="33051"/>
                    <a:pt x="18154" y="32884"/>
                    <a:pt x="18258" y="32544"/>
                  </a:cubicBezTo>
                  <a:cubicBezTo>
                    <a:pt x="18841" y="33711"/>
                    <a:pt x="19727" y="34718"/>
                    <a:pt x="20814" y="35421"/>
                  </a:cubicBezTo>
                  <a:cubicBezTo>
                    <a:pt x="20773" y="34214"/>
                    <a:pt x="20290" y="33006"/>
                    <a:pt x="19426" y="32120"/>
                  </a:cubicBezTo>
                  <a:lnTo>
                    <a:pt x="19426" y="32120"/>
                  </a:lnTo>
                  <a:cubicBezTo>
                    <a:pt x="19711" y="32218"/>
                    <a:pt x="20014" y="32267"/>
                    <a:pt x="20315" y="32267"/>
                  </a:cubicBezTo>
                  <a:cubicBezTo>
                    <a:pt x="20756" y="32267"/>
                    <a:pt x="21196" y="32163"/>
                    <a:pt x="21579" y="31959"/>
                  </a:cubicBezTo>
                  <a:cubicBezTo>
                    <a:pt x="21820" y="31819"/>
                    <a:pt x="22062" y="31637"/>
                    <a:pt x="22163" y="31355"/>
                  </a:cubicBezTo>
                  <a:cubicBezTo>
                    <a:pt x="22244" y="31154"/>
                    <a:pt x="22223" y="30913"/>
                    <a:pt x="22182" y="30671"/>
                  </a:cubicBezTo>
                  <a:cubicBezTo>
                    <a:pt x="21901" y="28961"/>
                    <a:pt x="20492" y="27652"/>
                    <a:pt x="20352" y="25901"/>
                  </a:cubicBezTo>
                  <a:cubicBezTo>
                    <a:pt x="20290" y="25035"/>
                    <a:pt x="20513" y="24009"/>
                    <a:pt x="20532" y="23103"/>
                  </a:cubicBezTo>
                  <a:cubicBezTo>
                    <a:pt x="20593" y="19198"/>
                    <a:pt x="20311" y="15132"/>
                    <a:pt x="18460" y="11589"/>
                  </a:cubicBezTo>
                  <a:cubicBezTo>
                    <a:pt x="16809" y="8409"/>
                    <a:pt x="14071" y="6014"/>
                    <a:pt x="11233" y="3881"/>
                  </a:cubicBezTo>
                  <a:cubicBezTo>
                    <a:pt x="9663" y="2713"/>
                    <a:pt x="8033" y="1565"/>
                    <a:pt x="6442" y="398"/>
                  </a:cubicBezTo>
                  <a:cubicBezTo>
                    <a:pt x="6063" y="119"/>
                    <a:pt x="5630" y="0"/>
                    <a:pt x="5188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71"/>
            <p:cNvSpPr/>
            <p:nvPr/>
          </p:nvSpPr>
          <p:spPr>
            <a:xfrm>
              <a:off x="1673800" y="1677550"/>
              <a:ext cx="1525" cy="24175"/>
            </a:xfrm>
            <a:custGeom>
              <a:avLst/>
              <a:gdLst/>
              <a:ahLst/>
              <a:cxnLst/>
              <a:rect l="l" t="t" r="r" b="b"/>
              <a:pathLst>
                <a:path w="61" h="967" extrusionOk="0">
                  <a:moveTo>
                    <a:pt x="60" y="1"/>
                  </a:moveTo>
                  <a:cubicBezTo>
                    <a:pt x="41" y="242"/>
                    <a:pt x="41" y="463"/>
                    <a:pt x="1" y="704"/>
                  </a:cubicBezTo>
                  <a:cubicBezTo>
                    <a:pt x="1" y="785"/>
                    <a:pt x="20" y="865"/>
                    <a:pt x="20" y="967"/>
                  </a:cubicBezTo>
                  <a:cubicBezTo>
                    <a:pt x="41" y="645"/>
                    <a:pt x="60" y="323"/>
                    <a:pt x="60" y="1"/>
                  </a:cubicBezTo>
                  <a:close/>
                </a:path>
              </a:pathLst>
            </a:custGeom>
            <a:solidFill>
              <a:srgbClr val="E4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71"/>
            <p:cNvSpPr/>
            <p:nvPr/>
          </p:nvSpPr>
          <p:spPr>
            <a:xfrm>
              <a:off x="1195750" y="1536650"/>
              <a:ext cx="39275" cy="100150"/>
            </a:xfrm>
            <a:custGeom>
              <a:avLst/>
              <a:gdLst/>
              <a:ahLst/>
              <a:cxnLst/>
              <a:rect l="l" t="t" r="r" b="b"/>
              <a:pathLst>
                <a:path w="1571" h="4006" extrusionOk="0">
                  <a:moveTo>
                    <a:pt x="0" y="1"/>
                  </a:moveTo>
                  <a:lnTo>
                    <a:pt x="0" y="1"/>
                  </a:lnTo>
                  <a:cubicBezTo>
                    <a:pt x="382" y="1389"/>
                    <a:pt x="926" y="2717"/>
                    <a:pt x="1571" y="4005"/>
                  </a:cubicBezTo>
                  <a:cubicBezTo>
                    <a:pt x="926" y="2717"/>
                    <a:pt x="382" y="1389"/>
                    <a:pt x="0" y="1"/>
                  </a:cubicBezTo>
                  <a:close/>
                </a:path>
              </a:pathLst>
            </a:custGeom>
            <a:solidFill>
              <a:srgbClr val="D8C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71"/>
            <p:cNvSpPr/>
            <p:nvPr/>
          </p:nvSpPr>
          <p:spPr>
            <a:xfrm>
              <a:off x="1189700" y="1514000"/>
              <a:ext cx="6075" cy="22675"/>
            </a:xfrm>
            <a:custGeom>
              <a:avLst/>
              <a:gdLst/>
              <a:ahLst/>
              <a:cxnLst/>
              <a:rect l="l" t="t" r="r" b="b"/>
              <a:pathLst>
                <a:path w="243" h="907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303"/>
                    <a:pt x="141" y="604"/>
                    <a:pt x="242" y="907"/>
                  </a:cubicBezTo>
                  <a:lnTo>
                    <a:pt x="242" y="907"/>
                  </a:lnTo>
                  <a:cubicBezTo>
                    <a:pt x="141" y="604"/>
                    <a:pt x="61" y="303"/>
                    <a:pt x="1" y="0"/>
                  </a:cubicBezTo>
                  <a:close/>
                </a:path>
              </a:pathLst>
            </a:custGeom>
            <a:solidFill>
              <a:srgbClr val="E4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71"/>
            <p:cNvSpPr/>
            <p:nvPr/>
          </p:nvSpPr>
          <p:spPr>
            <a:xfrm>
              <a:off x="1189700" y="1317725"/>
              <a:ext cx="526875" cy="745800"/>
            </a:xfrm>
            <a:custGeom>
              <a:avLst/>
              <a:gdLst/>
              <a:ahLst/>
              <a:cxnLst/>
              <a:rect l="l" t="t" r="r" b="b"/>
              <a:pathLst>
                <a:path w="21075" h="29832" extrusionOk="0">
                  <a:moveTo>
                    <a:pt x="3603" y="1"/>
                  </a:moveTo>
                  <a:lnTo>
                    <a:pt x="2577" y="4590"/>
                  </a:lnTo>
                  <a:cubicBezTo>
                    <a:pt x="1993" y="4389"/>
                    <a:pt x="1692" y="3846"/>
                    <a:pt x="1531" y="3221"/>
                  </a:cubicBezTo>
                  <a:lnTo>
                    <a:pt x="1531" y="3302"/>
                  </a:lnTo>
                  <a:lnTo>
                    <a:pt x="1531" y="3484"/>
                  </a:lnTo>
                  <a:cubicBezTo>
                    <a:pt x="1531" y="3766"/>
                    <a:pt x="1531" y="4027"/>
                    <a:pt x="1490" y="4308"/>
                  </a:cubicBezTo>
                  <a:cubicBezTo>
                    <a:pt x="1329" y="5597"/>
                    <a:pt x="806" y="6845"/>
                    <a:pt x="1" y="7851"/>
                  </a:cubicBezTo>
                  <a:cubicBezTo>
                    <a:pt x="61" y="8154"/>
                    <a:pt x="141" y="8455"/>
                    <a:pt x="242" y="8758"/>
                  </a:cubicBezTo>
                  <a:cubicBezTo>
                    <a:pt x="624" y="10146"/>
                    <a:pt x="1168" y="11474"/>
                    <a:pt x="1813" y="12762"/>
                  </a:cubicBezTo>
                  <a:cubicBezTo>
                    <a:pt x="1832" y="12803"/>
                    <a:pt x="1872" y="12864"/>
                    <a:pt x="1893" y="12904"/>
                  </a:cubicBezTo>
                  <a:cubicBezTo>
                    <a:pt x="2215" y="13508"/>
                    <a:pt x="2618" y="14152"/>
                    <a:pt x="3281" y="14292"/>
                  </a:cubicBezTo>
                  <a:cubicBezTo>
                    <a:pt x="3342" y="14313"/>
                    <a:pt x="3402" y="14313"/>
                    <a:pt x="3463" y="14313"/>
                  </a:cubicBezTo>
                  <a:cubicBezTo>
                    <a:pt x="3925" y="14313"/>
                    <a:pt x="4408" y="13911"/>
                    <a:pt x="4449" y="13508"/>
                  </a:cubicBezTo>
                  <a:cubicBezTo>
                    <a:pt x="4832" y="14877"/>
                    <a:pt x="5495" y="16165"/>
                    <a:pt x="6362" y="17292"/>
                  </a:cubicBezTo>
                  <a:cubicBezTo>
                    <a:pt x="6421" y="17051"/>
                    <a:pt x="6482" y="16809"/>
                    <a:pt x="6563" y="16547"/>
                  </a:cubicBezTo>
                  <a:cubicBezTo>
                    <a:pt x="6783" y="17292"/>
                    <a:pt x="7126" y="18157"/>
                    <a:pt x="7870" y="18318"/>
                  </a:cubicBezTo>
                  <a:cubicBezTo>
                    <a:pt x="8031" y="18358"/>
                    <a:pt x="8213" y="18358"/>
                    <a:pt x="8353" y="18439"/>
                  </a:cubicBezTo>
                  <a:cubicBezTo>
                    <a:pt x="8535" y="18540"/>
                    <a:pt x="8635" y="18761"/>
                    <a:pt x="8716" y="18943"/>
                  </a:cubicBezTo>
                  <a:cubicBezTo>
                    <a:pt x="9341" y="20311"/>
                    <a:pt x="10246" y="21538"/>
                    <a:pt x="11353" y="22526"/>
                  </a:cubicBezTo>
                  <a:cubicBezTo>
                    <a:pt x="11353" y="22263"/>
                    <a:pt x="11353" y="21981"/>
                    <a:pt x="11333" y="21720"/>
                  </a:cubicBezTo>
                  <a:lnTo>
                    <a:pt x="11333" y="21720"/>
                  </a:lnTo>
                  <a:cubicBezTo>
                    <a:pt x="12521" y="23290"/>
                    <a:pt x="13729" y="24880"/>
                    <a:pt x="14915" y="26450"/>
                  </a:cubicBezTo>
                  <a:cubicBezTo>
                    <a:pt x="15197" y="26833"/>
                    <a:pt x="15500" y="27236"/>
                    <a:pt x="15943" y="27397"/>
                  </a:cubicBezTo>
                  <a:cubicBezTo>
                    <a:pt x="16043" y="27437"/>
                    <a:pt x="16184" y="27456"/>
                    <a:pt x="16305" y="27456"/>
                  </a:cubicBezTo>
                  <a:cubicBezTo>
                    <a:pt x="16646" y="27456"/>
                    <a:pt x="17009" y="27295"/>
                    <a:pt x="17110" y="26954"/>
                  </a:cubicBezTo>
                  <a:cubicBezTo>
                    <a:pt x="17693" y="28121"/>
                    <a:pt x="18579" y="29128"/>
                    <a:pt x="19666" y="29831"/>
                  </a:cubicBezTo>
                  <a:cubicBezTo>
                    <a:pt x="19625" y="28624"/>
                    <a:pt x="19142" y="27416"/>
                    <a:pt x="18278" y="26530"/>
                  </a:cubicBezTo>
                  <a:lnTo>
                    <a:pt x="18278" y="26530"/>
                  </a:lnTo>
                  <a:cubicBezTo>
                    <a:pt x="18559" y="26632"/>
                    <a:pt x="18861" y="26672"/>
                    <a:pt x="19163" y="26672"/>
                  </a:cubicBezTo>
                  <a:cubicBezTo>
                    <a:pt x="19606" y="26672"/>
                    <a:pt x="20049" y="26571"/>
                    <a:pt x="20431" y="26369"/>
                  </a:cubicBezTo>
                  <a:cubicBezTo>
                    <a:pt x="20672" y="26229"/>
                    <a:pt x="20914" y="26047"/>
                    <a:pt x="21015" y="25765"/>
                  </a:cubicBezTo>
                  <a:cubicBezTo>
                    <a:pt x="21055" y="25666"/>
                    <a:pt x="21075" y="25564"/>
                    <a:pt x="21075" y="25443"/>
                  </a:cubicBezTo>
                  <a:cubicBezTo>
                    <a:pt x="21075" y="25323"/>
                    <a:pt x="21055" y="25202"/>
                    <a:pt x="21034" y="25081"/>
                  </a:cubicBezTo>
                  <a:cubicBezTo>
                    <a:pt x="20753" y="23350"/>
                    <a:pt x="19263" y="21962"/>
                    <a:pt x="19062" y="20231"/>
                  </a:cubicBezTo>
                  <a:cubicBezTo>
                    <a:pt x="18882" y="18680"/>
                    <a:pt x="19263" y="16989"/>
                    <a:pt x="19384" y="15360"/>
                  </a:cubicBezTo>
                  <a:cubicBezTo>
                    <a:pt x="19384" y="15258"/>
                    <a:pt x="19365" y="15178"/>
                    <a:pt x="19365" y="15097"/>
                  </a:cubicBezTo>
                  <a:cubicBezTo>
                    <a:pt x="19324" y="15500"/>
                    <a:pt x="19244" y="15902"/>
                    <a:pt x="19102" y="16286"/>
                  </a:cubicBezTo>
                  <a:cubicBezTo>
                    <a:pt x="19022" y="16567"/>
                    <a:pt x="18882" y="16869"/>
                    <a:pt x="18619" y="16949"/>
                  </a:cubicBezTo>
                  <a:cubicBezTo>
                    <a:pt x="18559" y="16970"/>
                    <a:pt x="18498" y="16989"/>
                    <a:pt x="18439" y="16989"/>
                  </a:cubicBezTo>
                  <a:cubicBezTo>
                    <a:pt x="18216" y="16989"/>
                    <a:pt x="17996" y="16849"/>
                    <a:pt x="17814" y="16708"/>
                  </a:cubicBezTo>
                  <a:cubicBezTo>
                    <a:pt x="16708" y="15762"/>
                    <a:pt x="16506" y="14171"/>
                    <a:pt x="16265" y="12743"/>
                  </a:cubicBezTo>
                  <a:cubicBezTo>
                    <a:pt x="15862" y="10508"/>
                    <a:pt x="15218" y="8294"/>
                    <a:pt x="14332" y="6200"/>
                  </a:cubicBezTo>
                  <a:lnTo>
                    <a:pt x="14332" y="6200"/>
                  </a:lnTo>
                  <a:cubicBezTo>
                    <a:pt x="14473" y="6906"/>
                    <a:pt x="14312" y="7671"/>
                    <a:pt x="13909" y="8254"/>
                  </a:cubicBezTo>
                  <a:cubicBezTo>
                    <a:pt x="13205" y="6624"/>
                    <a:pt x="12279" y="5073"/>
                    <a:pt x="11171" y="3685"/>
                  </a:cubicBezTo>
                  <a:lnTo>
                    <a:pt x="11171" y="3685"/>
                  </a:lnTo>
                  <a:cubicBezTo>
                    <a:pt x="12339" y="6262"/>
                    <a:pt x="12782" y="9139"/>
                    <a:pt x="12440" y="11957"/>
                  </a:cubicBezTo>
                  <a:cubicBezTo>
                    <a:pt x="12379" y="12601"/>
                    <a:pt x="12178" y="12843"/>
                    <a:pt x="11936" y="12843"/>
                  </a:cubicBezTo>
                  <a:cubicBezTo>
                    <a:pt x="11373" y="12843"/>
                    <a:pt x="10568" y="11576"/>
                    <a:pt x="10387" y="10991"/>
                  </a:cubicBezTo>
                  <a:cubicBezTo>
                    <a:pt x="9762" y="8959"/>
                    <a:pt x="9118" y="6946"/>
                    <a:pt x="8495" y="4912"/>
                  </a:cubicBezTo>
                  <a:lnTo>
                    <a:pt x="8495" y="4912"/>
                  </a:lnTo>
                  <a:cubicBezTo>
                    <a:pt x="8877" y="6160"/>
                    <a:pt x="8817" y="7529"/>
                    <a:pt x="8334" y="8717"/>
                  </a:cubicBezTo>
                  <a:cubicBezTo>
                    <a:pt x="7408" y="6724"/>
                    <a:pt x="6764" y="4611"/>
                    <a:pt x="6381" y="2437"/>
                  </a:cubicBezTo>
                  <a:lnTo>
                    <a:pt x="6381" y="2437"/>
                  </a:lnTo>
                  <a:cubicBezTo>
                    <a:pt x="6663" y="4228"/>
                    <a:pt x="6622" y="6039"/>
                    <a:pt x="6281" y="7811"/>
                  </a:cubicBezTo>
                  <a:cubicBezTo>
                    <a:pt x="5556" y="7107"/>
                    <a:pt x="5154" y="6080"/>
                    <a:pt x="5213" y="5073"/>
                  </a:cubicBezTo>
                  <a:lnTo>
                    <a:pt x="5213" y="5073"/>
                  </a:lnTo>
                  <a:lnTo>
                    <a:pt x="4610" y="8093"/>
                  </a:lnTo>
                  <a:cubicBezTo>
                    <a:pt x="3845" y="5476"/>
                    <a:pt x="3482" y="2719"/>
                    <a:pt x="3603" y="1"/>
                  </a:cubicBezTo>
                  <a:close/>
                </a:path>
              </a:pathLst>
            </a:custGeom>
            <a:solidFill>
              <a:srgbClr val="99A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71"/>
            <p:cNvSpPr/>
            <p:nvPr/>
          </p:nvSpPr>
          <p:spPr>
            <a:xfrm>
              <a:off x="1674800" y="1663950"/>
              <a:ext cx="525" cy="13625"/>
            </a:xfrm>
            <a:custGeom>
              <a:avLst/>
              <a:gdLst/>
              <a:ahLst/>
              <a:cxnLst/>
              <a:rect l="l" t="t" r="r" b="b"/>
              <a:pathLst>
                <a:path w="21" h="545" extrusionOk="0">
                  <a:moveTo>
                    <a:pt x="1" y="0"/>
                  </a:moveTo>
                  <a:cubicBezTo>
                    <a:pt x="1" y="182"/>
                    <a:pt x="20" y="363"/>
                    <a:pt x="20" y="545"/>
                  </a:cubicBezTo>
                  <a:cubicBezTo>
                    <a:pt x="20" y="363"/>
                    <a:pt x="1" y="182"/>
                    <a:pt x="1" y="0"/>
                  </a:cubicBezTo>
                  <a:close/>
                </a:path>
              </a:pathLst>
            </a:custGeom>
            <a:solidFill>
              <a:srgbClr val="E4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71"/>
            <p:cNvSpPr/>
            <p:nvPr/>
          </p:nvSpPr>
          <p:spPr>
            <a:xfrm>
              <a:off x="1527875" y="1757050"/>
              <a:ext cx="196275" cy="310500"/>
            </a:xfrm>
            <a:custGeom>
              <a:avLst/>
              <a:gdLst/>
              <a:ahLst/>
              <a:cxnLst/>
              <a:rect l="l" t="t" r="r" b="b"/>
              <a:pathLst>
                <a:path w="7851" h="12420" extrusionOk="0">
                  <a:moveTo>
                    <a:pt x="5293" y="1"/>
                  </a:moveTo>
                  <a:cubicBezTo>
                    <a:pt x="5299" y="42"/>
                    <a:pt x="5305" y="83"/>
                    <a:pt x="5310" y="125"/>
                  </a:cubicBezTo>
                  <a:lnTo>
                    <a:pt x="5310" y="125"/>
                  </a:lnTo>
                  <a:cubicBezTo>
                    <a:pt x="5305" y="83"/>
                    <a:pt x="5299" y="42"/>
                    <a:pt x="5293" y="1"/>
                  </a:cubicBezTo>
                  <a:close/>
                  <a:moveTo>
                    <a:pt x="4429" y="2618"/>
                  </a:moveTo>
                  <a:cubicBezTo>
                    <a:pt x="4408" y="2712"/>
                    <a:pt x="4444" y="2793"/>
                    <a:pt x="4510" y="2853"/>
                  </a:cubicBezTo>
                  <a:lnTo>
                    <a:pt x="4510" y="2853"/>
                  </a:lnTo>
                  <a:cubicBezTo>
                    <a:pt x="4483" y="2774"/>
                    <a:pt x="4456" y="2696"/>
                    <a:pt x="4429" y="2618"/>
                  </a:cubicBezTo>
                  <a:close/>
                  <a:moveTo>
                    <a:pt x="5310" y="125"/>
                  </a:moveTo>
                  <a:cubicBezTo>
                    <a:pt x="5397" y="789"/>
                    <a:pt x="5411" y="1471"/>
                    <a:pt x="5355" y="2135"/>
                  </a:cubicBezTo>
                  <a:cubicBezTo>
                    <a:pt x="5334" y="2416"/>
                    <a:pt x="5274" y="2738"/>
                    <a:pt x="5032" y="2899"/>
                  </a:cubicBezTo>
                  <a:cubicBezTo>
                    <a:pt x="4972" y="2943"/>
                    <a:pt x="4895" y="2963"/>
                    <a:pt x="4816" y="2963"/>
                  </a:cubicBezTo>
                  <a:cubicBezTo>
                    <a:pt x="4703" y="2963"/>
                    <a:pt x="4586" y="2923"/>
                    <a:pt x="4510" y="2853"/>
                  </a:cubicBezTo>
                  <a:lnTo>
                    <a:pt x="4510" y="2853"/>
                  </a:lnTo>
                  <a:cubicBezTo>
                    <a:pt x="4781" y="3643"/>
                    <a:pt x="5039" y="4446"/>
                    <a:pt x="5314" y="5234"/>
                  </a:cubicBezTo>
                  <a:cubicBezTo>
                    <a:pt x="5414" y="5535"/>
                    <a:pt x="5516" y="5858"/>
                    <a:pt x="5495" y="6180"/>
                  </a:cubicBezTo>
                  <a:cubicBezTo>
                    <a:pt x="5454" y="6502"/>
                    <a:pt x="5274" y="6824"/>
                    <a:pt x="4952" y="6904"/>
                  </a:cubicBezTo>
                  <a:cubicBezTo>
                    <a:pt x="4906" y="6914"/>
                    <a:pt x="4861" y="6919"/>
                    <a:pt x="4816" y="6919"/>
                  </a:cubicBezTo>
                  <a:cubicBezTo>
                    <a:pt x="4504" y="6919"/>
                    <a:pt x="4211" y="6691"/>
                    <a:pt x="3965" y="6461"/>
                  </a:cubicBezTo>
                  <a:cubicBezTo>
                    <a:pt x="2677" y="5194"/>
                    <a:pt x="1611" y="3745"/>
                    <a:pt x="543" y="2296"/>
                  </a:cubicBezTo>
                  <a:lnTo>
                    <a:pt x="543" y="2296"/>
                  </a:lnTo>
                  <a:cubicBezTo>
                    <a:pt x="1429" y="4027"/>
                    <a:pt x="2335" y="5777"/>
                    <a:pt x="3221" y="7529"/>
                  </a:cubicBezTo>
                  <a:cubicBezTo>
                    <a:pt x="3342" y="7790"/>
                    <a:pt x="3482" y="8052"/>
                    <a:pt x="3482" y="8353"/>
                  </a:cubicBezTo>
                  <a:cubicBezTo>
                    <a:pt x="3503" y="8635"/>
                    <a:pt x="3321" y="8957"/>
                    <a:pt x="3039" y="9018"/>
                  </a:cubicBezTo>
                  <a:cubicBezTo>
                    <a:pt x="3001" y="9026"/>
                    <a:pt x="2964" y="9030"/>
                    <a:pt x="2928" y="9030"/>
                  </a:cubicBezTo>
                  <a:cubicBezTo>
                    <a:pt x="2688" y="9030"/>
                    <a:pt x="2467" y="8874"/>
                    <a:pt x="2274" y="8716"/>
                  </a:cubicBezTo>
                  <a:cubicBezTo>
                    <a:pt x="1469" y="8052"/>
                    <a:pt x="704" y="7307"/>
                    <a:pt x="0" y="6523"/>
                  </a:cubicBezTo>
                  <a:lnTo>
                    <a:pt x="0" y="6523"/>
                  </a:lnTo>
                  <a:cubicBezTo>
                    <a:pt x="583" y="7771"/>
                    <a:pt x="1409" y="8917"/>
                    <a:pt x="2395" y="9883"/>
                  </a:cubicBezTo>
                  <a:cubicBezTo>
                    <a:pt x="2565" y="10037"/>
                    <a:pt x="2763" y="10204"/>
                    <a:pt x="2979" y="10204"/>
                  </a:cubicBezTo>
                  <a:cubicBezTo>
                    <a:pt x="3019" y="10204"/>
                    <a:pt x="3059" y="10199"/>
                    <a:pt x="3100" y="10186"/>
                  </a:cubicBezTo>
                  <a:cubicBezTo>
                    <a:pt x="3361" y="10105"/>
                    <a:pt x="3462" y="9803"/>
                    <a:pt x="3522" y="9542"/>
                  </a:cubicBezTo>
                  <a:cubicBezTo>
                    <a:pt x="4147" y="10669"/>
                    <a:pt x="4992" y="11655"/>
                    <a:pt x="6039" y="12419"/>
                  </a:cubicBezTo>
                  <a:cubicBezTo>
                    <a:pt x="6421" y="11152"/>
                    <a:pt x="5516" y="9883"/>
                    <a:pt x="4670" y="8857"/>
                  </a:cubicBezTo>
                  <a:lnTo>
                    <a:pt x="4670" y="8857"/>
                  </a:lnTo>
                  <a:cubicBezTo>
                    <a:pt x="5153" y="9059"/>
                    <a:pt x="5636" y="9239"/>
                    <a:pt x="6160" y="9260"/>
                  </a:cubicBezTo>
                  <a:cubicBezTo>
                    <a:pt x="6182" y="9261"/>
                    <a:pt x="6204" y="9261"/>
                    <a:pt x="6226" y="9261"/>
                  </a:cubicBezTo>
                  <a:cubicBezTo>
                    <a:pt x="6709" y="9261"/>
                    <a:pt x="7218" y="9059"/>
                    <a:pt x="7467" y="8635"/>
                  </a:cubicBezTo>
                  <a:cubicBezTo>
                    <a:pt x="7850" y="7991"/>
                    <a:pt x="7507" y="7207"/>
                    <a:pt x="7206" y="6542"/>
                  </a:cubicBezTo>
                  <a:cubicBezTo>
                    <a:pt x="6258" y="4507"/>
                    <a:pt x="5620" y="2336"/>
                    <a:pt x="5310" y="125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71"/>
            <p:cNvSpPr/>
            <p:nvPr/>
          </p:nvSpPr>
          <p:spPr>
            <a:xfrm>
              <a:off x="788150" y="938825"/>
              <a:ext cx="630050" cy="658725"/>
            </a:xfrm>
            <a:custGeom>
              <a:avLst/>
              <a:gdLst/>
              <a:ahLst/>
              <a:cxnLst/>
              <a:rect l="l" t="t" r="r" b="b"/>
              <a:pathLst>
                <a:path w="25202" h="26349" extrusionOk="0">
                  <a:moveTo>
                    <a:pt x="242" y="7548"/>
                  </a:moveTo>
                  <a:lnTo>
                    <a:pt x="242" y="7548"/>
                  </a:lnTo>
                  <a:cubicBezTo>
                    <a:pt x="251" y="7552"/>
                    <a:pt x="259" y="7555"/>
                    <a:pt x="268" y="7559"/>
                  </a:cubicBezTo>
                  <a:lnTo>
                    <a:pt x="268" y="7559"/>
                  </a:lnTo>
                  <a:cubicBezTo>
                    <a:pt x="259" y="7555"/>
                    <a:pt x="251" y="7552"/>
                    <a:pt x="242" y="7548"/>
                  </a:cubicBezTo>
                  <a:close/>
                  <a:moveTo>
                    <a:pt x="25110" y="12720"/>
                  </a:moveTo>
                  <a:cubicBezTo>
                    <a:pt x="25140" y="12740"/>
                    <a:pt x="25171" y="12761"/>
                    <a:pt x="25201" y="12782"/>
                  </a:cubicBezTo>
                  <a:cubicBezTo>
                    <a:pt x="25171" y="12761"/>
                    <a:pt x="25141" y="12740"/>
                    <a:pt x="25110" y="12720"/>
                  </a:cubicBezTo>
                  <a:close/>
                  <a:moveTo>
                    <a:pt x="12681" y="1"/>
                  </a:moveTo>
                  <a:cubicBezTo>
                    <a:pt x="12963" y="423"/>
                    <a:pt x="13124" y="866"/>
                    <a:pt x="13527" y="1228"/>
                  </a:cubicBezTo>
                  <a:cubicBezTo>
                    <a:pt x="13868" y="1531"/>
                    <a:pt x="14271" y="1751"/>
                    <a:pt x="14694" y="1974"/>
                  </a:cubicBezTo>
                  <a:cubicBezTo>
                    <a:pt x="14509" y="2018"/>
                    <a:pt x="14332" y="2035"/>
                    <a:pt x="14159" y="2035"/>
                  </a:cubicBezTo>
                  <a:cubicBezTo>
                    <a:pt x="13862" y="2035"/>
                    <a:pt x="13577" y="1984"/>
                    <a:pt x="13285" y="1933"/>
                  </a:cubicBezTo>
                  <a:cubicBezTo>
                    <a:pt x="12984" y="1887"/>
                    <a:pt x="12683" y="1831"/>
                    <a:pt x="12365" y="1831"/>
                  </a:cubicBezTo>
                  <a:cubicBezTo>
                    <a:pt x="12258" y="1831"/>
                    <a:pt x="12149" y="1837"/>
                    <a:pt x="12037" y="1853"/>
                  </a:cubicBezTo>
                  <a:cubicBezTo>
                    <a:pt x="11211" y="1993"/>
                    <a:pt x="10427" y="2618"/>
                    <a:pt x="10285" y="3442"/>
                  </a:cubicBezTo>
                  <a:cubicBezTo>
                    <a:pt x="10145" y="4147"/>
                    <a:pt x="10467" y="4872"/>
                    <a:pt x="10487" y="5597"/>
                  </a:cubicBezTo>
                  <a:cubicBezTo>
                    <a:pt x="10487" y="6059"/>
                    <a:pt x="10366" y="6523"/>
                    <a:pt x="10205" y="6944"/>
                  </a:cubicBezTo>
                  <a:cubicBezTo>
                    <a:pt x="9681" y="8353"/>
                    <a:pt x="8474" y="9824"/>
                    <a:pt x="7024" y="10286"/>
                  </a:cubicBezTo>
                  <a:cubicBezTo>
                    <a:pt x="6699" y="10394"/>
                    <a:pt x="6357" y="10454"/>
                    <a:pt x="6019" y="10454"/>
                  </a:cubicBezTo>
                  <a:cubicBezTo>
                    <a:pt x="5605" y="10454"/>
                    <a:pt x="5196" y="10364"/>
                    <a:pt x="4831" y="10165"/>
                  </a:cubicBezTo>
                  <a:cubicBezTo>
                    <a:pt x="4026" y="9743"/>
                    <a:pt x="3562" y="8877"/>
                    <a:pt x="2757" y="8455"/>
                  </a:cubicBezTo>
                  <a:cubicBezTo>
                    <a:pt x="1981" y="8036"/>
                    <a:pt x="1085" y="7894"/>
                    <a:pt x="268" y="7559"/>
                  </a:cubicBezTo>
                  <a:lnTo>
                    <a:pt x="268" y="7559"/>
                  </a:lnTo>
                  <a:cubicBezTo>
                    <a:pt x="1100" y="7909"/>
                    <a:pt x="1735" y="8764"/>
                    <a:pt x="2053" y="9582"/>
                  </a:cubicBezTo>
                  <a:cubicBezTo>
                    <a:pt x="2376" y="10387"/>
                    <a:pt x="2797" y="11212"/>
                    <a:pt x="3643" y="11574"/>
                  </a:cubicBezTo>
                  <a:cubicBezTo>
                    <a:pt x="3280" y="11614"/>
                    <a:pt x="2797" y="12320"/>
                    <a:pt x="2556" y="12601"/>
                  </a:cubicBezTo>
                  <a:cubicBezTo>
                    <a:pt x="2194" y="13023"/>
                    <a:pt x="1831" y="13447"/>
                    <a:pt x="1549" y="13909"/>
                  </a:cubicBezTo>
                  <a:cubicBezTo>
                    <a:pt x="946" y="14835"/>
                    <a:pt x="543" y="15882"/>
                    <a:pt x="403" y="16968"/>
                  </a:cubicBezTo>
                  <a:cubicBezTo>
                    <a:pt x="0" y="20129"/>
                    <a:pt x="1549" y="23833"/>
                    <a:pt x="4429" y="25363"/>
                  </a:cubicBezTo>
                  <a:cubicBezTo>
                    <a:pt x="5414" y="25886"/>
                    <a:pt x="6522" y="26168"/>
                    <a:pt x="7628" y="26348"/>
                  </a:cubicBezTo>
                  <a:cubicBezTo>
                    <a:pt x="7206" y="25806"/>
                    <a:pt x="6863" y="25202"/>
                    <a:pt x="6582" y="24558"/>
                  </a:cubicBezTo>
                  <a:lnTo>
                    <a:pt x="6582" y="24558"/>
                  </a:lnTo>
                  <a:cubicBezTo>
                    <a:pt x="7783" y="25226"/>
                    <a:pt x="9149" y="25571"/>
                    <a:pt x="10503" y="25571"/>
                  </a:cubicBezTo>
                  <a:cubicBezTo>
                    <a:pt x="12369" y="25571"/>
                    <a:pt x="14214" y="24916"/>
                    <a:pt x="15580" y="23551"/>
                  </a:cubicBezTo>
                  <a:cubicBezTo>
                    <a:pt x="16667" y="22464"/>
                    <a:pt x="17370" y="20994"/>
                    <a:pt x="17552" y="19464"/>
                  </a:cubicBezTo>
                  <a:cubicBezTo>
                    <a:pt x="17593" y="19123"/>
                    <a:pt x="17612" y="18801"/>
                    <a:pt x="17593" y="18458"/>
                  </a:cubicBezTo>
                  <a:cubicBezTo>
                    <a:pt x="17552" y="16848"/>
                    <a:pt x="17209" y="15398"/>
                    <a:pt x="18095" y="13890"/>
                  </a:cubicBezTo>
                  <a:cubicBezTo>
                    <a:pt x="18358" y="13426"/>
                    <a:pt x="18760" y="12983"/>
                    <a:pt x="19284" y="12822"/>
                  </a:cubicBezTo>
                  <a:cubicBezTo>
                    <a:pt x="19414" y="12787"/>
                    <a:pt x="19546" y="12771"/>
                    <a:pt x="19678" y="12771"/>
                  </a:cubicBezTo>
                  <a:cubicBezTo>
                    <a:pt x="20219" y="12771"/>
                    <a:pt x="20767" y="13039"/>
                    <a:pt x="21235" y="13345"/>
                  </a:cubicBezTo>
                  <a:cubicBezTo>
                    <a:pt x="22021" y="13849"/>
                    <a:pt x="22705" y="14453"/>
                    <a:pt x="23309" y="15138"/>
                  </a:cubicBezTo>
                  <a:cubicBezTo>
                    <a:pt x="23006" y="14695"/>
                    <a:pt x="22765" y="14110"/>
                    <a:pt x="22765" y="13547"/>
                  </a:cubicBezTo>
                  <a:cubicBezTo>
                    <a:pt x="22786" y="13506"/>
                    <a:pt x="22786" y="13447"/>
                    <a:pt x="22805" y="13407"/>
                  </a:cubicBezTo>
                  <a:cubicBezTo>
                    <a:pt x="22838" y="13366"/>
                    <a:pt x="22883" y="13351"/>
                    <a:pt x="22933" y="13351"/>
                  </a:cubicBezTo>
                  <a:cubicBezTo>
                    <a:pt x="23006" y="13351"/>
                    <a:pt x="23088" y="13383"/>
                    <a:pt x="23148" y="13407"/>
                  </a:cubicBezTo>
                  <a:cubicBezTo>
                    <a:pt x="23651" y="13688"/>
                    <a:pt x="24134" y="13989"/>
                    <a:pt x="24597" y="14311"/>
                  </a:cubicBezTo>
                  <a:cubicBezTo>
                    <a:pt x="24053" y="13788"/>
                    <a:pt x="23610" y="13165"/>
                    <a:pt x="23288" y="12500"/>
                  </a:cubicBezTo>
                  <a:cubicBezTo>
                    <a:pt x="23229" y="12339"/>
                    <a:pt x="23168" y="12118"/>
                    <a:pt x="23309" y="12017"/>
                  </a:cubicBezTo>
                  <a:cubicBezTo>
                    <a:pt x="23359" y="11977"/>
                    <a:pt x="23419" y="11962"/>
                    <a:pt x="23481" y="11962"/>
                  </a:cubicBezTo>
                  <a:cubicBezTo>
                    <a:pt x="23545" y="11962"/>
                    <a:pt x="23611" y="11977"/>
                    <a:pt x="23672" y="11998"/>
                  </a:cubicBezTo>
                  <a:cubicBezTo>
                    <a:pt x="24179" y="12186"/>
                    <a:pt x="24669" y="12426"/>
                    <a:pt x="25110" y="12720"/>
                  </a:cubicBezTo>
                  <a:lnTo>
                    <a:pt x="25110" y="12720"/>
                  </a:lnTo>
                  <a:cubicBezTo>
                    <a:pt x="23954" y="11930"/>
                    <a:pt x="22836" y="11049"/>
                    <a:pt x="21699" y="10205"/>
                  </a:cubicBezTo>
                  <a:cubicBezTo>
                    <a:pt x="20894" y="9622"/>
                    <a:pt x="20108" y="9018"/>
                    <a:pt x="19504" y="8233"/>
                  </a:cubicBezTo>
                  <a:cubicBezTo>
                    <a:pt x="18438" y="6845"/>
                    <a:pt x="18076" y="5052"/>
                    <a:pt x="17673" y="3342"/>
                  </a:cubicBezTo>
                  <a:cubicBezTo>
                    <a:pt x="17532" y="2779"/>
                    <a:pt x="17391" y="2194"/>
                    <a:pt x="17069" y="1711"/>
                  </a:cubicBezTo>
                  <a:cubicBezTo>
                    <a:pt x="17411" y="1611"/>
                    <a:pt x="17411" y="1088"/>
                    <a:pt x="17150" y="846"/>
                  </a:cubicBezTo>
                  <a:cubicBezTo>
                    <a:pt x="16908" y="624"/>
                    <a:pt x="16506" y="565"/>
                    <a:pt x="16184" y="565"/>
                  </a:cubicBezTo>
                  <a:cubicBezTo>
                    <a:pt x="15821" y="565"/>
                    <a:pt x="15499" y="524"/>
                    <a:pt x="15156" y="463"/>
                  </a:cubicBezTo>
                  <a:cubicBezTo>
                    <a:pt x="14714" y="403"/>
                    <a:pt x="14292" y="323"/>
                    <a:pt x="13868" y="242"/>
                  </a:cubicBezTo>
                  <a:cubicBezTo>
                    <a:pt x="13648" y="202"/>
                    <a:pt x="13446" y="162"/>
                    <a:pt x="13224" y="122"/>
                  </a:cubicBezTo>
                  <a:cubicBezTo>
                    <a:pt x="13143" y="101"/>
                    <a:pt x="12722" y="60"/>
                    <a:pt x="1268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71"/>
            <p:cNvSpPr/>
            <p:nvPr/>
          </p:nvSpPr>
          <p:spPr>
            <a:xfrm>
              <a:off x="1242050" y="1071675"/>
              <a:ext cx="33225" cy="72500"/>
            </a:xfrm>
            <a:custGeom>
              <a:avLst/>
              <a:gdLst/>
              <a:ahLst/>
              <a:cxnLst/>
              <a:rect l="l" t="t" r="r" b="b"/>
              <a:pathLst>
                <a:path w="1329" h="2900" extrusionOk="0">
                  <a:moveTo>
                    <a:pt x="0" y="1"/>
                  </a:moveTo>
                  <a:lnTo>
                    <a:pt x="0" y="1"/>
                  </a:lnTo>
                  <a:cubicBezTo>
                    <a:pt x="301" y="1048"/>
                    <a:pt x="685" y="2033"/>
                    <a:pt x="1329" y="2899"/>
                  </a:cubicBezTo>
                  <a:cubicBezTo>
                    <a:pt x="685" y="2033"/>
                    <a:pt x="301" y="1027"/>
                    <a:pt x="0" y="1"/>
                  </a:cubicBezTo>
                  <a:close/>
                </a:path>
              </a:pathLst>
            </a:custGeom>
            <a:solidFill>
              <a:srgbClr val="F4A6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71"/>
            <p:cNvSpPr/>
            <p:nvPr/>
          </p:nvSpPr>
          <p:spPr>
            <a:xfrm>
              <a:off x="799700" y="1312700"/>
              <a:ext cx="13100" cy="40275"/>
            </a:xfrm>
            <a:custGeom>
              <a:avLst/>
              <a:gdLst/>
              <a:ahLst/>
              <a:cxnLst/>
              <a:rect l="l" t="t" r="r" b="b"/>
              <a:pathLst>
                <a:path w="524" h="1611" extrusionOk="0">
                  <a:moveTo>
                    <a:pt x="524" y="1"/>
                  </a:moveTo>
                  <a:cubicBezTo>
                    <a:pt x="223" y="384"/>
                    <a:pt x="81" y="967"/>
                    <a:pt x="21" y="1490"/>
                  </a:cubicBezTo>
                  <a:cubicBezTo>
                    <a:pt x="0" y="1530"/>
                    <a:pt x="0" y="1571"/>
                    <a:pt x="0" y="1611"/>
                  </a:cubicBezTo>
                  <a:cubicBezTo>
                    <a:pt x="121" y="1047"/>
                    <a:pt x="282" y="505"/>
                    <a:pt x="524" y="1"/>
                  </a:cubicBezTo>
                  <a:close/>
                </a:path>
              </a:pathLst>
            </a:custGeom>
            <a:solidFill>
              <a:srgbClr val="E8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71"/>
            <p:cNvSpPr/>
            <p:nvPr/>
          </p:nvSpPr>
          <p:spPr>
            <a:xfrm>
              <a:off x="798200" y="1349950"/>
              <a:ext cx="2050" cy="13100"/>
            </a:xfrm>
            <a:custGeom>
              <a:avLst/>
              <a:gdLst/>
              <a:ahLst/>
              <a:cxnLst/>
              <a:rect l="l" t="t" r="r" b="b"/>
              <a:pathLst>
                <a:path w="82" h="524" extrusionOk="0">
                  <a:moveTo>
                    <a:pt x="81" y="0"/>
                  </a:moveTo>
                  <a:cubicBezTo>
                    <a:pt x="62" y="38"/>
                    <a:pt x="61" y="75"/>
                    <a:pt x="60" y="112"/>
                  </a:cubicBezTo>
                  <a:lnTo>
                    <a:pt x="60" y="112"/>
                  </a:lnTo>
                  <a:cubicBezTo>
                    <a:pt x="67" y="76"/>
                    <a:pt x="74" y="38"/>
                    <a:pt x="81" y="0"/>
                  </a:cubicBezTo>
                  <a:close/>
                  <a:moveTo>
                    <a:pt x="60" y="112"/>
                  </a:moveTo>
                  <a:cubicBezTo>
                    <a:pt x="33" y="269"/>
                    <a:pt x="17" y="410"/>
                    <a:pt x="1" y="523"/>
                  </a:cubicBezTo>
                  <a:cubicBezTo>
                    <a:pt x="20" y="383"/>
                    <a:pt x="41" y="263"/>
                    <a:pt x="60" y="121"/>
                  </a:cubicBezTo>
                  <a:cubicBezTo>
                    <a:pt x="60" y="118"/>
                    <a:pt x="60" y="115"/>
                    <a:pt x="60" y="112"/>
                  </a:cubicBezTo>
                  <a:close/>
                </a:path>
              </a:pathLst>
            </a:custGeom>
            <a:solidFill>
              <a:srgbClr val="F4A6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71"/>
            <p:cNvSpPr/>
            <p:nvPr/>
          </p:nvSpPr>
          <p:spPr>
            <a:xfrm>
              <a:off x="796675" y="1008750"/>
              <a:ext cx="616975" cy="588800"/>
            </a:xfrm>
            <a:custGeom>
              <a:avLst/>
              <a:gdLst/>
              <a:ahLst/>
              <a:cxnLst/>
              <a:rect l="l" t="t" r="r" b="b"/>
              <a:pathLst>
                <a:path w="24679" h="23552" extrusionOk="0">
                  <a:moveTo>
                    <a:pt x="16989" y="1"/>
                  </a:moveTo>
                  <a:lnTo>
                    <a:pt x="16989" y="1"/>
                  </a:lnTo>
                  <a:cubicBezTo>
                    <a:pt x="16989" y="3"/>
                    <a:pt x="16989" y="6"/>
                    <a:pt x="16990" y="8"/>
                  </a:cubicBezTo>
                  <a:lnTo>
                    <a:pt x="16990" y="8"/>
                  </a:lnTo>
                  <a:cubicBezTo>
                    <a:pt x="16990" y="6"/>
                    <a:pt x="16989" y="3"/>
                    <a:pt x="16989" y="1"/>
                  </a:cubicBezTo>
                  <a:close/>
                  <a:moveTo>
                    <a:pt x="16990" y="8"/>
                  </a:moveTo>
                  <a:lnTo>
                    <a:pt x="16990" y="8"/>
                  </a:lnTo>
                  <a:cubicBezTo>
                    <a:pt x="17070" y="1436"/>
                    <a:pt x="17150" y="2842"/>
                    <a:pt x="17231" y="4249"/>
                  </a:cubicBezTo>
                  <a:cubicBezTo>
                    <a:pt x="17252" y="4772"/>
                    <a:pt x="17292" y="5315"/>
                    <a:pt x="17633" y="5698"/>
                  </a:cubicBezTo>
                  <a:cubicBezTo>
                    <a:pt x="18178" y="6302"/>
                    <a:pt x="19405" y="6362"/>
                    <a:pt x="19506" y="7167"/>
                  </a:cubicBezTo>
                  <a:cubicBezTo>
                    <a:pt x="19525" y="7368"/>
                    <a:pt x="19485" y="7550"/>
                    <a:pt x="19426" y="7730"/>
                  </a:cubicBezTo>
                  <a:cubicBezTo>
                    <a:pt x="19023" y="8798"/>
                    <a:pt x="17955" y="9502"/>
                    <a:pt x="17432" y="10529"/>
                  </a:cubicBezTo>
                  <a:cubicBezTo>
                    <a:pt x="16466" y="12400"/>
                    <a:pt x="17534" y="14816"/>
                    <a:pt x="16627" y="16708"/>
                  </a:cubicBezTo>
                  <a:cubicBezTo>
                    <a:pt x="16104" y="17816"/>
                    <a:pt x="14877" y="18519"/>
                    <a:pt x="13669" y="18519"/>
                  </a:cubicBezTo>
                  <a:cubicBezTo>
                    <a:pt x="13468" y="18519"/>
                    <a:pt x="13245" y="18500"/>
                    <a:pt x="13044" y="18460"/>
                  </a:cubicBezTo>
                  <a:cubicBezTo>
                    <a:pt x="12561" y="18358"/>
                    <a:pt x="12099" y="18138"/>
                    <a:pt x="11595" y="18036"/>
                  </a:cubicBezTo>
                  <a:cubicBezTo>
                    <a:pt x="11474" y="18017"/>
                    <a:pt x="11334" y="17996"/>
                    <a:pt x="11192" y="17996"/>
                  </a:cubicBezTo>
                  <a:cubicBezTo>
                    <a:pt x="10811" y="17996"/>
                    <a:pt x="10448" y="18097"/>
                    <a:pt x="10207" y="18358"/>
                  </a:cubicBezTo>
                  <a:cubicBezTo>
                    <a:pt x="9844" y="18721"/>
                    <a:pt x="9904" y="19445"/>
                    <a:pt x="10387" y="19606"/>
                  </a:cubicBezTo>
                  <a:cubicBezTo>
                    <a:pt x="9482" y="19305"/>
                    <a:pt x="8616" y="18822"/>
                    <a:pt x="7872" y="18218"/>
                  </a:cubicBezTo>
                  <a:cubicBezTo>
                    <a:pt x="7287" y="17754"/>
                    <a:pt x="6745" y="17191"/>
                    <a:pt x="6020" y="17070"/>
                  </a:cubicBezTo>
                  <a:lnTo>
                    <a:pt x="5838" y="17070"/>
                  </a:lnTo>
                  <a:cubicBezTo>
                    <a:pt x="5175" y="17070"/>
                    <a:pt x="4450" y="17655"/>
                    <a:pt x="4671" y="18299"/>
                  </a:cubicBezTo>
                  <a:cubicBezTo>
                    <a:pt x="4469" y="17956"/>
                    <a:pt x="4268" y="17593"/>
                    <a:pt x="3946" y="17373"/>
                  </a:cubicBezTo>
                  <a:cubicBezTo>
                    <a:pt x="3785" y="17252"/>
                    <a:pt x="3584" y="17191"/>
                    <a:pt x="3382" y="17191"/>
                  </a:cubicBezTo>
                  <a:cubicBezTo>
                    <a:pt x="3181" y="17191"/>
                    <a:pt x="3001" y="17252"/>
                    <a:pt x="2859" y="17392"/>
                  </a:cubicBezTo>
                  <a:cubicBezTo>
                    <a:pt x="2617" y="17634"/>
                    <a:pt x="2617" y="18036"/>
                    <a:pt x="2638" y="18398"/>
                  </a:cubicBezTo>
                  <a:cubicBezTo>
                    <a:pt x="1551" y="16407"/>
                    <a:pt x="988" y="14131"/>
                    <a:pt x="1007" y="11857"/>
                  </a:cubicBezTo>
                  <a:lnTo>
                    <a:pt x="1007" y="11857"/>
                  </a:lnTo>
                  <a:cubicBezTo>
                    <a:pt x="867" y="11917"/>
                    <a:pt x="746" y="12019"/>
                    <a:pt x="645" y="12159"/>
                  </a:cubicBezTo>
                  <a:cubicBezTo>
                    <a:pt x="403" y="12663"/>
                    <a:pt x="242" y="13205"/>
                    <a:pt x="121" y="13769"/>
                  </a:cubicBezTo>
                  <a:cubicBezTo>
                    <a:pt x="102" y="13911"/>
                    <a:pt x="81" y="14031"/>
                    <a:pt x="62" y="14171"/>
                  </a:cubicBezTo>
                  <a:cubicBezTo>
                    <a:pt x="22" y="14514"/>
                    <a:pt x="1" y="14837"/>
                    <a:pt x="1" y="15178"/>
                  </a:cubicBezTo>
                  <a:cubicBezTo>
                    <a:pt x="1" y="18076"/>
                    <a:pt x="1530" y="21197"/>
                    <a:pt x="4088" y="22566"/>
                  </a:cubicBezTo>
                  <a:cubicBezTo>
                    <a:pt x="5073" y="23089"/>
                    <a:pt x="6181" y="23371"/>
                    <a:pt x="7287" y="23551"/>
                  </a:cubicBezTo>
                  <a:cubicBezTo>
                    <a:pt x="6865" y="23009"/>
                    <a:pt x="6522" y="22405"/>
                    <a:pt x="6241" y="21761"/>
                  </a:cubicBezTo>
                  <a:lnTo>
                    <a:pt x="6241" y="21761"/>
                  </a:lnTo>
                  <a:cubicBezTo>
                    <a:pt x="7429" y="22445"/>
                    <a:pt x="8798" y="22786"/>
                    <a:pt x="10146" y="22786"/>
                  </a:cubicBezTo>
                  <a:cubicBezTo>
                    <a:pt x="12018" y="22786"/>
                    <a:pt x="13870" y="22123"/>
                    <a:pt x="15239" y="20754"/>
                  </a:cubicBezTo>
                  <a:cubicBezTo>
                    <a:pt x="16326" y="19667"/>
                    <a:pt x="17029" y="18197"/>
                    <a:pt x="17211" y="16667"/>
                  </a:cubicBezTo>
                  <a:cubicBezTo>
                    <a:pt x="17252" y="16386"/>
                    <a:pt x="17252" y="16125"/>
                    <a:pt x="17252" y="15843"/>
                  </a:cubicBezTo>
                  <a:lnTo>
                    <a:pt x="17252" y="15661"/>
                  </a:lnTo>
                  <a:cubicBezTo>
                    <a:pt x="17231" y="14917"/>
                    <a:pt x="17150" y="14212"/>
                    <a:pt x="17150" y="13527"/>
                  </a:cubicBezTo>
                  <a:cubicBezTo>
                    <a:pt x="17150" y="12703"/>
                    <a:pt x="17271" y="11917"/>
                    <a:pt x="17754" y="11093"/>
                  </a:cubicBezTo>
                  <a:cubicBezTo>
                    <a:pt x="18017" y="10629"/>
                    <a:pt x="18419" y="10186"/>
                    <a:pt x="18943" y="10025"/>
                  </a:cubicBezTo>
                  <a:cubicBezTo>
                    <a:pt x="19083" y="9985"/>
                    <a:pt x="19203" y="9985"/>
                    <a:pt x="19345" y="9985"/>
                  </a:cubicBezTo>
                  <a:cubicBezTo>
                    <a:pt x="19888" y="9985"/>
                    <a:pt x="20432" y="10247"/>
                    <a:pt x="20894" y="10548"/>
                  </a:cubicBezTo>
                  <a:cubicBezTo>
                    <a:pt x="21680" y="11052"/>
                    <a:pt x="22364" y="11656"/>
                    <a:pt x="22968" y="12341"/>
                  </a:cubicBezTo>
                  <a:cubicBezTo>
                    <a:pt x="22665" y="11898"/>
                    <a:pt x="22424" y="11334"/>
                    <a:pt x="22424" y="10771"/>
                  </a:cubicBezTo>
                  <a:lnTo>
                    <a:pt x="22424" y="10750"/>
                  </a:lnTo>
                  <a:cubicBezTo>
                    <a:pt x="22445" y="10709"/>
                    <a:pt x="22445" y="10650"/>
                    <a:pt x="22464" y="10610"/>
                  </a:cubicBezTo>
                  <a:cubicBezTo>
                    <a:pt x="22504" y="10569"/>
                    <a:pt x="22545" y="10548"/>
                    <a:pt x="22585" y="10548"/>
                  </a:cubicBezTo>
                  <a:cubicBezTo>
                    <a:pt x="22665" y="10548"/>
                    <a:pt x="22746" y="10589"/>
                    <a:pt x="22807" y="10610"/>
                  </a:cubicBezTo>
                  <a:cubicBezTo>
                    <a:pt x="23310" y="10891"/>
                    <a:pt x="23793" y="11192"/>
                    <a:pt x="24256" y="11514"/>
                  </a:cubicBezTo>
                  <a:cubicBezTo>
                    <a:pt x="23712" y="10991"/>
                    <a:pt x="23269" y="10368"/>
                    <a:pt x="22947" y="9703"/>
                  </a:cubicBezTo>
                  <a:cubicBezTo>
                    <a:pt x="22907" y="9603"/>
                    <a:pt x="22888" y="9502"/>
                    <a:pt x="22888" y="9402"/>
                  </a:cubicBezTo>
                  <a:cubicBezTo>
                    <a:pt x="22888" y="9321"/>
                    <a:pt x="22907" y="9260"/>
                    <a:pt x="22968" y="9220"/>
                  </a:cubicBezTo>
                  <a:cubicBezTo>
                    <a:pt x="23008" y="9180"/>
                    <a:pt x="23068" y="9160"/>
                    <a:pt x="23108" y="9160"/>
                  </a:cubicBezTo>
                  <a:cubicBezTo>
                    <a:pt x="23189" y="9160"/>
                    <a:pt x="23250" y="9180"/>
                    <a:pt x="23331" y="9201"/>
                  </a:cubicBezTo>
                  <a:cubicBezTo>
                    <a:pt x="23793" y="9362"/>
                    <a:pt x="24256" y="9582"/>
                    <a:pt x="24678" y="9864"/>
                  </a:cubicBezTo>
                  <a:cubicBezTo>
                    <a:pt x="23551" y="9080"/>
                    <a:pt x="22464" y="8234"/>
                    <a:pt x="21358" y="7408"/>
                  </a:cubicBezTo>
                  <a:lnTo>
                    <a:pt x="20934" y="7107"/>
                  </a:lnTo>
                  <a:cubicBezTo>
                    <a:pt x="20290" y="6603"/>
                    <a:pt x="19667" y="6080"/>
                    <a:pt x="19163" y="5436"/>
                  </a:cubicBezTo>
                  <a:lnTo>
                    <a:pt x="19163" y="5416"/>
                  </a:lnTo>
                  <a:lnTo>
                    <a:pt x="19144" y="5416"/>
                  </a:lnTo>
                  <a:cubicBezTo>
                    <a:pt x="18500" y="4550"/>
                    <a:pt x="18116" y="3565"/>
                    <a:pt x="17815" y="2518"/>
                  </a:cubicBezTo>
                  <a:lnTo>
                    <a:pt x="17815" y="2497"/>
                  </a:lnTo>
                  <a:cubicBezTo>
                    <a:pt x="17615" y="1775"/>
                    <a:pt x="17033" y="753"/>
                    <a:pt x="16990" y="8"/>
                  </a:cubicBezTo>
                  <a:close/>
                </a:path>
              </a:pathLst>
            </a:custGeom>
            <a:solidFill>
              <a:srgbClr val="E86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71"/>
            <p:cNvSpPr/>
            <p:nvPr/>
          </p:nvSpPr>
          <p:spPr>
            <a:xfrm>
              <a:off x="837950" y="985125"/>
              <a:ext cx="372925" cy="433275"/>
            </a:xfrm>
            <a:custGeom>
              <a:avLst/>
              <a:gdLst/>
              <a:ahLst/>
              <a:cxnLst/>
              <a:rect l="l" t="t" r="r" b="b"/>
              <a:pathLst>
                <a:path w="14917" h="17331" extrusionOk="0">
                  <a:moveTo>
                    <a:pt x="11061" y="1"/>
                  </a:moveTo>
                  <a:cubicBezTo>
                    <a:pt x="10773" y="1"/>
                    <a:pt x="10486" y="38"/>
                    <a:pt x="10206" y="122"/>
                  </a:cubicBezTo>
                  <a:cubicBezTo>
                    <a:pt x="9783" y="242"/>
                    <a:pt x="9401" y="484"/>
                    <a:pt x="9139" y="825"/>
                  </a:cubicBezTo>
                  <a:cubicBezTo>
                    <a:pt x="8596" y="1590"/>
                    <a:pt x="8736" y="2919"/>
                    <a:pt x="8999" y="3764"/>
                  </a:cubicBezTo>
                  <a:cubicBezTo>
                    <a:pt x="9119" y="4107"/>
                    <a:pt x="9361" y="4429"/>
                    <a:pt x="9723" y="4529"/>
                  </a:cubicBezTo>
                  <a:lnTo>
                    <a:pt x="8999" y="5133"/>
                  </a:lnTo>
                  <a:cubicBezTo>
                    <a:pt x="9240" y="5173"/>
                    <a:pt x="9501" y="5234"/>
                    <a:pt x="9723" y="5334"/>
                  </a:cubicBezTo>
                  <a:cubicBezTo>
                    <a:pt x="9461" y="5556"/>
                    <a:pt x="9160" y="5757"/>
                    <a:pt x="8838" y="5898"/>
                  </a:cubicBezTo>
                  <a:lnTo>
                    <a:pt x="9683" y="6139"/>
                  </a:lnTo>
                  <a:cubicBezTo>
                    <a:pt x="9441" y="6381"/>
                    <a:pt x="9139" y="6563"/>
                    <a:pt x="8838" y="6703"/>
                  </a:cubicBezTo>
                  <a:cubicBezTo>
                    <a:pt x="9098" y="6864"/>
                    <a:pt x="9380" y="7025"/>
                    <a:pt x="9662" y="7186"/>
                  </a:cubicBezTo>
                  <a:cubicBezTo>
                    <a:pt x="9340" y="7468"/>
                    <a:pt x="8937" y="7650"/>
                    <a:pt x="8515" y="7690"/>
                  </a:cubicBezTo>
                  <a:lnTo>
                    <a:pt x="9361" y="8232"/>
                  </a:lnTo>
                  <a:cubicBezTo>
                    <a:pt x="9056" y="8385"/>
                    <a:pt x="8723" y="8461"/>
                    <a:pt x="8387" y="8461"/>
                  </a:cubicBezTo>
                  <a:cubicBezTo>
                    <a:pt x="8235" y="8461"/>
                    <a:pt x="8082" y="8446"/>
                    <a:pt x="7931" y="8414"/>
                  </a:cubicBezTo>
                  <a:lnTo>
                    <a:pt x="7931" y="8414"/>
                  </a:lnTo>
                  <a:cubicBezTo>
                    <a:pt x="8172" y="8635"/>
                    <a:pt x="8395" y="8836"/>
                    <a:pt x="8615" y="9059"/>
                  </a:cubicBezTo>
                  <a:cubicBezTo>
                    <a:pt x="8367" y="9145"/>
                    <a:pt x="8104" y="9186"/>
                    <a:pt x="7840" y="9186"/>
                  </a:cubicBezTo>
                  <a:cubicBezTo>
                    <a:pt x="7675" y="9186"/>
                    <a:pt x="7510" y="9170"/>
                    <a:pt x="7348" y="9139"/>
                  </a:cubicBezTo>
                  <a:lnTo>
                    <a:pt x="7348" y="9139"/>
                  </a:lnTo>
                  <a:cubicBezTo>
                    <a:pt x="7649" y="9340"/>
                    <a:pt x="7912" y="9622"/>
                    <a:pt x="8113" y="9923"/>
                  </a:cubicBezTo>
                  <a:cubicBezTo>
                    <a:pt x="8000" y="9933"/>
                    <a:pt x="7886" y="9938"/>
                    <a:pt x="7772" y="9938"/>
                  </a:cubicBezTo>
                  <a:cubicBezTo>
                    <a:pt x="7416" y="9938"/>
                    <a:pt x="7054" y="9889"/>
                    <a:pt x="6704" y="9783"/>
                  </a:cubicBezTo>
                  <a:lnTo>
                    <a:pt x="6704" y="9783"/>
                  </a:lnTo>
                  <a:cubicBezTo>
                    <a:pt x="6965" y="10025"/>
                    <a:pt x="7166" y="10307"/>
                    <a:pt x="7327" y="10629"/>
                  </a:cubicBezTo>
                  <a:cubicBezTo>
                    <a:pt x="7065" y="10699"/>
                    <a:pt x="6799" y="10734"/>
                    <a:pt x="6532" y="10734"/>
                  </a:cubicBezTo>
                  <a:cubicBezTo>
                    <a:pt x="6266" y="10734"/>
                    <a:pt x="5999" y="10699"/>
                    <a:pt x="5738" y="10629"/>
                  </a:cubicBezTo>
                  <a:lnTo>
                    <a:pt x="5738" y="10629"/>
                  </a:lnTo>
                  <a:cubicBezTo>
                    <a:pt x="5878" y="10849"/>
                    <a:pt x="6039" y="11091"/>
                    <a:pt x="6181" y="11313"/>
                  </a:cubicBezTo>
                  <a:cubicBezTo>
                    <a:pt x="6118" y="11323"/>
                    <a:pt x="6053" y="11328"/>
                    <a:pt x="5987" y="11328"/>
                  </a:cubicBezTo>
                  <a:cubicBezTo>
                    <a:pt x="5798" y="11328"/>
                    <a:pt x="5600" y="11287"/>
                    <a:pt x="5435" y="11212"/>
                  </a:cubicBezTo>
                  <a:cubicBezTo>
                    <a:pt x="5314" y="11152"/>
                    <a:pt x="5193" y="11050"/>
                    <a:pt x="5094" y="10951"/>
                  </a:cubicBezTo>
                  <a:lnTo>
                    <a:pt x="5094" y="10951"/>
                  </a:lnTo>
                  <a:cubicBezTo>
                    <a:pt x="5234" y="11212"/>
                    <a:pt x="5354" y="11474"/>
                    <a:pt x="5496" y="11735"/>
                  </a:cubicBezTo>
                  <a:cubicBezTo>
                    <a:pt x="5032" y="11735"/>
                    <a:pt x="4570" y="11534"/>
                    <a:pt x="4268" y="11171"/>
                  </a:cubicBezTo>
                  <a:cubicBezTo>
                    <a:pt x="4208" y="11493"/>
                    <a:pt x="4168" y="11796"/>
                    <a:pt x="4106" y="12118"/>
                  </a:cubicBezTo>
                  <a:cubicBezTo>
                    <a:pt x="3825" y="11917"/>
                    <a:pt x="3623" y="11614"/>
                    <a:pt x="3583" y="11273"/>
                  </a:cubicBezTo>
                  <a:cubicBezTo>
                    <a:pt x="3422" y="11493"/>
                    <a:pt x="3282" y="11735"/>
                    <a:pt x="3202" y="11976"/>
                  </a:cubicBezTo>
                  <a:cubicBezTo>
                    <a:pt x="2979" y="11675"/>
                    <a:pt x="2899" y="11273"/>
                    <a:pt x="2960" y="10910"/>
                  </a:cubicBezTo>
                  <a:lnTo>
                    <a:pt x="2960" y="10910"/>
                  </a:lnTo>
                  <a:cubicBezTo>
                    <a:pt x="2678" y="11031"/>
                    <a:pt x="2437" y="11192"/>
                    <a:pt x="2214" y="11413"/>
                  </a:cubicBezTo>
                  <a:cubicBezTo>
                    <a:pt x="2234" y="10921"/>
                    <a:pt x="2555" y="9666"/>
                    <a:pt x="1926" y="9666"/>
                  </a:cubicBezTo>
                  <a:cubicBezTo>
                    <a:pt x="1885" y="9666"/>
                    <a:pt x="1841" y="9671"/>
                    <a:pt x="1793" y="9682"/>
                  </a:cubicBezTo>
                  <a:cubicBezTo>
                    <a:pt x="1369" y="9783"/>
                    <a:pt x="907" y="10226"/>
                    <a:pt x="685" y="10588"/>
                  </a:cubicBezTo>
                  <a:cubicBezTo>
                    <a:pt x="322" y="11131"/>
                    <a:pt x="102" y="11756"/>
                    <a:pt x="0" y="12400"/>
                  </a:cubicBezTo>
                  <a:cubicBezTo>
                    <a:pt x="343" y="12258"/>
                    <a:pt x="665" y="12057"/>
                    <a:pt x="947" y="11836"/>
                  </a:cubicBezTo>
                  <a:lnTo>
                    <a:pt x="947" y="11836"/>
                  </a:lnTo>
                  <a:cubicBezTo>
                    <a:pt x="424" y="13104"/>
                    <a:pt x="504" y="14614"/>
                    <a:pt x="1148" y="15822"/>
                  </a:cubicBezTo>
                  <a:cubicBezTo>
                    <a:pt x="1409" y="15318"/>
                    <a:pt x="1672" y="14794"/>
                    <a:pt x="1913" y="14292"/>
                  </a:cubicBezTo>
                  <a:cubicBezTo>
                    <a:pt x="1933" y="15218"/>
                    <a:pt x="2235" y="16123"/>
                    <a:pt x="2738" y="16888"/>
                  </a:cubicBezTo>
                  <a:cubicBezTo>
                    <a:pt x="3000" y="16345"/>
                    <a:pt x="3221" y="15761"/>
                    <a:pt x="3363" y="15178"/>
                  </a:cubicBezTo>
                  <a:cubicBezTo>
                    <a:pt x="3564" y="16104"/>
                    <a:pt x="4208" y="16928"/>
                    <a:pt x="5053" y="17331"/>
                  </a:cubicBezTo>
                  <a:cubicBezTo>
                    <a:pt x="5113" y="16506"/>
                    <a:pt x="5053" y="15680"/>
                    <a:pt x="4852" y="14856"/>
                  </a:cubicBezTo>
                  <a:lnTo>
                    <a:pt x="4852" y="14856"/>
                  </a:lnTo>
                  <a:cubicBezTo>
                    <a:pt x="5416" y="15720"/>
                    <a:pt x="6321" y="16345"/>
                    <a:pt x="7308" y="16606"/>
                  </a:cubicBezTo>
                  <a:cubicBezTo>
                    <a:pt x="7187" y="15881"/>
                    <a:pt x="6945" y="15157"/>
                    <a:pt x="6602" y="14513"/>
                  </a:cubicBezTo>
                  <a:lnTo>
                    <a:pt x="6602" y="14513"/>
                  </a:lnTo>
                  <a:cubicBezTo>
                    <a:pt x="7145" y="14937"/>
                    <a:pt x="7846" y="15161"/>
                    <a:pt x="8546" y="15161"/>
                  </a:cubicBezTo>
                  <a:cubicBezTo>
                    <a:pt x="8677" y="15161"/>
                    <a:pt x="8808" y="15153"/>
                    <a:pt x="8937" y="15137"/>
                  </a:cubicBezTo>
                  <a:cubicBezTo>
                    <a:pt x="8999" y="15137"/>
                    <a:pt x="9079" y="15116"/>
                    <a:pt x="9119" y="15057"/>
                  </a:cubicBezTo>
                  <a:cubicBezTo>
                    <a:pt x="9160" y="14976"/>
                    <a:pt x="9139" y="14896"/>
                    <a:pt x="9098" y="14815"/>
                  </a:cubicBezTo>
                  <a:cubicBezTo>
                    <a:pt x="8817" y="14211"/>
                    <a:pt x="8435" y="13688"/>
                    <a:pt x="7971" y="13224"/>
                  </a:cubicBezTo>
                  <a:lnTo>
                    <a:pt x="7971" y="13224"/>
                  </a:lnTo>
                  <a:cubicBezTo>
                    <a:pt x="8437" y="13430"/>
                    <a:pt x="8949" y="13542"/>
                    <a:pt x="9457" y="13542"/>
                  </a:cubicBezTo>
                  <a:cubicBezTo>
                    <a:pt x="9696" y="13542"/>
                    <a:pt x="9934" y="13517"/>
                    <a:pt x="10166" y="13466"/>
                  </a:cubicBezTo>
                  <a:cubicBezTo>
                    <a:pt x="10327" y="13426"/>
                    <a:pt x="10507" y="13366"/>
                    <a:pt x="10507" y="13205"/>
                  </a:cubicBezTo>
                  <a:cubicBezTo>
                    <a:pt x="10507" y="13125"/>
                    <a:pt x="10467" y="13063"/>
                    <a:pt x="10427" y="12983"/>
                  </a:cubicBezTo>
                  <a:cubicBezTo>
                    <a:pt x="10045" y="12400"/>
                    <a:pt x="9643" y="11836"/>
                    <a:pt x="9219" y="11273"/>
                  </a:cubicBezTo>
                  <a:lnTo>
                    <a:pt x="9219" y="11273"/>
                  </a:lnTo>
                  <a:cubicBezTo>
                    <a:pt x="9270" y="11274"/>
                    <a:pt x="9321" y="11274"/>
                    <a:pt x="9372" y="11274"/>
                  </a:cubicBezTo>
                  <a:cubicBezTo>
                    <a:pt x="10488" y="11274"/>
                    <a:pt x="11602" y="11071"/>
                    <a:pt x="12641" y="10648"/>
                  </a:cubicBezTo>
                  <a:cubicBezTo>
                    <a:pt x="12077" y="10226"/>
                    <a:pt x="11514" y="9803"/>
                    <a:pt x="10971" y="9381"/>
                  </a:cubicBezTo>
                  <a:cubicBezTo>
                    <a:pt x="10870" y="9319"/>
                    <a:pt x="10770" y="9199"/>
                    <a:pt x="10829" y="9099"/>
                  </a:cubicBezTo>
                  <a:cubicBezTo>
                    <a:pt x="10870" y="9038"/>
                    <a:pt x="10950" y="9038"/>
                    <a:pt x="11031" y="9038"/>
                  </a:cubicBezTo>
                  <a:cubicBezTo>
                    <a:pt x="11138" y="9036"/>
                    <a:pt x="11244" y="9035"/>
                    <a:pt x="11351" y="9035"/>
                  </a:cubicBezTo>
                  <a:cubicBezTo>
                    <a:pt x="12550" y="9035"/>
                    <a:pt x="13733" y="9135"/>
                    <a:pt x="14916" y="9319"/>
                  </a:cubicBezTo>
                  <a:cubicBezTo>
                    <a:pt x="13950" y="8535"/>
                    <a:pt x="12963" y="7749"/>
                    <a:pt x="11978" y="6985"/>
                  </a:cubicBezTo>
                  <a:cubicBezTo>
                    <a:pt x="11796" y="6844"/>
                    <a:pt x="11594" y="6662"/>
                    <a:pt x="11594" y="6421"/>
                  </a:cubicBezTo>
                  <a:cubicBezTo>
                    <a:pt x="12143" y="6296"/>
                    <a:pt x="12707" y="6241"/>
                    <a:pt x="13272" y="6241"/>
                  </a:cubicBezTo>
                  <a:cubicBezTo>
                    <a:pt x="13619" y="6241"/>
                    <a:pt x="13967" y="6262"/>
                    <a:pt x="14312" y="6300"/>
                  </a:cubicBezTo>
                  <a:cubicBezTo>
                    <a:pt x="13325" y="5495"/>
                    <a:pt x="12380" y="4650"/>
                    <a:pt x="11494" y="3724"/>
                  </a:cubicBezTo>
                  <a:cubicBezTo>
                    <a:pt x="12098" y="3643"/>
                    <a:pt x="12681" y="3563"/>
                    <a:pt x="13285" y="3482"/>
                  </a:cubicBezTo>
                  <a:cubicBezTo>
                    <a:pt x="12783" y="3221"/>
                    <a:pt x="12340" y="2859"/>
                    <a:pt x="11997" y="2435"/>
                  </a:cubicBezTo>
                  <a:cubicBezTo>
                    <a:pt x="11937" y="2376"/>
                    <a:pt x="11897" y="2295"/>
                    <a:pt x="11897" y="2215"/>
                  </a:cubicBezTo>
                  <a:cubicBezTo>
                    <a:pt x="11897" y="2094"/>
                    <a:pt x="12018" y="2033"/>
                    <a:pt x="12118" y="1973"/>
                  </a:cubicBezTo>
                  <a:cubicBezTo>
                    <a:pt x="12556" y="1754"/>
                    <a:pt x="13044" y="1644"/>
                    <a:pt x="13533" y="1644"/>
                  </a:cubicBezTo>
                  <a:cubicBezTo>
                    <a:pt x="13672" y="1644"/>
                    <a:pt x="13812" y="1653"/>
                    <a:pt x="13950" y="1671"/>
                  </a:cubicBezTo>
                  <a:cubicBezTo>
                    <a:pt x="13486" y="1389"/>
                    <a:pt x="13024" y="1088"/>
                    <a:pt x="12601" y="766"/>
                  </a:cubicBezTo>
                  <a:cubicBezTo>
                    <a:pt x="12776" y="741"/>
                    <a:pt x="12951" y="723"/>
                    <a:pt x="13127" y="723"/>
                  </a:cubicBezTo>
                  <a:cubicBezTo>
                    <a:pt x="13233" y="723"/>
                    <a:pt x="13340" y="729"/>
                    <a:pt x="13446" y="745"/>
                  </a:cubicBezTo>
                  <a:cubicBezTo>
                    <a:pt x="12729" y="312"/>
                    <a:pt x="11890" y="1"/>
                    <a:pt x="11061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71"/>
            <p:cNvSpPr/>
            <p:nvPr/>
          </p:nvSpPr>
          <p:spPr>
            <a:xfrm>
              <a:off x="1211850" y="1417900"/>
              <a:ext cx="67450" cy="115875"/>
            </a:xfrm>
            <a:custGeom>
              <a:avLst/>
              <a:gdLst/>
              <a:ahLst/>
              <a:cxnLst/>
              <a:rect l="l" t="t" r="r" b="b"/>
              <a:pathLst>
                <a:path w="2698" h="4635" extrusionOk="0">
                  <a:moveTo>
                    <a:pt x="1" y="0"/>
                  </a:moveTo>
                  <a:lnTo>
                    <a:pt x="1" y="0"/>
                  </a:lnTo>
                  <a:cubicBezTo>
                    <a:pt x="20" y="886"/>
                    <a:pt x="100" y="1772"/>
                    <a:pt x="242" y="2636"/>
                  </a:cubicBezTo>
                  <a:cubicBezTo>
                    <a:pt x="323" y="3181"/>
                    <a:pt x="443" y="3744"/>
                    <a:pt x="745" y="4206"/>
                  </a:cubicBezTo>
                  <a:cubicBezTo>
                    <a:pt x="893" y="4429"/>
                    <a:pt x="1109" y="4635"/>
                    <a:pt x="1362" y="4635"/>
                  </a:cubicBezTo>
                  <a:cubicBezTo>
                    <a:pt x="1384" y="4635"/>
                    <a:pt x="1406" y="4633"/>
                    <a:pt x="1429" y="4630"/>
                  </a:cubicBezTo>
                  <a:cubicBezTo>
                    <a:pt x="1651" y="4590"/>
                    <a:pt x="1791" y="4388"/>
                    <a:pt x="1912" y="4206"/>
                  </a:cubicBezTo>
                  <a:cubicBezTo>
                    <a:pt x="2497" y="3221"/>
                    <a:pt x="2698" y="2032"/>
                    <a:pt x="2456" y="926"/>
                  </a:cubicBezTo>
                  <a:lnTo>
                    <a:pt x="2456" y="926"/>
                  </a:lnTo>
                  <a:cubicBezTo>
                    <a:pt x="2202" y="1129"/>
                    <a:pt x="1876" y="1228"/>
                    <a:pt x="1554" y="1228"/>
                  </a:cubicBezTo>
                  <a:cubicBezTo>
                    <a:pt x="1365" y="1228"/>
                    <a:pt x="1178" y="1194"/>
                    <a:pt x="1007" y="1127"/>
                  </a:cubicBezTo>
                  <a:cubicBezTo>
                    <a:pt x="524" y="926"/>
                    <a:pt x="162" y="503"/>
                    <a:pt x="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71"/>
            <p:cNvSpPr/>
            <p:nvPr/>
          </p:nvSpPr>
          <p:spPr>
            <a:xfrm>
              <a:off x="1322550" y="1489350"/>
              <a:ext cx="58400" cy="79925"/>
            </a:xfrm>
            <a:custGeom>
              <a:avLst/>
              <a:gdLst/>
              <a:ahLst/>
              <a:cxnLst/>
              <a:rect l="l" t="t" r="r" b="b"/>
              <a:pathLst>
                <a:path w="2336" h="3197" extrusionOk="0">
                  <a:moveTo>
                    <a:pt x="1651" y="1"/>
                  </a:moveTo>
                  <a:cubicBezTo>
                    <a:pt x="1590" y="382"/>
                    <a:pt x="1370" y="744"/>
                    <a:pt x="1007" y="906"/>
                  </a:cubicBezTo>
                  <a:cubicBezTo>
                    <a:pt x="905" y="954"/>
                    <a:pt x="792" y="977"/>
                    <a:pt x="678" y="977"/>
                  </a:cubicBezTo>
                  <a:cubicBezTo>
                    <a:pt x="412" y="977"/>
                    <a:pt x="142" y="850"/>
                    <a:pt x="1" y="624"/>
                  </a:cubicBezTo>
                  <a:lnTo>
                    <a:pt x="1" y="624"/>
                  </a:lnTo>
                  <a:cubicBezTo>
                    <a:pt x="242" y="1469"/>
                    <a:pt x="705" y="2274"/>
                    <a:pt x="1329" y="2899"/>
                  </a:cubicBezTo>
                  <a:cubicBezTo>
                    <a:pt x="1488" y="3041"/>
                    <a:pt x="1697" y="3197"/>
                    <a:pt x="1897" y="3197"/>
                  </a:cubicBezTo>
                  <a:cubicBezTo>
                    <a:pt x="1950" y="3197"/>
                    <a:pt x="2003" y="3185"/>
                    <a:pt x="2054" y="3160"/>
                  </a:cubicBezTo>
                  <a:cubicBezTo>
                    <a:pt x="2296" y="3060"/>
                    <a:pt x="2336" y="2738"/>
                    <a:pt x="2336" y="2476"/>
                  </a:cubicBezTo>
                  <a:cubicBezTo>
                    <a:pt x="2336" y="1611"/>
                    <a:pt x="2094" y="744"/>
                    <a:pt x="165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71"/>
            <p:cNvSpPr/>
            <p:nvPr/>
          </p:nvSpPr>
          <p:spPr>
            <a:xfrm>
              <a:off x="1397525" y="1523050"/>
              <a:ext cx="38250" cy="47575"/>
            </a:xfrm>
            <a:custGeom>
              <a:avLst/>
              <a:gdLst/>
              <a:ahLst/>
              <a:cxnLst/>
              <a:rect l="l" t="t" r="r" b="b"/>
              <a:pathLst>
                <a:path w="1530" h="1903" extrusionOk="0">
                  <a:moveTo>
                    <a:pt x="1369" y="0"/>
                  </a:moveTo>
                  <a:cubicBezTo>
                    <a:pt x="1269" y="282"/>
                    <a:pt x="1127" y="604"/>
                    <a:pt x="846" y="685"/>
                  </a:cubicBezTo>
                  <a:cubicBezTo>
                    <a:pt x="812" y="692"/>
                    <a:pt x="779" y="695"/>
                    <a:pt x="746" y="695"/>
                  </a:cubicBezTo>
                  <a:cubicBezTo>
                    <a:pt x="497" y="695"/>
                    <a:pt x="249" y="512"/>
                    <a:pt x="0" y="424"/>
                  </a:cubicBezTo>
                  <a:lnTo>
                    <a:pt x="0" y="424"/>
                  </a:lnTo>
                  <a:cubicBezTo>
                    <a:pt x="142" y="805"/>
                    <a:pt x="322" y="1168"/>
                    <a:pt x="545" y="1511"/>
                  </a:cubicBezTo>
                  <a:cubicBezTo>
                    <a:pt x="625" y="1632"/>
                    <a:pt x="725" y="1752"/>
                    <a:pt x="826" y="1833"/>
                  </a:cubicBezTo>
                  <a:cubicBezTo>
                    <a:pt x="905" y="1872"/>
                    <a:pt x="1001" y="1902"/>
                    <a:pt x="1092" y="1902"/>
                  </a:cubicBezTo>
                  <a:cubicBezTo>
                    <a:pt x="1140" y="1902"/>
                    <a:pt x="1187" y="1894"/>
                    <a:pt x="1229" y="1873"/>
                  </a:cubicBezTo>
                  <a:cubicBezTo>
                    <a:pt x="1430" y="1772"/>
                    <a:pt x="1470" y="1511"/>
                    <a:pt x="1490" y="1289"/>
                  </a:cubicBezTo>
                  <a:cubicBezTo>
                    <a:pt x="1511" y="867"/>
                    <a:pt x="1530" y="403"/>
                    <a:pt x="136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71"/>
            <p:cNvSpPr/>
            <p:nvPr/>
          </p:nvSpPr>
          <p:spPr>
            <a:xfrm>
              <a:off x="1347425" y="1650375"/>
              <a:ext cx="55150" cy="59525"/>
            </a:xfrm>
            <a:custGeom>
              <a:avLst/>
              <a:gdLst/>
              <a:ahLst/>
              <a:cxnLst/>
              <a:rect l="l" t="t" r="r" b="b"/>
              <a:pathLst>
                <a:path w="2206" h="2381" extrusionOk="0">
                  <a:moveTo>
                    <a:pt x="12" y="846"/>
                  </a:moveTo>
                  <a:lnTo>
                    <a:pt x="12" y="846"/>
                  </a:lnTo>
                  <a:cubicBezTo>
                    <a:pt x="1" y="899"/>
                    <a:pt x="14" y="946"/>
                    <a:pt x="44" y="985"/>
                  </a:cubicBezTo>
                  <a:lnTo>
                    <a:pt x="44" y="985"/>
                  </a:lnTo>
                  <a:cubicBezTo>
                    <a:pt x="32" y="939"/>
                    <a:pt x="22" y="893"/>
                    <a:pt x="12" y="846"/>
                  </a:cubicBezTo>
                  <a:close/>
                  <a:moveTo>
                    <a:pt x="917" y="1"/>
                  </a:moveTo>
                  <a:cubicBezTo>
                    <a:pt x="837" y="221"/>
                    <a:pt x="756" y="423"/>
                    <a:pt x="676" y="624"/>
                  </a:cubicBezTo>
                  <a:cubicBezTo>
                    <a:pt x="616" y="806"/>
                    <a:pt x="536" y="986"/>
                    <a:pt x="375" y="1067"/>
                  </a:cubicBezTo>
                  <a:cubicBezTo>
                    <a:pt x="344" y="1084"/>
                    <a:pt x="308" y="1092"/>
                    <a:pt x="270" y="1092"/>
                  </a:cubicBezTo>
                  <a:cubicBezTo>
                    <a:pt x="185" y="1092"/>
                    <a:pt x="93" y="1051"/>
                    <a:pt x="44" y="985"/>
                  </a:cubicBezTo>
                  <a:lnTo>
                    <a:pt x="44" y="985"/>
                  </a:lnTo>
                  <a:cubicBezTo>
                    <a:pt x="132" y="1336"/>
                    <a:pt x="284" y="1665"/>
                    <a:pt x="515" y="1933"/>
                  </a:cubicBezTo>
                  <a:cubicBezTo>
                    <a:pt x="772" y="2191"/>
                    <a:pt x="1131" y="2381"/>
                    <a:pt x="1498" y="2381"/>
                  </a:cubicBezTo>
                  <a:cubicBezTo>
                    <a:pt x="1533" y="2381"/>
                    <a:pt x="1567" y="2379"/>
                    <a:pt x="1602" y="2376"/>
                  </a:cubicBezTo>
                  <a:cubicBezTo>
                    <a:pt x="1743" y="2355"/>
                    <a:pt x="1883" y="2295"/>
                    <a:pt x="1985" y="2194"/>
                  </a:cubicBezTo>
                  <a:cubicBezTo>
                    <a:pt x="2125" y="2073"/>
                    <a:pt x="2165" y="1852"/>
                    <a:pt x="2165" y="1651"/>
                  </a:cubicBezTo>
                  <a:cubicBezTo>
                    <a:pt x="2206" y="1187"/>
                    <a:pt x="2106" y="704"/>
                    <a:pt x="1904" y="282"/>
                  </a:cubicBezTo>
                  <a:cubicBezTo>
                    <a:pt x="1864" y="463"/>
                    <a:pt x="1824" y="645"/>
                    <a:pt x="1763" y="846"/>
                  </a:cubicBezTo>
                  <a:cubicBezTo>
                    <a:pt x="1743" y="927"/>
                    <a:pt x="1703" y="1047"/>
                    <a:pt x="1602" y="1067"/>
                  </a:cubicBezTo>
                  <a:cubicBezTo>
                    <a:pt x="1594" y="1068"/>
                    <a:pt x="1586" y="1069"/>
                    <a:pt x="1579" y="1069"/>
                  </a:cubicBezTo>
                  <a:cubicBezTo>
                    <a:pt x="1487" y="1069"/>
                    <a:pt x="1397" y="959"/>
                    <a:pt x="1360" y="865"/>
                  </a:cubicBezTo>
                  <a:cubicBezTo>
                    <a:pt x="1220" y="584"/>
                    <a:pt x="1059" y="282"/>
                    <a:pt x="91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71"/>
            <p:cNvSpPr/>
            <p:nvPr/>
          </p:nvSpPr>
          <p:spPr>
            <a:xfrm>
              <a:off x="1418650" y="1682050"/>
              <a:ext cx="31225" cy="38800"/>
            </a:xfrm>
            <a:custGeom>
              <a:avLst/>
              <a:gdLst/>
              <a:ahLst/>
              <a:cxnLst/>
              <a:rect l="l" t="t" r="r" b="b"/>
              <a:pathLst>
                <a:path w="1249" h="1552" extrusionOk="0">
                  <a:moveTo>
                    <a:pt x="1" y="1"/>
                  </a:moveTo>
                  <a:lnTo>
                    <a:pt x="1" y="183"/>
                  </a:lnTo>
                  <a:cubicBezTo>
                    <a:pt x="41" y="787"/>
                    <a:pt x="443" y="1329"/>
                    <a:pt x="988" y="1552"/>
                  </a:cubicBezTo>
                  <a:cubicBezTo>
                    <a:pt x="1189" y="1128"/>
                    <a:pt x="1249" y="645"/>
                    <a:pt x="1168" y="183"/>
                  </a:cubicBezTo>
                  <a:lnTo>
                    <a:pt x="1168" y="183"/>
                  </a:lnTo>
                  <a:cubicBezTo>
                    <a:pt x="1028" y="242"/>
                    <a:pt x="1047" y="424"/>
                    <a:pt x="967" y="545"/>
                  </a:cubicBezTo>
                  <a:cubicBezTo>
                    <a:pt x="918" y="594"/>
                    <a:pt x="856" y="613"/>
                    <a:pt x="788" y="613"/>
                  </a:cubicBezTo>
                  <a:cubicBezTo>
                    <a:pt x="689" y="613"/>
                    <a:pt x="579" y="572"/>
                    <a:pt x="484" y="524"/>
                  </a:cubicBezTo>
                  <a:cubicBezTo>
                    <a:pt x="263" y="404"/>
                    <a:pt x="22" y="263"/>
                    <a:pt x="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71"/>
            <p:cNvSpPr/>
            <p:nvPr/>
          </p:nvSpPr>
          <p:spPr>
            <a:xfrm>
              <a:off x="1458900" y="1610600"/>
              <a:ext cx="104700" cy="150550"/>
            </a:xfrm>
            <a:custGeom>
              <a:avLst/>
              <a:gdLst/>
              <a:ahLst/>
              <a:cxnLst/>
              <a:rect l="l" t="t" r="r" b="b"/>
              <a:pathLst>
                <a:path w="4188" h="6022" extrusionOk="0">
                  <a:moveTo>
                    <a:pt x="3825" y="1"/>
                  </a:moveTo>
                  <a:cubicBezTo>
                    <a:pt x="3221" y="867"/>
                    <a:pt x="3202" y="1994"/>
                    <a:pt x="3060" y="3020"/>
                  </a:cubicBezTo>
                  <a:cubicBezTo>
                    <a:pt x="3041" y="3181"/>
                    <a:pt x="2980" y="3363"/>
                    <a:pt x="2840" y="3382"/>
                  </a:cubicBezTo>
                  <a:cubicBezTo>
                    <a:pt x="2829" y="3384"/>
                    <a:pt x="2818" y="3385"/>
                    <a:pt x="2808" y="3385"/>
                  </a:cubicBezTo>
                  <a:cubicBezTo>
                    <a:pt x="2680" y="3385"/>
                    <a:pt x="2573" y="3273"/>
                    <a:pt x="2518" y="3162"/>
                  </a:cubicBezTo>
                  <a:cubicBezTo>
                    <a:pt x="2276" y="2778"/>
                    <a:pt x="2054" y="2397"/>
                    <a:pt x="1853" y="1994"/>
                  </a:cubicBezTo>
                  <a:lnTo>
                    <a:pt x="1853" y="1994"/>
                  </a:lnTo>
                  <a:cubicBezTo>
                    <a:pt x="1893" y="2658"/>
                    <a:pt x="1853" y="3323"/>
                    <a:pt x="1713" y="3967"/>
                  </a:cubicBezTo>
                  <a:cubicBezTo>
                    <a:pt x="1713" y="4026"/>
                    <a:pt x="1692" y="4088"/>
                    <a:pt x="1632" y="4128"/>
                  </a:cubicBezTo>
                  <a:cubicBezTo>
                    <a:pt x="1612" y="4148"/>
                    <a:pt x="1582" y="4158"/>
                    <a:pt x="1547" y="4158"/>
                  </a:cubicBezTo>
                  <a:cubicBezTo>
                    <a:pt x="1511" y="4158"/>
                    <a:pt x="1471" y="4148"/>
                    <a:pt x="1431" y="4128"/>
                  </a:cubicBezTo>
                  <a:cubicBezTo>
                    <a:pt x="1209" y="4047"/>
                    <a:pt x="1088" y="3825"/>
                    <a:pt x="967" y="3624"/>
                  </a:cubicBezTo>
                  <a:cubicBezTo>
                    <a:pt x="846" y="3382"/>
                    <a:pt x="706" y="3121"/>
                    <a:pt x="565" y="2880"/>
                  </a:cubicBezTo>
                  <a:cubicBezTo>
                    <a:pt x="403" y="3282"/>
                    <a:pt x="242" y="3685"/>
                    <a:pt x="102" y="4107"/>
                  </a:cubicBezTo>
                  <a:cubicBezTo>
                    <a:pt x="1" y="4369"/>
                    <a:pt x="1" y="4691"/>
                    <a:pt x="162" y="4912"/>
                  </a:cubicBezTo>
                  <a:cubicBezTo>
                    <a:pt x="266" y="5046"/>
                    <a:pt x="447" y="5125"/>
                    <a:pt x="623" y="5125"/>
                  </a:cubicBezTo>
                  <a:cubicBezTo>
                    <a:pt x="686" y="5125"/>
                    <a:pt x="748" y="5115"/>
                    <a:pt x="806" y="5094"/>
                  </a:cubicBezTo>
                  <a:cubicBezTo>
                    <a:pt x="1048" y="5014"/>
                    <a:pt x="1189" y="4772"/>
                    <a:pt x="1189" y="4530"/>
                  </a:cubicBezTo>
                  <a:cubicBezTo>
                    <a:pt x="1511" y="4993"/>
                    <a:pt x="1833" y="5476"/>
                    <a:pt x="2155" y="5939"/>
                  </a:cubicBezTo>
                  <a:cubicBezTo>
                    <a:pt x="2175" y="5980"/>
                    <a:pt x="2196" y="5999"/>
                    <a:pt x="2236" y="6020"/>
                  </a:cubicBezTo>
                  <a:cubicBezTo>
                    <a:pt x="2242" y="6021"/>
                    <a:pt x="2248" y="6022"/>
                    <a:pt x="2254" y="6022"/>
                  </a:cubicBezTo>
                  <a:cubicBezTo>
                    <a:pt x="2343" y="6022"/>
                    <a:pt x="2397" y="5893"/>
                    <a:pt x="2397" y="5798"/>
                  </a:cubicBezTo>
                  <a:cubicBezTo>
                    <a:pt x="2397" y="5134"/>
                    <a:pt x="2397" y="4469"/>
                    <a:pt x="2336" y="3806"/>
                  </a:cubicBezTo>
                  <a:lnTo>
                    <a:pt x="2336" y="3806"/>
                  </a:lnTo>
                  <a:cubicBezTo>
                    <a:pt x="2537" y="3927"/>
                    <a:pt x="2738" y="4067"/>
                    <a:pt x="2920" y="4187"/>
                  </a:cubicBezTo>
                  <a:cubicBezTo>
                    <a:pt x="3041" y="4268"/>
                    <a:pt x="3162" y="4348"/>
                    <a:pt x="3283" y="4348"/>
                  </a:cubicBezTo>
                  <a:cubicBezTo>
                    <a:pt x="3584" y="4348"/>
                    <a:pt x="3705" y="3946"/>
                    <a:pt x="3745" y="3645"/>
                  </a:cubicBezTo>
                  <a:cubicBezTo>
                    <a:pt x="3784" y="3002"/>
                    <a:pt x="3823" y="2417"/>
                    <a:pt x="3663" y="1780"/>
                  </a:cubicBezTo>
                  <a:lnTo>
                    <a:pt x="3663" y="1780"/>
                  </a:lnTo>
                  <a:cubicBezTo>
                    <a:pt x="3697" y="1840"/>
                    <a:pt x="3777" y="1873"/>
                    <a:pt x="3859" y="1873"/>
                  </a:cubicBezTo>
                  <a:cubicBezTo>
                    <a:pt x="3941" y="1873"/>
                    <a:pt x="4024" y="1841"/>
                    <a:pt x="4067" y="1772"/>
                  </a:cubicBezTo>
                  <a:cubicBezTo>
                    <a:pt x="4188" y="1632"/>
                    <a:pt x="4147" y="1410"/>
                    <a:pt x="4107" y="1229"/>
                  </a:cubicBezTo>
                  <a:cubicBezTo>
                    <a:pt x="4007" y="827"/>
                    <a:pt x="3927" y="403"/>
                    <a:pt x="38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71"/>
            <p:cNvSpPr/>
            <p:nvPr/>
          </p:nvSpPr>
          <p:spPr>
            <a:xfrm>
              <a:off x="601425" y="1029600"/>
              <a:ext cx="304975" cy="115875"/>
            </a:xfrm>
            <a:custGeom>
              <a:avLst/>
              <a:gdLst/>
              <a:ahLst/>
              <a:cxnLst/>
              <a:rect l="l" t="t" r="r" b="b"/>
              <a:pathLst>
                <a:path w="12199" h="4635" extrusionOk="0">
                  <a:moveTo>
                    <a:pt x="7374" y="1"/>
                  </a:moveTo>
                  <a:cubicBezTo>
                    <a:pt x="7346" y="1"/>
                    <a:pt x="7317" y="5"/>
                    <a:pt x="7287" y="12"/>
                  </a:cubicBezTo>
                  <a:cubicBezTo>
                    <a:pt x="4772" y="315"/>
                    <a:pt x="1994" y="1241"/>
                    <a:pt x="1" y="2871"/>
                  </a:cubicBezTo>
                  <a:cubicBezTo>
                    <a:pt x="463" y="2733"/>
                    <a:pt x="924" y="2682"/>
                    <a:pt x="1386" y="2682"/>
                  </a:cubicBezTo>
                  <a:cubicBezTo>
                    <a:pt x="1870" y="2682"/>
                    <a:pt x="2355" y="2738"/>
                    <a:pt x="2840" y="2811"/>
                  </a:cubicBezTo>
                  <a:cubicBezTo>
                    <a:pt x="3664" y="2932"/>
                    <a:pt x="4469" y="3133"/>
                    <a:pt x="5295" y="3273"/>
                  </a:cubicBezTo>
                  <a:cubicBezTo>
                    <a:pt x="6039" y="3394"/>
                    <a:pt x="6764" y="3656"/>
                    <a:pt x="7489" y="3877"/>
                  </a:cubicBezTo>
                  <a:cubicBezTo>
                    <a:pt x="8455" y="4180"/>
                    <a:pt x="9421" y="4481"/>
                    <a:pt x="10408" y="4602"/>
                  </a:cubicBezTo>
                  <a:cubicBezTo>
                    <a:pt x="10558" y="4620"/>
                    <a:pt x="10712" y="4635"/>
                    <a:pt x="10864" y="4635"/>
                  </a:cubicBezTo>
                  <a:cubicBezTo>
                    <a:pt x="11039" y="4635"/>
                    <a:pt x="11212" y="4616"/>
                    <a:pt x="11374" y="4561"/>
                  </a:cubicBezTo>
                  <a:cubicBezTo>
                    <a:pt x="11737" y="4441"/>
                    <a:pt x="12018" y="4099"/>
                    <a:pt x="12118" y="3756"/>
                  </a:cubicBezTo>
                  <a:cubicBezTo>
                    <a:pt x="12199" y="3394"/>
                    <a:pt x="12078" y="3012"/>
                    <a:pt x="11576" y="2911"/>
                  </a:cubicBezTo>
                  <a:cubicBezTo>
                    <a:pt x="10730" y="2750"/>
                    <a:pt x="9904" y="2549"/>
                    <a:pt x="9160" y="2127"/>
                  </a:cubicBezTo>
                  <a:cubicBezTo>
                    <a:pt x="8436" y="1703"/>
                    <a:pt x="7811" y="1040"/>
                    <a:pt x="7590" y="214"/>
                  </a:cubicBezTo>
                  <a:cubicBezTo>
                    <a:pt x="7590" y="154"/>
                    <a:pt x="7569" y="93"/>
                    <a:pt x="7510" y="53"/>
                  </a:cubicBezTo>
                  <a:cubicBezTo>
                    <a:pt x="7471" y="15"/>
                    <a:pt x="7424" y="1"/>
                    <a:pt x="7374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71"/>
            <p:cNvSpPr/>
            <p:nvPr/>
          </p:nvSpPr>
          <p:spPr>
            <a:xfrm>
              <a:off x="612025" y="1028900"/>
              <a:ext cx="174125" cy="63950"/>
            </a:xfrm>
            <a:custGeom>
              <a:avLst/>
              <a:gdLst/>
              <a:ahLst/>
              <a:cxnLst/>
              <a:rect l="l" t="t" r="r" b="b"/>
              <a:pathLst>
                <a:path w="6965" h="2558" extrusionOk="0">
                  <a:moveTo>
                    <a:pt x="6884" y="0"/>
                  </a:moveTo>
                  <a:cubicBezTo>
                    <a:pt x="4469" y="282"/>
                    <a:pt x="1952" y="1068"/>
                    <a:pt x="0" y="2557"/>
                  </a:cubicBezTo>
                  <a:cubicBezTo>
                    <a:pt x="1952" y="1148"/>
                    <a:pt x="4509" y="322"/>
                    <a:pt x="6863" y="40"/>
                  </a:cubicBezTo>
                  <a:lnTo>
                    <a:pt x="6925" y="40"/>
                  </a:lnTo>
                  <a:cubicBezTo>
                    <a:pt x="6944" y="21"/>
                    <a:pt x="6965" y="21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71"/>
            <p:cNvSpPr/>
            <p:nvPr/>
          </p:nvSpPr>
          <p:spPr>
            <a:xfrm>
              <a:off x="785125" y="1028900"/>
              <a:ext cx="94625" cy="71000"/>
            </a:xfrm>
            <a:custGeom>
              <a:avLst/>
              <a:gdLst/>
              <a:ahLst/>
              <a:cxnLst/>
              <a:rect l="l" t="t" r="r" b="b"/>
              <a:pathLst>
                <a:path w="3785" h="2840" extrusionOk="0">
                  <a:moveTo>
                    <a:pt x="41" y="0"/>
                  </a:moveTo>
                  <a:cubicBezTo>
                    <a:pt x="41" y="21"/>
                    <a:pt x="20" y="21"/>
                    <a:pt x="1" y="40"/>
                  </a:cubicBezTo>
                  <a:lnTo>
                    <a:pt x="20" y="40"/>
                  </a:lnTo>
                  <a:cubicBezTo>
                    <a:pt x="41" y="21"/>
                    <a:pt x="60" y="21"/>
                    <a:pt x="60" y="0"/>
                  </a:cubicBezTo>
                  <a:close/>
                  <a:moveTo>
                    <a:pt x="503" y="866"/>
                  </a:moveTo>
                  <a:cubicBezTo>
                    <a:pt x="785" y="1409"/>
                    <a:pt x="1289" y="1833"/>
                    <a:pt x="1812" y="2155"/>
                  </a:cubicBezTo>
                  <a:cubicBezTo>
                    <a:pt x="2395" y="2477"/>
                    <a:pt x="3039" y="2678"/>
                    <a:pt x="3683" y="2839"/>
                  </a:cubicBezTo>
                  <a:cubicBezTo>
                    <a:pt x="3724" y="2818"/>
                    <a:pt x="3744" y="2818"/>
                    <a:pt x="3785" y="2818"/>
                  </a:cubicBezTo>
                  <a:cubicBezTo>
                    <a:pt x="3120" y="2597"/>
                    <a:pt x="2456" y="2477"/>
                    <a:pt x="1831" y="2114"/>
                  </a:cubicBezTo>
                  <a:cubicBezTo>
                    <a:pt x="1289" y="1812"/>
                    <a:pt x="825" y="1390"/>
                    <a:pt x="524" y="866"/>
                  </a:cubicBezTo>
                  <a:close/>
                </a:path>
              </a:pathLst>
            </a:custGeom>
            <a:solidFill>
              <a:srgbClr val="979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71"/>
            <p:cNvSpPr/>
            <p:nvPr/>
          </p:nvSpPr>
          <p:spPr>
            <a:xfrm>
              <a:off x="785600" y="1028900"/>
              <a:ext cx="12625" cy="21675"/>
            </a:xfrm>
            <a:custGeom>
              <a:avLst/>
              <a:gdLst/>
              <a:ahLst/>
              <a:cxnLst/>
              <a:rect l="l" t="t" r="r" b="b"/>
              <a:pathLst>
                <a:path w="505" h="867" extrusionOk="0">
                  <a:moveTo>
                    <a:pt x="41" y="0"/>
                  </a:moveTo>
                  <a:cubicBezTo>
                    <a:pt x="41" y="21"/>
                    <a:pt x="22" y="21"/>
                    <a:pt x="1" y="40"/>
                  </a:cubicBezTo>
                  <a:lnTo>
                    <a:pt x="22" y="40"/>
                  </a:lnTo>
                  <a:cubicBezTo>
                    <a:pt x="62" y="40"/>
                    <a:pt x="122" y="40"/>
                    <a:pt x="143" y="81"/>
                  </a:cubicBezTo>
                  <a:cubicBezTo>
                    <a:pt x="202" y="121"/>
                    <a:pt x="223" y="182"/>
                    <a:pt x="223" y="242"/>
                  </a:cubicBezTo>
                  <a:cubicBezTo>
                    <a:pt x="283" y="464"/>
                    <a:pt x="363" y="665"/>
                    <a:pt x="484" y="866"/>
                  </a:cubicBezTo>
                  <a:lnTo>
                    <a:pt x="505" y="866"/>
                  </a:lnTo>
                  <a:cubicBezTo>
                    <a:pt x="384" y="665"/>
                    <a:pt x="304" y="443"/>
                    <a:pt x="242" y="201"/>
                  </a:cubicBezTo>
                  <a:cubicBezTo>
                    <a:pt x="223" y="142"/>
                    <a:pt x="202" y="81"/>
                    <a:pt x="162" y="40"/>
                  </a:cubicBezTo>
                  <a:cubicBezTo>
                    <a:pt x="122" y="21"/>
                    <a:pt x="81" y="0"/>
                    <a:pt x="41" y="0"/>
                  </a:cubicBezTo>
                  <a:close/>
                </a:path>
              </a:pathLst>
            </a:custGeom>
            <a:solidFill>
              <a:srgbClr val="979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71"/>
            <p:cNvSpPr/>
            <p:nvPr/>
          </p:nvSpPr>
          <p:spPr>
            <a:xfrm>
              <a:off x="608000" y="1029900"/>
              <a:ext cx="269225" cy="72000"/>
            </a:xfrm>
            <a:custGeom>
              <a:avLst/>
              <a:gdLst/>
              <a:ahLst/>
              <a:cxnLst/>
              <a:rect l="l" t="t" r="r" b="b"/>
              <a:pathLst>
                <a:path w="10769" h="2880" extrusionOk="0">
                  <a:moveTo>
                    <a:pt x="7024" y="0"/>
                  </a:moveTo>
                  <a:cubicBezTo>
                    <a:pt x="4670" y="282"/>
                    <a:pt x="2113" y="1108"/>
                    <a:pt x="161" y="2517"/>
                  </a:cubicBezTo>
                  <a:cubicBezTo>
                    <a:pt x="100" y="2577"/>
                    <a:pt x="41" y="2617"/>
                    <a:pt x="0" y="2657"/>
                  </a:cubicBezTo>
                  <a:cubicBezTo>
                    <a:pt x="1107" y="2235"/>
                    <a:pt x="2314" y="2013"/>
                    <a:pt x="3503" y="2013"/>
                  </a:cubicBezTo>
                  <a:cubicBezTo>
                    <a:pt x="3825" y="2013"/>
                    <a:pt x="4126" y="2034"/>
                    <a:pt x="4429" y="2053"/>
                  </a:cubicBezTo>
                  <a:cubicBezTo>
                    <a:pt x="6219" y="2235"/>
                    <a:pt x="7971" y="2880"/>
                    <a:pt x="9743" y="2880"/>
                  </a:cubicBezTo>
                  <a:cubicBezTo>
                    <a:pt x="10084" y="2880"/>
                    <a:pt x="10427" y="2859"/>
                    <a:pt x="10768" y="2799"/>
                  </a:cubicBezTo>
                  <a:cubicBezTo>
                    <a:pt x="10124" y="2638"/>
                    <a:pt x="9480" y="2437"/>
                    <a:pt x="8897" y="2115"/>
                  </a:cubicBezTo>
                  <a:cubicBezTo>
                    <a:pt x="8374" y="1793"/>
                    <a:pt x="7870" y="1369"/>
                    <a:pt x="7588" y="826"/>
                  </a:cubicBezTo>
                  <a:cubicBezTo>
                    <a:pt x="7467" y="625"/>
                    <a:pt x="7387" y="424"/>
                    <a:pt x="7327" y="202"/>
                  </a:cubicBezTo>
                  <a:cubicBezTo>
                    <a:pt x="7327" y="142"/>
                    <a:pt x="7306" y="81"/>
                    <a:pt x="7247" y="41"/>
                  </a:cubicBezTo>
                  <a:cubicBezTo>
                    <a:pt x="7226" y="0"/>
                    <a:pt x="7166" y="0"/>
                    <a:pt x="7126" y="0"/>
                  </a:cubicBezTo>
                  <a:close/>
                </a:path>
              </a:pathLst>
            </a:custGeom>
            <a:solidFill>
              <a:srgbClr val="AEB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71"/>
            <p:cNvSpPr/>
            <p:nvPr/>
          </p:nvSpPr>
          <p:spPr>
            <a:xfrm>
              <a:off x="877725" y="982425"/>
              <a:ext cx="126900" cy="112100"/>
            </a:xfrm>
            <a:custGeom>
              <a:avLst/>
              <a:gdLst/>
              <a:ahLst/>
              <a:cxnLst/>
              <a:rect l="l" t="t" r="r" b="b"/>
              <a:pathLst>
                <a:path w="5076" h="4484" extrusionOk="0">
                  <a:moveTo>
                    <a:pt x="2416" y="1"/>
                  </a:moveTo>
                  <a:cubicBezTo>
                    <a:pt x="2063" y="1"/>
                    <a:pt x="1698" y="85"/>
                    <a:pt x="1348" y="270"/>
                  </a:cubicBezTo>
                  <a:cubicBezTo>
                    <a:pt x="846" y="531"/>
                    <a:pt x="443" y="994"/>
                    <a:pt x="221" y="1518"/>
                  </a:cubicBezTo>
                  <a:cubicBezTo>
                    <a:pt x="0" y="2081"/>
                    <a:pt x="81" y="2664"/>
                    <a:pt x="342" y="3168"/>
                  </a:cubicBezTo>
                  <a:cubicBezTo>
                    <a:pt x="739" y="3924"/>
                    <a:pt x="1578" y="4483"/>
                    <a:pt x="2445" y="4483"/>
                  </a:cubicBezTo>
                  <a:cubicBezTo>
                    <a:pt x="2502" y="4483"/>
                    <a:pt x="2560" y="4481"/>
                    <a:pt x="2617" y="4476"/>
                  </a:cubicBezTo>
                  <a:cubicBezTo>
                    <a:pt x="3462" y="4395"/>
                    <a:pt x="4267" y="3711"/>
                    <a:pt x="4528" y="2906"/>
                  </a:cubicBezTo>
                  <a:cubicBezTo>
                    <a:pt x="5076" y="1344"/>
                    <a:pt x="3833" y="1"/>
                    <a:pt x="2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71"/>
            <p:cNvSpPr/>
            <p:nvPr/>
          </p:nvSpPr>
          <p:spPr>
            <a:xfrm>
              <a:off x="874175" y="978800"/>
              <a:ext cx="128375" cy="119075"/>
            </a:xfrm>
            <a:custGeom>
              <a:avLst/>
              <a:gdLst/>
              <a:ahLst/>
              <a:cxnLst/>
              <a:rect l="l" t="t" r="r" b="b"/>
              <a:pathLst>
                <a:path w="5135" h="4763" extrusionOk="0">
                  <a:moveTo>
                    <a:pt x="2551" y="292"/>
                  </a:moveTo>
                  <a:cubicBezTo>
                    <a:pt x="3053" y="292"/>
                    <a:pt x="3550" y="469"/>
                    <a:pt x="3946" y="817"/>
                  </a:cubicBezTo>
                  <a:cubicBezTo>
                    <a:pt x="4611" y="1360"/>
                    <a:pt x="4831" y="2186"/>
                    <a:pt x="4550" y="3011"/>
                  </a:cubicBezTo>
                  <a:cubicBezTo>
                    <a:pt x="4268" y="3775"/>
                    <a:pt x="3503" y="4420"/>
                    <a:pt x="2738" y="4481"/>
                  </a:cubicBezTo>
                  <a:cubicBezTo>
                    <a:pt x="2682" y="4486"/>
                    <a:pt x="2626" y="4489"/>
                    <a:pt x="2569" y="4489"/>
                  </a:cubicBezTo>
                  <a:cubicBezTo>
                    <a:pt x="1795" y="4489"/>
                    <a:pt x="999" y="3984"/>
                    <a:pt x="604" y="3252"/>
                  </a:cubicBezTo>
                  <a:cubicBezTo>
                    <a:pt x="344" y="2750"/>
                    <a:pt x="303" y="2205"/>
                    <a:pt x="505" y="1722"/>
                  </a:cubicBezTo>
                  <a:cubicBezTo>
                    <a:pt x="706" y="1220"/>
                    <a:pt x="1087" y="796"/>
                    <a:pt x="1551" y="536"/>
                  </a:cubicBezTo>
                  <a:cubicBezTo>
                    <a:pt x="1868" y="373"/>
                    <a:pt x="2211" y="292"/>
                    <a:pt x="2551" y="292"/>
                  </a:cubicBezTo>
                  <a:close/>
                  <a:moveTo>
                    <a:pt x="2569" y="0"/>
                  </a:moveTo>
                  <a:cubicBezTo>
                    <a:pt x="2177" y="0"/>
                    <a:pt x="1780" y="97"/>
                    <a:pt x="1410" y="294"/>
                  </a:cubicBezTo>
                  <a:cubicBezTo>
                    <a:pt x="886" y="555"/>
                    <a:pt x="464" y="1038"/>
                    <a:pt x="242" y="1622"/>
                  </a:cubicBezTo>
                  <a:cubicBezTo>
                    <a:pt x="1" y="2186"/>
                    <a:pt x="41" y="2809"/>
                    <a:pt x="363" y="3373"/>
                  </a:cubicBezTo>
                  <a:cubicBezTo>
                    <a:pt x="806" y="4218"/>
                    <a:pt x="1691" y="4763"/>
                    <a:pt x="2577" y="4763"/>
                  </a:cubicBezTo>
                  <a:lnTo>
                    <a:pt x="2759" y="4763"/>
                  </a:lnTo>
                  <a:cubicBezTo>
                    <a:pt x="3624" y="4682"/>
                    <a:pt x="4509" y="3977"/>
                    <a:pt x="4812" y="3112"/>
                  </a:cubicBezTo>
                  <a:cubicBezTo>
                    <a:pt x="5134" y="2186"/>
                    <a:pt x="4872" y="1220"/>
                    <a:pt x="4147" y="595"/>
                  </a:cubicBezTo>
                  <a:cubicBezTo>
                    <a:pt x="3695" y="203"/>
                    <a:pt x="3137" y="0"/>
                    <a:pt x="256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71"/>
            <p:cNvSpPr/>
            <p:nvPr/>
          </p:nvSpPr>
          <p:spPr>
            <a:xfrm>
              <a:off x="910850" y="1011725"/>
              <a:ext cx="51175" cy="46450"/>
            </a:xfrm>
            <a:custGeom>
              <a:avLst/>
              <a:gdLst/>
              <a:ahLst/>
              <a:cxnLst/>
              <a:rect l="l" t="t" r="r" b="b"/>
              <a:pathLst>
                <a:path w="2047" h="1858" extrusionOk="0">
                  <a:moveTo>
                    <a:pt x="1197" y="1"/>
                  </a:moveTo>
                  <a:cubicBezTo>
                    <a:pt x="759" y="1"/>
                    <a:pt x="285" y="267"/>
                    <a:pt x="165" y="768"/>
                  </a:cubicBezTo>
                  <a:cubicBezTo>
                    <a:pt x="0" y="1434"/>
                    <a:pt x="542" y="1858"/>
                    <a:pt x="1081" y="1858"/>
                  </a:cubicBezTo>
                  <a:cubicBezTo>
                    <a:pt x="1536" y="1858"/>
                    <a:pt x="1989" y="1557"/>
                    <a:pt x="2017" y="848"/>
                  </a:cubicBezTo>
                  <a:cubicBezTo>
                    <a:pt x="2046" y="272"/>
                    <a:pt x="1640" y="1"/>
                    <a:pt x="119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2" name="Google Shape;5022;p71"/>
          <p:cNvGrpSpPr/>
          <p:nvPr/>
        </p:nvGrpSpPr>
        <p:grpSpPr>
          <a:xfrm>
            <a:off x="6654519" y="3148419"/>
            <a:ext cx="1805164" cy="1088864"/>
            <a:chOff x="238125" y="2342800"/>
            <a:chExt cx="2047600" cy="1235100"/>
          </a:xfrm>
        </p:grpSpPr>
        <p:sp>
          <p:nvSpPr>
            <p:cNvPr id="5023" name="Google Shape;5023;p71"/>
            <p:cNvSpPr/>
            <p:nvPr/>
          </p:nvSpPr>
          <p:spPr>
            <a:xfrm>
              <a:off x="400150" y="2342800"/>
              <a:ext cx="1885575" cy="891325"/>
            </a:xfrm>
            <a:custGeom>
              <a:avLst/>
              <a:gdLst/>
              <a:ahLst/>
              <a:cxnLst/>
              <a:rect l="l" t="t" r="r" b="b"/>
              <a:pathLst>
                <a:path w="75423" h="35653" extrusionOk="0">
                  <a:moveTo>
                    <a:pt x="75423" y="15318"/>
                  </a:moveTo>
                  <a:cubicBezTo>
                    <a:pt x="75423" y="15318"/>
                    <a:pt x="75423" y="15318"/>
                    <a:pt x="75423" y="15318"/>
                  </a:cubicBezTo>
                  <a:lnTo>
                    <a:pt x="75423" y="15318"/>
                  </a:lnTo>
                  <a:cubicBezTo>
                    <a:pt x="75423" y="15318"/>
                    <a:pt x="75423" y="15318"/>
                    <a:pt x="75423" y="15318"/>
                  </a:cubicBezTo>
                  <a:close/>
                  <a:moveTo>
                    <a:pt x="8006" y="0"/>
                  </a:moveTo>
                  <a:cubicBezTo>
                    <a:pt x="7981" y="0"/>
                    <a:pt x="7956" y="0"/>
                    <a:pt x="7931" y="1"/>
                  </a:cubicBezTo>
                  <a:cubicBezTo>
                    <a:pt x="6422" y="1"/>
                    <a:pt x="4912" y="463"/>
                    <a:pt x="3583" y="1147"/>
                  </a:cubicBezTo>
                  <a:cubicBezTo>
                    <a:pt x="2054" y="1952"/>
                    <a:pt x="1028" y="3079"/>
                    <a:pt x="121" y="4529"/>
                  </a:cubicBezTo>
                  <a:cubicBezTo>
                    <a:pt x="81" y="4609"/>
                    <a:pt x="21" y="4711"/>
                    <a:pt x="21" y="4791"/>
                  </a:cubicBezTo>
                  <a:cubicBezTo>
                    <a:pt x="0" y="4872"/>
                    <a:pt x="21" y="4952"/>
                    <a:pt x="21" y="5033"/>
                  </a:cubicBezTo>
                  <a:cubicBezTo>
                    <a:pt x="223" y="6219"/>
                    <a:pt x="564" y="7287"/>
                    <a:pt x="1087" y="8393"/>
                  </a:cubicBezTo>
                  <a:cubicBezTo>
                    <a:pt x="1329" y="8938"/>
                    <a:pt x="1611" y="9480"/>
                    <a:pt x="1873" y="10025"/>
                  </a:cubicBezTo>
                  <a:cubicBezTo>
                    <a:pt x="2074" y="10467"/>
                    <a:pt x="2517" y="11152"/>
                    <a:pt x="2517" y="11635"/>
                  </a:cubicBezTo>
                  <a:cubicBezTo>
                    <a:pt x="2960" y="12983"/>
                    <a:pt x="3140" y="14392"/>
                    <a:pt x="3403" y="15781"/>
                  </a:cubicBezTo>
                  <a:cubicBezTo>
                    <a:pt x="4409" y="21095"/>
                    <a:pt x="6624" y="25784"/>
                    <a:pt x="10588" y="29609"/>
                  </a:cubicBezTo>
                  <a:cubicBezTo>
                    <a:pt x="12139" y="31119"/>
                    <a:pt x="13970" y="32448"/>
                    <a:pt x="16084" y="32931"/>
                  </a:cubicBezTo>
                  <a:cubicBezTo>
                    <a:pt x="15935" y="32577"/>
                    <a:pt x="15735" y="32242"/>
                    <a:pt x="15469" y="31971"/>
                  </a:cubicBezTo>
                  <a:lnTo>
                    <a:pt x="15469" y="31971"/>
                  </a:lnTo>
                  <a:cubicBezTo>
                    <a:pt x="16912" y="33345"/>
                    <a:pt x="19515" y="33702"/>
                    <a:pt x="21377" y="34077"/>
                  </a:cubicBezTo>
                  <a:cubicBezTo>
                    <a:pt x="23602" y="34519"/>
                    <a:pt x="25864" y="34723"/>
                    <a:pt x="28111" y="34723"/>
                  </a:cubicBezTo>
                  <a:cubicBezTo>
                    <a:pt x="28222" y="34723"/>
                    <a:pt x="28332" y="34722"/>
                    <a:pt x="28443" y="34721"/>
                  </a:cubicBezTo>
                  <a:lnTo>
                    <a:pt x="28443" y="34721"/>
                  </a:lnTo>
                  <a:cubicBezTo>
                    <a:pt x="28261" y="34963"/>
                    <a:pt x="28081" y="35225"/>
                    <a:pt x="27899" y="35467"/>
                  </a:cubicBezTo>
                  <a:cubicBezTo>
                    <a:pt x="28310" y="35595"/>
                    <a:pt x="28736" y="35653"/>
                    <a:pt x="29163" y="35653"/>
                  </a:cubicBezTo>
                  <a:cubicBezTo>
                    <a:pt x="30011" y="35653"/>
                    <a:pt x="30866" y="35425"/>
                    <a:pt x="31643" y="35064"/>
                  </a:cubicBezTo>
                  <a:cubicBezTo>
                    <a:pt x="32810" y="34520"/>
                    <a:pt x="33816" y="33715"/>
                    <a:pt x="34823" y="32910"/>
                  </a:cubicBezTo>
                  <a:lnTo>
                    <a:pt x="34823" y="32910"/>
                  </a:lnTo>
                  <a:cubicBezTo>
                    <a:pt x="34823" y="33132"/>
                    <a:pt x="34804" y="33353"/>
                    <a:pt x="34804" y="33594"/>
                  </a:cubicBezTo>
                  <a:cubicBezTo>
                    <a:pt x="36086" y="33203"/>
                    <a:pt x="37396" y="33053"/>
                    <a:pt x="38720" y="33053"/>
                  </a:cubicBezTo>
                  <a:cubicBezTo>
                    <a:pt x="41615" y="33053"/>
                    <a:pt x="44578" y="33769"/>
                    <a:pt x="47464" y="34238"/>
                  </a:cubicBezTo>
                  <a:cubicBezTo>
                    <a:pt x="48046" y="34332"/>
                    <a:pt x="48644" y="34415"/>
                    <a:pt x="49234" y="34415"/>
                  </a:cubicBezTo>
                  <a:cubicBezTo>
                    <a:pt x="49786" y="34415"/>
                    <a:pt x="50330" y="34343"/>
                    <a:pt x="50845" y="34139"/>
                  </a:cubicBezTo>
                  <a:cubicBezTo>
                    <a:pt x="51046" y="34077"/>
                    <a:pt x="51248" y="33957"/>
                    <a:pt x="51328" y="33776"/>
                  </a:cubicBezTo>
                  <a:cubicBezTo>
                    <a:pt x="51530" y="33374"/>
                    <a:pt x="51108" y="32931"/>
                    <a:pt x="50745" y="32689"/>
                  </a:cubicBezTo>
                  <a:cubicBezTo>
                    <a:pt x="49235" y="31662"/>
                    <a:pt x="47646" y="30776"/>
                    <a:pt x="45995" y="29992"/>
                  </a:cubicBezTo>
                  <a:lnTo>
                    <a:pt x="45995" y="29992"/>
                  </a:lnTo>
                  <a:cubicBezTo>
                    <a:pt x="46590" y="30075"/>
                    <a:pt x="47195" y="30120"/>
                    <a:pt x="47797" y="30120"/>
                  </a:cubicBezTo>
                  <a:cubicBezTo>
                    <a:pt x="48070" y="30120"/>
                    <a:pt x="48342" y="30111"/>
                    <a:pt x="48612" y="30092"/>
                  </a:cubicBezTo>
                  <a:cubicBezTo>
                    <a:pt x="48792" y="30073"/>
                    <a:pt x="48993" y="30052"/>
                    <a:pt x="49095" y="29912"/>
                  </a:cubicBezTo>
                  <a:cubicBezTo>
                    <a:pt x="49356" y="29630"/>
                    <a:pt x="48974" y="29206"/>
                    <a:pt x="48631" y="29005"/>
                  </a:cubicBezTo>
                  <a:cubicBezTo>
                    <a:pt x="47525" y="28382"/>
                    <a:pt x="46417" y="27738"/>
                    <a:pt x="45311" y="27094"/>
                  </a:cubicBezTo>
                  <a:cubicBezTo>
                    <a:pt x="47082" y="27073"/>
                    <a:pt x="48792" y="26308"/>
                    <a:pt x="50182" y="25221"/>
                  </a:cubicBezTo>
                  <a:cubicBezTo>
                    <a:pt x="50826" y="24718"/>
                    <a:pt x="51430" y="24134"/>
                    <a:pt x="51972" y="23511"/>
                  </a:cubicBezTo>
                  <a:cubicBezTo>
                    <a:pt x="52356" y="23068"/>
                    <a:pt x="52818" y="22061"/>
                    <a:pt x="53322" y="21799"/>
                  </a:cubicBezTo>
                  <a:cubicBezTo>
                    <a:pt x="53538" y="21687"/>
                    <a:pt x="53852" y="21651"/>
                    <a:pt x="54199" y="21651"/>
                  </a:cubicBezTo>
                  <a:cubicBezTo>
                    <a:pt x="54850" y="21651"/>
                    <a:pt x="55619" y="21780"/>
                    <a:pt x="56079" y="21780"/>
                  </a:cubicBezTo>
                  <a:cubicBezTo>
                    <a:pt x="57025" y="21780"/>
                    <a:pt x="57951" y="21759"/>
                    <a:pt x="58897" y="21739"/>
                  </a:cubicBezTo>
                  <a:cubicBezTo>
                    <a:pt x="62721" y="21659"/>
                    <a:pt x="66545" y="21377"/>
                    <a:pt x="70351" y="20913"/>
                  </a:cubicBezTo>
                  <a:cubicBezTo>
                    <a:pt x="70673" y="20873"/>
                    <a:pt x="71014" y="20833"/>
                    <a:pt x="71236" y="20591"/>
                  </a:cubicBezTo>
                  <a:cubicBezTo>
                    <a:pt x="71478" y="20350"/>
                    <a:pt x="71457" y="19888"/>
                    <a:pt x="71135" y="19786"/>
                  </a:cubicBezTo>
                  <a:cubicBezTo>
                    <a:pt x="72363" y="19727"/>
                    <a:pt x="73571" y="19163"/>
                    <a:pt x="74396" y="18256"/>
                  </a:cubicBezTo>
                  <a:cubicBezTo>
                    <a:pt x="73531" y="18197"/>
                    <a:pt x="72665" y="18156"/>
                    <a:pt x="71800" y="18116"/>
                  </a:cubicBezTo>
                  <a:cubicBezTo>
                    <a:pt x="73389" y="17975"/>
                    <a:pt x="74878" y="16828"/>
                    <a:pt x="75423" y="15318"/>
                  </a:cubicBezTo>
                  <a:lnTo>
                    <a:pt x="75423" y="15318"/>
                  </a:lnTo>
                  <a:cubicBezTo>
                    <a:pt x="75394" y="15393"/>
                    <a:pt x="74715" y="15414"/>
                    <a:pt x="73911" y="15414"/>
                  </a:cubicBezTo>
                  <a:cubicBezTo>
                    <a:pt x="73422" y="15414"/>
                    <a:pt x="72887" y="15406"/>
                    <a:pt x="72423" y="15398"/>
                  </a:cubicBezTo>
                  <a:cubicBezTo>
                    <a:pt x="71819" y="15379"/>
                    <a:pt x="71357" y="15379"/>
                    <a:pt x="71215" y="15379"/>
                  </a:cubicBezTo>
                  <a:cubicBezTo>
                    <a:pt x="66183" y="15580"/>
                    <a:pt x="61191" y="16284"/>
                    <a:pt x="56159" y="16506"/>
                  </a:cubicBezTo>
                  <a:cubicBezTo>
                    <a:pt x="51046" y="16727"/>
                    <a:pt x="45955" y="16686"/>
                    <a:pt x="40842" y="16807"/>
                  </a:cubicBezTo>
                  <a:cubicBezTo>
                    <a:pt x="40683" y="16809"/>
                    <a:pt x="40527" y="16811"/>
                    <a:pt x="40374" y="16811"/>
                  </a:cubicBezTo>
                  <a:cubicBezTo>
                    <a:pt x="39202" y="16811"/>
                    <a:pt x="38163" y="16718"/>
                    <a:pt x="37077" y="16184"/>
                  </a:cubicBezTo>
                  <a:cubicBezTo>
                    <a:pt x="35770" y="15519"/>
                    <a:pt x="34461" y="14915"/>
                    <a:pt x="33193" y="14231"/>
                  </a:cubicBezTo>
                  <a:cubicBezTo>
                    <a:pt x="29428" y="12198"/>
                    <a:pt x="25786" y="9904"/>
                    <a:pt x="22324" y="7387"/>
                  </a:cubicBezTo>
                  <a:cubicBezTo>
                    <a:pt x="20995" y="6421"/>
                    <a:pt x="19686" y="5395"/>
                    <a:pt x="18379" y="4408"/>
                  </a:cubicBezTo>
                  <a:cubicBezTo>
                    <a:pt x="17069" y="3422"/>
                    <a:pt x="15660" y="2556"/>
                    <a:pt x="14192" y="1831"/>
                  </a:cubicBezTo>
                  <a:cubicBezTo>
                    <a:pt x="12261" y="897"/>
                    <a:pt x="10174" y="0"/>
                    <a:pt x="8006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71"/>
            <p:cNvSpPr/>
            <p:nvPr/>
          </p:nvSpPr>
          <p:spPr>
            <a:xfrm>
              <a:off x="655300" y="2845000"/>
              <a:ext cx="828800" cy="224475"/>
            </a:xfrm>
            <a:custGeom>
              <a:avLst/>
              <a:gdLst/>
              <a:ahLst/>
              <a:cxnLst/>
              <a:rect l="l" t="t" r="r" b="b"/>
              <a:pathLst>
                <a:path w="33152" h="8979" extrusionOk="0">
                  <a:moveTo>
                    <a:pt x="3603" y="1"/>
                  </a:moveTo>
                  <a:cubicBezTo>
                    <a:pt x="3562" y="543"/>
                    <a:pt x="2979" y="906"/>
                    <a:pt x="2435" y="906"/>
                  </a:cubicBezTo>
                  <a:cubicBezTo>
                    <a:pt x="2395" y="906"/>
                    <a:pt x="2355" y="906"/>
                    <a:pt x="2295" y="886"/>
                  </a:cubicBezTo>
                  <a:cubicBezTo>
                    <a:pt x="1711" y="825"/>
                    <a:pt x="1208" y="444"/>
                    <a:pt x="744" y="81"/>
                  </a:cubicBezTo>
                  <a:lnTo>
                    <a:pt x="744" y="81"/>
                  </a:lnTo>
                  <a:cubicBezTo>
                    <a:pt x="986" y="564"/>
                    <a:pt x="1208" y="1107"/>
                    <a:pt x="986" y="1590"/>
                  </a:cubicBezTo>
                  <a:cubicBezTo>
                    <a:pt x="865" y="1832"/>
                    <a:pt x="583" y="1952"/>
                    <a:pt x="342" y="1952"/>
                  </a:cubicBezTo>
                  <a:cubicBezTo>
                    <a:pt x="202" y="1952"/>
                    <a:pt x="81" y="1933"/>
                    <a:pt x="0" y="1853"/>
                  </a:cubicBezTo>
                  <a:lnTo>
                    <a:pt x="0" y="1853"/>
                  </a:lnTo>
                  <a:cubicBezTo>
                    <a:pt x="342" y="2497"/>
                    <a:pt x="543" y="3200"/>
                    <a:pt x="624" y="3906"/>
                  </a:cubicBezTo>
                  <a:cubicBezTo>
                    <a:pt x="483" y="3885"/>
                    <a:pt x="363" y="3865"/>
                    <a:pt x="221" y="3845"/>
                  </a:cubicBezTo>
                  <a:lnTo>
                    <a:pt x="221" y="3845"/>
                  </a:lnTo>
                  <a:cubicBezTo>
                    <a:pt x="363" y="4247"/>
                    <a:pt x="483" y="4671"/>
                    <a:pt x="543" y="5093"/>
                  </a:cubicBezTo>
                  <a:cubicBezTo>
                    <a:pt x="1066" y="5857"/>
                    <a:pt x="1611" y="6622"/>
                    <a:pt x="2194" y="7368"/>
                  </a:cubicBezTo>
                  <a:cubicBezTo>
                    <a:pt x="2215" y="7207"/>
                    <a:pt x="2194" y="7006"/>
                    <a:pt x="2134" y="6845"/>
                  </a:cubicBezTo>
                  <a:cubicBezTo>
                    <a:pt x="1892" y="5737"/>
                    <a:pt x="1630" y="4630"/>
                    <a:pt x="1369" y="3523"/>
                  </a:cubicBezTo>
                  <a:lnTo>
                    <a:pt x="1369" y="3523"/>
                  </a:lnTo>
                  <a:cubicBezTo>
                    <a:pt x="1691" y="4046"/>
                    <a:pt x="2134" y="4510"/>
                    <a:pt x="2657" y="4851"/>
                  </a:cubicBezTo>
                  <a:cubicBezTo>
                    <a:pt x="2757" y="4932"/>
                    <a:pt x="2878" y="4993"/>
                    <a:pt x="3020" y="4993"/>
                  </a:cubicBezTo>
                  <a:lnTo>
                    <a:pt x="3079" y="4993"/>
                  </a:lnTo>
                  <a:cubicBezTo>
                    <a:pt x="3664" y="4851"/>
                    <a:pt x="3060" y="3764"/>
                    <a:pt x="3543" y="3442"/>
                  </a:cubicBezTo>
                  <a:lnTo>
                    <a:pt x="3543" y="3442"/>
                  </a:lnTo>
                  <a:cubicBezTo>
                    <a:pt x="4005" y="4027"/>
                    <a:pt x="4529" y="4550"/>
                    <a:pt x="5132" y="4993"/>
                  </a:cubicBezTo>
                  <a:cubicBezTo>
                    <a:pt x="5374" y="5173"/>
                    <a:pt x="5677" y="5355"/>
                    <a:pt x="5978" y="5355"/>
                  </a:cubicBezTo>
                  <a:lnTo>
                    <a:pt x="6058" y="5355"/>
                  </a:lnTo>
                  <a:cubicBezTo>
                    <a:pt x="6380" y="5315"/>
                    <a:pt x="6683" y="4932"/>
                    <a:pt x="6522" y="4650"/>
                  </a:cubicBezTo>
                  <a:lnTo>
                    <a:pt x="6522" y="4650"/>
                  </a:lnTo>
                  <a:cubicBezTo>
                    <a:pt x="8092" y="5999"/>
                    <a:pt x="10105" y="6864"/>
                    <a:pt x="12177" y="7065"/>
                  </a:cubicBezTo>
                  <a:cubicBezTo>
                    <a:pt x="12097" y="6381"/>
                    <a:pt x="11957" y="5696"/>
                    <a:pt x="11796" y="5012"/>
                  </a:cubicBezTo>
                  <a:lnTo>
                    <a:pt x="11796" y="5012"/>
                  </a:lnTo>
                  <a:cubicBezTo>
                    <a:pt x="12218" y="5495"/>
                    <a:pt x="12701" y="5999"/>
                    <a:pt x="13326" y="6059"/>
                  </a:cubicBezTo>
                  <a:lnTo>
                    <a:pt x="13425" y="6059"/>
                  </a:lnTo>
                  <a:cubicBezTo>
                    <a:pt x="14029" y="6059"/>
                    <a:pt x="14654" y="5415"/>
                    <a:pt x="14351" y="4891"/>
                  </a:cubicBezTo>
                  <a:lnTo>
                    <a:pt x="14351" y="4891"/>
                  </a:lnTo>
                  <a:cubicBezTo>
                    <a:pt x="14553" y="4952"/>
                    <a:pt x="14754" y="4993"/>
                    <a:pt x="14955" y="5033"/>
                  </a:cubicBezTo>
                  <a:cubicBezTo>
                    <a:pt x="14936" y="4650"/>
                    <a:pt x="14976" y="4268"/>
                    <a:pt x="15097" y="3906"/>
                  </a:cubicBezTo>
                  <a:cubicBezTo>
                    <a:pt x="15519" y="4228"/>
                    <a:pt x="15942" y="4569"/>
                    <a:pt x="16364" y="4912"/>
                  </a:cubicBezTo>
                  <a:cubicBezTo>
                    <a:pt x="16525" y="5033"/>
                    <a:pt x="16686" y="5154"/>
                    <a:pt x="16887" y="5154"/>
                  </a:cubicBezTo>
                  <a:lnTo>
                    <a:pt x="16908" y="5154"/>
                  </a:lnTo>
                  <a:cubicBezTo>
                    <a:pt x="17110" y="5154"/>
                    <a:pt x="17290" y="4912"/>
                    <a:pt x="17169" y="4751"/>
                  </a:cubicBezTo>
                  <a:lnTo>
                    <a:pt x="17169" y="4751"/>
                  </a:lnTo>
                  <a:cubicBezTo>
                    <a:pt x="18358" y="5999"/>
                    <a:pt x="19907" y="6904"/>
                    <a:pt x="21598" y="7287"/>
                  </a:cubicBezTo>
                  <a:cubicBezTo>
                    <a:pt x="21799" y="7347"/>
                    <a:pt x="22021" y="7387"/>
                    <a:pt x="22242" y="7387"/>
                  </a:cubicBezTo>
                  <a:cubicBezTo>
                    <a:pt x="22564" y="7387"/>
                    <a:pt x="22866" y="7307"/>
                    <a:pt x="23068" y="7086"/>
                  </a:cubicBezTo>
                  <a:cubicBezTo>
                    <a:pt x="23551" y="6603"/>
                    <a:pt x="23288" y="5798"/>
                    <a:pt x="23007" y="5173"/>
                  </a:cubicBezTo>
                  <a:lnTo>
                    <a:pt x="23007" y="5173"/>
                  </a:lnTo>
                  <a:cubicBezTo>
                    <a:pt x="23390" y="5476"/>
                    <a:pt x="23771" y="5777"/>
                    <a:pt x="24174" y="6099"/>
                  </a:cubicBezTo>
                  <a:cubicBezTo>
                    <a:pt x="24295" y="6200"/>
                    <a:pt x="24416" y="6300"/>
                    <a:pt x="24577" y="6300"/>
                  </a:cubicBezTo>
                  <a:cubicBezTo>
                    <a:pt x="24598" y="6300"/>
                    <a:pt x="24598" y="6321"/>
                    <a:pt x="24617" y="6321"/>
                  </a:cubicBezTo>
                  <a:cubicBezTo>
                    <a:pt x="25100" y="6321"/>
                    <a:pt x="25180" y="5556"/>
                    <a:pt x="25040" y="5052"/>
                  </a:cubicBezTo>
                  <a:lnTo>
                    <a:pt x="25040" y="5052"/>
                  </a:lnTo>
                  <a:cubicBezTo>
                    <a:pt x="25725" y="5677"/>
                    <a:pt x="26530" y="6139"/>
                    <a:pt x="27395" y="6461"/>
                  </a:cubicBezTo>
                  <a:cubicBezTo>
                    <a:pt x="27617" y="6542"/>
                    <a:pt x="27878" y="6622"/>
                    <a:pt x="28119" y="6622"/>
                  </a:cubicBezTo>
                  <a:cubicBezTo>
                    <a:pt x="28240" y="6622"/>
                    <a:pt x="28341" y="6603"/>
                    <a:pt x="28441" y="6582"/>
                  </a:cubicBezTo>
                  <a:cubicBezTo>
                    <a:pt x="28784" y="6461"/>
                    <a:pt x="29066" y="6080"/>
                    <a:pt x="28924" y="5758"/>
                  </a:cubicBezTo>
                  <a:lnTo>
                    <a:pt x="28924" y="5758"/>
                  </a:lnTo>
                  <a:cubicBezTo>
                    <a:pt x="30153" y="6724"/>
                    <a:pt x="31300" y="7811"/>
                    <a:pt x="32346" y="8978"/>
                  </a:cubicBezTo>
                  <a:cubicBezTo>
                    <a:pt x="32528" y="8978"/>
                    <a:pt x="32689" y="8957"/>
                    <a:pt x="32870" y="8957"/>
                  </a:cubicBezTo>
                  <a:cubicBezTo>
                    <a:pt x="32971" y="8957"/>
                    <a:pt x="33052" y="8957"/>
                    <a:pt x="33151" y="8978"/>
                  </a:cubicBezTo>
                  <a:cubicBezTo>
                    <a:pt x="31823" y="7186"/>
                    <a:pt x="30153" y="5656"/>
                    <a:pt x="28221" y="4550"/>
                  </a:cubicBezTo>
                  <a:lnTo>
                    <a:pt x="28221" y="4550"/>
                  </a:lnTo>
                  <a:cubicBezTo>
                    <a:pt x="28361" y="4952"/>
                    <a:pt x="28382" y="5597"/>
                    <a:pt x="27958" y="5637"/>
                  </a:cubicBezTo>
                  <a:lnTo>
                    <a:pt x="27918" y="5637"/>
                  </a:lnTo>
                  <a:cubicBezTo>
                    <a:pt x="27697" y="5637"/>
                    <a:pt x="27536" y="5455"/>
                    <a:pt x="27395" y="5294"/>
                  </a:cubicBezTo>
                  <a:cubicBezTo>
                    <a:pt x="26992" y="4832"/>
                    <a:pt x="26610" y="4368"/>
                    <a:pt x="26208" y="3925"/>
                  </a:cubicBezTo>
                  <a:lnTo>
                    <a:pt x="26208" y="3925"/>
                  </a:lnTo>
                  <a:cubicBezTo>
                    <a:pt x="26388" y="4188"/>
                    <a:pt x="26147" y="4569"/>
                    <a:pt x="25845" y="4650"/>
                  </a:cubicBezTo>
                  <a:cubicBezTo>
                    <a:pt x="25765" y="4650"/>
                    <a:pt x="25704" y="4671"/>
                    <a:pt x="25644" y="4671"/>
                  </a:cubicBezTo>
                  <a:cubicBezTo>
                    <a:pt x="25403" y="4671"/>
                    <a:pt x="25161" y="4569"/>
                    <a:pt x="24939" y="4448"/>
                  </a:cubicBezTo>
                  <a:cubicBezTo>
                    <a:pt x="24053" y="3986"/>
                    <a:pt x="23309" y="3262"/>
                    <a:pt x="22805" y="2416"/>
                  </a:cubicBezTo>
                  <a:lnTo>
                    <a:pt x="22805" y="2416"/>
                  </a:lnTo>
                  <a:cubicBezTo>
                    <a:pt x="22866" y="2798"/>
                    <a:pt x="22866" y="3221"/>
                    <a:pt x="22826" y="3603"/>
                  </a:cubicBezTo>
                  <a:cubicBezTo>
                    <a:pt x="22805" y="3724"/>
                    <a:pt x="22765" y="3865"/>
                    <a:pt x="22684" y="3946"/>
                  </a:cubicBezTo>
                  <a:cubicBezTo>
                    <a:pt x="22625" y="4006"/>
                    <a:pt x="22523" y="4027"/>
                    <a:pt x="22443" y="4027"/>
                  </a:cubicBezTo>
                  <a:cubicBezTo>
                    <a:pt x="22343" y="4027"/>
                    <a:pt x="22242" y="3986"/>
                    <a:pt x="22142" y="3965"/>
                  </a:cubicBezTo>
                  <a:cubicBezTo>
                    <a:pt x="21296" y="3664"/>
                    <a:pt x="20532" y="3141"/>
                    <a:pt x="19947" y="2456"/>
                  </a:cubicBezTo>
                  <a:lnTo>
                    <a:pt x="19947" y="2456"/>
                  </a:lnTo>
                  <a:lnTo>
                    <a:pt x="20491" y="3965"/>
                  </a:lnTo>
                  <a:cubicBezTo>
                    <a:pt x="19907" y="3785"/>
                    <a:pt x="19383" y="3423"/>
                    <a:pt x="19021" y="2940"/>
                  </a:cubicBezTo>
                  <a:lnTo>
                    <a:pt x="19021" y="2940"/>
                  </a:lnTo>
                  <a:cubicBezTo>
                    <a:pt x="19243" y="3342"/>
                    <a:pt x="19445" y="3764"/>
                    <a:pt x="19606" y="4188"/>
                  </a:cubicBezTo>
                  <a:cubicBezTo>
                    <a:pt x="19665" y="4349"/>
                    <a:pt x="19705" y="4550"/>
                    <a:pt x="19606" y="4690"/>
                  </a:cubicBezTo>
                  <a:cubicBezTo>
                    <a:pt x="19544" y="4770"/>
                    <a:pt x="19445" y="4811"/>
                    <a:pt x="19324" y="4811"/>
                  </a:cubicBezTo>
                  <a:cubicBezTo>
                    <a:pt x="19203" y="4811"/>
                    <a:pt x="19061" y="4770"/>
                    <a:pt x="18941" y="4711"/>
                  </a:cubicBezTo>
                  <a:cubicBezTo>
                    <a:pt x="17512" y="4107"/>
                    <a:pt x="16243" y="3120"/>
                    <a:pt x="15317" y="1872"/>
                  </a:cubicBezTo>
                  <a:lnTo>
                    <a:pt x="15317" y="1872"/>
                  </a:lnTo>
                  <a:cubicBezTo>
                    <a:pt x="15459" y="2114"/>
                    <a:pt x="15237" y="2456"/>
                    <a:pt x="14955" y="2497"/>
                  </a:cubicBezTo>
                  <a:lnTo>
                    <a:pt x="14896" y="2497"/>
                  </a:lnTo>
                  <a:cubicBezTo>
                    <a:pt x="14654" y="2497"/>
                    <a:pt x="14432" y="2336"/>
                    <a:pt x="14311" y="2114"/>
                  </a:cubicBezTo>
                  <a:lnTo>
                    <a:pt x="14311" y="2114"/>
                  </a:lnTo>
                  <a:cubicBezTo>
                    <a:pt x="14432" y="2376"/>
                    <a:pt x="14472" y="2637"/>
                    <a:pt x="14432" y="2919"/>
                  </a:cubicBezTo>
                  <a:cubicBezTo>
                    <a:pt x="13949" y="2798"/>
                    <a:pt x="13506" y="2516"/>
                    <a:pt x="13205" y="2134"/>
                  </a:cubicBezTo>
                  <a:lnTo>
                    <a:pt x="13205" y="2134"/>
                  </a:lnTo>
                  <a:cubicBezTo>
                    <a:pt x="13345" y="2516"/>
                    <a:pt x="13446" y="2940"/>
                    <a:pt x="13487" y="3342"/>
                  </a:cubicBezTo>
                  <a:cubicBezTo>
                    <a:pt x="13506" y="3503"/>
                    <a:pt x="13506" y="3704"/>
                    <a:pt x="13366" y="3785"/>
                  </a:cubicBezTo>
                  <a:cubicBezTo>
                    <a:pt x="13326" y="3825"/>
                    <a:pt x="13285" y="3825"/>
                    <a:pt x="13224" y="3825"/>
                  </a:cubicBezTo>
                  <a:cubicBezTo>
                    <a:pt x="13144" y="3825"/>
                    <a:pt x="13044" y="3785"/>
                    <a:pt x="12942" y="3745"/>
                  </a:cubicBezTo>
                  <a:cubicBezTo>
                    <a:pt x="12239" y="3402"/>
                    <a:pt x="11574" y="2919"/>
                    <a:pt x="11031" y="2355"/>
                  </a:cubicBezTo>
                  <a:lnTo>
                    <a:pt x="11031" y="2355"/>
                  </a:lnTo>
                  <a:cubicBezTo>
                    <a:pt x="11192" y="2658"/>
                    <a:pt x="10991" y="3060"/>
                    <a:pt x="10688" y="3200"/>
                  </a:cubicBezTo>
                  <a:cubicBezTo>
                    <a:pt x="10548" y="3262"/>
                    <a:pt x="10387" y="3281"/>
                    <a:pt x="10245" y="3281"/>
                  </a:cubicBezTo>
                  <a:cubicBezTo>
                    <a:pt x="10044" y="3281"/>
                    <a:pt x="9863" y="3241"/>
                    <a:pt x="9681" y="3200"/>
                  </a:cubicBezTo>
                  <a:cubicBezTo>
                    <a:pt x="8414" y="2878"/>
                    <a:pt x="7266" y="2114"/>
                    <a:pt x="6482" y="1067"/>
                  </a:cubicBezTo>
                  <a:lnTo>
                    <a:pt x="6482" y="1067"/>
                  </a:lnTo>
                  <a:cubicBezTo>
                    <a:pt x="6501" y="1349"/>
                    <a:pt x="6541" y="1651"/>
                    <a:pt x="6442" y="1933"/>
                  </a:cubicBezTo>
                  <a:cubicBezTo>
                    <a:pt x="6361" y="2194"/>
                    <a:pt x="6119" y="2436"/>
                    <a:pt x="5838" y="2436"/>
                  </a:cubicBezTo>
                  <a:cubicBezTo>
                    <a:pt x="5838" y="2436"/>
                    <a:pt x="5817" y="2416"/>
                    <a:pt x="5797" y="2416"/>
                  </a:cubicBezTo>
                  <a:cubicBezTo>
                    <a:pt x="5636" y="2395"/>
                    <a:pt x="5495" y="2315"/>
                    <a:pt x="5374" y="2215"/>
                  </a:cubicBezTo>
                  <a:cubicBezTo>
                    <a:pt x="4609" y="1630"/>
                    <a:pt x="3986" y="866"/>
                    <a:pt x="3603" y="1"/>
                  </a:cubicBezTo>
                  <a:close/>
                </a:path>
              </a:pathLst>
            </a:custGeom>
            <a:solidFill>
              <a:srgbClr val="C45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71"/>
            <p:cNvSpPr/>
            <p:nvPr/>
          </p:nvSpPr>
          <p:spPr>
            <a:xfrm>
              <a:off x="533525" y="2895325"/>
              <a:ext cx="45800" cy="84575"/>
            </a:xfrm>
            <a:custGeom>
              <a:avLst/>
              <a:gdLst/>
              <a:ahLst/>
              <a:cxnLst/>
              <a:rect l="l" t="t" r="r" b="b"/>
              <a:pathLst>
                <a:path w="1832" h="3383" extrusionOk="0">
                  <a:moveTo>
                    <a:pt x="0" y="1"/>
                  </a:moveTo>
                  <a:cubicBezTo>
                    <a:pt x="443" y="1249"/>
                    <a:pt x="966" y="2395"/>
                    <a:pt x="1831" y="3382"/>
                  </a:cubicBezTo>
                  <a:cubicBezTo>
                    <a:pt x="1127" y="2315"/>
                    <a:pt x="524" y="1187"/>
                    <a:pt x="0" y="1"/>
                  </a:cubicBezTo>
                  <a:close/>
                </a:path>
              </a:pathLst>
            </a:custGeom>
            <a:solidFill>
              <a:srgbClr val="CF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71"/>
            <p:cNvSpPr/>
            <p:nvPr/>
          </p:nvSpPr>
          <p:spPr>
            <a:xfrm>
              <a:off x="531500" y="2874675"/>
              <a:ext cx="72500" cy="127850"/>
            </a:xfrm>
            <a:custGeom>
              <a:avLst/>
              <a:gdLst/>
              <a:ahLst/>
              <a:cxnLst/>
              <a:rect l="l" t="t" r="r" b="b"/>
              <a:pathLst>
                <a:path w="2900" h="5114" extrusionOk="0">
                  <a:moveTo>
                    <a:pt x="162" y="1"/>
                  </a:moveTo>
                  <a:cubicBezTo>
                    <a:pt x="122" y="202"/>
                    <a:pt x="60" y="384"/>
                    <a:pt x="1" y="585"/>
                  </a:cubicBezTo>
                  <a:cubicBezTo>
                    <a:pt x="20" y="666"/>
                    <a:pt x="60" y="746"/>
                    <a:pt x="81" y="827"/>
                  </a:cubicBezTo>
                  <a:cubicBezTo>
                    <a:pt x="605" y="2013"/>
                    <a:pt x="1208" y="3141"/>
                    <a:pt x="1912" y="4208"/>
                  </a:cubicBezTo>
                  <a:cubicBezTo>
                    <a:pt x="2194" y="4530"/>
                    <a:pt x="2516" y="4831"/>
                    <a:pt x="2878" y="5113"/>
                  </a:cubicBezTo>
                  <a:cubicBezTo>
                    <a:pt x="2878" y="4912"/>
                    <a:pt x="2899" y="4711"/>
                    <a:pt x="2899" y="4509"/>
                  </a:cubicBezTo>
                  <a:lnTo>
                    <a:pt x="2899" y="4509"/>
                  </a:lnTo>
                  <a:cubicBezTo>
                    <a:pt x="2838" y="4550"/>
                    <a:pt x="2779" y="4550"/>
                    <a:pt x="2738" y="4550"/>
                  </a:cubicBezTo>
                  <a:cubicBezTo>
                    <a:pt x="2456" y="4550"/>
                    <a:pt x="2134" y="4308"/>
                    <a:pt x="1993" y="4026"/>
                  </a:cubicBezTo>
                  <a:cubicBezTo>
                    <a:pt x="1812" y="3645"/>
                    <a:pt x="1751" y="3141"/>
                    <a:pt x="1389" y="2880"/>
                  </a:cubicBezTo>
                  <a:cubicBezTo>
                    <a:pt x="1007" y="2255"/>
                    <a:pt x="704" y="1571"/>
                    <a:pt x="463" y="867"/>
                  </a:cubicBezTo>
                  <a:cubicBezTo>
                    <a:pt x="342" y="585"/>
                    <a:pt x="242" y="303"/>
                    <a:pt x="162" y="1"/>
                  </a:cubicBezTo>
                  <a:close/>
                </a:path>
              </a:pathLst>
            </a:custGeom>
            <a:solidFill>
              <a:srgbClr val="C45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71"/>
            <p:cNvSpPr/>
            <p:nvPr/>
          </p:nvSpPr>
          <p:spPr>
            <a:xfrm>
              <a:off x="785125" y="3140375"/>
              <a:ext cx="583225" cy="93625"/>
            </a:xfrm>
            <a:custGeom>
              <a:avLst/>
              <a:gdLst/>
              <a:ahLst/>
              <a:cxnLst/>
              <a:rect l="l" t="t" r="r" b="b"/>
              <a:pathLst>
                <a:path w="23329" h="3745" extrusionOk="0">
                  <a:moveTo>
                    <a:pt x="1" y="0"/>
                  </a:moveTo>
                  <a:cubicBezTo>
                    <a:pt x="60" y="62"/>
                    <a:pt x="121" y="121"/>
                    <a:pt x="181" y="202"/>
                  </a:cubicBezTo>
                  <a:cubicBezTo>
                    <a:pt x="302" y="282"/>
                    <a:pt x="403" y="363"/>
                    <a:pt x="524" y="443"/>
                  </a:cubicBezTo>
                  <a:cubicBezTo>
                    <a:pt x="342" y="303"/>
                    <a:pt x="162" y="161"/>
                    <a:pt x="1" y="0"/>
                  </a:cubicBezTo>
                  <a:close/>
                  <a:moveTo>
                    <a:pt x="23309" y="1149"/>
                  </a:moveTo>
                  <a:cubicBezTo>
                    <a:pt x="22000" y="1149"/>
                    <a:pt x="20693" y="1289"/>
                    <a:pt x="19405" y="1691"/>
                  </a:cubicBezTo>
                  <a:cubicBezTo>
                    <a:pt x="20693" y="1289"/>
                    <a:pt x="22000" y="1149"/>
                    <a:pt x="23329" y="1149"/>
                  </a:cubicBezTo>
                  <a:close/>
                  <a:moveTo>
                    <a:pt x="19424" y="1007"/>
                  </a:moveTo>
                  <a:lnTo>
                    <a:pt x="19424" y="1007"/>
                  </a:lnTo>
                  <a:cubicBezTo>
                    <a:pt x="18417" y="1812"/>
                    <a:pt x="17411" y="2617"/>
                    <a:pt x="16244" y="3161"/>
                  </a:cubicBezTo>
                  <a:cubicBezTo>
                    <a:pt x="15479" y="3524"/>
                    <a:pt x="14614" y="3744"/>
                    <a:pt x="13769" y="3744"/>
                  </a:cubicBezTo>
                  <a:cubicBezTo>
                    <a:pt x="14614" y="3744"/>
                    <a:pt x="15479" y="3524"/>
                    <a:pt x="16264" y="3161"/>
                  </a:cubicBezTo>
                  <a:cubicBezTo>
                    <a:pt x="17411" y="2617"/>
                    <a:pt x="18438" y="1812"/>
                    <a:pt x="19424" y="1007"/>
                  </a:cubicBezTo>
                  <a:close/>
                </a:path>
              </a:pathLst>
            </a:custGeom>
            <a:solidFill>
              <a:srgbClr val="CF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71"/>
            <p:cNvSpPr/>
            <p:nvPr/>
          </p:nvSpPr>
          <p:spPr>
            <a:xfrm>
              <a:off x="603975" y="2980350"/>
              <a:ext cx="874600" cy="253650"/>
            </a:xfrm>
            <a:custGeom>
              <a:avLst/>
              <a:gdLst/>
              <a:ahLst/>
              <a:cxnLst/>
              <a:rect l="l" t="t" r="r" b="b"/>
              <a:pathLst>
                <a:path w="34984" h="10146" extrusionOk="0">
                  <a:moveTo>
                    <a:pt x="0" y="1"/>
                  </a:moveTo>
                  <a:lnTo>
                    <a:pt x="0" y="282"/>
                  </a:lnTo>
                  <a:cubicBezTo>
                    <a:pt x="41" y="263"/>
                    <a:pt x="100" y="242"/>
                    <a:pt x="140" y="183"/>
                  </a:cubicBezTo>
                  <a:cubicBezTo>
                    <a:pt x="261" y="927"/>
                    <a:pt x="623" y="1651"/>
                    <a:pt x="1168" y="2195"/>
                  </a:cubicBezTo>
                  <a:cubicBezTo>
                    <a:pt x="1308" y="2115"/>
                    <a:pt x="1409" y="1973"/>
                    <a:pt x="1450" y="1812"/>
                  </a:cubicBezTo>
                  <a:cubicBezTo>
                    <a:pt x="1731" y="2759"/>
                    <a:pt x="2355" y="3583"/>
                    <a:pt x="3140" y="4147"/>
                  </a:cubicBezTo>
                  <a:cubicBezTo>
                    <a:pt x="3221" y="3967"/>
                    <a:pt x="3200" y="3725"/>
                    <a:pt x="3100" y="3564"/>
                  </a:cubicBezTo>
                  <a:lnTo>
                    <a:pt x="3100" y="3564"/>
                  </a:lnTo>
                  <a:cubicBezTo>
                    <a:pt x="3441" y="4107"/>
                    <a:pt x="3865" y="4590"/>
                    <a:pt x="4348" y="5013"/>
                  </a:cubicBezTo>
                  <a:cubicBezTo>
                    <a:pt x="4448" y="5094"/>
                    <a:pt x="4590" y="5134"/>
                    <a:pt x="4710" y="5134"/>
                  </a:cubicBezTo>
                  <a:cubicBezTo>
                    <a:pt x="4850" y="5134"/>
                    <a:pt x="4952" y="5073"/>
                    <a:pt x="4931" y="4952"/>
                  </a:cubicBezTo>
                  <a:lnTo>
                    <a:pt x="4931" y="4952"/>
                  </a:lnTo>
                  <a:cubicBezTo>
                    <a:pt x="5293" y="5496"/>
                    <a:pt x="5797" y="5980"/>
                    <a:pt x="6361" y="6342"/>
                  </a:cubicBezTo>
                  <a:cubicBezTo>
                    <a:pt x="6401" y="6120"/>
                    <a:pt x="6461" y="5918"/>
                    <a:pt x="6501" y="5717"/>
                  </a:cubicBezTo>
                  <a:cubicBezTo>
                    <a:pt x="6783" y="6039"/>
                    <a:pt x="7086" y="6342"/>
                    <a:pt x="7427" y="6603"/>
                  </a:cubicBezTo>
                  <a:cubicBezTo>
                    <a:pt x="7367" y="6522"/>
                    <a:pt x="7306" y="6463"/>
                    <a:pt x="7247" y="6401"/>
                  </a:cubicBezTo>
                  <a:lnTo>
                    <a:pt x="7247" y="6401"/>
                  </a:lnTo>
                  <a:cubicBezTo>
                    <a:pt x="7408" y="6562"/>
                    <a:pt x="7588" y="6704"/>
                    <a:pt x="7770" y="6844"/>
                  </a:cubicBezTo>
                  <a:cubicBezTo>
                    <a:pt x="9359" y="7891"/>
                    <a:pt x="11372" y="8194"/>
                    <a:pt x="13245" y="8575"/>
                  </a:cubicBezTo>
                  <a:cubicBezTo>
                    <a:pt x="15398" y="8999"/>
                    <a:pt x="17612" y="9219"/>
                    <a:pt x="19807" y="9219"/>
                  </a:cubicBezTo>
                  <a:lnTo>
                    <a:pt x="20309" y="9219"/>
                  </a:lnTo>
                  <a:cubicBezTo>
                    <a:pt x="20129" y="9461"/>
                    <a:pt x="19947" y="9723"/>
                    <a:pt x="19767" y="9965"/>
                  </a:cubicBezTo>
                  <a:cubicBezTo>
                    <a:pt x="20169" y="10086"/>
                    <a:pt x="20591" y="10145"/>
                    <a:pt x="21015" y="10145"/>
                  </a:cubicBezTo>
                  <a:cubicBezTo>
                    <a:pt x="21860" y="10145"/>
                    <a:pt x="22725" y="9925"/>
                    <a:pt x="23490" y="9562"/>
                  </a:cubicBezTo>
                  <a:cubicBezTo>
                    <a:pt x="24657" y="9018"/>
                    <a:pt x="25663" y="8213"/>
                    <a:pt x="26670" y="7408"/>
                  </a:cubicBezTo>
                  <a:lnTo>
                    <a:pt x="26691" y="7408"/>
                  </a:lnTo>
                  <a:cubicBezTo>
                    <a:pt x="26670" y="7630"/>
                    <a:pt x="26670" y="7851"/>
                    <a:pt x="26651" y="8092"/>
                  </a:cubicBezTo>
                  <a:cubicBezTo>
                    <a:pt x="27939" y="7690"/>
                    <a:pt x="29246" y="7550"/>
                    <a:pt x="30555" y="7550"/>
                  </a:cubicBezTo>
                  <a:lnTo>
                    <a:pt x="30575" y="7550"/>
                  </a:lnTo>
                  <a:cubicBezTo>
                    <a:pt x="32024" y="7550"/>
                    <a:pt x="33514" y="7730"/>
                    <a:pt x="34984" y="7971"/>
                  </a:cubicBezTo>
                  <a:cubicBezTo>
                    <a:pt x="33534" y="7690"/>
                    <a:pt x="32085" y="7368"/>
                    <a:pt x="30655" y="6986"/>
                  </a:cubicBezTo>
                  <a:cubicBezTo>
                    <a:pt x="31541" y="6925"/>
                    <a:pt x="32427" y="6905"/>
                    <a:pt x="33333" y="6905"/>
                  </a:cubicBezTo>
                  <a:lnTo>
                    <a:pt x="34480" y="6905"/>
                  </a:lnTo>
                  <a:cubicBezTo>
                    <a:pt x="33172" y="6522"/>
                    <a:pt x="31863" y="6120"/>
                    <a:pt x="30575" y="5738"/>
                  </a:cubicBezTo>
                  <a:cubicBezTo>
                    <a:pt x="29045" y="5395"/>
                    <a:pt x="27496" y="5134"/>
                    <a:pt x="25966" y="4852"/>
                  </a:cubicBezTo>
                  <a:lnTo>
                    <a:pt x="25966" y="4852"/>
                  </a:lnTo>
                  <a:cubicBezTo>
                    <a:pt x="26208" y="5174"/>
                    <a:pt x="26509" y="5476"/>
                    <a:pt x="26852" y="5738"/>
                  </a:cubicBezTo>
                  <a:cubicBezTo>
                    <a:pt x="26670" y="5757"/>
                    <a:pt x="26489" y="5778"/>
                    <a:pt x="26328" y="5778"/>
                  </a:cubicBezTo>
                  <a:cubicBezTo>
                    <a:pt x="25362" y="5778"/>
                    <a:pt x="24517" y="5355"/>
                    <a:pt x="23570" y="5174"/>
                  </a:cubicBezTo>
                  <a:cubicBezTo>
                    <a:pt x="23510" y="5153"/>
                    <a:pt x="23430" y="5153"/>
                    <a:pt x="23349" y="5153"/>
                  </a:cubicBezTo>
                  <a:cubicBezTo>
                    <a:pt x="22625" y="5153"/>
                    <a:pt x="21638" y="5677"/>
                    <a:pt x="22201" y="6482"/>
                  </a:cubicBezTo>
                  <a:cubicBezTo>
                    <a:pt x="22242" y="6543"/>
                    <a:pt x="22303" y="6603"/>
                    <a:pt x="22303" y="6683"/>
                  </a:cubicBezTo>
                  <a:cubicBezTo>
                    <a:pt x="22303" y="6785"/>
                    <a:pt x="22182" y="6844"/>
                    <a:pt x="22061" y="6844"/>
                  </a:cubicBezTo>
                  <a:cubicBezTo>
                    <a:pt x="22000" y="6844"/>
                    <a:pt x="21940" y="6825"/>
                    <a:pt x="21879" y="6804"/>
                  </a:cubicBezTo>
                  <a:cubicBezTo>
                    <a:pt x="21356" y="6643"/>
                    <a:pt x="20833" y="6422"/>
                    <a:pt x="20330" y="6141"/>
                  </a:cubicBezTo>
                  <a:cubicBezTo>
                    <a:pt x="20169" y="6060"/>
                    <a:pt x="19987" y="5959"/>
                    <a:pt x="19807" y="5939"/>
                  </a:cubicBezTo>
                  <a:lnTo>
                    <a:pt x="19786" y="5939"/>
                  </a:lnTo>
                  <a:cubicBezTo>
                    <a:pt x="19606" y="5939"/>
                    <a:pt x="19404" y="6060"/>
                    <a:pt x="19364" y="6240"/>
                  </a:cubicBezTo>
                  <a:cubicBezTo>
                    <a:pt x="19324" y="6503"/>
                    <a:pt x="19625" y="6804"/>
                    <a:pt x="19444" y="6986"/>
                  </a:cubicBezTo>
                  <a:cubicBezTo>
                    <a:pt x="19404" y="7046"/>
                    <a:pt x="19343" y="7067"/>
                    <a:pt x="19283" y="7067"/>
                  </a:cubicBezTo>
                  <a:cubicBezTo>
                    <a:pt x="19182" y="7067"/>
                    <a:pt x="19061" y="7005"/>
                    <a:pt x="18961" y="6946"/>
                  </a:cubicBezTo>
                  <a:cubicBezTo>
                    <a:pt x="18156" y="6442"/>
                    <a:pt x="17330" y="5959"/>
                    <a:pt x="16525" y="5456"/>
                  </a:cubicBezTo>
                  <a:cubicBezTo>
                    <a:pt x="16122" y="5215"/>
                    <a:pt x="15680" y="4952"/>
                    <a:pt x="15217" y="4952"/>
                  </a:cubicBezTo>
                  <a:cubicBezTo>
                    <a:pt x="15156" y="4952"/>
                    <a:pt x="15097" y="4952"/>
                    <a:pt x="15056" y="4973"/>
                  </a:cubicBezTo>
                  <a:cubicBezTo>
                    <a:pt x="14533" y="5033"/>
                    <a:pt x="14050" y="5658"/>
                    <a:pt x="14351" y="6100"/>
                  </a:cubicBezTo>
                  <a:cubicBezTo>
                    <a:pt x="14211" y="6141"/>
                    <a:pt x="14069" y="6181"/>
                    <a:pt x="13949" y="6181"/>
                  </a:cubicBezTo>
                  <a:cubicBezTo>
                    <a:pt x="13245" y="6181"/>
                    <a:pt x="12561" y="5577"/>
                    <a:pt x="11855" y="5315"/>
                  </a:cubicBezTo>
                  <a:cubicBezTo>
                    <a:pt x="11796" y="5295"/>
                    <a:pt x="11734" y="5274"/>
                    <a:pt x="11675" y="5274"/>
                  </a:cubicBezTo>
                  <a:lnTo>
                    <a:pt x="11614" y="5274"/>
                  </a:lnTo>
                  <a:cubicBezTo>
                    <a:pt x="11313" y="5335"/>
                    <a:pt x="11393" y="5798"/>
                    <a:pt x="11554" y="6060"/>
                  </a:cubicBezTo>
                  <a:cubicBezTo>
                    <a:pt x="11474" y="6141"/>
                    <a:pt x="11372" y="6160"/>
                    <a:pt x="11272" y="6160"/>
                  </a:cubicBezTo>
                  <a:cubicBezTo>
                    <a:pt x="11071" y="6160"/>
                    <a:pt x="10829" y="6039"/>
                    <a:pt x="10647" y="5918"/>
                  </a:cubicBezTo>
                  <a:cubicBezTo>
                    <a:pt x="9681" y="5315"/>
                    <a:pt x="8715" y="4691"/>
                    <a:pt x="7770" y="4067"/>
                  </a:cubicBezTo>
                  <a:lnTo>
                    <a:pt x="7770" y="4067"/>
                  </a:lnTo>
                  <a:cubicBezTo>
                    <a:pt x="7749" y="4450"/>
                    <a:pt x="7770" y="4831"/>
                    <a:pt x="7789" y="5215"/>
                  </a:cubicBezTo>
                  <a:cubicBezTo>
                    <a:pt x="6380" y="4410"/>
                    <a:pt x="5253" y="3242"/>
                    <a:pt x="4247" y="1954"/>
                  </a:cubicBezTo>
                  <a:cubicBezTo>
                    <a:pt x="4227" y="2034"/>
                    <a:pt x="4206" y="2094"/>
                    <a:pt x="4166" y="2155"/>
                  </a:cubicBezTo>
                  <a:cubicBezTo>
                    <a:pt x="4066" y="2316"/>
                    <a:pt x="3884" y="2376"/>
                    <a:pt x="3704" y="2376"/>
                  </a:cubicBezTo>
                  <a:cubicBezTo>
                    <a:pt x="3482" y="2376"/>
                    <a:pt x="3200" y="2276"/>
                    <a:pt x="2999" y="2155"/>
                  </a:cubicBezTo>
                  <a:cubicBezTo>
                    <a:pt x="1912" y="1571"/>
                    <a:pt x="905" y="846"/>
                    <a:pt x="0" y="1"/>
                  </a:cubicBezTo>
                  <a:close/>
                </a:path>
              </a:pathLst>
            </a:custGeom>
            <a:solidFill>
              <a:srgbClr val="C45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71"/>
            <p:cNvSpPr/>
            <p:nvPr/>
          </p:nvSpPr>
          <p:spPr>
            <a:xfrm>
              <a:off x="543050" y="2896325"/>
              <a:ext cx="167100" cy="143425"/>
            </a:xfrm>
            <a:custGeom>
              <a:avLst/>
              <a:gdLst/>
              <a:ahLst/>
              <a:cxnLst/>
              <a:rect l="l" t="t" r="r" b="b"/>
              <a:pathLst>
                <a:path w="6684" h="5737" extrusionOk="0">
                  <a:moveTo>
                    <a:pt x="1" y="1"/>
                  </a:moveTo>
                  <a:cubicBezTo>
                    <a:pt x="242" y="705"/>
                    <a:pt x="545" y="1389"/>
                    <a:pt x="927" y="2014"/>
                  </a:cubicBezTo>
                  <a:cubicBezTo>
                    <a:pt x="1289" y="2275"/>
                    <a:pt x="1350" y="2779"/>
                    <a:pt x="1531" y="3160"/>
                  </a:cubicBezTo>
                  <a:cubicBezTo>
                    <a:pt x="1672" y="3442"/>
                    <a:pt x="1994" y="3684"/>
                    <a:pt x="2276" y="3684"/>
                  </a:cubicBezTo>
                  <a:cubicBezTo>
                    <a:pt x="2317" y="3684"/>
                    <a:pt x="2376" y="3684"/>
                    <a:pt x="2437" y="3643"/>
                  </a:cubicBezTo>
                  <a:lnTo>
                    <a:pt x="2437" y="3362"/>
                  </a:lnTo>
                  <a:cubicBezTo>
                    <a:pt x="3342" y="4207"/>
                    <a:pt x="4349" y="4932"/>
                    <a:pt x="5436" y="5516"/>
                  </a:cubicBezTo>
                  <a:cubicBezTo>
                    <a:pt x="5637" y="5637"/>
                    <a:pt x="5919" y="5737"/>
                    <a:pt x="6141" y="5737"/>
                  </a:cubicBezTo>
                  <a:cubicBezTo>
                    <a:pt x="6321" y="5737"/>
                    <a:pt x="6503" y="5677"/>
                    <a:pt x="6603" y="5516"/>
                  </a:cubicBezTo>
                  <a:cubicBezTo>
                    <a:pt x="6643" y="5455"/>
                    <a:pt x="6664" y="5395"/>
                    <a:pt x="6684" y="5315"/>
                  </a:cubicBezTo>
                  <a:cubicBezTo>
                    <a:pt x="6101" y="4569"/>
                    <a:pt x="5556" y="3804"/>
                    <a:pt x="5033" y="3040"/>
                  </a:cubicBezTo>
                  <a:lnTo>
                    <a:pt x="5033" y="3040"/>
                  </a:lnTo>
                  <a:cubicBezTo>
                    <a:pt x="5114" y="3482"/>
                    <a:pt x="5154" y="3925"/>
                    <a:pt x="5154" y="4368"/>
                  </a:cubicBezTo>
                  <a:cubicBezTo>
                    <a:pt x="5154" y="4469"/>
                    <a:pt x="5154" y="4590"/>
                    <a:pt x="5094" y="4671"/>
                  </a:cubicBezTo>
                  <a:cubicBezTo>
                    <a:pt x="5054" y="4730"/>
                    <a:pt x="4973" y="4751"/>
                    <a:pt x="4893" y="4751"/>
                  </a:cubicBezTo>
                  <a:cubicBezTo>
                    <a:pt x="4732" y="4751"/>
                    <a:pt x="4550" y="4650"/>
                    <a:pt x="4429" y="4550"/>
                  </a:cubicBezTo>
                  <a:cubicBezTo>
                    <a:pt x="3645" y="3845"/>
                    <a:pt x="3060" y="2899"/>
                    <a:pt x="2800" y="1872"/>
                  </a:cubicBezTo>
                  <a:cubicBezTo>
                    <a:pt x="2719" y="2175"/>
                    <a:pt x="2658" y="2497"/>
                    <a:pt x="2577" y="2798"/>
                  </a:cubicBezTo>
                  <a:cubicBezTo>
                    <a:pt x="1853" y="2336"/>
                    <a:pt x="1391" y="1490"/>
                    <a:pt x="1329" y="624"/>
                  </a:cubicBezTo>
                  <a:cubicBezTo>
                    <a:pt x="1230" y="887"/>
                    <a:pt x="1109" y="1128"/>
                    <a:pt x="1007" y="1389"/>
                  </a:cubicBezTo>
                  <a:cubicBezTo>
                    <a:pt x="585" y="986"/>
                    <a:pt x="263" y="503"/>
                    <a:pt x="1" y="1"/>
                  </a:cubicBezTo>
                  <a:close/>
                </a:path>
              </a:pathLst>
            </a:custGeom>
            <a:solidFill>
              <a:srgbClr val="9F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71"/>
            <p:cNvSpPr/>
            <p:nvPr/>
          </p:nvSpPr>
          <p:spPr>
            <a:xfrm>
              <a:off x="400150" y="2342800"/>
              <a:ext cx="1885575" cy="860400"/>
            </a:xfrm>
            <a:custGeom>
              <a:avLst/>
              <a:gdLst/>
              <a:ahLst/>
              <a:cxnLst/>
              <a:rect l="l" t="t" r="r" b="b"/>
              <a:pathLst>
                <a:path w="75423" h="34416" extrusionOk="0">
                  <a:moveTo>
                    <a:pt x="75423" y="15318"/>
                  </a:moveTo>
                  <a:cubicBezTo>
                    <a:pt x="75423" y="15318"/>
                    <a:pt x="75423" y="15318"/>
                    <a:pt x="75423" y="15318"/>
                  </a:cubicBezTo>
                  <a:lnTo>
                    <a:pt x="75423" y="15318"/>
                  </a:lnTo>
                  <a:cubicBezTo>
                    <a:pt x="75423" y="15318"/>
                    <a:pt x="75423" y="15318"/>
                    <a:pt x="75423" y="15318"/>
                  </a:cubicBezTo>
                  <a:close/>
                  <a:moveTo>
                    <a:pt x="8006" y="0"/>
                  </a:moveTo>
                  <a:cubicBezTo>
                    <a:pt x="7981" y="0"/>
                    <a:pt x="7956" y="0"/>
                    <a:pt x="7931" y="1"/>
                  </a:cubicBezTo>
                  <a:cubicBezTo>
                    <a:pt x="6422" y="1"/>
                    <a:pt x="4912" y="463"/>
                    <a:pt x="3583" y="1147"/>
                  </a:cubicBezTo>
                  <a:cubicBezTo>
                    <a:pt x="2054" y="1952"/>
                    <a:pt x="1028" y="3079"/>
                    <a:pt x="121" y="4529"/>
                  </a:cubicBezTo>
                  <a:cubicBezTo>
                    <a:pt x="81" y="4609"/>
                    <a:pt x="21" y="4711"/>
                    <a:pt x="21" y="4791"/>
                  </a:cubicBezTo>
                  <a:cubicBezTo>
                    <a:pt x="0" y="4872"/>
                    <a:pt x="21" y="4952"/>
                    <a:pt x="21" y="5033"/>
                  </a:cubicBezTo>
                  <a:cubicBezTo>
                    <a:pt x="223" y="6219"/>
                    <a:pt x="564" y="7287"/>
                    <a:pt x="1087" y="8393"/>
                  </a:cubicBezTo>
                  <a:cubicBezTo>
                    <a:pt x="1329" y="8938"/>
                    <a:pt x="1611" y="9480"/>
                    <a:pt x="1873" y="10025"/>
                  </a:cubicBezTo>
                  <a:cubicBezTo>
                    <a:pt x="2074" y="10467"/>
                    <a:pt x="2517" y="11152"/>
                    <a:pt x="2517" y="11635"/>
                  </a:cubicBezTo>
                  <a:cubicBezTo>
                    <a:pt x="2960" y="12983"/>
                    <a:pt x="3140" y="14392"/>
                    <a:pt x="3403" y="15781"/>
                  </a:cubicBezTo>
                  <a:cubicBezTo>
                    <a:pt x="3624" y="16909"/>
                    <a:pt x="3886" y="18015"/>
                    <a:pt x="4227" y="19123"/>
                  </a:cubicBezTo>
                  <a:cubicBezTo>
                    <a:pt x="4509" y="20049"/>
                    <a:pt x="4670" y="21074"/>
                    <a:pt x="5255" y="21860"/>
                  </a:cubicBezTo>
                  <a:cubicBezTo>
                    <a:pt x="5314" y="21659"/>
                    <a:pt x="5376" y="21477"/>
                    <a:pt x="5416" y="21276"/>
                  </a:cubicBezTo>
                  <a:cubicBezTo>
                    <a:pt x="5636" y="22121"/>
                    <a:pt x="6079" y="22926"/>
                    <a:pt x="6723" y="23530"/>
                  </a:cubicBezTo>
                  <a:cubicBezTo>
                    <a:pt x="6825" y="23269"/>
                    <a:pt x="6946" y="23028"/>
                    <a:pt x="7045" y="22765"/>
                  </a:cubicBezTo>
                  <a:cubicBezTo>
                    <a:pt x="7107" y="23631"/>
                    <a:pt x="7569" y="24477"/>
                    <a:pt x="8293" y="24939"/>
                  </a:cubicBezTo>
                  <a:cubicBezTo>
                    <a:pt x="8374" y="24638"/>
                    <a:pt x="8435" y="24316"/>
                    <a:pt x="8516" y="24013"/>
                  </a:cubicBezTo>
                  <a:cubicBezTo>
                    <a:pt x="8776" y="25040"/>
                    <a:pt x="9361" y="25986"/>
                    <a:pt x="10145" y="26691"/>
                  </a:cubicBezTo>
                  <a:cubicBezTo>
                    <a:pt x="10267" y="26798"/>
                    <a:pt x="10459" y="26906"/>
                    <a:pt x="10615" y="26906"/>
                  </a:cubicBezTo>
                  <a:cubicBezTo>
                    <a:pt x="10694" y="26906"/>
                    <a:pt x="10763" y="26879"/>
                    <a:pt x="10810" y="26812"/>
                  </a:cubicBezTo>
                  <a:cubicBezTo>
                    <a:pt x="10870" y="26731"/>
                    <a:pt x="10870" y="26610"/>
                    <a:pt x="10870" y="26509"/>
                  </a:cubicBezTo>
                  <a:cubicBezTo>
                    <a:pt x="10870" y="25644"/>
                    <a:pt x="10730" y="24759"/>
                    <a:pt x="10427" y="23933"/>
                  </a:cubicBezTo>
                  <a:lnTo>
                    <a:pt x="10427" y="23933"/>
                  </a:lnTo>
                  <a:cubicBezTo>
                    <a:pt x="10569" y="23953"/>
                    <a:pt x="10689" y="23973"/>
                    <a:pt x="10830" y="23994"/>
                  </a:cubicBezTo>
                  <a:cubicBezTo>
                    <a:pt x="10760" y="23281"/>
                    <a:pt x="10541" y="22584"/>
                    <a:pt x="10197" y="21954"/>
                  </a:cubicBezTo>
                  <a:lnTo>
                    <a:pt x="10197" y="21954"/>
                  </a:lnTo>
                  <a:cubicBezTo>
                    <a:pt x="10291" y="22016"/>
                    <a:pt x="10413" y="22046"/>
                    <a:pt x="10540" y="22046"/>
                  </a:cubicBezTo>
                  <a:cubicBezTo>
                    <a:pt x="10799" y="22046"/>
                    <a:pt x="11081" y="21920"/>
                    <a:pt x="11192" y="21678"/>
                  </a:cubicBezTo>
                  <a:cubicBezTo>
                    <a:pt x="11414" y="21195"/>
                    <a:pt x="11192" y="20652"/>
                    <a:pt x="10950" y="20169"/>
                  </a:cubicBezTo>
                  <a:lnTo>
                    <a:pt x="10950" y="20169"/>
                  </a:lnTo>
                  <a:cubicBezTo>
                    <a:pt x="11414" y="20532"/>
                    <a:pt x="11917" y="20913"/>
                    <a:pt x="12501" y="20974"/>
                  </a:cubicBezTo>
                  <a:cubicBezTo>
                    <a:pt x="12553" y="20982"/>
                    <a:pt x="12606" y="20985"/>
                    <a:pt x="12659" y="20985"/>
                  </a:cubicBezTo>
                  <a:cubicBezTo>
                    <a:pt x="13201" y="20985"/>
                    <a:pt x="13772" y="20620"/>
                    <a:pt x="13809" y="20089"/>
                  </a:cubicBezTo>
                  <a:cubicBezTo>
                    <a:pt x="14192" y="20954"/>
                    <a:pt x="14815" y="21718"/>
                    <a:pt x="15580" y="22303"/>
                  </a:cubicBezTo>
                  <a:cubicBezTo>
                    <a:pt x="15701" y="22403"/>
                    <a:pt x="15842" y="22483"/>
                    <a:pt x="16003" y="22504"/>
                  </a:cubicBezTo>
                  <a:cubicBezTo>
                    <a:pt x="16024" y="22507"/>
                    <a:pt x="16045" y="22509"/>
                    <a:pt x="16065" y="22509"/>
                  </a:cubicBezTo>
                  <a:cubicBezTo>
                    <a:pt x="16323" y="22509"/>
                    <a:pt x="16554" y="22282"/>
                    <a:pt x="16648" y="22021"/>
                  </a:cubicBezTo>
                  <a:cubicBezTo>
                    <a:pt x="16747" y="21739"/>
                    <a:pt x="16707" y="21437"/>
                    <a:pt x="16688" y="21155"/>
                  </a:cubicBezTo>
                  <a:lnTo>
                    <a:pt x="16688" y="21155"/>
                  </a:lnTo>
                  <a:cubicBezTo>
                    <a:pt x="17472" y="22202"/>
                    <a:pt x="18620" y="22966"/>
                    <a:pt x="19887" y="23288"/>
                  </a:cubicBezTo>
                  <a:cubicBezTo>
                    <a:pt x="20069" y="23334"/>
                    <a:pt x="20264" y="23373"/>
                    <a:pt x="20458" y="23373"/>
                  </a:cubicBezTo>
                  <a:cubicBezTo>
                    <a:pt x="20606" y="23373"/>
                    <a:pt x="20754" y="23350"/>
                    <a:pt x="20894" y="23288"/>
                  </a:cubicBezTo>
                  <a:cubicBezTo>
                    <a:pt x="21197" y="23148"/>
                    <a:pt x="21398" y="22746"/>
                    <a:pt x="21237" y="22443"/>
                  </a:cubicBezTo>
                  <a:lnTo>
                    <a:pt x="21237" y="22443"/>
                  </a:lnTo>
                  <a:cubicBezTo>
                    <a:pt x="21780" y="23007"/>
                    <a:pt x="22445" y="23490"/>
                    <a:pt x="23148" y="23833"/>
                  </a:cubicBezTo>
                  <a:cubicBezTo>
                    <a:pt x="23241" y="23872"/>
                    <a:pt x="23343" y="23912"/>
                    <a:pt x="23435" y="23912"/>
                  </a:cubicBezTo>
                  <a:cubicBezTo>
                    <a:pt x="23484" y="23912"/>
                    <a:pt x="23530" y="23901"/>
                    <a:pt x="23572" y="23873"/>
                  </a:cubicBezTo>
                  <a:cubicBezTo>
                    <a:pt x="23712" y="23792"/>
                    <a:pt x="23712" y="23591"/>
                    <a:pt x="23693" y="23430"/>
                  </a:cubicBezTo>
                  <a:cubicBezTo>
                    <a:pt x="23652" y="23028"/>
                    <a:pt x="23551" y="22604"/>
                    <a:pt x="23411" y="22222"/>
                  </a:cubicBezTo>
                  <a:lnTo>
                    <a:pt x="23411" y="22222"/>
                  </a:lnTo>
                  <a:cubicBezTo>
                    <a:pt x="23712" y="22604"/>
                    <a:pt x="24155" y="22886"/>
                    <a:pt x="24638" y="23007"/>
                  </a:cubicBezTo>
                  <a:cubicBezTo>
                    <a:pt x="24675" y="22729"/>
                    <a:pt x="24627" y="22451"/>
                    <a:pt x="24525" y="22205"/>
                  </a:cubicBezTo>
                  <a:lnTo>
                    <a:pt x="24525" y="22205"/>
                  </a:lnTo>
                  <a:cubicBezTo>
                    <a:pt x="24631" y="22417"/>
                    <a:pt x="24843" y="22589"/>
                    <a:pt x="25090" y="22589"/>
                  </a:cubicBezTo>
                  <a:cubicBezTo>
                    <a:pt x="25114" y="22589"/>
                    <a:pt x="25137" y="22588"/>
                    <a:pt x="25161" y="22585"/>
                  </a:cubicBezTo>
                  <a:cubicBezTo>
                    <a:pt x="25443" y="22544"/>
                    <a:pt x="25665" y="22202"/>
                    <a:pt x="25523" y="21960"/>
                  </a:cubicBezTo>
                  <a:lnTo>
                    <a:pt x="25523" y="21960"/>
                  </a:lnTo>
                  <a:cubicBezTo>
                    <a:pt x="26449" y="23208"/>
                    <a:pt x="27718" y="24195"/>
                    <a:pt x="29147" y="24799"/>
                  </a:cubicBezTo>
                  <a:cubicBezTo>
                    <a:pt x="29265" y="24852"/>
                    <a:pt x="29407" y="24895"/>
                    <a:pt x="29534" y="24895"/>
                  </a:cubicBezTo>
                  <a:cubicBezTo>
                    <a:pt x="29645" y="24895"/>
                    <a:pt x="29746" y="24863"/>
                    <a:pt x="29812" y="24778"/>
                  </a:cubicBezTo>
                  <a:cubicBezTo>
                    <a:pt x="29911" y="24638"/>
                    <a:pt x="29871" y="24437"/>
                    <a:pt x="29812" y="24276"/>
                  </a:cubicBezTo>
                  <a:cubicBezTo>
                    <a:pt x="29651" y="23852"/>
                    <a:pt x="29449" y="23430"/>
                    <a:pt x="29227" y="23028"/>
                  </a:cubicBezTo>
                  <a:lnTo>
                    <a:pt x="29227" y="23028"/>
                  </a:lnTo>
                  <a:cubicBezTo>
                    <a:pt x="29589" y="23511"/>
                    <a:pt x="30113" y="23873"/>
                    <a:pt x="30697" y="24053"/>
                  </a:cubicBezTo>
                  <a:lnTo>
                    <a:pt x="30153" y="22544"/>
                  </a:lnTo>
                  <a:lnTo>
                    <a:pt x="30153" y="22544"/>
                  </a:lnTo>
                  <a:cubicBezTo>
                    <a:pt x="30738" y="23229"/>
                    <a:pt x="31502" y="23752"/>
                    <a:pt x="32348" y="24053"/>
                  </a:cubicBezTo>
                  <a:cubicBezTo>
                    <a:pt x="32443" y="24086"/>
                    <a:pt x="32550" y="24112"/>
                    <a:pt x="32650" y="24112"/>
                  </a:cubicBezTo>
                  <a:cubicBezTo>
                    <a:pt x="32740" y="24112"/>
                    <a:pt x="32824" y="24091"/>
                    <a:pt x="32890" y="24034"/>
                  </a:cubicBezTo>
                  <a:cubicBezTo>
                    <a:pt x="32971" y="23953"/>
                    <a:pt x="33011" y="23812"/>
                    <a:pt x="33032" y="23691"/>
                  </a:cubicBezTo>
                  <a:cubicBezTo>
                    <a:pt x="33072" y="23309"/>
                    <a:pt x="33072" y="22886"/>
                    <a:pt x="33011" y="22504"/>
                  </a:cubicBezTo>
                  <a:lnTo>
                    <a:pt x="33011" y="22504"/>
                  </a:lnTo>
                  <a:cubicBezTo>
                    <a:pt x="33515" y="23350"/>
                    <a:pt x="34259" y="24074"/>
                    <a:pt x="35145" y="24536"/>
                  </a:cubicBezTo>
                  <a:cubicBezTo>
                    <a:pt x="35370" y="24649"/>
                    <a:pt x="35607" y="24761"/>
                    <a:pt x="35858" y="24761"/>
                  </a:cubicBezTo>
                  <a:cubicBezTo>
                    <a:pt x="35922" y="24761"/>
                    <a:pt x="35986" y="24754"/>
                    <a:pt x="36051" y="24738"/>
                  </a:cubicBezTo>
                  <a:cubicBezTo>
                    <a:pt x="36353" y="24657"/>
                    <a:pt x="36594" y="24276"/>
                    <a:pt x="36414" y="24013"/>
                  </a:cubicBezTo>
                  <a:lnTo>
                    <a:pt x="36414" y="24013"/>
                  </a:lnTo>
                  <a:cubicBezTo>
                    <a:pt x="36816" y="24456"/>
                    <a:pt x="37198" y="24920"/>
                    <a:pt x="37601" y="25382"/>
                  </a:cubicBezTo>
                  <a:cubicBezTo>
                    <a:pt x="37735" y="25555"/>
                    <a:pt x="37905" y="25726"/>
                    <a:pt x="38129" y="25726"/>
                  </a:cubicBezTo>
                  <a:cubicBezTo>
                    <a:pt x="38140" y="25726"/>
                    <a:pt x="38152" y="25726"/>
                    <a:pt x="38164" y="25725"/>
                  </a:cubicBezTo>
                  <a:cubicBezTo>
                    <a:pt x="38588" y="25685"/>
                    <a:pt x="38567" y="25040"/>
                    <a:pt x="38427" y="24638"/>
                  </a:cubicBezTo>
                  <a:lnTo>
                    <a:pt x="38427" y="24638"/>
                  </a:lnTo>
                  <a:cubicBezTo>
                    <a:pt x="40359" y="25744"/>
                    <a:pt x="42029" y="27274"/>
                    <a:pt x="43357" y="29066"/>
                  </a:cubicBezTo>
                  <a:cubicBezTo>
                    <a:pt x="43219" y="29063"/>
                    <a:pt x="43081" y="29061"/>
                    <a:pt x="42944" y="29061"/>
                  </a:cubicBezTo>
                  <a:cubicBezTo>
                    <a:pt x="41434" y="29061"/>
                    <a:pt x="39944" y="29262"/>
                    <a:pt x="38486" y="29649"/>
                  </a:cubicBezTo>
                  <a:cubicBezTo>
                    <a:pt x="39031" y="29931"/>
                    <a:pt x="39594" y="30234"/>
                    <a:pt x="40137" y="30535"/>
                  </a:cubicBezTo>
                  <a:cubicBezTo>
                    <a:pt x="39312" y="30655"/>
                    <a:pt x="38486" y="30797"/>
                    <a:pt x="37662" y="30918"/>
                  </a:cubicBezTo>
                  <a:cubicBezTo>
                    <a:pt x="39332" y="31420"/>
                    <a:pt x="40982" y="31924"/>
                    <a:pt x="42633" y="32407"/>
                  </a:cubicBezTo>
                  <a:cubicBezTo>
                    <a:pt x="42331" y="32402"/>
                    <a:pt x="42028" y="32400"/>
                    <a:pt x="41725" y="32400"/>
                  </a:cubicBezTo>
                  <a:cubicBezTo>
                    <a:pt x="40753" y="32400"/>
                    <a:pt x="39775" y="32427"/>
                    <a:pt x="38808" y="32488"/>
                  </a:cubicBezTo>
                  <a:cubicBezTo>
                    <a:pt x="41667" y="33253"/>
                    <a:pt x="44546" y="33755"/>
                    <a:pt x="47464" y="34238"/>
                  </a:cubicBezTo>
                  <a:cubicBezTo>
                    <a:pt x="48046" y="34332"/>
                    <a:pt x="48644" y="34415"/>
                    <a:pt x="49234" y="34415"/>
                  </a:cubicBezTo>
                  <a:cubicBezTo>
                    <a:pt x="49786" y="34415"/>
                    <a:pt x="50330" y="34343"/>
                    <a:pt x="50845" y="34139"/>
                  </a:cubicBezTo>
                  <a:cubicBezTo>
                    <a:pt x="51046" y="34077"/>
                    <a:pt x="51248" y="33957"/>
                    <a:pt x="51328" y="33776"/>
                  </a:cubicBezTo>
                  <a:cubicBezTo>
                    <a:pt x="51530" y="33374"/>
                    <a:pt x="51108" y="32931"/>
                    <a:pt x="50745" y="32689"/>
                  </a:cubicBezTo>
                  <a:cubicBezTo>
                    <a:pt x="49235" y="31662"/>
                    <a:pt x="47646" y="30776"/>
                    <a:pt x="45995" y="29992"/>
                  </a:cubicBezTo>
                  <a:lnTo>
                    <a:pt x="45995" y="29992"/>
                  </a:lnTo>
                  <a:cubicBezTo>
                    <a:pt x="46590" y="30075"/>
                    <a:pt x="47195" y="30120"/>
                    <a:pt x="47797" y="30120"/>
                  </a:cubicBezTo>
                  <a:cubicBezTo>
                    <a:pt x="48070" y="30120"/>
                    <a:pt x="48342" y="30111"/>
                    <a:pt x="48612" y="30092"/>
                  </a:cubicBezTo>
                  <a:cubicBezTo>
                    <a:pt x="48792" y="30073"/>
                    <a:pt x="48993" y="30052"/>
                    <a:pt x="49095" y="29912"/>
                  </a:cubicBezTo>
                  <a:cubicBezTo>
                    <a:pt x="49356" y="29630"/>
                    <a:pt x="48974" y="29206"/>
                    <a:pt x="48631" y="29005"/>
                  </a:cubicBezTo>
                  <a:cubicBezTo>
                    <a:pt x="47525" y="28382"/>
                    <a:pt x="46417" y="27738"/>
                    <a:pt x="45311" y="27094"/>
                  </a:cubicBezTo>
                  <a:cubicBezTo>
                    <a:pt x="47122" y="27073"/>
                    <a:pt x="48752" y="26288"/>
                    <a:pt x="50182" y="25221"/>
                  </a:cubicBezTo>
                  <a:cubicBezTo>
                    <a:pt x="51207" y="24456"/>
                    <a:pt x="51993" y="23470"/>
                    <a:pt x="52939" y="22625"/>
                  </a:cubicBezTo>
                  <a:cubicBezTo>
                    <a:pt x="53466" y="22156"/>
                    <a:pt x="54260" y="22049"/>
                    <a:pt x="55057" y="22049"/>
                  </a:cubicBezTo>
                  <a:cubicBezTo>
                    <a:pt x="55629" y="22049"/>
                    <a:pt x="56203" y="22104"/>
                    <a:pt x="56682" y="22121"/>
                  </a:cubicBezTo>
                  <a:cubicBezTo>
                    <a:pt x="57727" y="22161"/>
                    <a:pt x="58774" y="22182"/>
                    <a:pt x="59821" y="22182"/>
                  </a:cubicBezTo>
                  <a:cubicBezTo>
                    <a:pt x="62446" y="22182"/>
                    <a:pt x="65075" y="22052"/>
                    <a:pt x="67694" y="21780"/>
                  </a:cubicBezTo>
                  <a:cubicBezTo>
                    <a:pt x="68861" y="21659"/>
                    <a:pt x="70029" y="21498"/>
                    <a:pt x="71135" y="21115"/>
                  </a:cubicBezTo>
                  <a:cubicBezTo>
                    <a:pt x="71376" y="21034"/>
                    <a:pt x="71639" y="20934"/>
                    <a:pt x="71779" y="20733"/>
                  </a:cubicBezTo>
                  <a:cubicBezTo>
                    <a:pt x="71940" y="20532"/>
                    <a:pt x="71940" y="20189"/>
                    <a:pt x="71719" y="20049"/>
                  </a:cubicBezTo>
                  <a:cubicBezTo>
                    <a:pt x="72847" y="19888"/>
                    <a:pt x="73913" y="19203"/>
                    <a:pt x="74516" y="18237"/>
                  </a:cubicBezTo>
                  <a:cubicBezTo>
                    <a:pt x="73758" y="18220"/>
                    <a:pt x="73040" y="18096"/>
                    <a:pt x="72296" y="18096"/>
                  </a:cubicBezTo>
                  <a:cubicBezTo>
                    <a:pt x="72132" y="18096"/>
                    <a:pt x="71967" y="18102"/>
                    <a:pt x="71800" y="18116"/>
                  </a:cubicBezTo>
                  <a:cubicBezTo>
                    <a:pt x="73389" y="17975"/>
                    <a:pt x="74878" y="16828"/>
                    <a:pt x="75423" y="15318"/>
                  </a:cubicBezTo>
                  <a:lnTo>
                    <a:pt x="75423" y="15318"/>
                  </a:lnTo>
                  <a:cubicBezTo>
                    <a:pt x="75394" y="15393"/>
                    <a:pt x="74715" y="15414"/>
                    <a:pt x="73911" y="15414"/>
                  </a:cubicBezTo>
                  <a:cubicBezTo>
                    <a:pt x="73422" y="15414"/>
                    <a:pt x="72887" y="15406"/>
                    <a:pt x="72423" y="15398"/>
                  </a:cubicBezTo>
                  <a:cubicBezTo>
                    <a:pt x="71819" y="15379"/>
                    <a:pt x="71357" y="15379"/>
                    <a:pt x="71215" y="15379"/>
                  </a:cubicBezTo>
                  <a:cubicBezTo>
                    <a:pt x="66183" y="15580"/>
                    <a:pt x="61191" y="16284"/>
                    <a:pt x="56159" y="16506"/>
                  </a:cubicBezTo>
                  <a:cubicBezTo>
                    <a:pt x="51046" y="16727"/>
                    <a:pt x="45955" y="16686"/>
                    <a:pt x="40842" y="16807"/>
                  </a:cubicBezTo>
                  <a:cubicBezTo>
                    <a:pt x="40683" y="16809"/>
                    <a:pt x="40527" y="16811"/>
                    <a:pt x="40374" y="16811"/>
                  </a:cubicBezTo>
                  <a:cubicBezTo>
                    <a:pt x="39202" y="16811"/>
                    <a:pt x="38163" y="16718"/>
                    <a:pt x="37077" y="16184"/>
                  </a:cubicBezTo>
                  <a:cubicBezTo>
                    <a:pt x="35770" y="15519"/>
                    <a:pt x="34461" y="14915"/>
                    <a:pt x="33193" y="14231"/>
                  </a:cubicBezTo>
                  <a:cubicBezTo>
                    <a:pt x="29428" y="12198"/>
                    <a:pt x="25786" y="9904"/>
                    <a:pt x="22324" y="7387"/>
                  </a:cubicBezTo>
                  <a:cubicBezTo>
                    <a:pt x="20995" y="6421"/>
                    <a:pt x="19686" y="5395"/>
                    <a:pt x="18379" y="4408"/>
                  </a:cubicBezTo>
                  <a:cubicBezTo>
                    <a:pt x="17069" y="3422"/>
                    <a:pt x="15660" y="2556"/>
                    <a:pt x="14192" y="1831"/>
                  </a:cubicBezTo>
                  <a:cubicBezTo>
                    <a:pt x="12261" y="897"/>
                    <a:pt x="10174" y="0"/>
                    <a:pt x="800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71"/>
            <p:cNvSpPr/>
            <p:nvPr/>
          </p:nvSpPr>
          <p:spPr>
            <a:xfrm>
              <a:off x="238125" y="2426325"/>
              <a:ext cx="252625" cy="141425"/>
            </a:xfrm>
            <a:custGeom>
              <a:avLst/>
              <a:gdLst/>
              <a:ahLst/>
              <a:cxnLst/>
              <a:rect l="l" t="t" r="r" b="b"/>
              <a:pathLst>
                <a:path w="10105" h="5657" extrusionOk="0">
                  <a:moveTo>
                    <a:pt x="7488" y="1"/>
                  </a:moveTo>
                  <a:lnTo>
                    <a:pt x="7488" y="1"/>
                  </a:lnTo>
                  <a:cubicBezTo>
                    <a:pt x="7448" y="81"/>
                    <a:pt x="7388" y="162"/>
                    <a:pt x="7307" y="221"/>
                  </a:cubicBezTo>
                  <a:cubicBezTo>
                    <a:pt x="6924" y="544"/>
                    <a:pt x="6159" y="685"/>
                    <a:pt x="5778" y="766"/>
                  </a:cubicBezTo>
                  <a:cubicBezTo>
                    <a:pt x="5093" y="906"/>
                    <a:pt x="4388" y="967"/>
                    <a:pt x="3704" y="1067"/>
                  </a:cubicBezTo>
                  <a:cubicBezTo>
                    <a:pt x="2396" y="1249"/>
                    <a:pt x="1027" y="1550"/>
                    <a:pt x="0" y="2376"/>
                  </a:cubicBezTo>
                  <a:cubicBezTo>
                    <a:pt x="1369" y="2376"/>
                    <a:pt x="2799" y="2376"/>
                    <a:pt x="4047" y="2959"/>
                  </a:cubicBezTo>
                  <a:cubicBezTo>
                    <a:pt x="4388" y="3120"/>
                    <a:pt x="4710" y="3321"/>
                    <a:pt x="5032" y="3523"/>
                  </a:cubicBezTo>
                  <a:cubicBezTo>
                    <a:pt x="6060" y="4167"/>
                    <a:pt x="7085" y="4811"/>
                    <a:pt x="7931" y="5656"/>
                  </a:cubicBezTo>
                  <a:cubicBezTo>
                    <a:pt x="8092" y="4730"/>
                    <a:pt x="7831" y="3745"/>
                    <a:pt x="7267" y="3020"/>
                  </a:cubicBezTo>
                  <a:cubicBezTo>
                    <a:pt x="7589" y="2637"/>
                    <a:pt x="8193" y="2637"/>
                    <a:pt x="8696" y="2637"/>
                  </a:cubicBezTo>
                  <a:cubicBezTo>
                    <a:pt x="8763" y="2640"/>
                    <a:pt x="8830" y="2641"/>
                    <a:pt x="8899" y="2641"/>
                  </a:cubicBezTo>
                  <a:cubicBezTo>
                    <a:pt x="9364" y="2641"/>
                    <a:pt x="9842" y="2563"/>
                    <a:pt x="10105" y="2194"/>
                  </a:cubicBezTo>
                  <a:cubicBezTo>
                    <a:pt x="9481" y="2194"/>
                    <a:pt x="8878" y="2094"/>
                    <a:pt x="8274" y="1933"/>
                  </a:cubicBezTo>
                  <a:cubicBezTo>
                    <a:pt x="8032" y="1853"/>
                    <a:pt x="6865" y="1651"/>
                    <a:pt x="6865" y="1268"/>
                  </a:cubicBezTo>
                  <a:cubicBezTo>
                    <a:pt x="6865" y="1228"/>
                    <a:pt x="6884" y="1168"/>
                    <a:pt x="6924" y="1128"/>
                  </a:cubicBezTo>
                  <a:cubicBezTo>
                    <a:pt x="7106" y="766"/>
                    <a:pt x="7307" y="383"/>
                    <a:pt x="748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71"/>
            <p:cNvSpPr/>
            <p:nvPr/>
          </p:nvSpPr>
          <p:spPr>
            <a:xfrm>
              <a:off x="458525" y="2481175"/>
              <a:ext cx="33225" cy="11075"/>
            </a:xfrm>
            <a:custGeom>
              <a:avLst/>
              <a:gdLst/>
              <a:ahLst/>
              <a:cxnLst/>
              <a:rect l="l" t="t" r="r" b="b"/>
              <a:pathLst>
                <a:path w="1329" h="443" extrusionOk="0">
                  <a:moveTo>
                    <a:pt x="1329" y="0"/>
                  </a:moveTo>
                  <a:cubicBezTo>
                    <a:pt x="1309" y="21"/>
                    <a:pt x="1289" y="21"/>
                    <a:pt x="1269" y="21"/>
                  </a:cubicBezTo>
                  <a:cubicBezTo>
                    <a:pt x="987" y="383"/>
                    <a:pt x="464" y="443"/>
                    <a:pt x="0" y="443"/>
                  </a:cubicBezTo>
                  <a:lnTo>
                    <a:pt x="102" y="443"/>
                  </a:lnTo>
                  <a:cubicBezTo>
                    <a:pt x="564" y="443"/>
                    <a:pt x="1007" y="403"/>
                    <a:pt x="1329" y="0"/>
                  </a:cubicBezTo>
                  <a:close/>
                </a:path>
              </a:pathLst>
            </a:custGeom>
            <a:solidFill>
              <a:srgbClr val="E68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71"/>
            <p:cNvSpPr/>
            <p:nvPr/>
          </p:nvSpPr>
          <p:spPr>
            <a:xfrm>
              <a:off x="238625" y="248520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71"/>
            <p:cNvSpPr/>
            <p:nvPr/>
          </p:nvSpPr>
          <p:spPr>
            <a:xfrm>
              <a:off x="419800" y="2492225"/>
              <a:ext cx="30700" cy="75525"/>
            </a:xfrm>
            <a:custGeom>
              <a:avLst/>
              <a:gdLst/>
              <a:ahLst/>
              <a:cxnLst/>
              <a:rect l="l" t="t" r="r" b="b"/>
              <a:pathLst>
                <a:path w="1228" h="3021" extrusionOk="0">
                  <a:moveTo>
                    <a:pt x="1227" y="1"/>
                  </a:moveTo>
                  <a:cubicBezTo>
                    <a:pt x="765" y="1"/>
                    <a:pt x="282" y="62"/>
                    <a:pt x="0" y="384"/>
                  </a:cubicBezTo>
                  <a:cubicBezTo>
                    <a:pt x="564" y="1109"/>
                    <a:pt x="825" y="2094"/>
                    <a:pt x="664" y="3020"/>
                  </a:cubicBezTo>
                  <a:lnTo>
                    <a:pt x="664" y="3020"/>
                  </a:lnTo>
                  <a:cubicBezTo>
                    <a:pt x="825" y="2094"/>
                    <a:pt x="564" y="1109"/>
                    <a:pt x="0" y="384"/>
                  </a:cubicBezTo>
                  <a:cubicBezTo>
                    <a:pt x="282" y="62"/>
                    <a:pt x="765" y="1"/>
                    <a:pt x="1227" y="1"/>
                  </a:cubicBezTo>
                  <a:close/>
                </a:path>
              </a:pathLst>
            </a:custGeom>
            <a:solidFill>
              <a:srgbClr val="E68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71"/>
            <p:cNvSpPr/>
            <p:nvPr/>
          </p:nvSpPr>
          <p:spPr>
            <a:xfrm>
              <a:off x="239125" y="2470625"/>
              <a:ext cx="251150" cy="97125"/>
            </a:xfrm>
            <a:custGeom>
              <a:avLst/>
              <a:gdLst/>
              <a:ahLst/>
              <a:cxnLst/>
              <a:rect l="l" t="t" r="r" b="b"/>
              <a:pathLst>
                <a:path w="10046" h="3885" extrusionOk="0">
                  <a:moveTo>
                    <a:pt x="3704" y="0"/>
                  </a:moveTo>
                  <a:cubicBezTo>
                    <a:pt x="2456" y="0"/>
                    <a:pt x="1208" y="140"/>
                    <a:pt x="0" y="583"/>
                  </a:cubicBezTo>
                  <a:lnTo>
                    <a:pt x="424" y="583"/>
                  </a:lnTo>
                  <a:cubicBezTo>
                    <a:pt x="1631" y="583"/>
                    <a:pt x="2960" y="685"/>
                    <a:pt x="4007" y="1187"/>
                  </a:cubicBezTo>
                  <a:cubicBezTo>
                    <a:pt x="4348" y="1348"/>
                    <a:pt x="4691" y="1549"/>
                    <a:pt x="5013" y="1751"/>
                  </a:cubicBezTo>
                  <a:cubicBezTo>
                    <a:pt x="6020" y="2395"/>
                    <a:pt x="7045" y="3039"/>
                    <a:pt x="7891" y="3884"/>
                  </a:cubicBezTo>
                  <a:cubicBezTo>
                    <a:pt x="8052" y="2958"/>
                    <a:pt x="7791" y="1973"/>
                    <a:pt x="7227" y="1248"/>
                  </a:cubicBezTo>
                  <a:cubicBezTo>
                    <a:pt x="7509" y="926"/>
                    <a:pt x="7992" y="865"/>
                    <a:pt x="8454" y="865"/>
                  </a:cubicBezTo>
                  <a:lnTo>
                    <a:pt x="8776" y="865"/>
                  </a:lnTo>
                  <a:cubicBezTo>
                    <a:pt x="9240" y="865"/>
                    <a:pt x="9763" y="805"/>
                    <a:pt x="10045" y="443"/>
                  </a:cubicBezTo>
                  <a:lnTo>
                    <a:pt x="10045" y="443"/>
                  </a:lnTo>
                  <a:cubicBezTo>
                    <a:pt x="9884" y="503"/>
                    <a:pt x="9702" y="524"/>
                    <a:pt x="9522" y="524"/>
                  </a:cubicBezTo>
                  <a:cubicBezTo>
                    <a:pt x="9219" y="524"/>
                    <a:pt x="8897" y="462"/>
                    <a:pt x="8615" y="443"/>
                  </a:cubicBezTo>
                  <a:cubicBezTo>
                    <a:pt x="8052" y="362"/>
                    <a:pt x="7488" y="301"/>
                    <a:pt x="6924" y="221"/>
                  </a:cubicBezTo>
                  <a:cubicBezTo>
                    <a:pt x="5858" y="100"/>
                    <a:pt x="4772" y="0"/>
                    <a:pt x="3704" y="0"/>
                  </a:cubicBezTo>
                  <a:close/>
                </a:path>
              </a:pathLst>
            </a:custGeom>
            <a:solidFill>
              <a:srgbClr val="E6C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71"/>
            <p:cNvSpPr/>
            <p:nvPr/>
          </p:nvSpPr>
          <p:spPr>
            <a:xfrm>
              <a:off x="619075" y="2660175"/>
              <a:ext cx="882125" cy="322750"/>
            </a:xfrm>
            <a:custGeom>
              <a:avLst/>
              <a:gdLst/>
              <a:ahLst/>
              <a:cxnLst/>
              <a:rect l="l" t="t" r="r" b="b"/>
              <a:pathLst>
                <a:path w="35285" h="12910" extrusionOk="0">
                  <a:moveTo>
                    <a:pt x="5163" y="1"/>
                  </a:moveTo>
                  <a:cubicBezTo>
                    <a:pt x="4893" y="1"/>
                    <a:pt x="4621" y="21"/>
                    <a:pt x="4348" y="67"/>
                  </a:cubicBezTo>
                  <a:cubicBezTo>
                    <a:pt x="3945" y="148"/>
                    <a:pt x="3562" y="247"/>
                    <a:pt x="3221" y="470"/>
                  </a:cubicBezTo>
                  <a:cubicBezTo>
                    <a:pt x="3280" y="671"/>
                    <a:pt x="3382" y="832"/>
                    <a:pt x="3522" y="972"/>
                  </a:cubicBezTo>
                  <a:cubicBezTo>
                    <a:pt x="2953" y="874"/>
                    <a:pt x="2374" y="824"/>
                    <a:pt x="1797" y="824"/>
                  </a:cubicBezTo>
                  <a:cubicBezTo>
                    <a:pt x="1191" y="824"/>
                    <a:pt x="588" y="879"/>
                    <a:pt x="0" y="993"/>
                  </a:cubicBezTo>
                  <a:cubicBezTo>
                    <a:pt x="986" y="1234"/>
                    <a:pt x="1932" y="1637"/>
                    <a:pt x="2899" y="1978"/>
                  </a:cubicBezTo>
                  <a:cubicBezTo>
                    <a:pt x="2875" y="1970"/>
                    <a:pt x="2855" y="1966"/>
                    <a:pt x="2837" y="1966"/>
                  </a:cubicBezTo>
                  <a:cubicBezTo>
                    <a:pt x="2587" y="1966"/>
                    <a:pt x="2799" y="2686"/>
                    <a:pt x="2818" y="2724"/>
                  </a:cubicBezTo>
                  <a:cubicBezTo>
                    <a:pt x="2979" y="3086"/>
                    <a:pt x="3341" y="3368"/>
                    <a:pt x="3683" y="3548"/>
                  </a:cubicBezTo>
                  <a:cubicBezTo>
                    <a:pt x="4270" y="3854"/>
                    <a:pt x="4894" y="3950"/>
                    <a:pt x="5530" y="3950"/>
                  </a:cubicBezTo>
                  <a:cubicBezTo>
                    <a:pt x="6617" y="3950"/>
                    <a:pt x="7742" y="3669"/>
                    <a:pt x="8796" y="3669"/>
                  </a:cubicBezTo>
                  <a:cubicBezTo>
                    <a:pt x="10507" y="3690"/>
                    <a:pt x="12459" y="4676"/>
                    <a:pt x="13465" y="6065"/>
                  </a:cubicBezTo>
                  <a:cubicBezTo>
                    <a:pt x="13264" y="5421"/>
                    <a:pt x="12942" y="4817"/>
                    <a:pt x="12539" y="4294"/>
                  </a:cubicBezTo>
                  <a:lnTo>
                    <a:pt x="12539" y="4294"/>
                  </a:lnTo>
                  <a:cubicBezTo>
                    <a:pt x="14230" y="5682"/>
                    <a:pt x="16324" y="6508"/>
                    <a:pt x="18357" y="7313"/>
                  </a:cubicBezTo>
                  <a:cubicBezTo>
                    <a:pt x="18900" y="7534"/>
                    <a:pt x="19444" y="7735"/>
                    <a:pt x="19987" y="7957"/>
                  </a:cubicBezTo>
                  <a:cubicBezTo>
                    <a:pt x="20832" y="8299"/>
                    <a:pt x="21678" y="8621"/>
                    <a:pt x="22563" y="8803"/>
                  </a:cubicBezTo>
                  <a:cubicBezTo>
                    <a:pt x="22362" y="7856"/>
                    <a:pt x="21799" y="7252"/>
                    <a:pt x="21074" y="6669"/>
                  </a:cubicBezTo>
                  <a:lnTo>
                    <a:pt x="21074" y="6669"/>
                  </a:lnTo>
                  <a:cubicBezTo>
                    <a:pt x="22966" y="6729"/>
                    <a:pt x="24818" y="7333"/>
                    <a:pt x="26369" y="8379"/>
                  </a:cubicBezTo>
                  <a:cubicBezTo>
                    <a:pt x="27818" y="9345"/>
                    <a:pt x="28964" y="10674"/>
                    <a:pt x="30394" y="11680"/>
                  </a:cubicBezTo>
                  <a:cubicBezTo>
                    <a:pt x="31419" y="12389"/>
                    <a:pt x="32662" y="12909"/>
                    <a:pt x="33877" y="12909"/>
                  </a:cubicBezTo>
                  <a:cubicBezTo>
                    <a:pt x="34355" y="12909"/>
                    <a:pt x="34830" y="12829"/>
                    <a:pt x="35285" y="12647"/>
                  </a:cubicBezTo>
                  <a:cubicBezTo>
                    <a:pt x="34359" y="12386"/>
                    <a:pt x="33594" y="11742"/>
                    <a:pt x="32869" y="11138"/>
                  </a:cubicBezTo>
                  <a:cubicBezTo>
                    <a:pt x="30051" y="8782"/>
                    <a:pt x="27013" y="6870"/>
                    <a:pt x="23913" y="4978"/>
                  </a:cubicBezTo>
                  <a:cubicBezTo>
                    <a:pt x="22523" y="4133"/>
                    <a:pt x="21055" y="3387"/>
                    <a:pt x="19525" y="2864"/>
                  </a:cubicBezTo>
                  <a:cubicBezTo>
                    <a:pt x="18472" y="2485"/>
                    <a:pt x="16963" y="1928"/>
                    <a:pt x="15729" y="1928"/>
                  </a:cubicBezTo>
                  <a:cubicBezTo>
                    <a:pt x="15523" y="1928"/>
                    <a:pt x="15324" y="1944"/>
                    <a:pt x="15137" y="1978"/>
                  </a:cubicBezTo>
                  <a:cubicBezTo>
                    <a:pt x="15478" y="2321"/>
                    <a:pt x="15921" y="2623"/>
                    <a:pt x="16304" y="2925"/>
                  </a:cubicBezTo>
                  <a:cubicBezTo>
                    <a:pt x="16525" y="3106"/>
                    <a:pt x="17190" y="3851"/>
                    <a:pt x="17451" y="3851"/>
                  </a:cubicBezTo>
                  <a:cubicBezTo>
                    <a:pt x="17236" y="3879"/>
                    <a:pt x="17021" y="3892"/>
                    <a:pt x="16807" y="3892"/>
                  </a:cubicBezTo>
                  <a:cubicBezTo>
                    <a:pt x="16078" y="3892"/>
                    <a:pt x="15353" y="3742"/>
                    <a:pt x="14654" y="3508"/>
                  </a:cubicBezTo>
                  <a:cubicBezTo>
                    <a:pt x="12902" y="2945"/>
                    <a:pt x="11211" y="2099"/>
                    <a:pt x="9541" y="1315"/>
                  </a:cubicBezTo>
                  <a:cubicBezTo>
                    <a:pt x="8173" y="665"/>
                    <a:pt x="6689" y="1"/>
                    <a:pt x="5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71"/>
            <p:cNvSpPr/>
            <p:nvPr/>
          </p:nvSpPr>
          <p:spPr>
            <a:xfrm>
              <a:off x="622575" y="2688500"/>
              <a:ext cx="866075" cy="293950"/>
            </a:xfrm>
            <a:custGeom>
              <a:avLst/>
              <a:gdLst/>
              <a:ahLst/>
              <a:cxnLst/>
              <a:rect l="l" t="t" r="r" b="b"/>
              <a:pathLst>
                <a:path w="34643" h="11758" extrusionOk="0">
                  <a:moveTo>
                    <a:pt x="0" y="0"/>
                  </a:moveTo>
                  <a:cubicBezTo>
                    <a:pt x="926" y="21"/>
                    <a:pt x="1873" y="523"/>
                    <a:pt x="2759" y="845"/>
                  </a:cubicBezTo>
                  <a:cubicBezTo>
                    <a:pt x="2735" y="837"/>
                    <a:pt x="2715" y="833"/>
                    <a:pt x="2697" y="833"/>
                  </a:cubicBezTo>
                  <a:cubicBezTo>
                    <a:pt x="2447" y="833"/>
                    <a:pt x="2659" y="1553"/>
                    <a:pt x="2678" y="1591"/>
                  </a:cubicBezTo>
                  <a:cubicBezTo>
                    <a:pt x="2839" y="1953"/>
                    <a:pt x="3201" y="2235"/>
                    <a:pt x="3543" y="2415"/>
                  </a:cubicBezTo>
                  <a:cubicBezTo>
                    <a:pt x="4130" y="2721"/>
                    <a:pt x="4754" y="2817"/>
                    <a:pt x="5390" y="2817"/>
                  </a:cubicBezTo>
                  <a:cubicBezTo>
                    <a:pt x="6477" y="2817"/>
                    <a:pt x="7602" y="2536"/>
                    <a:pt x="8656" y="2536"/>
                  </a:cubicBezTo>
                  <a:cubicBezTo>
                    <a:pt x="10367" y="2557"/>
                    <a:pt x="12319" y="3543"/>
                    <a:pt x="13325" y="4932"/>
                  </a:cubicBezTo>
                  <a:cubicBezTo>
                    <a:pt x="13124" y="4288"/>
                    <a:pt x="12802" y="3684"/>
                    <a:pt x="12399" y="3161"/>
                  </a:cubicBezTo>
                  <a:lnTo>
                    <a:pt x="12399" y="3161"/>
                  </a:lnTo>
                  <a:cubicBezTo>
                    <a:pt x="14090" y="4549"/>
                    <a:pt x="16184" y="5375"/>
                    <a:pt x="18217" y="6180"/>
                  </a:cubicBezTo>
                  <a:cubicBezTo>
                    <a:pt x="18760" y="6401"/>
                    <a:pt x="19304" y="6602"/>
                    <a:pt x="19847" y="6824"/>
                  </a:cubicBezTo>
                  <a:cubicBezTo>
                    <a:pt x="20692" y="7166"/>
                    <a:pt x="21538" y="7488"/>
                    <a:pt x="22423" y="7670"/>
                  </a:cubicBezTo>
                  <a:cubicBezTo>
                    <a:pt x="22222" y="6723"/>
                    <a:pt x="21659" y="6119"/>
                    <a:pt x="20934" y="5536"/>
                  </a:cubicBezTo>
                  <a:lnTo>
                    <a:pt x="20934" y="5536"/>
                  </a:lnTo>
                  <a:cubicBezTo>
                    <a:pt x="22826" y="5596"/>
                    <a:pt x="24678" y="6200"/>
                    <a:pt x="26229" y="7246"/>
                  </a:cubicBezTo>
                  <a:cubicBezTo>
                    <a:pt x="27678" y="8212"/>
                    <a:pt x="28824" y="9541"/>
                    <a:pt x="30254" y="10547"/>
                  </a:cubicBezTo>
                  <a:cubicBezTo>
                    <a:pt x="31441" y="11363"/>
                    <a:pt x="32692" y="11757"/>
                    <a:pt x="34074" y="11757"/>
                  </a:cubicBezTo>
                  <a:cubicBezTo>
                    <a:pt x="34261" y="11757"/>
                    <a:pt x="34450" y="11750"/>
                    <a:pt x="34642" y="11736"/>
                  </a:cubicBezTo>
                  <a:cubicBezTo>
                    <a:pt x="32488" y="11473"/>
                    <a:pt x="30757" y="9924"/>
                    <a:pt x="29187" y="8435"/>
                  </a:cubicBezTo>
                  <a:cubicBezTo>
                    <a:pt x="27617" y="6924"/>
                    <a:pt x="25947" y="5314"/>
                    <a:pt x="23813" y="4932"/>
                  </a:cubicBezTo>
                  <a:lnTo>
                    <a:pt x="23813" y="4932"/>
                  </a:lnTo>
                  <a:cubicBezTo>
                    <a:pt x="24055" y="5134"/>
                    <a:pt x="24296" y="5314"/>
                    <a:pt x="24538" y="5515"/>
                  </a:cubicBezTo>
                  <a:cubicBezTo>
                    <a:pt x="23199" y="4965"/>
                    <a:pt x="21739" y="4685"/>
                    <a:pt x="20290" y="4685"/>
                  </a:cubicBezTo>
                  <a:cubicBezTo>
                    <a:pt x="19885" y="4685"/>
                    <a:pt x="19482" y="4706"/>
                    <a:pt x="19082" y="4750"/>
                  </a:cubicBezTo>
                  <a:cubicBezTo>
                    <a:pt x="19525" y="5113"/>
                    <a:pt x="19989" y="5475"/>
                    <a:pt x="20451" y="5837"/>
                  </a:cubicBezTo>
                  <a:cubicBezTo>
                    <a:pt x="16889" y="5415"/>
                    <a:pt x="13969" y="2939"/>
                    <a:pt x="10730" y="1390"/>
                  </a:cubicBezTo>
                  <a:cubicBezTo>
                    <a:pt x="10083" y="1075"/>
                    <a:pt x="9376" y="796"/>
                    <a:pt x="8675" y="796"/>
                  </a:cubicBezTo>
                  <a:cubicBezTo>
                    <a:pt x="8480" y="796"/>
                    <a:pt x="8285" y="818"/>
                    <a:pt x="8092" y="866"/>
                  </a:cubicBezTo>
                  <a:cubicBezTo>
                    <a:pt x="7569" y="1006"/>
                    <a:pt x="7106" y="1329"/>
                    <a:pt x="6602" y="1530"/>
                  </a:cubicBezTo>
                  <a:cubicBezTo>
                    <a:pt x="6236" y="1669"/>
                    <a:pt x="5843" y="1738"/>
                    <a:pt x="5450" y="1738"/>
                  </a:cubicBezTo>
                  <a:cubicBezTo>
                    <a:pt x="4873" y="1738"/>
                    <a:pt x="4296" y="1588"/>
                    <a:pt x="3805" y="1288"/>
                  </a:cubicBezTo>
                  <a:cubicBezTo>
                    <a:pt x="3644" y="1208"/>
                    <a:pt x="3503" y="1087"/>
                    <a:pt x="3443" y="926"/>
                  </a:cubicBezTo>
                  <a:cubicBezTo>
                    <a:pt x="3363" y="765"/>
                    <a:pt x="3443" y="523"/>
                    <a:pt x="3623" y="483"/>
                  </a:cubicBezTo>
                  <a:cubicBezTo>
                    <a:pt x="2437" y="161"/>
                    <a:pt x="1208" y="0"/>
                    <a:pt x="0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71"/>
            <p:cNvSpPr/>
            <p:nvPr/>
          </p:nvSpPr>
          <p:spPr>
            <a:xfrm>
              <a:off x="1423675" y="2772675"/>
              <a:ext cx="816775" cy="158975"/>
            </a:xfrm>
            <a:custGeom>
              <a:avLst/>
              <a:gdLst/>
              <a:ahLst/>
              <a:cxnLst/>
              <a:rect l="l" t="t" r="r" b="b"/>
              <a:pathLst>
                <a:path w="32671" h="6359" extrusionOk="0">
                  <a:moveTo>
                    <a:pt x="32670" y="1726"/>
                  </a:moveTo>
                  <a:lnTo>
                    <a:pt x="32670" y="1726"/>
                  </a:lnTo>
                  <a:cubicBezTo>
                    <a:pt x="32667" y="1729"/>
                    <a:pt x="32664" y="1732"/>
                    <a:pt x="32661" y="1734"/>
                  </a:cubicBezTo>
                  <a:lnTo>
                    <a:pt x="32661" y="1734"/>
                  </a:lnTo>
                  <a:cubicBezTo>
                    <a:pt x="32664" y="1732"/>
                    <a:pt x="32667" y="1729"/>
                    <a:pt x="32670" y="1726"/>
                  </a:cubicBezTo>
                  <a:close/>
                  <a:moveTo>
                    <a:pt x="25813" y="0"/>
                  </a:moveTo>
                  <a:cubicBezTo>
                    <a:pt x="24293" y="0"/>
                    <a:pt x="22765" y="129"/>
                    <a:pt x="21257" y="256"/>
                  </a:cubicBezTo>
                  <a:cubicBezTo>
                    <a:pt x="14152" y="860"/>
                    <a:pt x="7067" y="1222"/>
                    <a:pt x="1" y="1907"/>
                  </a:cubicBezTo>
                  <a:cubicBezTo>
                    <a:pt x="1270" y="2612"/>
                    <a:pt x="2639" y="2994"/>
                    <a:pt x="4088" y="3095"/>
                  </a:cubicBezTo>
                  <a:cubicBezTo>
                    <a:pt x="4732" y="3145"/>
                    <a:pt x="5622" y="3226"/>
                    <a:pt x="6503" y="3226"/>
                  </a:cubicBezTo>
                  <a:cubicBezTo>
                    <a:pt x="7383" y="3226"/>
                    <a:pt x="8254" y="3145"/>
                    <a:pt x="8857" y="2873"/>
                  </a:cubicBezTo>
                  <a:lnTo>
                    <a:pt x="8857" y="2873"/>
                  </a:lnTo>
                  <a:cubicBezTo>
                    <a:pt x="7268" y="3598"/>
                    <a:pt x="5556" y="4040"/>
                    <a:pt x="3825" y="4201"/>
                  </a:cubicBezTo>
                  <a:lnTo>
                    <a:pt x="3605" y="4201"/>
                  </a:lnTo>
                  <a:cubicBezTo>
                    <a:pt x="4480" y="5525"/>
                    <a:pt x="6052" y="6359"/>
                    <a:pt x="7629" y="6359"/>
                  </a:cubicBezTo>
                  <a:cubicBezTo>
                    <a:pt x="7683" y="6359"/>
                    <a:pt x="7737" y="6358"/>
                    <a:pt x="7791" y="6356"/>
                  </a:cubicBezTo>
                  <a:cubicBezTo>
                    <a:pt x="10207" y="6275"/>
                    <a:pt x="12159" y="4464"/>
                    <a:pt x="14453" y="3759"/>
                  </a:cubicBezTo>
                  <a:cubicBezTo>
                    <a:pt x="15544" y="3417"/>
                    <a:pt x="16695" y="3342"/>
                    <a:pt x="17849" y="3342"/>
                  </a:cubicBezTo>
                  <a:cubicBezTo>
                    <a:pt x="18463" y="3342"/>
                    <a:pt x="19079" y="3363"/>
                    <a:pt x="19687" y="3377"/>
                  </a:cubicBezTo>
                  <a:cubicBezTo>
                    <a:pt x="19774" y="3380"/>
                    <a:pt x="19861" y="3382"/>
                    <a:pt x="19948" y="3382"/>
                  </a:cubicBezTo>
                  <a:cubicBezTo>
                    <a:pt x="21354" y="3382"/>
                    <a:pt x="22632" y="2951"/>
                    <a:pt x="24055" y="2913"/>
                  </a:cubicBezTo>
                  <a:cubicBezTo>
                    <a:pt x="25947" y="2854"/>
                    <a:pt x="27840" y="2833"/>
                    <a:pt x="29732" y="2813"/>
                  </a:cubicBezTo>
                  <a:lnTo>
                    <a:pt x="29732" y="2813"/>
                  </a:lnTo>
                  <a:cubicBezTo>
                    <a:pt x="28825" y="3517"/>
                    <a:pt x="27617" y="3578"/>
                    <a:pt x="26490" y="3638"/>
                  </a:cubicBezTo>
                  <a:cubicBezTo>
                    <a:pt x="23310" y="3759"/>
                    <a:pt x="20150" y="3900"/>
                    <a:pt x="16989" y="4021"/>
                  </a:cubicBezTo>
                  <a:cubicBezTo>
                    <a:pt x="15883" y="4081"/>
                    <a:pt x="14796" y="4182"/>
                    <a:pt x="13729" y="4383"/>
                  </a:cubicBezTo>
                  <a:cubicBezTo>
                    <a:pt x="14318" y="4545"/>
                    <a:pt x="14973" y="4567"/>
                    <a:pt x="15606" y="4567"/>
                  </a:cubicBezTo>
                  <a:cubicBezTo>
                    <a:pt x="15837" y="4567"/>
                    <a:pt x="16065" y="4564"/>
                    <a:pt x="16286" y="4564"/>
                  </a:cubicBezTo>
                  <a:cubicBezTo>
                    <a:pt x="17212" y="4564"/>
                    <a:pt x="18138" y="4544"/>
                    <a:pt x="19083" y="4523"/>
                  </a:cubicBezTo>
                  <a:cubicBezTo>
                    <a:pt x="20935" y="4483"/>
                    <a:pt x="22786" y="4362"/>
                    <a:pt x="24659" y="4222"/>
                  </a:cubicBezTo>
                  <a:cubicBezTo>
                    <a:pt x="26208" y="4081"/>
                    <a:pt x="27759" y="3920"/>
                    <a:pt x="29308" y="3759"/>
                  </a:cubicBezTo>
                  <a:cubicBezTo>
                    <a:pt x="29550" y="3718"/>
                    <a:pt x="29772" y="3699"/>
                    <a:pt x="29992" y="3598"/>
                  </a:cubicBezTo>
                  <a:cubicBezTo>
                    <a:pt x="30194" y="3498"/>
                    <a:pt x="30395" y="3337"/>
                    <a:pt x="30435" y="3095"/>
                  </a:cubicBezTo>
                  <a:cubicBezTo>
                    <a:pt x="30476" y="2873"/>
                    <a:pt x="30335" y="2612"/>
                    <a:pt x="30113" y="2572"/>
                  </a:cubicBezTo>
                  <a:lnTo>
                    <a:pt x="30113" y="2572"/>
                  </a:lnTo>
                  <a:cubicBezTo>
                    <a:pt x="30166" y="2580"/>
                    <a:pt x="30221" y="2584"/>
                    <a:pt x="30278" y="2584"/>
                  </a:cubicBezTo>
                  <a:cubicBezTo>
                    <a:pt x="30641" y="2584"/>
                    <a:pt x="31089" y="2437"/>
                    <a:pt x="31401" y="2350"/>
                  </a:cubicBezTo>
                  <a:cubicBezTo>
                    <a:pt x="31861" y="2211"/>
                    <a:pt x="32300" y="2031"/>
                    <a:pt x="32661" y="1734"/>
                  </a:cubicBezTo>
                  <a:lnTo>
                    <a:pt x="32661" y="1734"/>
                  </a:lnTo>
                  <a:cubicBezTo>
                    <a:pt x="32395" y="1949"/>
                    <a:pt x="31843" y="1988"/>
                    <a:pt x="31271" y="1988"/>
                  </a:cubicBezTo>
                  <a:cubicBezTo>
                    <a:pt x="30940" y="1988"/>
                    <a:pt x="30603" y="1975"/>
                    <a:pt x="30311" y="1975"/>
                  </a:cubicBezTo>
                  <a:cubicBezTo>
                    <a:pt x="30091" y="1975"/>
                    <a:pt x="29898" y="1982"/>
                    <a:pt x="29751" y="2008"/>
                  </a:cubicBezTo>
                  <a:cubicBezTo>
                    <a:pt x="29109" y="2133"/>
                    <a:pt x="28584" y="2240"/>
                    <a:pt x="27994" y="2240"/>
                  </a:cubicBezTo>
                  <a:cubicBezTo>
                    <a:pt x="27732" y="2240"/>
                    <a:pt x="27458" y="2219"/>
                    <a:pt x="27155" y="2169"/>
                  </a:cubicBezTo>
                  <a:cubicBezTo>
                    <a:pt x="28060" y="1847"/>
                    <a:pt x="28926" y="1424"/>
                    <a:pt x="29732" y="881"/>
                  </a:cubicBezTo>
                  <a:cubicBezTo>
                    <a:pt x="29451" y="869"/>
                    <a:pt x="29169" y="864"/>
                    <a:pt x="28887" y="864"/>
                  </a:cubicBezTo>
                  <a:cubicBezTo>
                    <a:pt x="27673" y="864"/>
                    <a:pt x="26451" y="970"/>
                    <a:pt x="25242" y="1182"/>
                  </a:cubicBezTo>
                  <a:cubicBezTo>
                    <a:pt x="26068" y="800"/>
                    <a:pt x="26893" y="438"/>
                    <a:pt x="27698" y="76"/>
                  </a:cubicBezTo>
                  <a:cubicBezTo>
                    <a:pt x="27072" y="22"/>
                    <a:pt x="26443" y="0"/>
                    <a:pt x="25813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71"/>
            <p:cNvSpPr/>
            <p:nvPr/>
          </p:nvSpPr>
          <p:spPr>
            <a:xfrm>
              <a:off x="510850" y="2390925"/>
              <a:ext cx="145475" cy="129025"/>
            </a:xfrm>
            <a:custGeom>
              <a:avLst/>
              <a:gdLst/>
              <a:ahLst/>
              <a:cxnLst/>
              <a:rect l="l" t="t" r="r" b="b"/>
              <a:pathLst>
                <a:path w="5819" h="5161" extrusionOk="0">
                  <a:moveTo>
                    <a:pt x="2933" y="0"/>
                  </a:moveTo>
                  <a:cubicBezTo>
                    <a:pt x="2862" y="0"/>
                    <a:pt x="2790" y="3"/>
                    <a:pt x="2719" y="8"/>
                  </a:cubicBezTo>
                  <a:cubicBezTo>
                    <a:pt x="1691" y="88"/>
                    <a:pt x="787" y="652"/>
                    <a:pt x="363" y="1578"/>
                  </a:cubicBezTo>
                  <a:cubicBezTo>
                    <a:pt x="1" y="2464"/>
                    <a:pt x="183" y="3510"/>
                    <a:pt x="806" y="4195"/>
                  </a:cubicBezTo>
                  <a:cubicBezTo>
                    <a:pt x="1350" y="4818"/>
                    <a:pt x="2175" y="5161"/>
                    <a:pt x="3001" y="5161"/>
                  </a:cubicBezTo>
                  <a:cubicBezTo>
                    <a:pt x="4128" y="5161"/>
                    <a:pt x="5315" y="4315"/>
                    <a:pt x="5596" y="3228"/>
                  </a:cubicBezTo>
                  <a:cubicBezTo>
                    <a:pt x="5819" y="2423"/>
                    <a:pt x="5617" y="1497"/>
                    <a:pt x="5014" y="873"/>
                  </a:cubicBezTo>
                  <a:cubicBezTo>
                    <a:pt x="4478" y="302"/>
                    <a:pt x="3708" y="0"/>
                    <a:pt x="2933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71"/>
            <p:cNvSpPr/>
            <p:nvPr/>
          </p:nvSpPr>
          <p:spPr>
            <a:xfrm>
              <a:off x="510375" y="2390925"/>
              <a:ext cx="146425" cy="129525"/>
            </a:xfrm>
            <a:custGeom>
              <a:avLst/>
              <a:gdLst/>
              <a:ahLst/>
              <a:cxnLst/>
              <a:rect l="l" t="t" r="r" b="b"/>
              <a:pathLst>
                <a:path w="5857" h="5181" extrusionOk="0">
                  <a:moveTo>
                    <a:pt x="2939" y="27"/>
                  </a:moveTo>
                  <a:cubicBezTo>
                    <a:pt x="3744" y="27"/>
                    <a:pt x="4509" y="330"/>
                    <a:pt x="5033" y="873"/>
                  </a:cubicBezTo>
                  <a:cubicBezTo>
                    <a:pt x="5596" y="1476"/>
                    <a:pt x="5817" y="2402"/>
                    <a:pt x="5596" y="3228"/>
                  </a:cubicBezTo>
                  <a:cubicBezTo>
                    <a:pt x="5314" y="4294"/>
                    <a:pt x="4166" y="5140"/>
                    <a:pt x="3020" y="5140"/>
                  </a:cubicBezTo>
                  <a:cubicBezTo>
                    <a:pt x="2174" y="5140"/>
                    <a:pt x="1369" y="4778"/>
                    <a:pt x="825" y="4195"/>
                  </a:cubicBezTo>
                  <a:cubicBezTo>
                    <a:pt x="202" y="3489"/>
                    <a:pt x="41" y="2443"/>
                    <a:pt x="403" y="1597"/>
                  </a:cubicBezTo>
                  <a:cubicBezTo>
                    <a:pt x="604" y="1135"/>
                    <a:pt x="926" y="752"/>
                    <a:pt x="1329" y="491"/>
                  </a:cubicBezTo>
                  <a:cubicBezTo>
                    <a:pt x="1731" y="209"/>
                    <a:pt x="2215" y="67"/>
                    <a:pt x="2738" y="27"/>
                  </a:cubicBezTo>
                  <a:close/>
                  <a:moveTo>
                    <a:pt x="2952" y="0"/>
                  </a:moveTo>
                  <a:cubicBezTo>
                    <a:pt x="2881" y="0"/>
                    <a:pt x="2809" y="3"/>
                    <a:pt x="2738" y="8"/>
                  </a:cubicBezTo>
                  <a:cubicBezTo>
                    <a:pt x="2215" y="27"/>
                    <a:pt x="1731" y="188"/>
                    <a:pt x="1329" y="451"/>
                  </a:cubicBezTo>
                  <a:cubicBezTo>
                    <a:pt x="905" y="733"/>
                    <a:pt x="564" y="1114"/>
                    <a:pt x="382" y="1578"/>
                  </a:cubicBezTo>
                  <a:cubicBezTo>
                    <a:pt x="0" y="2443"/>
                    <a:pt x="181" y="3489"/>
                    <a:pt x="806" y="4214"/>
                  </a:cubicBezTo>
                  <a:cubicBezTo>
                    <a:pt x="1348" y="4818"/>
                    <a:pt x="2174" y="5161"/>
                    <a:pt x="3020" y="5180"/>
                  </a:cubicBezTo>
                  <a:cubicBezTo>
                    <a:pt x="4166" y="5180"/>
                    <a:pt x="5334" y="4294"/>
                    <a:pt x="5636" y="3228"/>
                  </a:cubicBezTo>
                  <a:cubicBezTo>
                    <a:pt x="5857" y="2402"/>
                    <a:pt x="5615" y="1457"/>
                    <a:pt x="5052" y="853"/>
                  </a:cubicBezTo>
                  <a:cubicBezTo>
                    <a:pt x="4534" y="316"/>
                    <a:pt x="3761" y="0"/>
                    <a:pt x="295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71"/>
            <p:cNvSpPr/>
            <p:nvPr/>
          </p:nvSpPr>
          <p:spPr>
            <a:xfrm>
              <a:off x="531500" y="2404875"/>
              <a:ext cx="105175" cy="98425"/>
            </a:xfrm>
            <a:custGeom>
              <a:avLst/>
              <a:gdLst/>
              <a:ahLst/>
              <a:cxnLst/>
              <a:rect l="l" t="t" r="r" b="b"/>
              <a:pathLst>
                <a:path w="4207" h="3937" extrusionOk="0">
                  <a:moveTo>
                    <a:pt x="2117" y="1"/>
                  </a:moveTo>
                  <a:cubicBezTo>
                    <a:pt x="1108" y="1"/>
                    <a:pt x="122" y="724"/>
                    <a:pt x="20" y="1764"/>
                  </a:cubicBezTo>
                  <a:cubicBezTo>
                    <a:pt x="1" y="1865"/>
                    <a:pt x="1" y="1946"/>
                    <a:pt x="1" y="2046"/>
                  </a:cubicBezTo>
                  <a:cubicBezTo>
                    <a:pt x="41" y="2569"/>
                    <a:pt x="283" y="3092"/>
                    <a:pt x="685" y="3435"/>
                  </a:cubicBezTo>
                  <a:cubicBezTo>
                    <a:pt x="1079" y="3766"/>
                    <a:pt x="1708" y="3937"/>
                    <a:pt x="2263" y="3937"/>
                  </a:cubicBezTo>
                  <a:cubicBezTo>
                    <a:pt x="2416" y="3937"/>
                    <a:pt x="2563" y="3924"/>
                    <a:pt x="2698" y="3897"/>
                  </a:cubicBezTo>
                  <a:cubicBezTo>
                    <a:pt x="3603" y="3717"/>
                    <a:pt x="4207" y="2831"/>
                    <a:pt x="4188" y="1925"/>
                  </a:cubicBezTo>
                  <a:cubicBezTo>
                    <a:pt x="4188" y="1039"/>
                    <a:pt x="3482" y="295"/>
                    <a:pt x="2658" y="73"/>
                  </a:cubicBezTo>
                  <a:cubicBezTo>
                    <a:pt x="2480" y="24"/>
                    <a:pt x="2298" y="1"/>
                    <a:pt x="211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71"/>
            <p:cNvSpPr/>
            <p:nvPr/>
          </p:nvSpPr>
          <p:spPr>
            <a:xfrm>
              <a:off x="569225" y="2421175"/>
              <a:ext cx="52875" cy="41250"/>
            </a:xfrm>
            <a:custGeom>
              <a:avLst/>
              <a:gdLst/>
              <a:ahLst/>
              <a:cxnLst/>
              <a:rect l="l" t="t" r="r" b="b"/>
              <a:pathLst>
                <a:path w="2115" h="1650" extrusionOk="0">
                  <a:moveTo>
                    <a:pt x="1061" y="0"/>
                  </a:moveTo>
                  <a:cubicBezTo>
                    <a:pt x="766" y="0"/>
                    <a:pt x="470" y="119"/>
                    <a:pt x="263" y="328"/>
                  </a:cubicBezTo>
                  <a:cubicBezTo>
                    <a:pt x="183" y="408"/>
                    <a:pt x="121" y="489"/>
                    <a:pt x="81" y="589"/>
                  </a:cubicBezTo>
                  <a:cubicBezTo>
                    <a:pt x="1" y="851"/>
                    <a:pt x="121" y="1152"/>
                    <a:pt x="323" y="1353"/>
                  </a:cubicBezTo>
                  <a:cubicBezTo>
                    <a:pt x="526" y="1546"/>
                    <a:pt x="813" y="1649"/>
                    <a:pt x="1100" y="1649"/>
                  </a:cubicBezTo>
                  <a:cubicBezTo>
                    <a:pt x="1323" y="1649"/>
                    <a:pt x="1547" y="1587"/>
                    <a:pt x="1732" y="1455"/>
                  </a:cubicBezTo>
                  <a:cubicBezTo>
                    <a:pt x="1914" y="1334"/>
                    <a:pt x="2075" y="1112"/>
                    <a:pt x="2094" y="891"/>
                  </a:cubicBezTo>
                  <a:cubicBezTo>
                    <a:pt x="2115" y="609"/>
                    <a:pt x="1933" y="368"/>
                    <a:pt x="1712" y="207"/>
                  </a:cubicBezTo>
                  <a:cubicBezTo>
                    <a:pt x="1592" y="105"/>
                    <a:pt x="1450" y="46"/>
                    <a:pt x="1289" y="25"/>
                  </a:cubicBezTo>
                  <a:cubicBezTo>
                    <a:pt x="1214" y="8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71"/>
            <p:cNvSpPr/>
            <p:nvPr/>
          </p:nvSpPr>
          <p:spPr>
            <a:xfrm>
              <a:off x="338275" y="3210825"/>
              <a:ext cx="1007450" cy="367075"/>
            </a:xfrm>
            <a:custGeom>
              <a:avLst/>
              <a:gdLst/>
              <a:ahLst/>
              <a:cxnLst/>
              <a:rect l="l" t="t" r="r" b="b"/>
              <a:pathLst>
                <a:path w="40298" h="14683" extrusionOk="0">
                  <a:moveTo>
                    <a:pt x="2274" y="0"/>
                  </a:moveTo>
                  <a:cubicBezTo>
                    <a:pt x="1892" y="1149"/>
                    <a:pt x="1812" y="2316"/>
                    <a:pt x="1852" y="3503"/>
                  </a:cubicBezTo>
                  <a:cubicBezTo>
                    <a:pt x="1872" y="4308"/>
                    <a:pt x="1630" y="5677"/>
                    <a:pt x="1892" y="6401"/>
                  </a:cubicBezTo>
                  <a:cubicBezTo>
                    <a:pt x="1590" y="5617"/>
                    <a:pt x="1308" y="4812"/>
                    <a:pt x="1007" y="4026"/>
                  </a:cubicBezTo>
                  <a:cubicBezTo>
                    <a:pt x="604" y="4128"/>
                    <a:pt x="140" y="4308"/>
                    <a:pt x="41" y="4711"/>
                  </a:cubicBezTo>
                  <a:cubicBezTo>
                    <a:pt x="0" y="4893"/>
                    <a:pt x="41" y="5054"/>
                    <a:pt x="81" y="5234"/>
                  </a:cubicBezTo>
                  <a:cubicBezTo>
                    <a:pt x="342" y="6401"/>
                    <a:pt x="785" y="7529"/>
                    <a:pt x="1509" y="8475"/>
                  </a:cubicBezTo>
                  <a:cubicBezTo>
                    <a:pt x="3100" y="10669"/>
                    <a:pt x="6058" y="11575"/>
                    <a:pt x="8635" y="11836"/>
                  </a:cubicBezTo>
                  <a:cubicBezTo>
                    <a:pt x="9173" y="11887"/>
                    <a:pt x="9714" y="11910"/>
                    <a:pt x="10256" y="11910"/>
                  </a:cubicBezTo>
                  <a:cubicBezTo>
                    <a:pt x="13806" y="11910"/>
                    <a:pt x="17415" y="10929"/>
                    <a:pt x="20873" y="10387"/>
                  </a:cubicBezTo>
                  <a:cubicBezTo>
                    <a:pt x="22826" y="10086"/>
                    <a:pt x="24759" y="9603"/>
                    <a:pt x="26731" y="9442"/>
                  </a:cubicBezTo>
                  <a:cubicBezTo>
                    <a:pt x="27089" y="9410"/>
                    <a:pt x="27450" y="9394"/>
                    <a:pt x="27812" y="9394"/>
                  </a:cubicBezTo>
                  <a:cubicBezTo>
                    <a:pt x="28388" y="9394"/>
                    <a:pt x="28968" y="9435"/>
                    <a:pt x="29549" y="9522"/>
                  </a:cubicBezTo>
                  <a:cubicBezTo>
                    <a:pt x="31219" y="9764"/>
                    <a:pt x="33473" y="10347"/>
                    <a:pt x="34842" y="11374"/>
                  </a:cubicBezTo>
                  <a:cubicBezTo>
                    <a:pt x="35768" y="12078"/>
                    <a:pt x="36573" y="12944"/>
                    <a:pt x="37177" y="13929"/>
                  </a:cubicBezTo>
                  <a:cubicBezTo>
                    <a:pt x="37319" y="14131"/>
                    <a:pt x="37440" y="14332"/>
                    <a:pt x="37620" y="14474"/>
                  </a:cubicBezTo>
                  <a:cubicBezTo>
                    <a:pt x="37824" y="14627"/>
                    <a:pt x="38061" y="14683"/>
                    <a:pt x="38304" y="14683"/>
                  </a:cubicBezTo>
                  <a:cubicBezTo>
                    <a:pt x="38445" y="14683"/>
                    <a:pt x="38587" y="14664"/>
                    <a:pt x="38728" y="14635"/>
                  </a:cubicBezTo>
                  <a:cubicBezTo>
                    <a:pt x="39251" y="14514"/>
                    <a:pt x="39734" y="14232"/>
                    <a:pt x="40097" y="13830"/>
                  </a:cubicBezTo>
                  <a:cubicBezTo>
                    <a:pt x="40196" y="13728"/>
                    <a:pt x="40298" y="13607"/>
                    <a:pt x="40298" y="13467"/>
                  </a:cubicBezTo>
                  <a:cubicBezTo>
                    <a:pt x="40298" y="13387"/>
                    <a:pt x="40258" y="13306"/>
                    <a:pt x="40237" y="13226"/>
                  </a:cubicBezTo>
                  <a:cubicBezTo>
                    <a:pt x="39855" y="12198"/>
                    <a:pt x="39150" y="11353"/>
                    <a:pt x="38425" y="10548"/>
                  </a:cubicBezTo>
                  <a:cubicBezTo>
                    <a:pt x="36272" y="8253"/>
                    <a:pt x="33353" y="6120"/>
                    <a:pt x="30113" y="5999"/>
                  </a:cubicBezTo>
                  <a:cubicBezTo>
                    <a:pt x="30038" y="5996"/>
                    <a:pt x="29963" y="5995"/>
                    <a:pt x="29888" y="5995"/>
                  </a:cubicBezTo>
                  <a:cubicBezTo>
                    <a:pt x="28683" y="5995"/>
                    <a:pt x="27542" y="6286"/>
                    <a:pt x="26329" y="6382"/>
                  </a:cubicBezTo>
                  <a:cubicBezTo>
                    <a:pt x="24818" y="6482"/>
                    <a:pt x="23329" y="6643"/>
                    <a:pt x="21839" y="6825"/>
                  </a:cubicBezTo>
                  <a:cubicBezTo>
                    <a:pt x="19767" y="7107"/>
                    <a:pt x="17693" y="7549"/>
                    <a:pt x="15639" y="7992"/>
                  </a:cubicBezTo>
                  <a:cubicBezTo>
                    <a:pt x="13726" y="8402"/>
                    <a:pt x="11870" y="9020"/>
                    <a:pt x="9904" y="9020"/>
                  </a:cubicBezTo>
                  <a:cubicBezTo>
                    <a:pt x="9844" y="9020"/>
                    <a:pt x="9783" y="9019"/>
                    <a:pt x="9722" y="9018"/>
                  </a:cubicBezTo>
                  <a:cubicBezTo>
                    <a:pt x="7770" y="8978"/>
                    <a:pt x="5736" y="8274"/>
                    <a:pt x="4549" y="6723"/>
                  </a:cubicBezTo>
                  <a:cubicBezTo>
                    <a:pt x="3160" y="4893"/>
                    <a:pt x="3221" y="2276"/>
                    <a:pt x="4107" y="161"/>
                  </a:cubicBezTo>
                  <a:cubicBezTo>
                    <a:pt x="3503" y="102"/>
                    <a:pt x="2878" y="62"/>
                    <a:pt x="227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71"/>
            <p:cNvSpPr/>
            <p:nvPr/>
          </p:nvSpPr>
          <p:spPr>
            <a:xfrm>
              <a:off x="381625" y="3210350"/>
              <a:ext cx="962575" cy="331125"/>
            </a:xfrm>
            <a:custGeom>
              <a:avLst/>
              <a:gdLst/>
              <a:ahLst/>
              <a:cxnLst/>
              <a:rect l="l" t="t" r="r" b="b"/>
              <a:pathLst>
                <a:path w="38503" h="13245" extrusionOk="0">
                  <a:moveTo>
                    <a:pt x="923" y="0"/>
                  </a:moveTo>
                  <a:cubicBezTo>
                    <a:pt x="862" y="0"/>
                    <a:pt x="822" y="19"/>
                    <a:pt x="762" y="40"/>
                  </a:cubicBezTo>
                  <a:cubicBezTo>
                    <a:pt x="883" y="60"/>
                    <a:pt x="1004" y="60"/>
                    <a:pt x="1125" y="81"/>
                  </a:cubicBezTo>
                  <a:cubicBezTo>
                    <a:pt x="1063" y="19"/>
                    <a:pt x="983" y="0"/>
                    <a:pt x="923" y="0"/>
                  </a:cubicBezTo>
                  <a:close/>
                  <a:moveTo>
                    <a:pt x="97" y="4106"/>
                  </a:moveTo>
                  <a:lnTo>
                    <a:pt x="97" y="4106"/>
                  </a:lnTo>
                  <a:cubicBezTo>
                    <a:pt x="94" y="4141"/>
                    <a:pt x="91" y="4176"/>
                    <a:pt x="89" y="4212"/>
                  </a:cubicBezTo>
                  <a:lnTo>
                    <a:pt x="89" y="4212"/>
                  </a:lnTo>
                  <a:cubicBezTo>
                    <a:pt x="92" y="4177"/>
                    <a:pt x="94" y="4142"/>
                    <a:pt x="97" y="4106"/>
                  </a:cubicBezTo>
                  <a:close/>
                  <a:moveTo>
                    <a:pt x="89" y="4212"/>
                  </a:moveTo>
                  <a:cubicBezTo>
                    <a:pt x="49" y="4679"/>
                    <a:pt x="0" y="5148"/>
                    <a:pt x="38" y="5615"/>
                  </a:cubicBezTo>
                  <a:cubicBezTo>
                    <a:pt x="18" y="5167"/>
                    <a:pt x="52" y="4667"/>
                    <a:pt x="89" y="4212"/>
                  </a:cubicBezTo>
                  <a:close/>
                  <a:moveTo>
                    <a:pt x="28419" y="6018"/>
                  </a:moveTo>
                  <a:lnTo>
                    <a:pt x="28419" y="6018"/>
                  </a:lnTo>
                  <a:cubicBezTo>
                    <a:pt x="28504" y="6022"/>
                    <a:pt x="28590" y="6027"/>
                    <a:pt x="28676" y="6034"/>
                  </a:cubicBezTo>
                  <a:lnTo>
                    <a:pt x="28676" y="6034"/>
                  </a:lnTo>
                  <a:cubicBezTo>
                    <a:pt x="28590" y="6027"/>
                    <a:pt x="28505" y="6022"/>
                    <a:pt x="28419" y="6018"/>
                  </a:cubicBezTo>
                  <a:close/>
                  <a:moveTo>
                    <a:pt x="38" y="5776"/>
                  </a:moveTo>
                  <a:cubicBezTo>
                    <a:pt x="38" y="5878"/>
                    <a:pt x="38" y="5998"/>
                    <a:pt x="57" y="6139"/>
                  </a:cubicBezTo>
                  <a:cubicBezTo>
                    <a:pt x="78" y="6240"/>
                    <a:pt x="118" y="6340"/>
                    <a:pt x="158" y="6420"/>
                  </a:cubicBezTo>
                  <a:cubicBezTo>
                    <a:pt x="78" y="6240"/>
                    <a:pt x="57" y="6018"/>
                    <a:pt x="38" y="5776"/>
                  </a:cubicBezTo>
                  <a:close/>
                  <a:moveTo>
                    <a:pt x="28676" y="6034"/>
                  </a:moveTo>
                  <a:cubicBezTo>
                    <a:pt x="29873" y="6128"/>
                    <a:pt x="31032" y="6480"/>
                    <a:pt x="32102" y="7024"/>
                  </a:cubicBezTo>
                  <a:cubicBezTo>
                    <a:pt x="31071" y="6444"/>
                    <a:pt x="29847" y="6124"/>
                    <a:pt x="28676" y="6034"/>
                  </a:cubicBezTo>
                  <a:close/>
                  <a:moveTo>
                    <a:pt x="13905" y="8011"/>
                  </a:moveTo>
                  <a:cubicBezTo>
                    <a:pt x="13060" y="8192"/>
                    <a:pt x="11430" y="8312"/>
                    <a:pt x="10303" y="8836"/>
                  </a:cubicBezTo>
                  <a:cubicBezTo>
                    <a:pt x="11511" y="8615"/>
                    <a:pt x="12698" y="8272"/>
                    <a:pt x="13905" y="8011"/>
                  </a:cubicBezTo>
                  <a:close/>
                  <a:moveTo>
                    <a:pt x="37960" y="12056"/>
                  </a:moveTo>
                  <a:lnTo>
                    <a:pt x="37960" y="12056"/>
                  </a:lnTo>
                  <a:cubicBezTo>
                    <a:pt x="38000" y="12137"/>
                    <a:pt x="38020" y="12217"/>
                    <a:pt x="38040" y="12279"/>
                  </a:cubicBezTo>
                  <a:cubicBezTo>
                    <a:pt x="38221" y="12601"/>
                    <a:pt x="38382" y="12902"/>
                    <a:pt x="38503" y="13245"/>
                  </a:cubicBezTo>
                  <a:cubicBezTo>
                    <a:pt x="38422" y="12821"/>
                    <a:pt x="38121" y="12338"/>
                    <a:pt x="37960" y="12056"/>
                  </a:cubicBezTo>
                  <a:close/>
                </a:path>
              </a:pathLst>
            </a:custGeom>
            <a:solidFill>
              <a:srgbClr val="BB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71"/>
            <p:cNvSpPr/>
            <p:nvPr/>
          </p:nvSpPr>
          <p:spPr>
            <a:xfrm>
              <a:off x="337750" y="3211350"/>
              <a:ext cx="1007450" cy="366350"/>
            </a:xfrm>
            <a:custGeom>
              <a:avLst/>
              <a:gdLst/>
              <a:ahLst/>
              <a:cxnLst/>
              <a:rect l="l" t="t" r="r" b="b"/>
              <a:pathLst>
                <a:path w="40298" h="14654" extrusionOk="0">
                  <a:moveTo>
                    <a:pt x="34569" y="7423"/>
                  </a:moveTo>
                  <a:lnTo>
                    <a:pt x="34569" y="7423"/>
                  </a:lnTo>
                  <a:cubicBezTo>
                    <a:pt x="34600" y="7445"/>
                    <a:pt x="34631" y="7467"/>
                    <a:pt x="34662" y="7488"/>
                  </a:cubicBezTo>
                  <a:cubicBezTo>
                    <a:pt x="34631" y="7466"/>
                    <a:pt x="34600" y="7444"/>
                    <a:pt x="34569" y="7423"/>
                  </a:cubicBezTo>
                  <a:close/>
                  <a:moveTo>
                    <a:pt x="2517" y="0"/>
                  </a:moveTo>
                  <a:cubicBezTo>
                    <a:pt x="1933" y="382"/>
                    <a:pt x="1852" y="3060"/>
                    <a:pt x="1873" y="3482"/>
                  </a:cubicBezTo>
                  <a:lnTo>
                    <a:pt x="1873" y="3503"/>
                  </a:lnTo>
                  <a:cubicBezTo>
                    <a:pt x="1873" y="3683"/>
                    <a:pt x="1852" y="3884"/>
                    <a:pt x="1852" y="4066"/>
                  </a:cubicBezTo>
                  <a:cubicBezTo>
                    <a:pt x="1812" y="4549"/>
                    <a:pt x="1772" y="5092"/>
                    <a:pt x="1793" y="5575"/>
                  </a:cubicBezTo>
                  <a:lnTo>
                    <a:pt x="1793" y="5736"/>
                  </a:lnTo>
                  <a:cubicBezTo>
                    <a:pt x="1812" y="5978"/>
                    <a:pt x="1833" y="6200"/>
                    <a:pt x="1913" y="6380"/>
                  </a:cubicBezTo>
                  <a:cubicBezTo>
                    <a:pt x="1873" y="6300"/>
                    <a:pt x="1833" y="6200"/>
                    <a:pt x="1812" y="6099"/>
                  </a:cubicBezTo>
                  <a:lnTo>
                    <a:pt x="1812" y="6099"/>
                  </a:lnTo>
                  <a:cubicBezTo>
                    <a:pt x="1812" y="6643"/>
                    <a:pt x="1852" y="7367"/>
                    <a:pt x="1954" y="7448"/>
                  </a:cubicBezTo>
                  <a:cubicBezTo>
                    <a:pt x="1028" y="6743"/>
                    <a:pt x="786" y="5495"/>
                    <a:pt x="585" y="4348"/>
                  </a:cubicBezTo>
                  <a:cubicBezTo>
                    <a:pt x="81" y="4388"/>
                    <a:pt x="0" y="4770"/>
                    <a:pt x="102" y="5194"/>
                  </a:cubicBezTo>
                  <a:lnTo>
                    <a:pt x="102" y="5213"/>
                  </a:lnTo>
                  <a:cubicBezTo>
                    <a:pt x="363" y="6380"/>
                    <a:pt x="806" y="7508"/>
                    <a:pt x="1530" y="8454"/>
                  </a:cubicBezTo>
                  <a:cubicBezTo>
                    <a:pt x="3121" y="10648"/>
                    <a:pt x="6079" y="11554"/>
                    <a:pt x="8656" y="11815"/>
                  </a:cubicBezTo>
                  <a:cubicBezTo>
                    <a:pt x="9219" y="11855"/>
                    <a:pt x="9764" y="11876"/>
                    <a:pt x="10327" y="11876"/>
                  </a:cubicBezTo>
                  <a:cubicBezTo>
                    <a:pt x="13849" y="11876"/>
                    <a:pt x="17453" y="10910"/>
                    <a:pt x="20894" y="10366"/>
                  </a:cubicBezTo>
                  <a:cubicBezTo>
                    <a:pt x="22847" y="10065"/>
                    <a:pt x="24780" y="9582"/>
                    <a:pt x="26752" y="9421"/>
                  </a:cubicBezTo>
                  <a:cubicBezTo>
                    <a:pt x="27094" y="9380"/>
                    <a:pt x="27456" y="9380"/>
                    <a:pt x="27799" y="9380"/>
                  </a:cubicBezTo>
                  <a:cubicBezTo>
                    <a:pt x="28403" y="9380"/>
                    <a:pt x="28986" y="9421"/>
                    <a:pt x="29570" y="9501"/>
                  </a:cubicBezTo>
                  <a:cubicBezTo>
                    <a:pt x="31240" y="9743"/>
                    <a:pt x="33494" y="10326"/>
                    <a:pt x="34863" y="11353"/>
                  </a:cubicBezTo>
                  <a:cubicBezTo>
                    <a:pt x="35789" y="12057"/>
                    <a:pt x="36594" y="12923"/>
                    <a:pt x="37198" y="13908"/>
                  </a:cubicBezTo>
                  <a:cubicBezTo>
                    <a:pt x="37340" y="14110"/>
                    <a:pt x="37461" y="14311"/>
                    <a:pt x="37641" y="14453"/>
                  </a:cubicBezTo>
                  <a:cubicBezTo>
                    <a:pt x="37842" y="14614"/>
                    <a:pt x="38084" y="14654"/>
                    <a:pt x="38325" y="14654"/>
                  </a:cubicBezTo>
                  <a:cubicBezTo>
                    <a:pt x="38467" y="14654"/>
                    <a:pt x="38607" y="14633"/>
                    <a:pt x="38749" y="14614"/>
                  </a:cubicBezTo>
                  <a:cubicBezTo>
                    <a:pt x="39171" y="14512"/>
                    <a:pt x="39573" y="14311"/>
                    <a:pt x="39895" y="14029"/>
                  </a:cubicBezTo>
                  <a:cubicBezTo>
                    <a:pt x="39976" y="13970"/>
                    <a:pt x="40056" y="13889"/>
                    <a:pt x="40118" y="13809"/>
                  </a:cubicBezTo>
                  <a:lnTo>
                    <a:pt x="40137" y="13809"/>
                  </a:lnTo>
                  <a:cubicBezTo>
                    <a:pt x="40279" y="13648"/>
                    <a:pt x="40298" y="13446"/>
                    <a:pt x="40258" y="13205"/>
                  </a:cubicBezTo>
                  <a:cubicBezTo>
                    <a:pt x="40137" y="12862"/>
                    <a:pt x="39976" y="12561"/>
                    <a:pt x="39795" y="12239"/>
                  </a:cubicBezTo>
                  <a:lnTo>
                    <a:pt x="39795" y="12239"/>
                  </a:lnTo>
                  <a:cubicBezTo>
                    <a:pt x="39836" y="12580"/>
                    <a:pt x="39573" y="12963"/>
                    <a:pt x="39232" y="13084"/>
                  </a:cubicBezTo>
                  <a:cubicBezTo>
                    <a:pt x="39130" y="13124"/>
                    <a:pt x="39010" y="13144"/>
                    <a:pt x="38889" y="13144"/>
                  </a:cubicBezTo>
                  <a:cubicBezTo>
                    <a:pt x="38567" y="13144"/>
                    <a:pt x="38245" y="13003"/>
                    <a:pt x="37984" y="12821"/>
                  </a:cubicBezTo>
                  <a:cubicBezTo>
                    <a:pt x="37641" y="12540"/>
                    <a:pt x="37380" y="12177"/>
                    <a:pt x="37098" y="11836"/>
                  </a:cubicBezTo>
                  <a:cubicBezTo>
                    <a:pt x="35346" y="9582"/>
                    <a:pt x="32710" y="8052"/>
                    <a:pt x="29892" y="7649"/>
                  </a:cubicBezTo>
                  <a:cubicBezTo>
                    <a:pt x="30636" y="7266"/>
                    <a:pt x="31723" y="6944"/>
                    <a:pt x="32750" y="6944"/>
                  </a:cubicBezTo>
                  <a:cubicBezTo>
                    <a:pt x="33413" y="6944"/>
                    <a:pt x="34059" y="7087"/>
                    <a:pt x="34569" y="7423"/>
                  </a:cubicBezTo>
                  <a:lnTo>
                    <a:pt x="34569" y="7423"/>
                  </a:lnTo>
                  <a:cubicBezTo>
                    <a:pt x="34338" y="7264"/>
                    <a:pt x="34105" y="7109"/>
                    <a:pt x="33857" y="6984"/>
                  </a:cubicBezTo>
                  <a:cubicBezTo>
                    <a:pt x="32710" y="6401"/>
                    <a:pt x="31462" y="6039"/>
                    <a:pt x="30174" y="5978"/>
                  </a:cubicBezTo>
                  <a:lnTo>
                    <a:pt x="29892" y="5978"/>
                  </a:lnTo>
                  <a:cubicBezTo>
                    <a:pt x="28684" y="5978"/>
                    <a:pt x="27536" y="6260"/>
                    <a:pt x="26350" y="6361"/>
                  </a:cubicBezTo>
                  <a:cubicBezTo>
                    <a:pt x="24839" y="6461"/>
                    <a:pt x="23350" y="6622"/>
                    <a:pt x="21860" y="6804"/>
                  </a:cubicBezTo>
                  <a:cubicBezTo>
                    <a:pt x="19788" y="7086"/>
                    <a:pt x="17714" y="7528"/>
                    <a:pt x="15660" y="7971"/>
                  </a:cubicBezTo>
                  <a:cubicBezTo>
                    <a:pt x="14453" y="8232"/>
                    <a:pt x="13266" y="8575"/>
                    <a:pt x="12058" y="8796"/>
                  </a:cubicBezTo>
                  <a:cubicBezTo>
                    <a:pt x="11414" y="9098"/>
                    <a:pt x="10931" y="9520"/>
                    <a:pt x="10851" y="10165"/>
                  </a:cubicBezTo>
                  <a:cubicBezTo>
                    <a:pt x="11031" y="9863"/>
                    <a:pt x="11414" y="9762"/>
                    <a:pt x="11776" y="9762"/>
                  </a:cubicBezTo>
                  <a:lnTo>
                    <a:pt x="11836" y="9762"/>
                  </a:lnTo>
                  <a:cubicBezTo>
                    <a:pt x="12099" y="9762"/>
                    <a:pt x="12359" y="9823"/>
                    <a:pt x="12641" y="9823"/>
                  </a:cubicBezTo>
                  <a:cubicBezTo>
                    <a:pt x="12743" y="9823"/>
                    <a:pt x="12842" y="9802"/>
                    <a:pt x="12944" y="9783"/>
                  </a:cubicBezTo>
                  <a:cubicBezTo>
                    <a:pt x="13266" y="9722"/>
                    <a:pt x="13548" y="9520"/>
                    <a:pt x="13830" y="9340"/>
                  </a:cubicBezTo>
                  <a:cubicBezTo>
                    <a:pt x="15561" y="8293"/>
                    <a:pt x="17574" y="8012"/>
                    <a:pt x="19627" y="8012"/>
                  </a:cubicBezTo>
                  <a:cubicBezTo>
                    <a:pt x="20743" y="8012"/>
                    <a:pt x="21862" y="8083"/>
                    <a:pt x="22963" y="8192"/>
                  </a:cubicBezTo>
                  <a:lnTo>
                    <a:pt x="22963" y="8192"/>
                  </a:lnTo>
                  <a:cubicBezTo>
                    <a:pt x="22957" y="8192"/>
                    <a:pt x="22952" y="8192"/>
                    <a:pt x="22947" y="8192"/>
                  </a:cubicBezTo>
                  <a:cubicBezTo>
                    <a:pt x="22142" y="8192"/>
                    <a:pt x="21237" y="8575"/>
                    <a:pt x="20432" y="8615"/>
                  </a:cubicBezTo>
                  <a:cubicBezTo>
                    <a:pt x="19364" y="8656"/>
                    <a:pt x="18298" y="8876"/>
                    <a:pt x="17251" y="9118"/>
                  </a:cubicBezTo>
                  <a:cubicBezTo>
                    <a:pt x="15037" y="9641"/>
                    <a:pt x="13024" y="10507"/>
                    <a:pt x="10749" y="10688"/>
                  </a:cubicBezTo>
                  <a:cubicBezTo>
                    <a:pt x="10387" y="10728"/>
                    <a:pt x="10005" y="10749"/>
                    <a:pt x="9643" y="10749"/>
                  </a:cubicBezTo>
                  <a:cubicBezTo>
                    <a:pt x="7649" y="10749"/>
                    <a:pt x="5617" y="10266"/>
                    <a:pt x="4289" y="8836"/>
                  </a:cubicBezTo>
                  <a:cubicBezTo>
                    <a:pt x="3261" y="7749"/>
                    <a:pt x="2799" y="6240"/>
                    <a:pt x="2719" y="4751"/>
                  </a:cubicBezTo>
                  <a:cubicBezTo>
                    <a:pt x="2638" y="3261"/>
                    <a:pt x="2899" y="1772"/>
                    <a:pt x="3161" y="302"/>
                  </a:cubicBezTo>
                  <a:cubicBezTo>
                    <a:pt x="3060" y="181"/>
                    <a:pt x="2979" y="81"/>
                    <a:pt x="2880" y="41"/>
                  </a:cubicBezTo>
                  <a:cubicBezTo>
                    <a:pt x="2759" y="20"/>
                    <a:pt x="2638" y="20"/>
                    <a:pt x="2517" y="0"/>
                  </a:cubicBezTo>
                  <a:close/>
                </a:path>
              </a:pathLst>
            </a:custGeom>
            <a:solidFill>
              <a:srgbClr val="33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71"/>
            <p:cNvSpPr/>
            <p:nvPr/>
          </p:nvSpPr>
          <p:spPr>
            <a:xfrm>
              <a:off x="608475" y="3166050"/>
              <a:ext cx="454450" cy="297925"/>
            </a:xfrm>
            <a:custGeom>
              <a:avLst/>
              <a:gdLst/>
              <a:ahLst/>
              <a:cxnLst/>
              <a:rect l="l" t="t" r="r" b="b"/>
              <a:pathLst>
                <a:path w="18178" h="11917" extrusionOk="0">
                  <a:moveTo>
                    <a:pt x="16608" y="1"/>
                  </a:moveTo>
                  <a:cubicBezTo>
                    <a:pt x="16527" y="1"/>
                    <a:pt x="16426" y="20"/>
                    <a:pt x="16366" y="41"/>
                  </a:cubicBezTo>
                  <a:cubicBezTo>
                    <a:pt x="15902" y="202"/>
                    <a:pt x="15540" y="564"/>
                    <a:pt x="15360" y="986"/>
                  </a:cubicBezTo>
                  <a:cubicBezTo>
                    <a:pt x="15319" y="825"/>
                    <a:pt x="15258" y="645"/>
                    <a:pt x="15218" y="463"/>
                  </a:cubicBezTo>
                  <a:cubicBezTo>
                    <a:pt x="15169" y="456"/>
                    <a:pt x="15121" y="453"/>
                    <a:pt x="15073" y="453"/>
                  </a:cubicBezTo>
                  <a:cubicBezTo>
                    <a:pt x="14566" y="453"/>
                    <a:pt x="14107" y="827"/>
                    <a:pt x="13849" y="1268"/>
                  </a:cubicBezTo>
                  <a:cubicBezTo>
                    <a:pt x="13567" y="1772"/>
                    <a:pt x="13447" y="2336"/>
                    <a:pt x="13205" y="2838"/>
                  </a:cubicBezTo>
                  <a:cubicBezTo>
                    <a:pt x="12864" y="3584"/>
                    <a:pt x="12300" y="3965"/>
                    <a:pt x="11696" y="4469"/>
                  </a:cubicBezTo>
                  <a:cubicBezTo>
                    <a:pt x="11112" y="4972"/>
                    <a:pt x="10569" y="5556"/>
                    <a:pt x="9984" y="6080"/>
                  </a:cubicBezTo>
                  <a:cubicBezTo>
                    <a:pt x="8777" y="7186"/>
                    <a:pt x="7488" y="8273"/>
                    <a:pt x="5939" y="8857"/>
                  </a:cubicBezTo>
                  <a:cubicBezTo>
                    <a:pt x="4872" y="9239"/>
                    <a:pt x="3704" y="9179"/>
                    <a:pt x="2577" y="9300"/>
                  </a:cubicBezTo>
                  <a:cubicBezTo>
                    <a:pt x="2195" y="9340"/>
                    <a:pt x="1772" y="9400"/>
                    <a:pt x="1450" y="9622"/>
                  </a:cubicBezTo>
                  <a:cubicBezTo>
                    <a:pt x="1109" y="9824"/>
                    <a:pt x="846" y="10205"/>
                    <a:pt x="867" y="10608"/>
                  </a:cubicBezTo>
                  <a:cubicBezTo>
                    <a:pt x="384" y="10849"/>
                    <a:pt x="41" y="11373"/>
                    <a:pt x="1" y="11917"/>
                  </a:cubicBezTo>
                  <a:lnTo>
                    <a:pt x="1149" y="11010"/>
                  </a:lnTo>
                  <a:cubicBezTo>
                    <a:pt x="1264" y="11076"/>
                    <a:pt x="1394" y="11105"/>
                    <a:pt x="1525" y="11105"/>
                  </a:cubicBezTo>
                  <a:cubicBezTo>
                    <a:pt x="1714" y="11105"/>
                    <a:pt x="1909" y="11046"/>
                    <a:pt x="2075" y="10951"/>
                  </a:cubicBezTo>
                  <a:cubicBezTo>
                    <a:pt x="2356" y="10790"/>
                    <a:pt x="2598" y="10548"/>
                    <a:pt x="2880" y="10387"/>
                  </a:cubicBezTo>
                  <a:cubicBezTo>
                    <a:pt x="3261" y="10186"/>
                    <a:pt x="3704" y="10105"/>
                    <a:pt x="4128" y="10044"/>
                  </a:cubicBezTo>
                  <a:cubicBezTo>
                    <a:pt x="6386" y="9694"/>
                    <a:pt x="8756" y="9286"/>
                    <a:pt x="11075" y="9286"/>
                  </a:cubicBezTo>
                  <a:cubicBezTo>
                    <a:pt x="11546" y="9286"/>
                    <a:pt x="12015" y="9303"/>
                    <a:pt x="12480" y="9340"/>
                  </a:cubicBezTo>
                  <a:cubicBezTo>
                    <a:pt x="12676" y="9354"/>
                    <a:pt x="12883" y="9369"/>
                    <a:pt x="13089" y="9369"/>
                  </a:cubicBezTo>
                  <a:cubicBezTo>
                    <a:pt x="13517" y="9369"/>
                    <a:pt x="13940" y="9303"/>
                    <a:pt x="14252" y="9018"/>
                  </a:cubicBezTo>
                  <a:cubicBezTo>
                    <a:pt x="14474" y="9340"/>
                    <a:pt x="14574" y="9722"/>
                    <a:pt x="14514" y="10105"/>
                  </a:cubicBezTo>
                  <a:cubicBezTo>
                    <a:pt x="14775" y="9743"/>
                    <a:pt x="14836" y="9260"/>
                    <a:pt x="14694" y="8857"/>
                  </a:cubicBezTo>
                  <a:cubicBezTo>
                    <a:pt x="14635" y="8716"/>
                    <a:pt x="14554" y="8576"/>
                    <a:pt x="14533" y="8434"/>
                  </a:cubicBezTo>
                  <a:cubicBezTo>
                    <a:pt x="14533" y="8353"/>
                    <a:pt x="14554" y="8294"/>
                    <a:pt x="14533" y="8213"/>
                  </a:cubicBezTo>
                  <a:cubicBezTo>
                    <a:pt x="14514" y="8031"/>
                    <a:pt x="14353" y="7870"/>
                    <a:pt x="14171" y="7811"/>
                  </a:cubicBezTo>
                  <a:cubicBezTo>
                    <a:pt x="14049" y="7770"/>
                    <a:pt x="13921" y="7755"/>
                    <a:pt x="13791" y="7755"/>
                  </a:cubicBezTo>
                  <a:cubicBezTo>
                    <a:pt x="13600" y="7755"/>
                    <a:pt x="13405" y="7787"/>
                    <a:pt x="13226" y="7811"/>
                  </a:cubicBezTo>
                  <a:cubicBezTo>
                    <a:pt x="12542" y="7911"/>
                    <a:pt x="11917" y="8254"/>
                    <a:pt x="11273" y="8495"/>
                  </a:cubicBezTo>
                  <a:cubicBezTo>
                    <a:pt x="10946" y="8618"/>
                    <a:pt x="10582" y="8699"/>
                    <a:pt x="10230" y="8699"/>
                  </a:cubicBezTo>
                  <a:cubicBezTo>
                    <a:pt x="9889" y="8699"/>
                    <a:pt x="9558" y="8623"/>
                    <a:pt x="9281" y="8434"/>
                  </a:cubicBezTo>
                  <a:cubicBezTo>
                    <a:pt x="10730" y="7247"/>
                    <a:pt x="11857" y="5535"/>
                    <a:pt x="13648" y="4811"/>
                  </a:cubicBezTo>
                  <a:cubicBezTo>
                    <a:pt x="13889" y="4711"/>
                    <a:pt x="14171" y="4609"/>
                    <a:pt x="14292" y="4368"/>
                  </a:cubicBezTo>
                  <a:cubicBezTo>
                    <a:pt x="14332" y="4287"/>
                    <a:pt x="14353" y="4228"/>
                    <a:pt x="14372" y="4147"/>
                  </a:cubicBezTo>
                  <a:cubicBezTo>
                    <a:pt x="14372" y="4067"/>
                    <a:pt x="14393" y="3965"/>
                    <a:pt x="14393" y="3885"/>
                  </a:cubicBezTo>
                  <a:cubicBezTo>
                    <a:pt x="14453" y="3039"/>
                    <a:pt x="14976" y="2275"/>
                    <a:pt x="15641" y="1791"/>
                  </a:cubicBezTo>
                  <a:cubicBezTo>
                    <a:pt x="16326" y="1289"/>
                    <a:pt x="17351" y="1249"/>
                    <a:pt x="18178" y="1027"/>
                  </a:cubicBezTo>
                  <a:cubicBezTo>
                    <a:pt x="17735" y="725"/>
                    <a:pt x="17292" y="423"/>
                    <a:pt x="16868" y="141"/>
                  </a:cubicBezTo>
                  <a:cubicBezTo>
                    <a:pt x="16788" y="81"/>
                    <a:pt x="16688" y="20"/>
                    <a:pt x="16608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71"/>
            <p:cNvSpPr/>
            <p:nvPr/>
          </p:nvSpPr>
          <p:spPr>
            <a:xfrm>
              <a:off x="981375" y="3177100"/>
              <a:ext cx="247100" cy="326125"/>
            </a:xfrm>
            <a:custGeom>
              <a:avLst/>
              <a:gdLst/>
              <a:ahLst/>
              <a:cxnLst/>
              <a:rect l="l" t="t" r="r" b="b"/>
              <a:pathLst>
                <a:path w="9884" h="13045" extrusionOk="0">
                  <a:moveTo>
                    <a:pt x="9815" y="0"/>
                  </a:moveTo>
                  <a:cubicBezTo>
                    <a:pt x="9273" y="0"/>
                    <a:pt x="8719" y="236"/>
                    <a:pt x="8294" y="565"/>
                  </a:cubicBezTo>
                  <a:cubicBezTo>
                    <a:pt x="8071" y="726"/>
                    <a:pt x="7851" y="947"/>
                    <a:pt x="7569" y="947"/>
                  </a:cubicBezTo>
                  <a:cubicBezTo>
                    <a:pt x="7508" y="746"/>
                    <a:pt x="7468" y="565"/>
                    <a:pt x="7427" y="364"/>
                  </a:cubicBezTo>
                  <a:cubicBezTo>
                    <a:pt x="6139" y="1994"/>
                    <a:pt x="5274" y="4027"/>
                    <a:pt x="4067" y="5737"/>
                  </a:cubicBezTo>
                  <a:cubicBezTo>
                    <a:pt x="4005" y="5818"/>
                    <a:pt x="3965" y="5879"/>
                    <a:pt x="3885" y="5939"/>
                  </a:cubicBezTo>
                  <a:cubicBezTo>
                    <a:pt x="3584" y="6140"/>
                    <a:pt x="3020" y="6121"/>
                    <a:pt x="2677" y="6261"/>
                  </a:cubicBezTo>
                  <a:cubicBezTo>
                    <a:pt x="2194" y="6422"/>
                    <a:pt x="1772" y="6684"/>
                    <a:pt x="1389" y="7026"/>
                  </a:cubicBezTo>
                  <a:cubicBezTo>
                    <a:pt x="624" y="7691"/>
                    <a:pt x="101" y="8676"/>
                    <a:pt x="41" y="9704"/>
                  </a:cubicBezTo>
                  <a:cubicBezTo>
                    <a:pt x="1" y="10287"/>
                    <a:pt x="101" y="10911"/>
                    <a:pt x="484" y="11354"/>
                  </a:cubicBezTo>
                  <a:cubicBezTo>
                    <a:pt x="382" y="11998"/>
                    <a:pt x="685" y="12683"/>
                    <a:pt x="1228" y="13045"/>
                  </a:cubicBezTo>
                  <a:cubicBezTo>
                    <a:pt x="1007" y="12562"/>
                    <a:pt x="806" y="11918"/>
                    <a:pt x="1168" y="11535"/>
                  </a:cubicBezTo>
                  <a:cubicBezTo>
                    <a:pt x="1308" y="11414"/>
                    <a:pt x="1469" y="11333"/>
                    <a:pt x="1611" y="11212"/>
                  </a:cubicBezTo>
                  <a:cubicBezTo>
                    <a:pt x="1751" y="11051"/>
                    <a:pt x="1832" y="10831"/>
                    <a:pt x="1791" y="10630"/>
                  </a:cubicBezTo>
                  <a:cubicBezTo>
                    <a:pt x="1751" y="10468"/>
                    <a:pt x="1671" y="10348"/>
                    <a:pt x="1630" y="10206"/>
                  </a:cubicBezTo>
                  <a:cubicBezTo>
                    <a:pt x="1410" y="9602"/>
                    <a:pt x="1692" y="8898"/>
                    <a:pt x="2175" y="8475"/>
                  </a:cubicBezTo>
                  <a:cubicBezTo>
                    <a:pt x="2677" y="7992"/>
                    <a:pt x="3361" y="7691"/>
                    <a:pt x="4026" y="7509"/>
                  </a:cubicBezTo>
                  <a:cubicBezTo>
                    <a:pt x="4260" y="7450"/>
                    <a:pt x="4478" y="7426"/>
                    <a:pt x="4689" y="7426"/>
                  </a:cubicBezTo>
                  <a:cubicBezTo>
                    <a:pt x="5206" y="7426"/>
                    <a:pt x="5682" y="7573"/>
                    <a:pt x="6241" y="7731"/>
                  </a:cubicBezTo>
                  <a:cubicBezTo>
                    <a:pt x="7186" y="7973"/>
                    <a:pt x="8232" y="8314"/>
                    <a:pt x="9038" y="8858"/>
                  </a:cubicBezTo>
                  <a:cubicBezTo>
                    <a:pt x="8414" y="7589"/>
                    <a:pt x="7307" y="6483"/>
                    <a:pt x="5919" y="6180"/>
                  </a:cubicBezTo>
                  <a:cubicBezTo>
                    <a:pt x="6340" y="4691"/>
                    <a:pt x="6904" y="3464"/>
                    <a:pt x="7870" y="2235"/>
                  </a:cubicBezTo>
                  <a:cubicBezTo>
                    <a:pt x="8474" y="1430"/>
                    <a:pt x="9360" y="826"/>
                    <a:pt x="9883" y="2"/>
                  </a:cubicBezTo>
                  <a:cubicBezTo>
                    <a:pt x="9860" y="1"/>
                    <a:pt x="9837" y="0"/>
                    <a:pt x="9815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" name="Google Shape;1642;p38"/>
          <p:cNvGrpSpPr/>
          <p:nvPr/>
        </p:nvGrpSpPr>
        <p:grpSpPr>
          <a:xfrm>
            <a:off x="474336" y="1876422"/>
            <a:ext cx="3548440" cy="3221140"/>
            <a:chOff x="3560850" y="1069325"/>
            <a:chExt cx="2014900" cy="1829050"/>
          </a:xfrm>
        </p:grpSpPr>
        <p:sp>
          <p:nvSpPr>
            <p:cNvPr id="1643" name="Google Shape;1643;p38"/>
            <p:cNvSpPr/>
            <p:nvPr/>
          </p:nvSpPr>
          <p:spPr>
            <a:xfrm>
              <a:off x="3747525" y="2090975"/>
              <a:ext cx="1635475" cy="510500"/>
            </a:xfrm>
            <a:custGeom>
              <a:avLst/>
              <a:gdLst/>
              <a:ahLst/>
              <a:cxnLst/>
              <a:rect l="l" t="t" r="r" b="b"/>
              <a:pathLst>
                <a:path w="65419" h="20420" extrusionOk="0">
                  <a:moveTo>
                    <a:pt x="64478" y="0"/>
                  </a:moveTo>
                  <a:cubicBezTo>
                    <a:pt x="64338" y="0"/>
                    <a:pt x="64198" y="36"/>
                    <a:pt x="64071" y="109"/>
                  </a:cubicBezTo>
                  <a:cubicBezTo>
                    <a:pt x="64010" y="130"/>
                    <a:pt x="58757" y="3190"/>
                    <a:pt x="53080" y="6349"/>
                  </a:cubicBezTo>
                  <a:cubicBezTo>
                    <a:pt x="49505" y="8360"/>
                    <a:pt x="47398" y="8714"/>
                    <a:pt x="45314" y="8714"/>
                  </a:cubicBezTo>
                  <a:cubicBezTo>
                    <a:pt x="44770" y="8714"/>
                    <a:pt x="44227" y="8690"/>
                    <a:pt x="43660" y="8665"/>
                  </a:cubicBezTo>
                  <a:cubicBezTo>
                    <a:pt x="43016" y="8644"/>
                    <a:pt x="42372" y="8624"/>
                    <a:pt x="41667" y="8624"/>
                  </a:cubicBezTo>
                  <a:cubicBezTo>
                    <a:pt x="37702" y="8624"/>
                    <a:pt x="2215" y="18366"/>
                    <a:pt x="706" y="18788"/>
                  </a:cubicBezTo>
                  <a:cubicBezTo>
                    <a:pt x="263" y="18909"/>
                    <a:pt x="1" y="19373"/>
                    <a:pt x="121" y="19816"/>
                  </a:cubicBezTo>
                  <a:cubicBezTo>
                    <a:pt x="223" y="20178"/>
                    <a:pt x="564" y="20420"/>
                    <a:pt x="927" y="20420"/>
                  </a:cubicBezTo>
                  <a:cubicBezTo>
                    <a:pt x="1007" y="20420"/>
                    <a:pt x="1068" y="20399"/>
                    <a:pt x="1149" y="20379"/>
                  </a:cubicBezTo>
                  <a:cubicBezTo>
                    <a:pt x="11374" y="17581"/>
                    <a:pt x="38567" y="10275"/>
                    <a:pt x="41667" y="10275"/>
                  </a:cubicBezTo>
                  <a:cubicBezTo>
                    <a:pt x="42332" y="10275"/>
                    <a:pt x="42976" y="10294"/>
                    <a:pt x="43580" y="10315"/>
                  </a:cubicBezTo>
                  <a:cubicBezTo>
                    <a:pt x="44187" y="10344"/>
                    <a:pt x="44777" y="10372"/>
                    <a:pt x="45375" y="10372"/>
                  </a:cubicBezTo>
                  <a:cubicBezTo>
                    <a:pt x="47631" y="10372"/>
                    <a:pt x="50008" y="9979"/>
                    <a:pt x="53905" y="7798"/>
                  </a:cubicBezTo>
                  <a:cubicBezTo>
                    <a:pt x="59581" y="4618"/>
                    <a:pt x="64836" y="1579"/>
                    <a:pt x="64895" y="1539"/>
                  </a:cubicBezTo>
                  <a:cubicBezTo>
                    <a:pt x="65298" y="1317"/>
                    <a:pt x="65418" y="814"/>
                    <a:pt x="65198" y="412"/>
                  </a:cubicBezTo>
                  <a:cubicBezTo>
                    <a:pt x="65037" y="143"/>
                    <a:pt x="64759" y="0"/>
                    <a:pt x="6447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3832600" y="1418950"/>
              <a:ext cx="324575" cy="606850"/>
            </a:xfrm>
            <a:custGeom>
              <a:avLst/>
              <a:gdLst/>
              <a:ahLst/>
              <a:cxnLst/>
              <a:rect l="l" t="t" r="r" b="b"/>
              <a:pathLst>
                <a:path w="12983" h="24274" extrusionOk="0">
                  <a:moveTo>
                    <a:pt x="5326" y="0"/>
                  </a:moveTo>
                  <a:cubicBezTo>
                    <a:pt x="5255" y="0"/>
                    <a:pt x="5184" y="6"/>
                    <a:pt x="5113" y="18"/>
                  </a:cubicBezTo>
                  <a:cubicBezTo>
                    <a:pt x="4267" y="139"/>
                    <a:pt x="3763" y="1024"/>
                    <a:pt x="3583" y="1870"/>
                  </a:cubicBezTo>
                  <a:cubicBezTo>
                    <a:pt x="3401" y="2594"/>
                    <a:pt x="3382" y="3359"/>
                    <a:pt x="3503" y="4105"/>
                  </a:cubicBezTo>
                  <a:cubicBezTo>
                    <a:pt x="3583" y="4709"/>
                    <a:pt x="3763" y="5272"/>
                    <a:pt x="3945" y="5836"/>
                  </a:cubicBezTo>
                  <a:cubicBezTo>
                    <a:pt x="4206" y="6660"/>
                    <a:pt x="4549" y="7366"/>
                    <a:pt x="4810" y="8171"/>
                  </a:cubicBezTo>
                  <a:cubicBezTo>
                    <a:pt x="4267" y="7446"/>
                    <a:pt x="3623" y="6802"/>
                    <a:pt x="2878" y="6279"/>
                  </a:cubicBezTo>
                  <a:cubicBezTo>
                    <a:pt x="2437" y="5970"/>
                    <a:pt x="1880" y="5707"/>
                    <a:pt x="1366" y="5707"/>
                  </a:cubicBezTo>
                  <a:cubicBezTo>
                    <a:pt x="1108" y="5707"/>
                    <a:pt x="860" y="5774"/>
                    <a:pt x="644" y="5936"/>
                  </a:cubicBezTo>
                  <a:cubicBezTo>
                    <a:pt x="0" y="6419"/>
                    <a:pt x="60" y="7406"/>
                    <a:pt x="242" y="8171"/>
                  </a:cubicBezTo>
                  <a:cubicBezTo>
                    <a:pt x="966" y="11048"/>
                    <a:pt x="2536" y="13705"/>
                    <a:pt x="4710" y="15699"/>
                  </a:cubicBezTo>
                  <a:cubicBezTo>
                    <a:pt x="4499" y="15598"/>
                    <a:pt x="4262" y="15538"/>
                    <a:pt x="4033" y="15538"/>
                  </a:cubicBezTo>
                  <a:cubicBezTo>
                    <a:pt x="3804" y="15538"/>
                    <a:pt x="3582" y="15598"/>
                    <a:pt x="3401" y="15739"/>
                  </a:cubicBezTo>
                  <a:cubicBezTo>
                    <a:pt x="3060" y="16021"/>
                    <a:pt x="2958" y="16523"/>
                    <a:pt x="3060" y="16947"/>
                  </a:cubicBezTo>
                  <a:cubicBezTo>
                    <a:pt x="3160" y="17369"/>
                    <a:pt x="3422" y="17752"/>
                    <a:pt x="3683" y="18093"/>
                  </a:cubicBezTo>
                  <a:cubicBezTo>
                    <a:pt x="5374" y="20388"/>
                    <a:pt x="7367" y="22462"/>
                    <a:pt x="9560" y="24274"/>
                  </a:cubicBezTo>
                  <a:cubicBezTo>
                    <a:pt x="11533" y="21496"/>
                    <a:pt x="12741" y="18235"/>
                    <a:pt x="12942" y="14853"/>
                  </a:cubicBezTo>
                  <a:cubicBezTo>
                    <a:pt x="12982" y="13968"/>
                    <a:pt x="12942" y="13021"/>
                    <a:pt x="12399" y="12337"/>
                  </a:cubicBezTo>
                  <a:cubicBezTo>
                    <a:pt x="12258" y="12175"/>
                    <a:pt x="12097" y="12014"/>
                    <a:pt x="11876" y="11974"/>
                  </a:cubicBezTo>
                  <a:cubicBezTo>
                    <a:pt x="11828" y="11963"/>
                    <a:pt x="11779" y="11958"/>
                    <a:pt x="11730" y="11958"/>
                  </a:cubicBezTo>
                  <a:cubicBezTo>
                    <a:pt x="11434" y="11958"/>
                    <a:pt x="11140" y="12156"/>
                    <a:pt x="10950" y="12398"/>
                  </a:cubicBezTo>
                  <a:cubicBezTo>
                    <a:pt x="10709" y="12659"/>
                    <a:pt x="10507" y="12921"/>
                    <a:pt x="10225" y="13142"/>
                  </a:cubicBezTo>
                  <a:cubicBezTo>
                    <a:pt x="10929" y="10686"/>
                    <a:pt x="11654" y="8150"/>
                    <a:pt x="11554" y="5594"/>
                  </a:cubicBezTo>
                  <a:cubicBezTo>
                    <a:pt x="11514" y="4870"/>
                    <a:pt x="11312" y="4003"/>
                    <a:pt x="10607" y="3802"/>
                  </a:cubicBezTo>
                  <a:cubicBezTo>
                    <a:pt x="10522" y="3778"/>
                    <a:pt x="10435" y="3766"/>
                    <a:pt x="10346" y="3766"/>
                  </a:cubicBezTo>
                  <a:cubicBezTo>
                    <a:pt x="9996" y="3766"/>
                    <a:pt x="9633" y="3944"/>
                    <a:pt x="9359" y="4185"/>
                  </a:cubicBezTo>
                  <a:cubicBezTo>
                    <a:pt x="8594" y="4849"/>
                    <a:pt x="8172" y="5815"/>
                    <a:pt x="8031" y="6821"/>
                  </a:cubicBezTo>
                  <a:cubicBezTo>
                    <a:pt x="8071" y="5332"/>
                    <a:pt x="7789" y="3842"/>
                    <a:pt x="7407" y="2414"/>
                  </a:cubicBezTo>
                  <a:cubicBezTo>
                    <a:pt x="7246" y="1829"/>
                    <a:pt x="7065" y="1226"/>
                    <a:pt x="6683" y="742"/>
                  </a:cubicBezTo>
                  <a:cubicBezTo>
                    <a:pt x="6363" y="316"/>
                    <a:pt x="5856" y="0"/>
                    <a:pt x="5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3956375" y="1420925"/>
              <a:ext cx="116775" cy="605875"/>
            </a:xfrm>
            <a:custGeom>
              <a:avLst/>
              <a:gdLst/>
              <a:ahLst/>
              <a:cxnLst/>
              <a:rect l="l" t="t" r="r" b="b"/>
              <a:pathLst>
                <a:path w="4671" h="24235" extrusionOk="0">
                  <a:moveTo>
                    <a:pt x="41" y="0"/>
                  </a:moveTo>
                  <a:cubicBezTo>
                    <a:pt x="20" y="0"/>
                    <a:pt x="1" y="19"/>
                    <a:pt x="1" y="40"/>
                  </a:cubicBezTo>
                  <a:cubicBezTo>
                    <a:pt x="41" y="242"/>
                    <a:pt x="4247" y="20652"/>
                    <a:pt x="4569" y="24195"/>
                  </a:cubicBezTo>
                  <a:cubicBezTo>
                    <a:pt x="4569" y="24214"/>
                    <a:pt x="4590" y="24235"/>
                    <a:pt x="4609" y="24235"/>
                  </a:cubicBezTo>
                  <a:lnTo>
                    <a:pt x="4630" y="24235"/>
                  </a:lnTo>
                  <a:cubicBezTo>
                    <a:pt x="4650" y="24235"/>
                    <a:pt x="4671" y="24214"/>
                    <a:pt x="4650" y="24195"/>
                  </a:cubicBezTo>
                  <a:cubicBezTo>
                    <a:pt x="4328" y="20631"/>
                    <a:pt x="122" y="242"/>
                    <a:pt x="81" y="19"/>
                  </a:cubicBezTo>
                  <a:cubicBezTo>
                    <a:pt x="81" y="0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3917625" y="1486625"/>
              <a:ext cx="103200" cy="90300"/>
            </a:xfrm>
            <a:custGeom>
              <a:avLst/>
              <a:gdLst/>
              <a:ahLst/>
              <a:cxnLst/>
              <a:rect l="l" t="t" r="r" b="b"/>
              <a:pathLst>
                <a:path w="4128" h="3612" extrusionOk="0">
                  <a:moveTo>
                    <a:pt x="4077" y="0"/>
                  </a:moveTo>
                  <a:cubicBezTo>
                    <a:pt x="4056" y="0"/>
                    <a:pt x="4047" y="14"/>
                    <a:pt x="4047" y="29"/>
                  </a:cubicBezTo>
                  <a:lnTo>
                    <a:pt x="2858" y="3491"/>
                  </a:lnTo>
                  <a:lnTo>
                    <a:pt x="81" y="754"/>
                  </a:lnTo>
                  <a:cubicBezTo>
                    <a:pt x="71" y="743"/>
                    <a:pt x="61" y="738"/>
                    <a:pt x="51" y="738"/>
                  </a:cubicBezTo>
                  <a:cubicBezTo>
                    <a:pt x="41" y="738"/>
                    <a:pt x="31" y="743"/>
                    <a:pt x="21" y="754"/>
                  </a:cubicBezTo>
                  <a:cubicBezTo>
                    <a:pt x="0" y="773"/>
                    <a:pt x="0" y="794"/>
                    <a:pt x="21" y="813"/>
                  </a:cubicBezTo>
                  <a:lnTo>
                    <a:pt x="2858" y="3612"/>
                  </a:lnTo>
                  <a:lnTo>
                    <a:pt x="2879" y="3612"/>
                  </a:lnTo>
                  <a:cubicBezTo>
                    <a:pt x="2899" y="3612"/>
                    <a:pt x="2920" y="3591"/>
                    <a:pt x="2920" y="3591"/>
                  </a:cubicBezTo>
                  <a:lnTo>
                    <a:pt x="4127" y="48"/>
                  </a:lnTo>
                  <a:cubicBezTo>
                    <a:pt x="4127" y="29"/>
                    <a:pt x="4127" y="8"/>
                    <a:pt x="4106" y="8"/>
                  </a:cubicBezTo>
                  <a:cubicBezTo>
                    <a:pt x="4095" y="2"/>
                    <a:pt x="4085" y="0"/>
                    <a:pt x="407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4016775" y="1517525"/>
              <a:ext cx="91075" cy="206825"/>
            </a:xfrm>
            <a:custGeom>
              <a:avLst/>
              <a:gdLst/>
              <a:ahLst/>
              <a:cxnLst/>
              <a:rect l="l" t="t" r="r" b="b"/>
              <a:pathLst>
                <a:path w="3643" h="8273" extrusionOk="0">
                  <a:moveTo>
                    <a:pt x="3602" y="1"/>
                  </a:moveTo>
                  <a:cubicBezTo>
                    <a:pt x="3583" y="1"/>
                    <a:pt x="3562" y="1"/>
                    <a:pt x="3562" y="20"/>
                  </a:cubicBezTo>
                  <a:lnTo>
                    <a:pt x="20" y="8213"/>
                  </a:lnTo>
                  <a:cubicBezTo>
                    <a:pt x="0" y="8232"/>
                    <a:pt x="20" y="8253"/>
                    <a:pt x="40" y="8273"/>
                  </a:cubicBezTo>
                  <a:cubicBezTo>
                    <a:pt x="60" y="8273"/>
                    <a:pt x="81" y="8253"/>
                    <a:pt x="81" y="8253"/>
                  </a:cubicBezTo>
                  <a:lnTo>
                    <a:pt x="3643" y="60"/>
                  </a:lnTo>
                  <a:cubicBezTo>
                    <a:pt x="3643" y="41"/>
                    <a:pt x="3643" y="20"/>
                    <a:pt x="360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4024825" y="1553250"/>
              <a:ext cx="97650" cy="206325"/>
            </a:xfrm>
            <a:custGeom>
              <a:avLst/>
              <a:gdLst/>
              <a:ahLst/>
              <a:cxnLst/>
              <a:rect l="l" t="t" r="r" b="b"/>
              <a:pathLst>
                <a:path w="3906" h="8253" extrusionOk="0">
                  <a:moveTo>
                    <a:pt x="3865" y="0"/>
                  </a:moveTo>
                  <a:cubicBezTo>
                    <a:pt x="3844" y="0"/>
                    <a:pt x="3825" y="0"/>
                    <a:pt x="3804" y="21"/>
                  </a:cubicBezTo>
                  <a:lnTo>
                    <a:pt x="0" y="8193"/>
                  </a:lnTo>
                  <a:cubicBezTo>
                    <a:pt x="0" y="8212"/>
                    <a:pt x="0" y="8233"/>
                    <a:pt x="20" y="8233"/>
                  </a:cubicBezTo>
                  <a:cubicBezTo>
                    <a:pt x="20" y="8253"/>
                    <a:pt x="41" y="8253"/>
                    <a:pt x="41" y="8253"/>
                  </a:cubicBezTo>
                  <a:cubicBezTo>
                    <a:pt x="60" y="8253"/>
                    <a:pt x="60" y="8233"/>
                    <a:pt x="81" y="8212"/>
                  </a:cubicBezTo>
                  <a:lnTo>
                    <a:pt x="3884" y="61"/>
                  </a:lnTo>
                  <a:cubicBezTo>
                    <a:pt x="3905" y="40"/>
                    <a:pt x="3884" y="21"/>
                    <a:pt x="386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3840650" y="1635900"/>
              <a:ext cx="198775" cy="194125"/>
            </a:xfrm>
            <a:custGeom>
              <a:avLst/>
              <a:gdLst/>
              <a:ahLst/>
              <a:cxnLst/>
              <a:rect l="l" t="t" r="r" b="b"/>
              <a:pathLst>
                <a:path w="7951" h="7765" extrusionOk="0">
                  <a:moveTo>
                    <a:pt x="50" y="0"/>
                  </a:moveTo>
                  <a:cubicBezTo>
                    <a:pt x="40" y="0"/>
                    <a:pt x="30" y="6"/>
                    <a:pt x="20" y="16"/>
                  </a:cubicBezTo>
                  <a:cubicBezTo>
                    <a:pt x="0" y="35"/>
                    <a:pt x="0" y="56"/>
                    <a:pt x="20" y="76"/>
                  </a:cubicBezTo>
                  <a:lnTo>
                    <a:pt x="7870" y="7765"/>
                  </a:lnTo>
                  <a:lnTo>
                    <a:pt x="7931" y="7765"/>
                  </a:lnTo>
                  <a:cubicBezTo>
                    <a:pt x="7950" y="7745"/>
                    <a:pt x="7950" y="7724"/>
                    <a:pt x="7931" y="7705"/>
                  </a:cubicBezTo>
                  <a:lnTo>
                    <a:pt x="81" y="16"/>
                  </a:lnTo>
                  <a:cubicBezTo>
                    <a:pt x="70" y="6"/>
                    <a:pt x="60" y="0"/>
                    <a:pt x="5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4053475" y="1726350"/>
              <a:ext cx="90600" cy="192250"/>
            </a:xfrm>
            <a:custGeom>
              <a:avLst/>
              <a:gdLst/>
              <a:ahLst/>
              <a:cxnLst/>
              <a:rect l="l" t="t" r="r" b="b"/>
              <a:pathLst>
                <a:path w="3624" h="7690" extrusionOk="0">
                  <a:moveTo>
                    <a:pt x="3584" y="0"/>
                  </a:moveTo>
                  <a:cubicBezTo>
                    <a:pt x="3564" y="0"/>
                    <a:pt x="3543" y="0"/>
                    <a:pt x="3524" y="21"/>
                  </a:cubicBezTo>
                  <a:lnTo>
                    <a:pt x="22" y="7630"/>
                  </a:lnTo>
                  <a:cubicBezTo>
                    <a:pt x="1" y="7649"/>
                    <a:pt x="22" y="7670"/>
                    <a:pt x="41" y="7689"/>
                  </a:cubicBezTo>
                  <a:cubicBezTo>
                    <a:pt x="62" y="7689"/>
                    <a:pt x="81" y="7670"/>
                    <a:pt x="81" y="7670"/>
                  </a:cubicBezTo>
                  <a:lnTo>
                    <a:pt x="3605" y="61"/>
                  </a:lnTo>
                  <a:cubicBezTo>
                    <a:pt x="3624" y="41"/>
                    <a:pt x="3605" y="21"/>
                    <a:pt x="358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4063075" y="1773450"/>
              <a:ext cx="95100" cy="197000"/>
            </a:xfrm>
            <a:custGeom>
              <a:avLst/>
              <a:gdLst/>
              <a:ahLst/>
              <a:cxnLst/>
              <a:rect l="l" t="t" r="r" b="b"/>
              <a:pathLst>
                <a:path w="3804" h="7880" extrusionOk="0">
                  <a:moveTo>
                    <a:pt x="3766" y="0"/>
                  </a:moveTo>
                  <a:cubicBezTo>
                    <a:pt x="3752" y="0"/>
                    <a:pt x="3738" y="14"/>
                    <a:pt x="3723" y="29"/>
                  </a:cubicBezTo>
                  <a:lnTo>
                    <a:pt x="0" y="7818"/>
                  </a:lnTo>
                  <a:cubicBezTo>
                    <a:pt x="0" y="7839"/>
                    <a:pt x="0" y="7879"/>
                    <a:pt x="19" y="7879"/>
                  </a:cubicBezTo>
                  <a:lnTo>
                    <a:pt x="40" y="7879"/>
                  </a:lnTo>
                  <a:cubicBezTo>
                    <a:pt x="60" y="7879"/>
                    <a:pt x="81" y="7879"/>
                    <a:pt x="81" y="7858"/>
                  </a:cubicBezTo>
                  <a:lnTo>
                    <a:pt x="3804" y="70"/>
                  </a:lnTo>
                  <a:cubicBezTo>
                    <a:pt x="3804" y="49"/>
                    <a:pt x="3804" y="8"/>
                    <a:pt x="3784" y="8"/>
                  </a:cubicBezTo>
                  <a:cubicBezTo>
                    <a:pt x="3778" y="3"/>
                    <a:pt x="3772" y="0"/>
                    <a:pt x="376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3911100" y="1821600"/>
              <a:ext cx="148450" cy="123175"/>
            </a:xfrm>
            <a:custGeom>
              <a:avLst/>
              <a:gdLst/>
              <a:ahLst/>
              <a:cxnLst/>
              <a:rect l="l" t="t" r="r" b="b"/>
              <a:pathLst>
                <a:path w="5938" h="4927" extrusionOk="0">
                  <a:moveTo>
                    <a:pt x="50" y="0"/>
                  </a:moveTo>
                  <a:cubicBezTo>
                    <a:pt x="40" y="0"/>
                    <a:pt x="30" y="5"/>
                    <a:pt x="20" y="15"/>
                  </a:cubicBezTo>
                  <a:cubicBezTo>
                    <a:pt x="0" y="36"/>
                    <a:pt x="0" y="55"/>
                    <a:pt x="20" y="76"/>
                  </a:cubicBezTo>
                  <a:lnTo>
                    <a:pt x="5857" y="4926"/>
                  </a:lnTo>
                  <a:lnTo>
                    <a:pt x="5897" y="4926"/>
                  </a:lnTo>
                  <a:cubicBezTo>
                    <a:pt x="5897" y="4926"/>
                    <a:pt x="5918" y="4926"/>
                    <a:pt x="5918" y="4907"/>
                  </a:cubicBezTo>
                  <a:cubicBezTo>
                    <a:pt x="5937" y="4886"/>
                    <a:pt x="5937" y="4866"/>
                    <a:pt x="5918" y="4846"/>
                  </a:cubicBezTo>
                  <a:lnTo>
                    <a:pt x="81" y="15"/>
                  </a:lnTo>
                  <a:cubicBezTo>
                    <a:pt x="70" y="5"/>
                    <a:pt x="60" y="0"/>
                    <a:pt x="5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3951825" y="1622325"/>
              <a:ext cx="58925" cy="64800"/>
            </a:xfrm>
            <a:custGeom>
              <a:avLst/>
              <a:gdLst/>
              <a:ahLst/>
              <a:cxnLst/>
              <a:rect l="l" t="t" r="r" b="b"/>
              <a:pathLst>
                <a:path w="2357" h="2592" extrusionOk="0">
                  <a:moveTo>
                    <a:pt x="44" y="0"/>
                  </a:moveTo>
                  <a:cubicBezTo>
                    <a:pt x="32" y="0"/>
                    <a:pt x="22" y="5"/>
                    <a:pt x="22" y="15"/>
                  </a:cubicBezTo>
                  <a:cubicBezTo>
                    <a:pt x="1" y="15"/>
                    <a:pt x="1" y="55"/>
                    <a:pt x="1" y="55"/>
                  </a:cubicBezTo>
                  <a:lnTo>
                    <a:pt x="2296" y="2572"/>
                  </a:lnTo>
                  <a:cubicBezTo>
                    <a:pt x="2296" y="2591"/>
                    <a:pt x="2316" y="2591"/>
                    <a:pt x="2316" y="2591"/>
                  </a:cubicBezTo>
                  <a:lnTo>
                    <a:pt x="2336" y="2591"/>
                  </a:lnTo>
                  <a:cubicBezTo>
                    <a:pt x="2357" y="2572"/>
                    <a:pt x="2357" y="2551"/>
                    <a:pt x="2357" y="2532"/>
                  </a:cubicBezTo>
                  <a:lnTo>
                    <a:pt x="81" y="15"/>
                  </a:lnTo>
                  <a:cubicBezTo>
                    <a:pt x="72" y="5"/>
                    <a:pt x="57" y="0"/>
                    <a:pt x="4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3756100" y="1888625"/>
              <a:ext cx="290375" cy="400700"/>
            </a:xfrm>
            <a:custGeom>
              <a:avLst/>
              <a:gdLst/>
              <a:ahLst/>
              <a:cxnLst/>
              <a:rect l="l" t="t" r="r" b="b"/>
              <a:pathLst>
                <a:path w="11615" h="16028" extrusionOk="0">
                  <a:moveTo>
                    <a:pt x="2089" y="0"/>
                  </a:moveTo>
                  <a:cubicBezTo>
                    <a:pt x="1015" y="0"/>
                    <a:pt x="52" y="743"/>
                    <a:pt x="20" y="1944"/>
                  </a:cubicBezTo>
                  <a:cubicBezTo>
                    <a:pt x="1" y="2467"/>
                    <a:pt x="121" y="2970"/>
                    <a:pt x="282" y="3474"/>
                  </a:cubicBezTo>
                  <a:cubicBezTo>
                    <a:pt x="1128" y="6190"/>
                    <a:pt x="2878" y="8525"/>
                    <a:pt x="4811" y="10578"/>
                  </a:cubicBezTo>
                  <a:cubicBezTo>
                    <a:pt x="5736" y="11565"/>
                    <a:pt x="6724" y="12491"/>
                    <a:pt x="7730" y="13417"/>
                  </a:cubicBezTo>
                  <a:cubicBezTo>
                    <a:pt x="8656" y="14242"/>
                    <a:pt x="9561" y="15168"/>
                    <a:pt x="10648" y="15812"/>
                  </a:cubicBezTo>
                  <a:cubicBezTo>
                    <a:pt x="10787" y="15895"/>
                    <a:pt x="10936" y="16027"/>
                    <a:pt x="11082" y="16027"/>
                  </a:cubicBezTo>
                  <a:cubicBezTo>
                    <a:pt x="11146" y="16027"/>
                    <a:pt x="11211" y="16001"/>
                    <a:pt x="11273" y="15932"/>
                  </a:cubicBezTo>
                  <a:cubicBezTo>
                    <a:pt x="11614" y="15591"/>
                    <a:pt x="11050" y="14544"/>
                    <a:pt x="10930" y="14182"/>
                  </a:cubicBezTo>
                  <a:cubicBezTo>
                    <a:pt x="10648" y="13337"/>
                    <a:pt x="10366" y="12511"/>
                    <a:pt x="10084" y="11686"/>
                  </a:cubicBezTo>
                  <a:cubicBezTo>
                    <a:pt x="8836" y="8023"/>
                    <a:pt x="7368" y="4258"/>
                    <a:pt x="4650" y="1421"/>
                  </a:cubicBezTo>
                  <a:cubicBezTo>
                    <a:pt x="4166" y="917"/>
                    <a:pt x="3624" y="433"/>
                    <a:pt x="2980" y="173"/>
                  </a:cubicBezTo>
                  <a:cubicBezTo>
                    <a:pt x="2686" y="56"/>
                    <a:pt x="2383" y="0"/>
                    <a:pt x="2089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3560850" y="2074275"/>
              <a:ext cx="431800" cy="258625"/>
            </a:xfrm>
            <a:custGeom>
              <a:avLst/>
              <a:gdLst/>
              <a:ahLst/>
              <a:cxnLst/>
              <a:rect l="l" t="t" r="r" b="b"/>
              <a:pathLst>
                <a:path w="17272" h="10345" extrusionOk="0">
                  <a:moveTo>
                    <a:pt x="2752" y="1"/>
                  </a:moveTo>
                  <a:cubicBezTo>
                    <a:pt x="2661" y="1"/>
                    <a:pt x="2568" y="4"/>
                    <a:pt x="2476" y="12"/>
                  </a:cubicBezTo>
                  <a:cubicBezTo>
                    <a:pt x="1027" y="154"/>
                    <a:pt x="1" y="1563"/>
                    <a:pt x="685" y="2951"/>
                  </a:cubicBezTo>
                  <a:cubicBezTo>
                    <a:pt x="906" y="3415"/>
                    <a:pt x="1249" y="3817"/>
                    <a:pt x="1611" y="4180"/>
                  </a:cubicBezTo>
                  <a:cubicBezTo>
                    <a:pt x="3624" y="6192"/>
                    <a:pt x="6260" y="7460"/>
                    <a:pt x="8917" y="8386"/>
                  </a:cubicBezTo>
                  <a:cubicBezTo>
                    <a:pt x="10186" y="8829"/>
                    <a:pt x="11493" y="9212"/>
                    <a:pt x="12822" y="9553"/>
                  </a:cubicBezTo>
                  <a:cubicBezTo>
                    <a:pt x="14030" y="9856"/>
                    <a:pt x="15258" y="10258"/>
                    <a:pt x="16526" y="10318"/>
                  </a:cubicBezTo>
                  <a:cubicBezTo>
                    <a:pt x="16615" y="10327"/>
                    <a:pt x="16718" y="10345"/>
                    <a:pt x="16814" y="10345"/>
                  </a:cubicBezTo>
                  <a:cubicBezTo>
                    <a:pt x="16955" y="10345"/>
                    <a:pt x="17081" y="10305"/>
                    <a:pt x="17129" y="10138"/>
                  </a:cubicBezTo>
                  <a:cubicBezTo>
                    <a:pt x="17271" y="9674"/>
                    <a:pt x="16284" y="9010"/>
                    <a:pt x="16023" y="8748"/>
                  </a:cubicBezTo>
                  <a:cubicBezTo>
                    <a:pt x="15379" y="8144"/>
                    <a:pt x="14754" y="7521"/>
                    <a:pt x="14110" y="6917"/>
                  </a:cubicBezTo>
                  <a:cubicBezTo>
                    <a:pt x="11292" y="4260"/>
                    <a:pt x="8273" y="1603"/>
                    <a:pt x="4529" y="355"/>
                  </a:cubicBezTo>
                  <a:cubicBezTo>
                    <a:pt x="3953" y="162"/>
                    <a:pt x="3360" y="1"/>
                    <a:pt x="2752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4937125" y="1362000"/>
              <a:ext cx="160050" cy="435350"/>
            </a:xfrm>
            <a:custGeom>
              <a:avLst/>
              <a:gdLst/>
              <a:ahLst/>
              <a:cxnLst/>
              <a:rect l="l" t="t" r="r" b="b"/>
              <a:pathLst>
                <a:path w="6402" h="17414" extrusionOk="0">
                  <a:moveTo>
                    <a:pt x="5268" y="1"/>
                  </a:moveTo>
                  <a:cubicBezTo>
                    <a:pt x="4814" y="1"/>
                    <a:pt x="4346" y="332"/>
                    <a:pt x="4007" y="686"/>
                  </a:cubicBezTo>
                  <a:cubicBezTo>
                    <a:pt x="2759" y="2035"/>
                    <a:pt x="2075" y="3785"/>
                    <a:pt x="1571" y="5537"/>
                  </a:cubicBezTo>
                  <a:cubicBezTo>
                    <a:pt x="988" y="7590"/>
                    <a:pt x="604" y="9703"/>
                    <a:pt x="464" y="11837"/>
                  </a:cubicBezTo>
                  <a:cubicBezTo>
                    <a:pt x="403" y="12703"/>
                    <a:pt x="1" y="17252"/>
                    <a:pt x="907" y="17413"/>
                  </a:cubicBezTo>
                  <a:cubicBezTo>
                    <a:pt x="1732" y="14998"/>
                    <a:pt x="2416" y="12561"/>
                    <a:pt x="3382" y="10186"/>
                  </a:cubicBezTo>
                  <a:cubicBezTo>
                    <a:pt x="4348" y="7851"/>
                    <a:pt x="5335" y="5516"/>
                    <a:pt x="6020" y="3061"/>
                  </a:cubicBezTo>
                  <a:cubicBezTo>
                    <a:pt x="6221" y="2357"/>
                    <a:pt x="6401" y="1592"/>
                    <a:pt x="6200" y="887"/>
                  </a:cubicBezTo>
                  <a:cubicBezTo>
                    <a:pt x="6120" y="565"/>
                    <a:pt x="5959" y="243"/>
                    <a:pt x="5677" y="103"/>
                  </a:cubicBezTo>
                  <a:cubicBezTo>
                    <a:pt x="5545" y="32"/>
                    <a:pt x="5407" y="1"/>
                    <a:pt x="526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4912975" y="1602225"/>
              <a:ext cx="346225" cy="320925"/>
            </a:xfrm>
            <a:custGeom>
              <a:avLst/>
              <a:gdLst/>
              <a:ahLst/>
              <a:cxnLst/>
              <a:rect l="l" t="t" r="r" b="b"/>
              <a:pathLst>
                <a:path w="13849" h="12837" extrusionOk="0">
                  <a:moveTo>
                    <a:pt x="12697" y="0"/>
                  </a:moveTo>
                  <a:cubicBezTo>
                    <a:pt x="12446" y="0"/>
                    <a:pt x="12187" y="46"/>
                    <a:pt x="11957" y="115"/>
                  </a:cubicBezTo>
                  <a:cubicBezTo>
                    <a:pt x="10206" y="618"/>
                    <a:pt x="8717" y="1766"/>
                    <a:pt x="7367" y="3014"/>
                  </a:cubicBezTo>
                  <a:cubicBezTo>
                    <a:pt x="5818" y="4463"/>
                    <a:pt x="4409" y="6073"/>
                    <a:pt x="3181" y="7824"/>
                  </a:cubicBezTo>
                  <a:cubicBezTo>
                    <a:pt x="2698" y="8548"/>
                    <a:pt x="0" y="12232"/>
                    <a:pt x="685" y="12836"/>
                  </a:cubicBezTo>
                  <a:cubicBezTo>
                    <a:pt x="2638" y="11186"/>
                    <a:pt x="4490" y="9474"/>
                    <a:pt x="6543" y="7925"/>
                  </a:cubicBezTo>
                  <a:cubicBezTo>
                    <a:pt x="8556" y="6415"/>
                    <a:pt x="10609" y="4925"/>
                    <a:pt x="12461" y="3175"/>
                  </a:cubicBezTo>
                  <a:cubicBezTo>
                    <a:pt x="13003" y="2671"/>
                    <a:pt x="13527" y="2107"/>
                    <a:pt x="13749" y="1403"/>
                  </a:cubicBezTo>
                  <a:cubicBezTo>
                    <a:pt x="13830" y="1081"/>
                    <a:pt x="13849" y="738"/>
                    <a:pt x="13688" y="456"/>
                  </a:cubicBezTo>
                  <a:cubicBezTo>
                    <a:pt x="13489" y="121"/>
                    <a:pt x="13104" y="0"/>
                    <a:pt x="12697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5113450" y="1983475"/>
              <a:ext cx="35575" cy="51300"/>
            </a:xfrm>
            <a:custGeom>
              <a:avLst/>
              <a:gdLst/>
              <a:ahLst/>
              <a:cxnLst/>
              <a:rect l="l" t="t" r="r" b="b"/>
              <a:pathLst>
                <a:path w="1423" h="2052" extrusionOk="0">
                  <a:moveTo>
                    <a:pt x="999" y="1"/>
                  </a:moveTo>
                  <a:cubicBezTo>
                    <a:pt x="924" y="1"/>
                    <a:pt x="848" y="21"/>
                    <a:pt x="778" y="61"/>
                  </a:cubicBezTo>
                  <a:cubicBezTo>
                    <a:pt x="637" y="123"/>
                    <a:pt x="537" y="222"/>
                    <a:pt x="435" y="364"/>
                  </a:cubicBezTo>
                  <a:cubicBezTo>
                    <a:pt x="175" y="705"/>
                    <a:pt x="33" y="1129"/>
                    <a:pt x="14" y="1572"/>
                  </a:cubicBezTo>
                  <a:cubicBezTo>
                    <a:pt x="0" y="1887"/>
                    <a:pt x="185" y="2052"/>
                    <a:pt x="410" y="2052"/>
                  </a:cubicBezTo>
                  <a:cubicBezTo>
                    <a:pt x="543" y="2052"/>
                    <a:pt x="691" y="1993"/>
                    <a:pt x="819" y="1873"/>
                  </a:cubicBezTo>
                  <a:cubicBezTo>
                    <a:pt x="1100" y="1591"/>
                    <a:pt x="1302" y="1089"/>
                    <a:pt x="1361" y="705"/>
                  </a:cubicBezTo>
                  <a:cubicBezTo>
                    <a:pt x="1423" y="485"/>
                    <a:pt x="1402" y="203"/>
                    <a:pt x="1221" y="61"/>
                  </a:cubicBezTo>
                  <a:cubicBezTo>
                    <a:pt x="1150" y="21"/>
                    <a:pt x="1075" y="1"/>
                    <a:pt x="999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5042000" y="1999850"/>
              <a:ext cx="35575" cy="51025"/>
            </a:xfrm>
            <a:custGeom>
              <a:avLst/>
              <a:gdLst/>
              <a:ahLst/>
              <a:cxnLst/>
              <a:rect l="l" t="t" r="r" b="b"/>
              <a:pathLst>
                <a:path w="1423" h="2041" extrusionOk="0">
                  <a:moveTo>
                    <a:pt x="999" y="1"/>
                  </a:moveTo>
                  <a:cubicBezTo>
                    <a:pt x="923" y="1"/>
                    <a:pt x="848" y="21"/>
                    <a:pt x="778" y="50"/>
                  </a:cubicBezTo>
                  <a:cubicBezTo>
                    <a:pt x="636" y="112"/>
                    <a:pt x="537" y="232"/>
                    <a:pt x="435" y="353"/>
                  </a:cubicBezTo>
                  <a:cubicBezTo>
                    <a:pt x="174" y="695"/>
                    <a:pt x="33" y="1137"/>
                    <a:pt x="13" y="1561"/>
                  </a:cubicBezTo>
                  <a:cubicBezTo>
                    <a:pt x="0" y="1876"/>
                    <a:pt x="185" y="2041"/>
                    <a:pt x="409" y="2041"/>
                  </a:cubicBezTo>
                  <a:cubicBezTo>
                    <a:pt x="543" y="2041"/>
                    <a:pt x="690" y="1982"/>
                    <a:pt x="818" y="1862"/>
                  </a:cubicBezTo>
                  <a:cubicBezTo>
                    <a:pt x="1079" y="1601"/>
                    <a:pt x="1281" y="1078"/>
                    <a:pt x="1361" y="715"/>
                  </a:cubicBezTo>
                  <a:cubicBezTo>
                    <a:pt x="1422" y="474"/>
                    <a:pt x="1401" y="192"/>
                    <a:pt x="1221" y="71"/>
                  </a:cubicBezTo>
                  <a:cubicBezTo>
                    <a:pt x="1150" y="21"/>
                    <a:pt x="1074" y="1"/>
                    <a:pt x="999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5081050" y="1913975"/>
              <a:ext cx="35250" cy="51225"/>
            </a:xfrm>
            <a:custGeom>
              <a:avLst/>
              <a:gdLst/>
              <a:ahLst/>
              <a:cxnLst/>
              <a:rect l="l" t="t" r="r" b="b"/>
              <a:pathLst>
                <a:path w="1410" h="2049" extrusionOk="0">
                  <a:moveTo>
                    <a:pt x="978" y="1"/>
                  </a:moveTo>
                  <a:cubicBezTo>
                    <a:pt x="906" y="1"/>
                    <a:pt x="831" y="16"/>
                    <a:pt x="765" y="44"/>
                  </a:cubicBezTo>
                  <a:cubicBezTo>
                    <a:pt x="625" y="125"/>
                    <a:pt x="524" y="225"/>
                    <a:pt x="424" y="345"/>
                  </a:cubicBezTo>
                  <a:cubicBezTo>
                    <a:pt x="161" y="708"/>
                    <a:pt x="21" y="1131"/>
                    <a:pt x="0" y="1574"/>
                  </a:cubicBezTo>
                  <a:cubicBezTo>
                    <a:pt x="0" y="1880"/>
                    <a:pt x="187" y="2049"/>
                    <a:pt x="411" y="2049"/>
                  </a:cubicBezTo>
                  <a:cubicBezTo>
                    <a:pt x="539" y="2049"/>
                    <a:pt x="681" y="1993"/>
                    <a:pt x="806" y="1875"/>
                  </a:cubicBezTo>
                  <a:cubicBezTo>
                    <a:pt x="1087" y="1593"/>
                    <a:pt x="1289" y="1091"/>
                    <a:pt x="1369" y="708"/>
                  </a:cubicBezTo>
                  <a:cubicBezTo>
                    <a:pt x="1409" y="487"/>
                    <a:pt x="1390" y="205"/>
                    <a:pt x="1208" y="64"/>
                  </a:cubicBezTo>
                  <a:cubicBezTo>
                    <a:pt x="1144" y="21"/>
                    <a:pt x="1062" y="1"/>
                    <a:pt x="978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3735975" y="1607400"/>
              <a:ext cx="46975" cy="43825"/>
            </a:xfrm>
            <a:custGeom>
              <a:avLst/>
              <a:gdLst/>
              <a:ahLst/>
              <a:cxnLst/>
              <a:rect l="l" t="t" r="r" b="b"/>
              <a:pathLst>
                <a:path w="1879" h="1753" extrusionOk="0">
                  <a:moveTo>
                    <a:pt x="393" y="0"/>
                  </a:moveTo>
                  <a:cubicBezTo>
                    <a:pt x="317" y="0"/>
                    <a:pt x="244" y="20"/>
                    <a:pt x="181" y="69"/>
                  </a:cubicBezTo>
                  <a:cubicBezTo>
                    <a:pt x="41" y="150"/>
                    <a:pt x="0" y="311"/>
                    <a:pt x="0" y="472"/>
                  </a:cubicBezTo>
                  <a:cubicBezTo>
                    <a:pt x="20" y="633"/>
                    <a:pt x="100" y="773"/>
                    <a:pt x="181" y="894"/>
                  </a:cubicBezTo>
                  <a:cubicBezTo>
                    <a:pt x="422" y="1256"/>
                    <a:pt x="765" y="1538"/>
                    <a:pt x="1168" y="1699"/>
                  </a:cubicBezTo>
                  <a:cubicBezTo>
                    <a:pt x="1252" y="1736"/>
                    <a:pt x="1331" y="1752"/>
                    <a:pt x="1402" y="1752"/>
                  </a:cubicBezTo>
                  <a:cubicBezTo>
                    <a:pt x="1718" y="1752"/>
                    <a:pt x="1879" y="1420"/>
                    <a:pt x="1732" y="1076"/>
                  </a:cubicBezTo>
                  <a:cubicBezTo>
                    <a:pt x="1571" y="713"/>
                    <a:pt x="1168" y="351"/>
                    <a:pt x="825" y="150"/>
                  </a:cubicBezTo>
                  <a:cubicBezTo>
                    <a:pt x="693" y="71"/>
                    <a:pt x="537" y="0"/>
                    <a:pt x="39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3726400" y="1680075"/>
              <a:ext cx="47475" cy="43900"/>
            </a:xfrm>
            <a:custGeom>
              <a:avLst/>
              <a:gdLst/>
              <a:ahLst/>
              <a:cxnLst/>
              <a:rect l="l" t="t" r="r" b="b"/>
              <a:pathLst>
                <a:path w="1899" h="1756" extrusionOk="0">
                  <a:moveTo>
                    <a:pt x="400" y="1"/>
                  </a:moveTo>
                  <a:cubicBezTo>
                    <a:pt x="320" y="1"/>
                    <a:pt x="245" y="19"/>
                    <a:pt x="182" y="61"/>
                  </a:cubicBezTo>
                  <a:cubicBezTo>
                    <a:pt x="61" y="160"/>
                    <a:pt x="0" y="321"/>
                    <a:pt x="21" y="483"/>
                  </a:cubicBezTo>
                  <a:cubicBezTo>
                    <a:pt x="21" y="624"/>
                    <a:pt x="102" y="764"/>
                    <a:pt x="182" y="885"/>
                  </a:cubicBezTo>
                  <a:cubicBezTo>
                    <a:pt x="424" y="1268"/>
                    <a:pt x="765" y="1550"/>
                    <a:pt x="1168" y="1711"/>
                  </a:cubicBezTo>
                  <a:cubicBezTo>
                    <a:pt x="1246" y="1742"/>
                    <a:pt x="1319" y="1755"/>
                    <a:pt x="1387" y="1755"/>
                  </a:cubicBezTo>
                  <a:cubicBezTo>
                    <a:pt x="1719" y="1755"/>
                    <a:pt x="1899" y="1418"/>
                    <a:pt x="1731" y="1067"/>
                  </a:cubicBezTo>
                  <a:cubicBezTo>
                    <a:pt x="1570" y="705"/>
                    <a:pt x="1168" y="342"/>
                    <a:pt x="846" y="141"/>
                  </a:cubicBezTo>
                  <a:cubicBezTo>
                    <a:pt x="715" y="62"/>
                    <a:pt x="549" y="1"/>
                    <a:pt x="400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3659475" y="1613925"/>
              <a:ext cx="47050" cy="44125"/>
            </a:xfrm>
            <a:custGeom>
              <a:avLst/>
              <a:gdLst/>
              <a:ahLst/>
              <a:cxnLst/>
              <a:rect l="l" t="t" r="r" b="b"/>
              <a:pathLst>
                <a:path w="1882" h="1765" extrusionOk="0">
                  <a:moveTo>
                    <a:pt x="393" y="1"/>
                  </a:moveTo>
                  <a:cubicBezTo>
                    <a:pt x="317" y="1"/>
                    <a:pt x="244" y="20"/>
                    <a:pt x="181" y="69"/>
                  </a:cubicBezTo>
                  <a:cubicBezTo>
                    <a:pt x="41" y="150"/>
                    <a:pt x="1" y="331"/>
                    <a:pt x="1" y="472"/>
                  </a:cubicBezTo>
                  <a:cubicBezTo>
                    <a:pt x="20" y="633"/>
                    <a:pt x="101" y="774"/>
                    <a:pt x="181" y="895"/>
                  </a:cubicBezTo>
                  <a:cubicBezTo>
                    <a:pt x="423" y="1257"/>
                    <a:pt x="766" y="1559"/>
                    <a:pt x="1168" y="1720"/>
                  </a:cubicBezTo>
                  <a:cubicBezTo>
                    <a:pt x="1247" y="1750"/>
                    <a:pt x="1320" y="1764"/>
                    <a:pt x="1386" y="1764"/>
                  </a:cubicBezTo>
                  <a:cubicBezTo>
                    <a:pt x="1713" y="1764"/>
                    <a:pt x="1882" y="1427"/>
                    <a:pt x="1732" y="1075"/>
                  </a:cubicBezTo>
                  <a:cubicBezTo>
                    <a:pt x="1571" y="713"/>
                    <a:pt x="1147" y="351"/>
                    <a:pt x="825" y="150"/>
                  </a:cubicBezTo>
                  <a:cubicBezTo>
                    <a:pt x="694" y="71"/>
                    <a:pt x="537" y="1"/>
                    <a:pt x="393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4717250" y="2078200"/>
              <a:ext cx="185675" cy="263325"/>
            </a:xfrm>
            <a:custGeom>
              <a:avLst/>
              <a:gdLst/>
              <a:ahLst/>
              <a:cxnLst/>
              <a:rect l="l" t="t" r="r" b="b"/>
              <a:pathLst>
                <a:path w="7427" h="10533" extrusionOk="0">
                  <a:moveTo>
                    <a:pt x="7239" y="0"/>
                  </a:moveTo>
                  <a:cubicBezTo>
                    <a:pt x="7176" y="0"/>
                    <a:pt x="7115" y="38"/>
                    <a:pt x="7085" y="97"/>
                  </a:cubicBezTo>
                  <a:cubicBezTo>
                    <a:pt x="6240" y="1989"/>
                    <a:pt x="5274" y="3821"/>
                    <a:pt x="4206" y="5572"/>
                  </a:cubicBezTo>
                  <a:cubicBezTo>
                    <a:pt x="3683" y="6457"/>
                    <a:pt x="3119" y="7303"/>
                    <a:pt x="2456" y="8048"/>
                  </a:cubicBezTo>
                  <a:cubicBezTo>
                    <a:pt x="1791" y="8813"/>
                    <a:pt x="1026" y="9396"/>
                    <a:pt x="201" y="9900"/>
                  </a:cubicBezTo>
                  <a:lnTo>
                    <a:pt x="201" y="9919"/>
                  </a:lnTo>
                  <a:cubicBezTo>
                    <a:pt x="60" y="9981"/>
                    <a:pt x="0" y="10142"/>
                    <a:pt x="60" y="10303"/>
                  </a:cubicBezTo>
                  <a:cubicBezTo>
                    <a:pt x="94" y="10440"/>
                    <a:pt x="245" y="10532"/>
                    <a:pt x="388" y="10532"/>
                  </a:cubicBezTo>
                  <a:cubicBezTo>
                    <a:pt x="413" y="10532"/>
                    <a:pt x="438" y="10529"/>
                    <a:pt x="462" y="10523"/>
                  </a:cubicBezTo>
                  <a:cubicBezTo>
                    <a:pt x="1007" y="10343"/>
                    <a:pt x="1490" y="10061"/>
                    <a:pt x="1912" y="9718"/>
                  </a:cubicBezTo>
                  <a:cubicBezTo>
                    <a:pt x="2335" y="9377"/>
                    <a:pt x="2717" y="8974"/>
                    <a:pt x="3060" y="8551"/>
                  </a:cubicBezTo>
                  <a:cubicBezTo>
                    <a:pt x="3744" y="7726"/>
                    <a:pt x="4287" y="6820"/>
                    <a:pt x="4791" y="5915"/>
                  </a:cubicBezTo>
                  <a:cubicBezTo>
                    <a:pt x="5797" y="4082"/>
                    <a:pt x="6683" y="2190"/>
                    <a:pt x="7387" y="238"/>
                  </a:cubicBezTo>
                  <a:cubicBezTo>
                    <a:pt x="7427" y="158"/>
                    <a:pt x="7387" y="57"/>
                    <a:pt x="7306" y="16"/>
                  </a:cubicBezTo>
                  <a:cubicBezTo>
                    <a:pt x="7284" y="5"/>
                    <a:pt x="7262" y="0"/>
                    <a:pt x="723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4801250" y="1987675"/>
              <a:ext cx="85100" cy="217275"/>
            </a:xfrm>
            <a:custGeom>
              <a:avLst/>
              <a:gdLst/>
              <a:ahLst/>
              <a:cxnLst/>
              <a:rect l="l" t="t" r="r" b="b"/>
              <a:pathLst>
                <a:path w="3404" h="8691" extrusionOk="0">
                  <a:moveTo>
                    <a:pt x="2491" y="1"/>
                  </a:moveTo>
                  <a:cubicBezTo>
                    <a:pt x="2427" y="1"/>
                    <a:pt x="2361" y="31"/>
                    <a:pt x="2316" y="95"/>
                  </a:cubicBezTo>
                  <a:cubicBezTo>
                    <a:pt x="2035" y="618"/>
                    <a:pt x="1471" y="1726"/>
                    <a:pt x="867" y="3516"/>
                  </a:cubicBezTo>
                  <a:cubicBezTo>
                    <a:pt x="1" y="6114"/>
                    <a:pt x="1109" y="8690"/>
                    <a:pt x="1109" y="8690"/>
                  </a:cubicBezTo>
                  <a:cubicBezTo>
                    <a:pt x="1109" y="8690"/>
                    <a:pt x="2618" y="5752"/>
                    <a:pt x="3060" y="3900"/>
                  </a:cubicBezTo>
                  <a:cubicBezTo>
                    <a:pt x="3403" y="2491"/>
                    <a:pt x="2920" y="860"/>
                    <a:pt x="2679" y="135"/>
                  </a:cubicBezTo>
                  <a:cubicBezTo>
                    <a:pt x="2645" y="46"/>
                    <a:pt x="2569" y="1"/>
                    <a:pt x="2491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4827950" y="1987000"/>
              <a:ext cx="37250" cy="218950"/>
            </a:xfrm>
            <a:custGeom>
              <a:avLst/>
              <a:gdLst/>
              <a:ahLst/>
              <a:cxnLst/>
              <a:rect l="l" t="t" r="r" b="b"/>
              <a:pathLst>
                <a:path w="1490" h="8758" extrusionOk="0">
                  <a:moveTo>
                    <a:pt x="1450" y="1"/>
                  </a:moveTo>
                  <a:cubicBezTo>
                    <a:pt x="1429" y="1"/>
                    <a:pt x="1409" y="1"/>
                    <a:pt x="1409" y="41"/>
                  </a:cubicBezTo>
                  <a:lnTo>
                    <a:pt x="0" y="8717"/>
                  </a:lnTo>
                  <a:cubicBezTo>
                    <a:pt x="0" y="8737"/>
                    <a:pt x="20" y="8758"/>
                    <a:pt x="41" y="8758"/>
                  </a:cubicBezTo>
                  <a:cubicBezTo>
                    <a:pt x="60" y="8758"/>
                    <a:pt x="81" y="8758"/>
                    <a:pt x="100" y="8737"/>
                  </a:cubicBezTo>
                  <a:lnTo>
                    <a:pt x="1490" y="41"/>
                  </a:lnTo>
                  <a:cubicBezTo>
                    <a:pt x="1490" y="22"/>
                    <a:pt x="1469" y="1"/>
                    <a:pt x="145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4838500" y="2027575"/>
              <a:ext cx="40800" cy="18350"/>
            </a:xfrm>
            <a:custGeom>
              <a:avLst/>
              <a:gdLst/>
              <a:ahLst/>
              <a:cxnLst/>
              <a:rect l="l" t="t" r="r" b="b"/>
              <a:pathLst>
                <a:path w="1632" h="734" extrusionOk="0">
                  <a:moveTo>
                    <a:pt x="1589" y="0"/>
                  </a:moveTo>
                  <a:cubicBezTo>
                    <a:pt x="1583" y="0"/>
                    <a:pt x="1577" y="3"/>
                    <a:pt x="1570" y="9"/>
                  </a:cubicBezTo>
                  <a:lnTo>
                    <a:pt x="665" y="653"/>
                  </a:lnTo>
                  <a:lnTo>
                    <a:pt x="81" y="28"/>
                  </a:lnTo>
                  <a:lnTo>
                    <a:pt x="21" y="28"/>
                  </a:lnTo>
                  <a:cubicBezTo>
                    <a:pt x="0" y="49"/>
                    <a:pt x="0" y="69"/>
                    <a:pt x="21" y="90"/>
                  </a:cubicBezTo>
                  <a:lnTo>
                    <a:pt x="625" y="734"/>
                  </a:lnTo>
                  <a:lnTo>
                    <a:pt x="685" y="734"/>
                  </a:lnTo>
                  <a:lnTo>
                    <a:pt x="1611" y="69"/>
                  </a:lnTo>
                  <a:cubicBezTo>
                    <a:pt x="1632" y="69"/>
                    <a:pt x="1632" y="28"/>
                    <a:pt x="1632" y="28"/>
                  </a:cubicBezTo>
                  <a:cubicBezTo>
                    <a:pt x="1617" y="15"/>
                    <a:pt x="1603" y="0"/>
                    <a:pt x="158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4822400" y="2069050"/>
              <a:ext cx="58925" cy="23650"/>
            </a:xfrm>
            <a:custGeom>
              <a:avLst/>
              <a:gdLst/>
              <a:ahLst/>
              <a:cxnLst/>
              <a:rect l="l" t="t" r="r" b="b"/>
              <a:pathLst>
                <a:path w="2357" h="946" extrusionOk="0">
                  <a:moveTo>
                    <a:pt x="2295" y="1"/>
                  </a:moveTo>
                  <a:lnTo>
                    <a:pt x="1028" y="846"/>
                  </a:lnTo>
                  <a:lnTo>
                    <a:pt x="81" y="141"/>
                  </a:lnTo>
                  <a:cubicBezTo>
                    <a:pt x="61" y="141"/>
                    <a:pt x="21" y="141"/>
                    <a:pt x="21" y="162"/>
                  </a:cubicBezTo>
                  <a:cubicBezTo>
                    <a:pt x="0" y="181"/>
                    <a:pt x="0" y="202"/>
                    <a:pt x="21" y="221"/>
                  </a:cubicBezTo>
                  <a:lnTo>
                    <a:pt x="987" y="927"/>
                  </a:lnTo>
                  <a:cubicBezTo>
                    <a:pt x="1007" y="946"/>
                    <a:pt x="1007" y="946"/>
                    <a:pt x="1028" y="946"/>
                  </a:cubicBezTo>
                  <a:lnTo>
                    <a:pt x="1047" y="927"/>
                  </a:lnTo>
                  <a:lnTo>
                    <a:pt x="2335" y="81"/>
                  </a:lnTo>
                  <a:cubicBezTo>
                    <a:pt x="2356" y="60"/>
                    <a:pt x="2356" y="41"/>
                    <a:pt x="2356" y="20"/>
                  </a:cubicBezTo>
                  <a:cubicBezTo>
                    <a:pt x="2335" y="1"/>
                    <a:pt x="2316" y="1"/>
                    <a:pt x="229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4813850" y="2110925"/>
              <a:ext cx="55875" cy="23050"/>
            </a:xfrm>
            <a:custGeom>
              <a:avLst/>
              <a:gdLst/>
              <a:ahLst/>
              <a:cxnLst/>
              <a:rect l="l" t="t" r="r" b="b"/>
              <a:pathLst>
                <a:path w="2235" h="922" extrusionOk="0">
                  <a:moveTo>
                    <a:pt x="51" y="1"/>
                  </a:moveTo>
                  <a:cubicBezTo>
                    <a:pt x="41" y="1"/>
                    <a:pt x="31" y="6"/>
                    <a:pt x="20" y="16"/>
                  </a:cubicBezTo>
                  <a:cubicBezTo>
                    <a:pt x="1" y="36"/>
                    <a:pt x="1" y="57"/>
                    <a:pt x="20" y="76"/>
                  </a:cubicBezTo>
                  <a:lnTo>
                    <a:pt x="1027" y="921"/>
                  </a:lnTo>
                  <a:lnTo>
                    <a:pt x="1067" y="921"/>
                  </a:lnTo>
                  <a:lnTo>
                    <a:pt x="2215" y="197"/>
                  </a:lnTo>
                  <a:cubicBezTo>
                    <a:pt x="2234" y="177"/>
                    <a:pt x="2234" y="156"/>
                    <a:pt x="2234" y="137"/>
                  </a:cubicBezTo>
                  <a:cubicBezTo>
                    <a:pt x="2215" y="116"/>
                    <a:pt x="2194" y="116"/>
                    <a:pt x="2175" y="116"/>
                  </a:cubicBezTo>
                  <a:lnTo>
                    <a:pt x="1048" y="841"/>
                  </a:lnTo>
                  <a:lnTo>
                    <a:pt x="81" y="16"/>
                  </a:lnTo>
                  <a:cubicBezTo>
                    <a:pt x="71" y="6"/>
                    <a:pt x="61" y="1"/>
                    <a:pt x="5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4814350" y="2147550"/>
              <a:ext cx="39275" cy="20150"/>
            </a:xfrm>
            <a:custGeom>
              <a:avLst/>
              <a:gdLst/>
              <a:ahLst/>
              <a:cxnLst/>
              <a:rect l="l" t="t" r="r" b="b"/>
              <a:pathLst>
                <a:path w="1571" h="806" extrusionOk="0">
                  <a:moveTo>
                    <a:pt x="81" y="1"/>
                  </a:moveTo>
                  <a:cubicBezTo>
                    <a:pt x="61" y="1"/>
                    <a:pt x="21" y="1"/>
                    <a:pt x="21" y="20"/>
                  </a:cubicBezTo>
                  <a:cubicBezTo>
                    <a:pt x="0" y="20"/>
                    <a:pt x="0" y="60"/>
                    <a:pt x="21" y="81"/>
                  </a:cubicBezTo>
                  <a:lnTo>
                    <a:pt x="826" y="806"/>
                  </a:lnTo>
                  <a:lnTo>
                    <a:pt x="867" y="806"/>
                  </a:lnTo>
                  <a:lnTo>
                    <a:pt x="1551" y="342"/>
                  </a:lnTo>
                  <a:cubicBezTo>
                    <a:pt x="1570" y="323"/>
                    <a:pt x="1570" y="302"/>
                    <a:pt x="1551" y="282"/>
                  </a:cubicBezTo>
                  <a:cubicBezTo>
                    <a:pt x="1551" y="272"/>
                    <a:pt x="1541" y="267"/>
                    <a:pt x="1531" y="267"/>
                  </a:cubicBezTo>
                  <a:cubicBezTo>
                    <a:pt x="1521" y="267"/>
                    <a:pt x="1511" y="272"/>
                    <a:pt x="1511" y="282"/>
                  </a:cubicBezTo>
                  <a:lnTo>
                    <a:pt x="846" y="7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4836475" y="2087850"/>
              <a:ext cx="176875" cy="135700"/>
            </a:xfrm>
            <a:custGeom>
              <a:avLst/>
              <a:gdLst/>
              <a:ahLst/>
              <a:cxnLst/>
              <a:rect l="l" t="t" r="r" b="b"/>
              <a:pathLst>
                <a:path w="7075" h="5428" extrusionOk="0">
                  <a:moveTo>
                    <a:pt x="6855" y="0"/>
                  </a:moveTo>
                  <a:cubicBezTo>
                    <a:pt x="6832" y="0"/>
                    <a:pt x="6809" y="4"/>
                    <a:pt x="6785" y="13"/>
                  </a:cubicBezTo>
                  <a:cubicBezTo>
                    <a:pt x="6200" y="175"/>
                    <a:pt x="5033" y="596"/>
                    <a:pt x="3363" y="1482"/>
                  </a:cubicBezTo>
                  <a:cubicBezTo>
                    <a:pt x="948" y="2791"/>
                    <a:pt x="1" y="5427"/>
                    <a:pt x="1" y="5427"/>
                  </a:cubicBezTo>
                  <a:cubicBezTo>
                    <a:pt x="1" y="5427"/>
                    <a:pt x="3101" y="4321"/>
                    <a:pt x="4711" y="3274"/>
                  </a:cubicBezTo>
                  <a:cubicBezTo>
                    <a:pt x="5919" y="2488"/>
                    <a:pt x="6704" y="980"/>
                    <a:pt x="7006" y="274"/>
                  </a:cubicBezTo>
                  <a:cubicBezTo>
                    <a:pt x="7074" y="137"/>
                    <a:pt x="6983" y="0"/>
                    <a:pt x="6855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4835000" y="2088650"/>
              <a:ext cx="177150" cy="135900"/>
            </a:xfrm>
            <a:custGeom>
              <a:avLst/>
              <a:gdLst/>
              <a:ahLst/>
              <a:cxnLst/>
              <a:rect l="l" t="t" r="r" b="b"/>
              <a:pathLst>
                <a:path w="7086" h="5436" extrusionOk="0">
                  <a:moveTo>
                    <a:pt x="7005" y="1"/>
                  </a:moveTo>
                  <a:lnTo>
                    <a:pt x="20" y="5355"/>
                  </a:lnTo>
                  <a:cubicBezTo>
                    <a:pt x="20" y="5376"/>
                    <a:pt x="0" y="5395"/>
                    <a:pt x="20" y="5416"/>
                  </a:cubicBezTo>
                  <a:cubicBezTo>
                    <a:pt x="20" y="5436"/>
                    <a:pt x="41" y="5436"/>
                    <a:pt x="60" y="5436"/>
                  </a:cubicBezTo>
                  <a:lnTo>
                    <a:pt x="81" y="5436"/>
                  </a:lnTo>
                  <a:lnTo>
                    <a:pt x="7065" y="81"/>
                  </a:lnTo>
                  <a:cubicBezTo>
                    <a:pt x="7086" y="62"/>
                    <a:pt x="7086" y="41"/>
                    <a:pt x="7065" y="22"/>
                  </a:cubicBezTo>
                  <a:cubicBezTo>
                    <a:pt x="7045" y="1"/>
                    <a:pt x="7024" y="1"/>
                    <a:pt x="700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4963825" y="2101750"/>
              <a:ext cx="30700" cy="28200"/>
            </a:xfrm>
            <a:custGeom>
              <a:avLst/>
              <a:gdLst/>
              <a:ahLst/>
              <a:cxnLst/>
              <a:rect l="l" t="t" r="r" b="b"/>
              <a:pathLst>
                <a:path w="1228" h="1128" extrusionOk="0">
                  <a:moveTo>
                    <a:pt x="40" y="0"/>
                  </a:moveTo>
                  <a:cubicBezTo>
                    <a:pt x="20" y="0"/>
                    <a:pt x="0" y="21"/>
                    <a:pt x="0" y="40"/>
                  </a:cubicBezTo>
                  <a:lnTo>
                    <a:pt x="20" y="926"/>
                  </a:lnTo>
                  <a:cubicBezTo>
                    <a:pt x="20" y="947"/>
                    <a:pt x="20" y="966"/>
                    <a:pt x="40" y="966"/>
                  </a:cubicBezTo>
                  <a:lnTo>
                    <a:pt x="1168" y="1127"/>
                  </a:lnTo>
                  <a:lnTo>
                    <a:pt x="1187" y="1127"/>
                  </a:lnTo>
                  <a:cubicBezTo>
                    <a:pt x="1208" y="1127"/>
                    <a:pt x="1208" y="1127"/>
                    <a:pt x="1227" y="1108"/>
                  </a:cubicBezTo>
                  <a:cubicBezTo>
                    <a:pt x="1227" y="1068"/>
                    <a:pt x="1208" y="1047"/>
                    <a:pt x="1187" y="1047"/>
                  </a:cubicBezTo>
                  <a:lnTo>
                    <a:pt x="100" y="886"/>
                  </a:lnTo>
                  <a:lnTo>
                    <a:pt x="81" y="40"/>
                  </a:lnTo>
                  <a:cubicBezTo>
                    <a:pt x="81" y="21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4921550" y="2122875"/>
              <a:ext cx="45800" cy="38800"/>
            </a:xfrm>
            <a:custGeom>
              <a:avLst/>
              <a:gdLst/>
              <a:ahLst/>
              <a:cxnLst/>
              <a:rect l="l" t="t" r="r" b="b"/>
              <a:pathLst>
                <a:path w="1832" h="1552" extrusionOk="0">
                  <a:moveTo>
                    <a:pt x="41" y="1"/>
                  </a:moveTo>
                  <a:cubicBezTo>
                    <a:pt x="20" y="1"/>
                    <a:pt x="0" y="41"/>
                    <a:pt x="0" y="62"/>
                  </a:cubicBezTo>
                  <a:lnTo>
                    <a:pt x="221" y="1249"/>
                  </a:lnTo>
                  <a:cubicBezTo>
                    <a:pt x="221" y="1269"/>
                    <a:pt x="242" y="1269"/>
                    <a:pt x="242" y="1269"/>
                  </a:cubicBezTo>
                  <a:lnTo>
                    <a:pt x="1772" y="1551"/>
                  </a:lnTo>
                  <a:lnTo>
                    <a:pt x="1791" y="1551"/>
                  </a:lnTo>
                  <a:cubicBezTo>
                    <a:pt x="1812" y="1551"/>
                    <a:pt x="1831" y="1530"/>
                    <a:pt x="1831" y="1511"/>
                  </a:cubicBezTo>
                  <a:cubicBezTo>
                    <a:pt x="1831" y="1490"/>
                    <a:pt x="1812" y="1471"/>
                    <a:pt x="1791" y="1471"/>
                  </a:cubicBezTo>
                  <a:lnTo>
                    <a:pt x="282" y="1208"/>
                  </a:lnTo>
                  <a:lnTo>
                    <a:pt x="81" y="41"/>
                  </a:lnTo>
                  <a:cubicBezTo>
                    <a:pt x="81" y="21"/>
                    <a:pt x="60" y="1"/>
                    <a:pt x="4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4888825" y="2145025"/>
              <a:ext cx="39275" cy="40800"/>
            </a:xfrm>
            <a:custGeom>
              <a:avLst/>
              <a:gdLst/>
              <a:ahLst/>
              <a:cxnLst/>
              <a:rect l="l" t="t" r="r" b="b"/>
              <a:pathLst>
                <a:path w="1571" h="1632" extrusionOk="0">
                  <a:moveTo>
                    <a:pt x="41" y="0"/>
                  </a:moveTo>
                  <a:cubicBezTo>
                    <a:pt x="21" y="0"/>
                    <a:pt x="0" y="21"/>
                    <a:pt x="21" y="40"/>
                  </a:cubicBezTo>
                  <a:lnTo>
                    <a:pt x="161" y="1350"/>
                  </a:lnTo>
                  <a:cubicBezTo>
                    <a:pt x="161" y="1369"/>
                    <a:pt x="182" y="1390"/>
                    <a:pt x="182" y="1390"/>
                  </a:cubicBezTo>
                  <a:lnTo>
                    <a:pt x="1530" y="1631"/>
                  </a:lnTo>
                  <a:cubicBezTo>
                    <a:pt x="1551" y="1631"/>
                    <a:pt x="1570" y="1631"/>
                    <a:pt x="1570" y="1610"/>
                  </a:cubicBezTo>
                  <a:cubicBezTo>
                    <a:pt x="1570" y="1591"/>
                    <a:pt x="1551" y="1570"/>
                    <a:pt x="1530" y="1551"/>
                  </a:cubicBezTo>
                  <a:lnTo>
                    <a:pt x="242" y="1309"/>
                  </a:lnTo>
                  <a:lnTo>
                    <a:pt x="102" y="40"/>
                  </a:lnTo>
                  <a:cubicBezTo>
                    <a:pt x="81" y="21"/>
                    <a:pt x="81" y="0"/>
                    <a:pt x="4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4864175" y="2171700"/>
              <a:ext cx="24675" cy="32725"/>
            </a:xfrm>
            <a:custGeom>
              <a:avLst/>
              <a:gdLst/>
              <a:ahLst/>
              <a:cxnLst/>
              <a:rect l="l" t="t" r="r" b="b"/>
              <a:pathLst>
                <a:path w="987" h="1309" extrusionOk="0">
                  <a:moveTo>
                    <a:pt x="41" y="1"/>
                  </a:moveTo>
                  <a:cubicBezTo>
                    <a:pt x="20" y="20"/>
                    <a:pt x="1" y="41"/>
                    <a:pt x="1" y="60"/>
                  </a:cubicBezTo>
                  <a:lnTo>
                    <a:pt x="81" y="1147"/>
                  </a:lnTo>
                  <a:cubicBezTo>
                    <a:pt x="81" y="1147"/>
                    <a:pt x="101" y="1168"/>
                    <a:pt x="122" y="1168"/>
                  </a:cubicBezTo>
                  <a:lnTo>
                    <a:pt x="927" y="1308"/>
                  </a:lnTo>
                  <a:cubicBezTo>
                    <a:pt x="946" y="1308"/>
                    <a:pt x="967" y="1289"/>
                    <a:pt x="967" y="1268"/>
                  </a:cubicBezTo>
                  <a:cubicBezTo>
                    <a:pt x="986" y="1249"/>
                    <a:pt x="967" y="1228"/>
                    <a:pt x="946" y="1228"/>
                  </a:cubicBezTo>
                  <a:lnTo>
                    <a:pt x="162" y="1107"/>
                  </a:lnTo>
                  <a:lnTo>
                    <a:pt x="81" y="41"/>
                  </a:lnTo>
                  <a:cubicBezTo>
                    <a:pt x="81" y="20"/>
                    <a:pt x="60" y="1"/>
                    <a:pt x="4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5087600" y="2120675"/>
              <a:ext cx="113225" cy="133125"/>
            </a:xfrm>
            <a:custGeom>
              <a:avLst/>
              <a:gdLst/>
              <a:ahLst/>
              <a:cxnLst/>
              <a:rect l="l" t="t" r="r" b="b"/>
              <a:pathLst>
                <a:path w="4529" h="5325" extrusionOk="0">
                  <a:moveTo>
                    <a:pt x="4457" y="0"/>
                  </a:moveTo>
                  <a:cubicBezTo>
                    <a:pt x="4430" y="0"/>
                    <a:pt x="4408" y="19"/>
                    <a:pt x="4408" y="48"/>
                  </a:cubicBezTo>
                  <a:cubicBezTo>
                    <a:pt x="4188" y="531"/>
                    <a:pt x="3946" y="1014"/>
                    <a:pt x="3643" y="1457"/>
                  </a:cubicBezTo>
                  <a:cubicBezTo>
                    <a:pt x="3342" y="1900"/>
                    <a:pt x="3020" y="2343"/>
                    <a:pt x="2658" y="2726"/>
                  </a:cubicBezTo>
                  <a:cubicBezTo>
                    <a:pt x="2275" y="3108"/>
                    <a:pt x="1893" y="3491"/>
                    <a:pt x="1490" y="3813"/>
                  </a:cubicBezTo>
                  <a:cubicBezTo>
                    <a:pt x="1067" y="4155"/>
                    <a:pt x="624" y="4477"/>
                    <a:pt x="202" y="4739"/>
                  </a:cubicBezTo>
                  <a:lnTo>
                    <a:pt x="181" y="4758"/>
                  </a:lnTo>
                  <a:lnTo>
                    <a:pt x="162" y="4758"/>
                  </a:lnTo>
                  <a:cubicBezTo>
                    <a:pt x="20" y="4860"/>
                    <a:pt x="1" y="5061"/>
                    <a:pt x="101" y="5201"/>
                  </a:cubicBezTo>
                  <a:cubicBezTo>
                    <a:pt x="160" y="5284"/>
                    <a:pt x="246" y="5325"/>
                    <a:pt x="335" y="5325"/>
                  </a:cubicBezTo>
                  <a:cubicBezTo>
                    <a:pt x="399" y="5325"/>
                    <a:pt x="465" y="5304"/>
                    <a:pt x="524" y="5262"/>
                  </a:cubicBezTo>
                  <a:cubicBezTo>
                    <a:pt x="986" y="4940"/>
                    <a:pt x="1410" y="4578"/>
                    <a:pt x="1812" y="4195"/>
                  </a:cubicBezTo>
                  <a:cubicBezTo>
                    <a:pt x="2215" y="3813"/>
                    <a:pt x="2577" y="3390"/>
                    <a:pt x="2919" y="2968"/>
                  </a:cubicBezTo>
                  <a:cubicBezTo>
                    <a:pt x="3281" y="2525"/>
                    <a:pt x="3584" y="2061"/>
                    <a:pt x="3845" y="1599"/>
                  </a:cubicBezTo>
                  <a:cubicBezTo>
                    <a:pt x="4126" y="1116"/>
                    <a:pt x="4328" y="593"/>
                    <a:pt x="4510" y="89"/>
                  </a:cubicBezTo>
                  <a:cubicBezTo>
                    <a:pt x="4529" y="48"/>
                    <a:pt x="4510" y="29"/>
                    <a:pt x="4489" y="8"/>
                  </a:cubicBezTo>
                  <a:cubicBezTo>
                    <a:pt x="4478" y="3"/>
                    <a:pt x="4467" y="0"/>
                    <a:pt x="445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5167125" y="1773500"/>
              <a:ext cx="203800" cy="379100"/>
            </a:xfrm>
            <a:custGeom>
              <a:avLst/>
              <a:gdLst/>
              <a:ahLst/>
              <a:cxnLst/>
              <a:rect l="l" t="t" r="r" b="b"/>
              <a:pathLst>
                <a:path w="8152" h="15164" extrusionOk="0">
                  <a:moveTo>
                    <a:pt x="7703" y="0"/>
                  </a:moveTo>
                  <a:cubicBezTo>
                    <a:pt x="7613" y="0"/>
                    <a:pt x="7521" y="34"/>
                    <a:pt x="7448" y="108"/>
                  </a:cubicBezTo>
                  <a:cubicBezTo>
                    <a:pt x="6643" y="892"/>
                    <a:pt x="5011" y="2623"/>
                    <a:pt x="2958" y="5583"/>
                  </a:cubicBezTo>
                  <a:cubicBezTo>
                    <a:pt x="0" y="9869"/>
                    <a:pt x="685" y="15164"/>
                    <a:pt x="685" y="15164"/>
                  </a:cubicBezTo>
                  <a:cubicBezTo>
                    <a:pt x="685" y="15164"/>
                    <a:pt x="4992" y="10594"/>
                    <a:pt x="6783" y="7435"/>
                  </a:cubicBezTo>
                  <a:cubicBezTo>
                    <a:pt x="8132" y="5059"/>
                    <a:pt x="8151" y="1799"/>
                    <a:pt x="8071" y="349"/>
                  </a:cubicBezTo>
                  <a:cubicBezTo>
                    <a:pt x="8058" y="135"/>
                    <a:pt x="7883" y="0"/>
                    <a:pt x="770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5182225" y="1772450"/>
              <a:ext cx="183175" cy="382175"/>
            </a:xfrm>
            <a:custGeom>
              <a:avLst/>
              <a:gdLst/>
              <a:ahLst/>
              <a:cxnLst/>
              <a:rect l="l" t="t" r="r" b="b"/>
              <a:pathLst>
                <a:path w="7327" h="15287" extrusionOk="0">
                  <a:moveTo>
                    <a:pt x="7234" y="1"/>
                  </a:moveTo>
                  <a:cubicBezTo>
                    <a:pt x="7205" y="1"/>
                    <a:pt x="7180" y="19"/>
                    <a:pt x="7166" y="48"/>
                  </a:cubicBezTo>
                  <a:lnTo>
                    <a:pt x="19" y="15185"/>
                  </a:lnTo>
                  <a:cubicBezTo>
                    <a:pt x="0" y="15225"/>
                    <a:pt x="19" y="15266"/>
                    <a:pt x="60" y="15286"/>
                  </a:cubicBezTo>
                  <a:lnTo>
                    <a:pt x="81" y="15286"/>
                  </a:lnTo>
                  <a:cubicBezTo>
                    <a:pt x="121" y="15286"/>
                    <a:pt x="140" y="15266"/>
                    <a:pt x="161" y="15246"/>
                  </a:cubicBezTo>
                  <a:lnTo>
                    <a:pt x="7306" y="129"/>
                  </a:lnTo>
                  <a:cubicBezTo>
                    <a:pt x="7327" y="89"/>
                    <a:pt x="7306" y="29"/>
                    <a:pt x="7266" y="8"/>
                  </a:cubicBezTo>
                  <a:cubicBezTo>
                    <a:pt x="7255" y="3"/>
                    <a:pt x="7244" y="1"/>
                    <a:pt x="723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5294400" y="1834850"/>
              <a:ext cx="75525" cy="41000"/>
            </a:xfrm>
            <a:custGeom>
              <a:avLst/>
              <a:gdLst/>
              <a:ahLst/>
              <a:cxnLst/>
              <a:rect l="l" t="t" r="r" b="b"/>
              <a:pathLst>
                <a:path w="3021" h="1640" extrusionOk="0">
                  <a:moveTo>
                    <a:pt x="94" y="0"/>
                  </a:moveTo>
                  <a:cubicBezTo>
                    <a:pt x="83" y="0"/>
                    <a:pt x="73" y="3"/>
                    <a:pt x="62" y="8"/>
                  </a:cubicBezTo>
                  <a:cubicBezTo>
                    <a:pt x="22" y="29"/>
                    <a:pt x="1" y="89"/>
                    <a:pt x="22" y="129"/>
                  </a:cubicBezTo>
                  <a:lnTo>
                    <a:pt x="806" y="1599"/>
                  </a:lnTo>
                  <a:cubicBezTo>
                    <a:pt x="827" y="1639"/>
                    <a:pt x="846" y="1639"/>
                    <a:pt x="887" y="1639"/>
                  </a:cubicBezTo>
                  <a:lnTo>
                    <a:pt x="907" y="1639"/>
                  </a:lnTo>
                  <a:lnTo>
                    <a:pt x="2940" y="934"/>
                  </a:lnTo>
                  <a:cubicBezTo>
                    <a:pt x="2980" y="934"/>
                    <a:pt x="3020" y="874"/>
                    <a:pt x="3001" y="834"/>
                  </a:cubicBezTo>
                  <a:cubicBezTo>
                    <a:pt x="2986" y="805"/>
                    <a:pt x="2960" y="786"/>
                    <a:pt x="2932" y="786"/>
                  </a:cubicBezTo>
                  <a:cubicBezTo>
                    <a:pt x="2921" y="786"/>
                    <a:pt x="2910" y="788"/>
                    <a:pt x="2899" y="794"/>
                  </a:cubicBezTo>
                  <a:lnTo>
                    <a:pt x="907" y="1478"/>
                  </a:lnTo>
                  <a:lnTo>
                    <a:pt x="162" y="48"/>
                  </a:lnTo>
                  <a:cubicBezTo>
                    <a:pt x="148" y="19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5241600" y="1907675"/>
              <a:ext cx="109725" cy="49700"/>
            </a:xfrm>
            <a:custGeom>
              <a:avLst/>
              <a:gdLst/>
              <a:ahLst/>
              <a:cxnLst/>
              <a:rect l="l" t="t" r="r" b="b"/>
              <a:pathLst>
                <a:path w="4389" h="1988" extrusionOk="0">
                  <a:moveTo>
                    <a:pt x="81" y="1"/>
                  </a:moveTo>
                  <a:cubicBezTo>
                    <a:pt x="64" y="1"/>
                    <a:pt x="49" y="6"/>
                    <a:pt x="40" y="14"/>
                  </a:cubicBezTo>
                  <a:cubicBezTo>
                    <a:pt x="0" y="34"/>
                    <a:pt x="0" y="95"/>
                    <a:pt x="20" y="114"/>
                  </a:cubicBezTo>
                  <a:lnTo>
                    <a:pt x="1409" y="1947"/>
                  </a:lnTo>
                  <a:cubicBezTo>
                    <a:pt x="1429" y="1966"/>
                    <a:pt x="1449" y="1987"/>
                    <a:pt x="1469" y="1987"/>
                  </a:cubicBezTo>
                  <a:cubicBezTo>
                    <a:pt x="1490" y="1987"/>
                    <a:pt x="1490" y="1987"/>
                    <a:pt x="1509" y="1966"/>
                  </a:cubicBezTo>
                  <a:lnTo>
                    <a:pt x="4327" y="1101"/>
                  </a:lnTo>
                  <a:cubicBezTo>
                    <a:pt x="4367" y="1080"/>
                    <a:pt x="4388" y="1040"/>
                    <a:pt x="4367" y="1000"/>
                  </a:cubicBezTo>
                  <a:cubicBezTo>
                    <a:pt x="4367" y="967"/>
                    <a:pt x="4341" y="935"/>
                    <a:pt x="4309" y="935"/>
                  </a:cubicBezTo>
                  <a:cubicBezTo>
                    <a:pt x="4302" y="935"/>
                    <a:pt x="4294" y="936"/>
                    <a:pt x="4287" y="940"/>
                  </a:cubicBezTo>
                  <a:lnTo>
                    <a:pt x="1509" y="1805"/>
                  </a:lnTo>
                  <a:lnTo>
                    <a:pt x="140" y="34"/>
                  </a:lnTo>
                  <a:cubicBezTo>
                    <a:pt x="129" y="10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5205850" y="1973100"/>
              <a:ext cx="100650" cy="55725"/>
            </a:xfrm>
            <a:custGeom>
              <a:avLst/>
              <a:gdLst/>
              <a:ahLst/>
              <a:cxnLst/>
              <a:rect l="l" t="t" r="r" b="b"/>
              <a:pathLst>
                <a:path w="4026" h="2229" extrusionOk="0">
                  <a:moveTo>
                    <a:pt x="90" y="0"/>
                  </a:moveTo>
                  <a:cubicBezTo>
                    <a:pt x="74" y="0"/>
                    <a:pt x="57" y="5"/>
                    <a:pt x="41" y="14"/>
                  </a:cubicBezTo>
                  <a:cubicBezTo>
                    <a:pt x="0" y="34"/>
                    <a:pt x="0" y="95"/>
                    <a:pt x="21" y="135"/>
                  </a:cubicBezTo>
                  <a:lnTo>
                    <a:pt x="1390" y="2207"/>
                  </a:lnTo>
                  <a:cubicBezTo>
                    <a:pt x="1409" y="2228"/>
                    <a:pt x="1430" y="2228"/>
                    <a:pt x="1470" y="2228"/>
                  </a:cubicBezTo>
                  <a:lnTo>
                    <a:pt x="1490" y="2228"/>
                  </a:lnTo>
                  <a:lnTo>
                    <a:pt x="3966" y="1504"/>
                  </a:lnTo>
                  <a:cubicBezTo>
                    <a:pt x="4007" y="1483"/>
                    <a:pt x="4026" y="1443"/>
                    <a:pt x="4007" y="1402"/>
                  </a:cubicBezTo>
                  <a:cubicBezTo>
                    <a:pt x="4007" y="1362"/>
                    <a:pt x="3945" y="1343"/>
                    <a:pt x="3905" y="1343"/>
                  </a:cubicBezTo>
                  <a:lnTo>
                    <a:pt x="1490" y="2067"/>
                  </a:lnTo>
                  <a:lnTo>
                    <a:pt x="142" y="34"/>
                  </a:lnTo>
                  <a:cubicBezTo>
                    <a:pt x="130" y="10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5186725" y="2040150"/>
              <a:ext cx="68450" cy="48050"/>
            </a:xfrm>
            <a:custGeom>
              <a:avLst/>
              <a:gdLst/>
              <a:ahLst/>
              <a:cxnLst/>
              <a:rect l="l" t="t" r="r" b="b"/>
              <a:pathLst>
                <a:path w="2738" h="1922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1" y="49"/>
                    <a:pt x="0" y="89"/>
                    <a:pt x="21" y="129"/>
                  </a:cubicBezTo>
                  <a:lnTo>
                    <a:pt x="1108" y="1881"/>
                  </a:lnTo>
                  <a:cubicBezTo>
                    <a:pt x="1128" y="1921"/>
                    <a:pt x="1148" y="1921"/>
                    <a:pt x="1168" y="1921"/>
                  </a:cubicBezTo>
                  <a:lnTo>
                    <a:pt x="1208" y="1921"/>
                  </a:lnTo>
                  <a:lnTo>
                    <a:pt x="2678" y="1438"/>
                  </a:lnTo>
                  <a:cubicBezTo>
                    <a:pt x="2719" y="1417"/>
                    <a:pt x="2738" y="1377"/>
                    <a:pt x="2738" y="1337"/>
                  </a:cubicBezTo>
                  <a:cubicBezTo>
                    <a:pt x="2719" y="1297"/>
                    <a:pt x="2678" y="1277"/>
                    <a:pt x="2638" y="1277"/>
                  </a:cubicBezTo>
                  <a:lnTo>
                    <a:pt x="1208" y="1760"/>
                  </a:lnTo>
                  <a:lnTo>
                    <a:pt x="161" y="49"/>
                  </a:lnTo>
                  <a:cubicBezTo>
                    <a:pt x="147" y="19"/>
                    <a:pt x="122" y="1"/>
                    <a:pt x="9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4970350" y="2287350"/>
              <a:ext cx="373925" cy="48525"/>
            </a:xfrm>
            <a:custGeom>
              <a:avLst/>
              <a:gdLst/>
              <a:ahLst/>
              <a:cxnLst/>
              <a:rect l="l" t="t" r="r" b="b"/>
              <a:pathLst>
                <a:path w="14957" h="1941" extrusionOk="0">
                  <a:moveTo>
                    <a:pt x="10060" y="0"/>
                  </a:moveTo>
                  <a:cubicBezTo>
                    <a:pt x="9165" y="0"/>
                    <a:pt x="8267" y="27"/>
                    <a:pt x="7367" y="85"/>
                  </a:cubicBezTo>
                  <a:cubicBezTo>
                    <a:pt x="6140" y="165"/>
                    <a:pt x="4892" y="306"/>
                    <a:pt x="3663" y="528"/>
                  </a:cubicBezTo>
                  <a:cubicBezTo>
                    <a:pt x="2456" y="769"/>
                    <a:pt x="1208" y="1011"/>
                    <a:pt x="102" y="1615"/>
                  </a:cubicBezTo>
                  <a:cubicBezTo>
                    <a:pt x="40" y="1655"/>
                    <a:pt x="0" y="1735"/>
                    <a:pt x="0" y="1795"/>
                  </a:cubicBezTo>
                  <a:cubicBezTo>
                    <a:pt x="18" y="1884"/>
                    <a:pt x="97" y="1940"/>
                    <a:pt x="170" y="1940"/>
                  </a:cubicBezTo>
                  <a:cubicBezTo>
                    <a:pt x="181" y="1940"/>
                    <a:pt x="191" y="1939"/>
                    <a:pt x="201" y="1937"/>
                  </a:cubicBezTo>
                  <a:cubicBezTo>
                    <a:pt x="1430" y="1735"/>
                    <a:pt x="2577" y="1352"/>
                    <a:pt x="3784" y="1132"/>
                  </a:cubicBezTo>
                  <a:cubicBezTo>
                    <a:pt x="4973" y="890"/>
                    <a:pt x="6200" y="748"/>
                    <a:pt x="7407" y="649"/>
                  </a:cubicBezTo>
                  <a:cubicBezTo>
                    <a:pt x="8787" y="535"/>
                    <a:pt x="10167" y="499"/>
                    <a:pt x="11547" y="499"/>
                  </a:cubicBezTo>
                  <a:cubicBezTo>
                    <a:pt x="12623" y="499"/>
                    <a:pt x="13699" y="521"/>
                    <a:pt x="14774" y="547"/>
                  </a:cubicBezTo>
                  <a:cubicBezTo>
                    <a:pt x="14876" y="547"/>
                    <a:pt x="14956" y="487"/>
                    <a:pt x="14956" y="407"/>
                  </a:cubicBezTo>
                  <a:cubicBezTo>
                    <a:pt x="14956" y="306"/>
                    <a:pt x="14895" y="225"/>
                    <a:pt x="14795" y="225"/>
                  </a:cubicBezTo>
                  <a:cubicBezTo>
                    <a:pt x="13225" y="84"/>
                    <a:pt x="11647" y="0"/>
                    <a:pt x="1006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5166600" y="2245500"/>
              <a:ext cx="409150" cy="108000"/>
            </a:xfrm>
            <a:custGeom>
              <a:avLst/>
              <a:gdLst/>
              <a:ahLst/>
              <a:cxnLst/>
              <a:rect l="l" t="t" r="r" b="b"/>
              <a:pathLst>
                <a:path w="16366" h="4320" extrusionOk="0">
                  <a:moveTo>
                    <a:pt x="7393" y="0"/>
                  </a:moveTo>
                  <a:cubicBezTo>
                    <a:pt x="3279" y="0"/>
                    <a:pt x="0" y="2060"/>
                    <a:pt x="0" y="2060"/>
                  </a:cubicBezTo>
                  <a:cubicBezTo>
                    <a:pt x="0" y="2060"/>
                    <a:pt x="5778" y="3992"/>
                    <a:pt x="9300" y="4295"/>
                  </a:cubicBezTo>
                  <a:cubicBezTo>
                    <a:pt x="9500" y="4312"/>
                    <a:pt x="9701" y="4320"/>
                    <a:pt x="9903" y="4320"/>
                  </a:cubicBezTo>
                  <a:cubicBezTo>
                    <a:pt x="12381" y="4320"/>
                    <a:pt x="14930" y="3139"/>
                    <a:pt x="16084" y="2543"/>
                  </a:cubicBezTo>
                  <a:cubicBezTo>
                    <a:pt x="16366" y="2403"/>
                    <a:pt x="16325" y="2000"/>
                    <a:pt x="16043" y="1899"/>
                  </a:cubicBezTo>
                  <a:cubicBezTo>
                    <a:pt x="15016" y="1496"/>
                    <a:pt x="12842" y="772"/>
                    <a:pt x="9380" y="168"/>
                  </a:cubicBezTo>
                  <a:cubicBezTo>
                    <a:pt x="8703" y="51"/>
                    <a:pt x="8038" y="0"/>
                    <a:pt x="739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5164575" y="2294975"/>
              <a:ext cx="410650" cy="7600"/>
            </a:xfrm>
            <a:custGeom>
              <a:avLst/>
              <a:gdLst/>
              <a:ahLst/>
              <a:cxnLst/>
              <a:rect l="l" t="t" r="r" b="b"/>
              <a:pathLst>
                <a:path w="16426" h="304" extrusionOk="0">
                  <a:moveTo>
                    <a:pt x="81" y="1"/>
                  </a:moveTo>
                  <a:cubicBezTo>
                    <a:pt x="22" y="1"/>
                    <a:pt x="1" y="41"/>
                    <a:pt x="1" y="81"/>
                  </a:cubicBezTo>
                  <a:cubicBezTo>
                    <a:pt x="1" y="121"/>
                    <a:pt x="22" y="162"/>
                    <a:pt x="81" y="162"/>
                  </a:cubicBezTo>
                  <a:lnTo>
                    <a:pt x="16345" y="303"/>
                  </a:lnTo>
                  <a:cubicBezTo>
                    <a:pt x="16385" y="303"/>
                    <a:pt x="16426" y="263"/>
                    <a:pt x="16426" y="223"/>
                  </a:cubicBezTo>
                  <a:cubicBezTo>
                    <a:pt x="16426" y="182"/>
                    <a:pt x="16385" y="162"/>
                    <a:pt x="16345" y="162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5464025" y="2265725"/>
              <a:ext cx="40750" cy="74075"/>
            </a:xfrm>
            <a:custGeom>
              <a:avLst/>
              <a:gdLst/>
              <a:ahLst/>
              <a:cxnLst/>
              <a:rect l="l" t="t" r="r" b="b"/>
              <a:pathLst>
                <a:path w="1630" h="2963" extrusionOk="0">
                  <a:moveTo>
                    <a:pt x="1077" y="1"/>
                  </a:moveTo>
                  <a:cubicBezTo>
                    <a:pt x="1056" y="1"/>
                    <a:pt x="1038" y="12"/>
                    <a:pt x="1026" y="24"/>
                  </a:cubicBezTo>
                  <a:lnTo>
                    <a:pt x="19" y="1332"/>
                  </a:lnTo>
                  <a:cubicBezTo>
                    <a:pt x="0" y="1352"/>
                    <a:pt x="0" y="1393"/>
                    <a:pt x="40" y="1433"/>
                  </a:cubicBezTo>
                  <a:lnTo>
                    <a:pt x="1490" y="2942"/>
                  </a:lnTo>
                  <a:cubicBezTo>
                    <a:pt x="1509" y="2963"/>
                    <a:pt x="1530" y="2963"/>
                    <a:pt x="1549" y="2963"/>
                  </a:cubicBezTo>
                  <a:cubicBezTo>
                    <a:pt x="1570" y="2963"/>
                    <a:pt x="1589" y="2963"/>
                    <a:pt x="1589" y="2942"/>
                  </a:cubicBezTo>
                  <a:cubicBezTo>
                    <a:pt x="1630" y="2923"/>
                    <a:pt x="1630" y="2861"/>
                    <a:pt x="1610" y="2842"/>
                  </a:cubicBezTo>
                  <a:lnTo>
                    <a:pt x="180" y="1372"/>
                  </a:lnTo>
                  <a:lnTo>
                    <a:pt x="1147" y="124"/>
                  </a:lnTo>
                  <a:cubicBezTo>
                    <a:pt x="1167" y="84"/>
                    <a:pt x="1167" y="43"/>
                    <a:pt x="1127" y="24"/>
                  </a:cubicBezTo>
                  <a:cubicBezTo>
                    <a:pt x="1110" y="7"/>
                    <a:pt x="1093" y="1"/>
                    <a:pt x="107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5376925" y="2248475"/>
              <a:ext cx="52900" cy="106425"/>
            </a:xfrm>
            <a:custGeom>
              <a:avLst/>
              <a:gdLst/>
              <a:ahLst/>
              <a:cxnLst/>
              <a:rect l="l" t="t" r="r" b="b"/>
              <a:pathLst>
                <a:path w="2116" h="4257" extrusionOk="0">
                  <a:moveTo>
                    <a:pt x="1134" y="1"/>
                  </a:moveTo>
                  <a:cubicBezTo>
                    <a:pt x="1107" y="1"/>
                    <a:pt x="1082" y="15"/>
                    <a:pt x="1069" y="30"/>
                  </a:cubicBezTo>
                  <a:lnTo>
                    <a:pt x="22" y="2022"/>
                  </a:lnTo>
                  <a:cubicBezTo>
                    <a:pt x="1" y="2042"/>
                    <a:pt x="22" y="2083"/>
                    <a:pt x="41" y="2102"/>
                  </a:cubicBezTo>
                  <a:lnTo>
                    <a:pt x="1974" y="4236"/>
                  </a:lnTo>
                  <a:cubicBezTo>
                    <a:pt x="1974" y="4257"/>
                    <a:pt x="1994" y="4257"/>
                    <a:pt x="2014" y="4257"/>
                  </a:cubicBezTo>
                  <a:cubicBezTo>
                    <a:pt x="2035" y="4257"/>
                    <a:pt x="2054" y="4257"/>
                    <a:pt x="2075" y="4236"/>
                  </a:cubicBezTo>
                  <a:cubicBezTo>
                    <a:pt x="2115" y="4216"/>
                    <a:pt x="2115" y="4155"/>
                    <a:pt x="2075" y="4136"/>
                  </a:cubicBezTo>
                  <a:lnTo>
                    <a:pt x="183" y="2042"/>
                  </a:lnTo>
                  <a:lnTo>
                    <a:pt x="1209" y="110"/>
                  </a:lnTo>
                  <a:cubicBezTo>
                    <a:pt x="1230" y="70"/>
                    <a:pt x="1209" y="30"/>
                    <a:pt x="1168" y="9"/>
                  </a:cubicBezTo>
                  <a:cubicBezTo>
                    <a:pt x="1157" y="3"/>
                    <a:pt x="1145" y="1"/>
                    <a:pt x="113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5298950" y="2243450"/>
              <a:ext cx="45800" cy="102875"/>
            </a:xfrm>
            <a:custGeom>
              <a:avLst/>
              <a:gdLst/>
              <a:ahLst/>
              <a:cxnLst/>
              <a:rect l="l" t="t" r="r" b="b"/>
              <a:pathLst>
                <a:path w="1832" h="4115" extrusionOk="0">
                  <a:moveTo>
                    <a:pt x="1366" y="1"/>
                  </a:moveTo>
                  <a:cubicBezTo>
                    <a:pt x="1340" y="1"/>
                    <a:pt x="1303" y="19"/>
                    <a:pt x="1289" y="49"/>
                  </a:cubicBezTo>
                  <a:lnTo>
                    <a:pt x="20" y="2102"/>
                  </a:lnTo>
                  <a:cubicBezTo>
                    <a:pt x="1" y="2142"/>
                    <a:pt x="1" y="2163"/>
                    <a:pt x="20" y="2203"/>
                  </a:cubicBezTo>
                  <a:lnTo>
                    <a:pt x="1692" y="4074"/>
                  </a:lnTo>
                  <a:cubicBezTo>
                    <a:pt x="1692" y="4095"/>
                    <a:pt x="1711" y="4115"/>
                    <a:pt x="1751" y="4115"/>
                  </a:cubicBezTo>
                  <a:cubicBezTo>
                    <a:pt x="1751" y="4115"/>
                    <a:pt x="1772" y="4095"/>
                    <a:pt x="1791" y="4095"/>
                  </a:cubicBezTo>
                  <a:cubicBezTo>
                    <a:pt x="1832" y="4055"/>
                    <a:pt x="1832" y="4015"/>
                    <a:pt x="1791" y="3975"/>
                  </a:cubicBezTo>
                  <a:lnTo>
                    <a:pt x="181" y="2142"/>
                  </a:lnTo>
                  <a:lnTo>
                    <a:pt x="1429" y="129"/>
                  </a:lnTo>
                  <a:cubicBezTo>
                    <a:pt x="1450" y="89"/>
                    <a:pt x="1429" y="49"/>
                    <a:pt x="1389" y="8"/>
                  </a:cubicBezTo>
                  <a:cubicBezTo>
                    <a:pt x="1384" y="3"/>
                    <a:pt x="1376" y="1"/>
                    <a:pt x="136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5236025" y="2254400"/>
              <a:ext cx="32250" cy="73325"/>
            </a:xfrm>
            <a:custGeom>
              <a:avLst/>
              <a:gdLst/>
              <a:ahLst/>
              <a:cxnLst/>
              <a:rect l="l" t="t" r="r" b="b"/>
              <a:pathLst>
                <a:path w="1290" h="2933" extrusionOk="0">
                  <a:moveTo>
                    <a:pt x="1194" y="1"/>
                  </a:moveTo>
                  <a:cubicBezTo>
                    <a:pt x="1166" y="1"/>
                    <a:pt x="1141" y="10"/>
                    <a:pt x="1128" y="34"/>
                  </a:cubicBezTo>
                  <a:lnTo>
                    <a:pt x="22" y="1704"/>
                  </a:lnTo>
                  <a:cubicBezTo>
                    <a:pt x="1" y="1725"/>
                    <a:pt x="1" y="1765"/>
                    <a:pt x="22" y="1805"/>
                  </a:cubicBezTo>
                  <a:lnTo>
                    <a:pt x="1069" y="2912"/>
                  </a:lnTo>
                  <a:cubicBezTo>
                    <a:pt x="1069" y="2933"/>
                    <a:pt x="1088" y="2933"/>
                    <a:pt x="1109" y="2933"/>
                  </a:cubicBezTo>
                  <a:cubicBezTo>
                    <a:pt x="1128" y="2933"/>
                    <a:pt x="1149" y="2933"/>
                    <a:pt x="1168" y="2912"/>
                  </a:cubicBezTo>
                  <a:cubicBezTo>
                    <a:pt x="1209" y="2871"/>
                    <a:pt x="1209" y="2831"/>
                    <a:pt x="1168" y="2812"/>
                  </a:cubicBezTo>
                  <a:lnTo>
                    <a:pt x="183" y="1744"/>
                  </a:lnTo>
                  <a:lnTo>
                    <a:pt x="1270" y="115"/>
                  </a:lnTo>
                  <a:cubicBezTo>
                    <a:pt x="1289" y="74"/>
                    <a:pt x="1270" y="34"/>
                    <a:pt x="1249" y="13"/>
                  </a:cubicBezTo>
                  <a:cubicBezTo>
                    <a:pt x="1232" y="5"/>
                    <a:pt x="1213" y="1"/>
                    <a:pt x="119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4037375" y="2477150"/>
              <a:ext cx="552075" cy="56000"/>
            </a:xfrm>
            <a:custGeom>
              <a:avLst/>
              <a:gdLst/>
              <a:ahLst/>
              <a:cxnLst/>
              <a:rect l="l" t="t" r="r" b="b"/>
              <a:pathLst>
                <a:path w="22083" h="2240" extrusionOk="0">
                  <a:moveTo>
                    <a:pt x="9852" y="1"/>
                  </a:moveTo>
                  <a:cubicBezTo>
                    <a:pt x="8407" y="1"/>
                    <a:pt x="6961" y="84"/>
                    <a:pt x="5516" y="242"/>
                  </a:cubicBezTo>
                  <a:lnTo>
                    <a:pt x="4147" y="424"/>
                  </a:lnTo>
                  <a:lnTo>
                    <a:pt x="2778" y="625"/>
                  </a:lnTo>
                  <a:cubicBezTo>
                    <a:pt x="2316" y="725"/>
                    <a:pt x="1853" y="826"/>
                    <a:pt x="1410" y="926"/>
                  </a:cubicBezTo>
                  <a:cubicBezTo>
                    <a:pt x="967" y="1068"/>
                    <a:pt x="524" y="1208"/>
                    <a:pt x="102" y="1409"/>
                  </a:cubicBezTo>
                  <a:cubicBezTo>
                    <a:pt x="41" y="1430"/>
                    <a:pt x="1" y="1490"/>
                    <a:pt x="1" y="1570"/>
                  </a:cubicBezTo>
                  <a:cubicBezTo>
                    <a:pt x="1" y="1651"/>
                    <a:pt x="81" y="1731"/>
                    <a:pt x="183" y="1731"/>
                  </a:cubicBezTo>
                  <a:cubicBezTo>
                    <a:pt x="645" y="1712"/>
                    <a:pt x="1109" y="1631"/>
                    <a:pt x="1551" y="1570"/>
                  </a:cubicBezTo>
                  <a:cubicBezTo>
                    <a:pt x="1994" y="1510"/>
                    <a:pt x="2456" y="1430"/>
                    <a:pt x="2899" y="1329"/>
                  </a:cubicBezTo>
                  <a:lnTo>
                    <a:pt x="4249" y="1108"/>
                  </a:lnTo>
                  <a:lnTo>
                    <a:pt x="5596" y="926"/>
                  </a:lnTo>
                  <a:cubicBezTo>
                    <a:pt x="7142" y="754"/>
                    <a:pt x="8688" y="656"/>
                    <a:pt x="10247" y="656"/>
                  </a:cubicBezTo>
                  <a:cubicBezTo>
                    <a:pt x="10515" y="656"/>
                    <a:pt x="10783" y="659"/>
                    <a:pt x="11052" y="665"/>
                  </a:cubicBezTo>
                  <a:cubicBezTo>
                    <a:pt x="14695" y="725"/>
                    <a:pt x="18339" y="1248"/>
                    <a:pt x="21860" y="2235"/>
                  </a:cubicBezTo>
                  <a:cubicBezTo>
                    <a:pt x="21874" y="2238"/>
                    <a:pt x="21888" y="2240"/>
                    <a:pt x="21902" y="2240"/>
                  </a:cubicBezTo>
                  <a:cubicBezTo>
                    <a:pt x="21972" y="2240"/>
                    <a:pt x="22046" y="2201"/>
                    <a:pt x="22062" y="2134"/>
                  </a:cubicBezTo>
                  <a:cubicBezTo>
                    <a:pt x="22083" y="2034"/>
                    <a:pt x="22042" y="1953"/>
                    <a:pt x="21962" y="1913"/>
                  </a:cubicBezTo>
                  <a:cubicBezTo>
                    <a:pt x="20210" y="1349"/>
                    <a:pt x="18398" y="907"/>
                    <a:pt x="16587" y="585"/>
                  </a:cubicBezTo>
                  <a:cubicBezTo>
                    <a:pt x="14756" y="263"/>
                    <a:pt x="12923" y="81"/>
                    <a:pt x="11071" y="21"/>
                  </a:cubicBezTo>
                  <a:cubicBezTo>
                    <a:pt x="10665" y="8"/>
                    <a:pt x="10259" y="1"/>
                    <a:pt x="985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4500325" y="2484625"/>
              <a:ext cx="338200" cy="102800"/>
            </a:xfrm>
            <a:custGeom>
              <a:avLst/>
              <a:gdLst/>
              <a:ahLst/>
              <a:cxnLst/>
              <a:rect l="l" t="t" r="r" b="b"/>
              <a:pathLst>
                <a:path w="13528" h="4112" extrusionOk="0">
                  <a:moveTo>
                    <a:pt x="4707" y="0"/>
                  </a:moveTo>
                  <a:cubicBezTo>
                    <a:pt x="2059" y="0"/>
                    <a:pt x="1" y="889"/>
                    <a:pt x="1" y="889"/>
                  </a:cubicBezTo>
                  <a:cubicBezTo>
                    <a:pt x="1" y="889"/>
                    <a:pt x="4550" y="3224"/>
                    <a:pt x="7429" y="3928"/>
                  </a:cubicBezTo>
                  <a:cubicBezTo>
                    <a:pt x="7971" y="4059"/>
                    <a:pt x="8536" y="4111"/>
                    <a:pt x="9095" y="4111"/>
                  </a:cubicBezTo>
                  <a:cubicBezTo>
                    <a:pt x="10780" y="4111"/>
                    <a:pt x="12420" y="3632"/>
                    <a:pt x="13267" y="3345"/>
                  </a:cubicBezTo>
                  <a:cubicBezTo>
                    <a:pt x="13508" y="3244"/>
                    <a:pt x="13527" y="2922"/>
                    <a:pt x="13307" y="2801"/>
                  </a:cubicBezTo>
                  <a:cubicBezTo>
                    <a:pt x="12521" y="2339"/>
                    <a:pt x="10790" y="1453"/>
                    <a:pt x="8033" y="527"/>
                  </a:cubicBezTo>
                  <a:cubicBezTo>
                    <a:pt x="6892" y="139"/>
                    <a:pt x="5753" y="0"/>
                    <a:pt x="470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4498850" y="2505325"/>
              <a:ext cx="339200" cy="57900"/>
            </a:xfrm>
            <a:custGeom>
              <a:avLst/>
              <a:gdLst/>
              <a:ahLst/>
              <a:cxnLst/>
              <a:rect l="l" t="t" r="r" b="b"/>
              <a:pathLst>
                <a:path w="13568" h="2316" extrusionOk="0">
                  <a:moveTo>
                    <a:pt x="81" y="0"/>
                  </a:moveTo>
                  <a:cubicBezTo>
                    <a:pt x="41" y="0"/>
                    <a:pt x="20" y="21"/>
                    <a:pt x="0" y="41"/>
                  </a:cubicBezTo>
                  <a:cubicBezTo>
                    <a:pt x="0" y="81"/>
                    <a:pt x="20" y="121"/>
                    <a:pt x="60" y="121"/>
                  </a:cubicBezTo>
                  <a:lnTo>
                    <a:pt x="13487" y="2316"/>
                  </a:lnTo>
                  <a:lnTo>
                    <a:pt x="13506" y="2316"/>
                  </a:lnTo>
                  <a:cubicBezTo>
                    <a:pt x="13527" y="2316"/>
                    <a:pt x="13567" y="2295"/>
                    <a:pt x="13567" y="2276"/>
                  </a:cubicBezTo>
                  <a:cubicBezTo>
                    <a:pt x="13567" y="2235"/>
                    <a:pt x="13546" y="2195"/>
                    <a:pt x="13506" y="219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4746425" y="2522550"/>
              <a:ext cx="28700" cy="62825"/>
            </a:xfrm>
            <a:custGeom>
              <a:avLst/>
              <a:gdLst/>
              <a:ahLst/>
              <a:cxnLst/>
              <a:rect l="l" t="t" r="r" b="b"/>
              <a:pathLst>
                <a:path w="1148" h="2513" extrusionOk="0">
                  <a:moveTo>
                    <a:pt x="1049" y="1"/>
                  </a:moveTo>
                  <a:cubicBezTo>
                    <a:pt x="1032" y="1"/>
                    <a:pt x="1017" y="6"/>
                    <a:pt x="1007" y="17"/>
                  </a:cubicBezTo>
                  <a:lnTo>
                    <a:pt x="20" y="962"/>
                  </a:lnTo>
                  <a:cubicBezTo>
                    <a:pt x="1" y="983"/>
                    <a:pt x="1" y="1023"/>
                    <a:pt x="20" y="1042"/>
                  </a:cubicBezTo>
                  <a:lnTo>
                    <a:pt x="1026" y="2492"/>
                  </a:lnTo>
                  <a:cubicBezTo>
                    <a:pt x="1047" y="2492"/>
                    <a:pt x="1067" y="2512"/>
                    <a:pt x="1088" y="2512"/>
                  </a:cubicBezTo>
                  <a:cubicBezTo>
                    <a:pt x="1088" y="2512"/>
                    <a:pt x="1107" y="2512"/>
                    <a:pt x="1128" y="2492"/>
                  </a:cubicBezTo>
                  <a:cubicBezTo>
                    <a:pt x="1147" y="2472"/>
                    <a:pt x="1147" y="2432"/>
                    <a:pt x="1128" y="2411"/>
                  </a:cubicBezTo>
                  <a:lnTo>
                    <a:pt x="162" y="1023"/>
                  </a:lnTo>
                  <a:lnTo>
                    <a:pt x="1107" y="97"/>
                  </a:lnTo>
                  <a:cubicBezTo>
                    <a:pt x="1128" y="76"/>
                    <a:pt x="1128" y="36"/>
                    <a:pt x="1107" y="17"/>
                  </a:cubicBezTo>
                  <a:cubicBezTo>
                    <a:pt x="1087" y="6"/>
                    <a:pt x="1067" y="1"/>
                    <a:pt x="104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4674450" y="2497075"/>
              <a:ext cx="36775" cy="90800"/>
            </a:xfrm>
            <a:custGeom>
              <a:avLst/>
              <a:gdLst/>
              <a:ahLst/>
              <a:cxnLst/>
              <a:rect l="l" t="t" r="r" b="b"/>
              <a:pathLst>
                <a:path w="1471" h="3632" extrusionOk="0">
                  <a:moveTo>
                    <a:pt x="1207" y="0"/>
                  </a:moveTo>
                  <a:cubicBezTo>
                    <a:pt x="1187" y="0"/>
                    <a:pt x="1162" y="14"/>
                    <a:pt x="1149" y="29"/>
                  </a:cubicBezTo>
                  <a:lnTo>
                    <a:pt x="21" y="1538"/>
                  </a:lnTo>
                  <a:cubicBezTo>
                    <a:pt x="0" y="1559"/>
                    <a:pt x="0" y="1578"/>
                    <a:pt x="21" y="1599"/>
                  </a:cubicBezTo>
                  <a:lnTo>
                    <a:pt x="1350" y="3612"/>
                  </a:lnTo>
                  <a:cubicBezTo>
                    <a:pt x="1350" y="3631"/>
                    <a:pt x="1369" y="3631"/>
                    <a:pt x="1390" y="3631"/>
                  </a:cubicBezTo>
                  <a:lnTo>
                    <a:pt x="1430" y="3631"/>
                  </a:lnTo>
                  <a:cubicBezTo>
                    <a:pt x="1471" y="3612"/>
                    <a:pt x="1471" y="3572"/>
                    <a:pt x="1450" y="3551"/>
                  </a:cubicBezTo>
                  <a:lnTo>
                    <a:pt x="162" y="1578"/>
                  </a:lnTo>
                  <a:lnTo>
                    <a:pt x="1248" y="110"/>
                  </a:lnTo>
                  <a:cubicBezTo>
                    <a:pt x="1269" y="69"/>
                    <a:pt x="1248" y="29"/>
                    <a:pt x="1229" y="8"/>
                  </a:cubicBezTo>
                  <a:cubicBezTo>
                    <a:pt x="1223" y="3"/>
                    <a:pt x="1215" y="0"/>
                    <a:pt x="12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4610050" y="2483825"/>
              <a:ext cx="36775" cy="85925"/>
            </a:xfrm>
            <a:custGeom>
              <a:avLst/>
              <a:gdLst/>
              <a:ahLst/>
              <a:cxnLst/>
              <a:rect l="l" t="t" r="r" b="b"/>
              <a:pathLst>
                <a:path w="1471" h="3437" extrusionOk="0">
                  <a:moveTo>
                    <a:pt x="1389" y="0"/>
                  </a:moveTo>
                  <a:cubicBezTo>
                    <a:pt x="1374" y="0"/>
                    <a:pt x="1359" y="5"/>
                    <a:pt x="1349" y="15"/>
                  </a:cubicBezTo>
                  <a:lnTo>
                    <a:pt x="21" y="1566"/>
                  </a:lnTo>
                  <a:cubicBezTo>
                    <a:pt x="21" y="1585"/>
                    <a:pt x="0" y="1625"/>
                    <a:pt x="21" y="1646"/>
                  </a:cubicBezTo>
                  <a:lnTo>
                    <a:pt x="1148" y="3417"/>
                  </a:lnTo>
                  <a:cubicBezTo>
                    <a:pt x="1167" y="3437"/>
                    <a:pt x="1188" y="3437"/>
                    <a:pt x="1208" y="3437"/>
                  </a:cubicBezTo>
                  <a:lnTo>
                    <a:pt x="1248" y="3437"/>
                  </a:lnTo>
                  <a:cubicBezTo>
                    <a:pt x="1269" y="3417"/>
                    <a:pt x="1288" y="3377"/>
                    <a:pt x="1269" y="3337"/>
                  </a:cubicBezTo>
                  <a:lnTo>
                    <a:pt x="161" y="1625"/>
                  </a:lnTo>
                  <a:lnTo>
                    <a:pt x="1449" y="116"/>
                  </a:lnTo>
                  <a:cubicBezTo>
                    <a:pt x="1470" y="76"/>
                    <a:pt x="1449" y="36"/>
                    <a:pt x="1430" y="15"/>
                  </a:cubicBezTo>
                  <a:cubicBezTo>
                    <a:pt x="1419" y="5"/>
                    <a:pt x="1404" y="0"/>
                    <a:pt x="138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4557700" y="2484325"/>
              <a:ext cx="32225" cy="60275"/>
            </a:xfrm>
            <a:custGeom>
              <a:avLst/>
              <a:gdLst/>
              <a:ahLst/>
              <a:cxnLst/>
              <a:rect l="l" t="t" r="r" b="b"/>
              <a:pathLst>
                <a:path w="1289" h="2411" extrusionOk="0">
                  <a:moveTo>
                    <a:pt x="1212" y="0"/>
                  </a:moveTo>
                  <a:cubicBezTo>
                    <a:pt x="1194" y="0"/>
                    <a:pt x="1179" y="5"/>
                    <a:pt x="1168" y="16"/>
                  </a:cubicBezTo>
                  <a:lnTo>
                    <a:pt x="41" y="1264"/>
                  </a:lnTo>
                  <a:cubicBezTo>
                    <a:pt x="22" y="1283"/>
                    <a:pt x="1" y="1304"/>
                    <a:pt x="22" y="1344"/>
                  </a:cubicBezTo>
                  <a:lnTo>
                    <a:pt x="746" y="2391"/>
                  </a:lnTo>
                  <a:cubicBezTo>
                    <a:pt x="766" y="2410"/>
                    <a:pt x="786" y="2410"/>
                    <a:pt x="806" y="2410"/>
                  </a:cubicBezTo>
                  <a:lnTo>
                    <a:pt x="827" y="2410"/>
                  </a:lnTo>
                  <a:cubicBezTo>
                    <a:pt x="867" y="2391"/>
                    <a:pt x="867" y="2351"/>
                    <a:pt x="846" y="2310"/>
                  </a:cubicBezTo>
                  <a:lnTo>
                    <a:pt x="162" y="1304"/>
                  </a:lnTo>
                  <a:lnTo>
                    <a:pt x="1270" y="96"/>
                  </a:lnTo>
                  <a:cubicBezTo>
                    <a:pt x="1289" y="75"/>
                    <a:pt x="1289" y="35"/>
                    <a:pt x="1270" y="16"/>
                  </a:cubicBezTo>
                  <a:cubicBezTo>
                    <a:pt x="1249" y="5"/>
                    <a:pt x="1229" y="0"/>
                    <a:pt x="121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4560250" y="2109300"/>
              <a:ext cx="98650" cy="190250"/>
            </a:xfrm>
            <a:custGeom>
              <a:avLst/>
              <a:gdLst/>
              <a:ahLst/>
              <a:cxnLst/>
              <a:rect l="l" t="t" r="r" b="b"/>
              <a:pathLst>
                <a:path w="3946" h="7610" extrusionOk="0">
                  <a:moveTo>
                    <a:pt x="221" y="1"/>
                  </a:moveTo>
                  <a:cubicBezTo>
                    <a:pt x="140" y="1"/>
                    <a:pt x="60" y="60"/>
                    <a:pt x="60" y="162"/>
                  </a:cubicBezTo>
                  <a:cubicBezTo>
                    <a:pt x="60" y="262"/>
                    <a:pt x="0" y="2798"/>
                    <a:pt x="0" y="2980"/>
                  </a:cubicBezTo>
                  <a:cubicBezTo>
                    <a:pt x="0" y="3060"/>
                    <a:pt x="0" y="3221"/>
                    <a:pt x="3643" y="7548"/>
                  </a:cubicBezTo>
                  <a:cubicBezTo>
                    <a:pt x="3683" y="7589"/>
                    <a:pt x="3723" y="7609"/>
                    <a:pt x="3763" y="7609"/>
                  </a:cubicBezTo>
                  <a:cubicBezTo>
                    <a:pt x="3804" y="7609"/>
                    <a:pt x="3844" y="7589"/>
                    <a:pt x="3884" y="7569"/>
                  </a:cubicBezTo>
                  <a:cubicBezTo>
                    <a:pt x="3945" y="7508"/>
                    <a:pt x="3945" y="7408"/>
                    <a:pt x="3905" y="7347"/>
                  </a:cubicBezTo>
                  <a:cubicBezTo>
                    <a:pt x="2596" y="5798"/>
                    <a:pt x="503" y="3281"/>
                    <a:pt x="322" y="2959"/>
                  </a:cubicBezTo>
                  <a:cubicBezTo>
                    <a:pt x="322" y="2618"/>
                    <a:pt x="382" y="202"/>
                    <a:pt x="382" y="162"/>
                  </a:cubicBezTo>
                  <a:cubicBezTo>
                    <a:pt x="382" y="81"/>
                    <a:pt x="322" y="1"/>
                    <a:pt x="22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4650825" y="2290150"/>
              <a:ext cx="20625" cy="91400"/>
            </a:xfrm>
            <a:custGeom>
              <a:avLst/>
              <a:gdLst/>
              <a:ahLst/>
              <a:cxnLst/>
              <a:rect l="l" t="t" r="r" b="b"/>
              <a:pathLst>
                <a:path w="825" h="3656" extrusionOk="0">
                  <a:moveTo>
                    <a:pt x="193" y="0"/>
                  </a:moveTo>
                  <a:cubicBezTo>
                    <a:pt x="176" y="0"/>
                    <a:pt x="158" y="4"/>
                    <a:pt x="140" y="13"/>
                  </a:cubicBezTo>
                  <a:cubicBezTo>
                    <a:pt x="40" y="32"/>
                    <a:pt x="0" y="134"/>
                    <a:pt x="20" y="214"/>
                  </a:cubicBezTo>
                  <a:cubicBezTo>
                    <a:pt x="363" y="1261"/>
                    <a:pt x="503" y="2388"/>
                    <a:pt x="403" y="3495"/>
                  </a:cubicBezTo>
                  <a:cubicBezTo>
                    <a:pt x="403" y="3575"/>
                    <a:pt x="462" y="3656"/>
                    <a:pt x="564" y="3656"/>
                  </a:cubicBezTo>
                  <a:cubicBezTo>
                    <a:pt x="644" y="3656"/>
                    <a:pt x="725" y="3596"/>
                    <a:pt x="725" y="3516"/>
                  </a:cubicBezTo>
                  <a:cubicBezTo>
                    <a:pt x="825" y="2367"/>
                    <a:pt x="685" y="1200"/>
                    <a:pt x="342" y="113"/>
                  </a:cubicBezTo>
                  <a:cubicBezTo>
                    <a:pt x="310" y="50"/>
                    <a:pt x="254" y="0"/>
                    <a:pt x="19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4652300" y="2289200"/>
              <a:ext cx="83575" cy="69725"/>
            </a:xfrm>
            <a:custGeom>
              <a:avLst/>
              <a:gdLst/>
              <a:ahLst/>
              <a:cxnLst/>
              <a:rect l="l" t="t" r="r" b="b"/>
              <a:pathLst>
                <a:path w="3343" h="2789" extrusionOk="0">
                  <a:moveTo>
                    <a:pt x="751" y="1"/>
                  </a:moveTo>
                  <a:cubicBezTo>
                    <a:pt x="545" y="1"/>
                    <a:pt x="346" y="16"/>
                    <a:pt x="162" y="30"/>
                  </a:cubicBezTo>
                  <a:cubicBezTo>
                    <a:pt x="81" y="30"/>
                    <a:pt x="1" y="111"/>
                    <a:pt x="22" y="212"/>
                  </a:cubicBezTo>
                  <a:cubicBezTo>
                    <a:pt x="22" y="293"/>
                    <a:pt x="102" y="352"/>
                    <a:pt x="183" y="352"/>
                  </a:cubicBezTo>
                  <a:cubicBezTo>
                    <a:pt x="372" y="337"/>
                    <a:pt x="574" y="321"/>
                    <a:pt x="776" y="321"/>
                  </a:cubicBezTo>
                  <a:cubicBezTo>
                    <a:pt x="1092" y="321"/>
                    <a:pt x="1410" y="359"/>
                    <a:pt x="1692" y="494"/>
                  </a:cubicBezTo>
                  <a:cubicBezTo>
                    <a:pt x="1973" y="655"/>
                    <a:pt x="2255" y="916"/>
                    <a:pt x="2518" y="1339"/>
                  </a:cubicBezTo>
                  <a:cubicBezTo>
                    <a:pt x="2819" y="1822"/>
                    <a:pt x="2980" y="2244"/>
                    <a:pt x="3020" y="2647"/>
                  </a:cubicBezTo>
                  <a:cubicBezTo>
                    <a:pt x="3020" y="2727"/>
                    <a:pt x="3101" y="2789"/>
                    <a:pt x="3181" y="2789"/>
                  </a:cubicBezTo>
                  <a:cubicBezTo>
                    <a:pt x="3283" y="2789"/>
                    <a:pt x="3342" y="2708"/>
                    <a:pt x="3342" y="2628"/>
                  </a:cubicBezTo>
                  <a:cubicBezTo>
                    <a:pt x="3302" y="2164"/>
                    <a:pt x="3122" y="1681"/>
                    <a:pt x="2779" y="1157"/>
                  </a:cubicBezTo>
                  <a:cubicBezTo>
                    <a:pt x="2477" y="695"/>
                    <a:pt x="2175" y="393"/>
                    <a:pt x="1833" y="212"/>
                  </a:cubicBezTo>
                  <a:cubicBezTo>
                    <a:pt x="1488" y="45"/>
                    <a:pt x="1110" y="1"/>
                    <a:pt x="75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4649300" y="2270350"/>
              <a:ext cx="137900" cy="68450"/>
            </a:xfrm>
            <a:custGeom>
              <a:avLst/>
              <a:gdLst/>
              <a:ahLst/>
              <a:cxnLst/>
              <a:rect l="l" t="t" r="r" b="b"/>
              <a:pathLst>
                <a:path w="5516" h="2738" extrusionOk="0">
                  <a:moveTo>
                    <a:pt x="2427" y="0"/>
                  </a:moveTo>
                  <a:cubicBezTo>
                    <a:pt x="1623" y="0"/>
                    <a:pt x="782" y="261"/>
                    <a:pt x="81" y="765"/>
                  </a:cubicBezTo>
                  <a:cubicBezTo>
                    <a:pt x="21" y="805"/>
                    <a:pt x="0" y="905"/>
                    <a:pt x="40" y="986"/>
                  </a:cubicBezTo>
                  <a:cubicBezTo>
                    <a:pt x="76" y="1033"/>
                    <a:pt x="125" y="1052"/>
                    <a:pt x="172" y="1052"/>
                  </a:cubicBezTo>
                  <a:cubicBezTo>
                    <a:pt x="205" y="1052"/>
                    <a:pt x="237" y="1042"/>
                    <a:pt x="263" y="1026"/>
                  </a:cubicBezTo>
                  <a:cubicBezTo>
                    <a:pt x="914" y="571"/>
                    <a:pt x="1681" y="321"/>
                    <a:pt x="2407" y="321"/>
                  </a:cubicBezTo>
                  <a:cubicBezTo>
                    <a:pt x="2644" y="321"/>
                    <a:pt x="2877" y="348"/>
                    <a:pt x="3100" y="403"/>
                  </a:cubicBezTo>
                  <a:cubicBezTo>
                    <a:pt x="4106" y="623"/>
                    <a:pt x="4932" y="1388"/>
                    <a:pt x="5153" y="2314"/>
                  </a:cubicBezTo>
                  <a:cubicBezTo>
                    <a:pt x="5174" y="2395"/>
                    <a:pt x="5193" y="2475"/>
                    <a:pt x="5193" y="2576"/>
                  </a:cubicBezTo>
                  <a:cubicBezTo>
                    <a:pt x="5193" y="2657"/>
                    <a:pt x="5254" y="2738"/>
                    <a:pt x="5354" y="2738"/>
                  </a:cubicBezTo>
                  <a:cubicBezTo>
                    <a:pt x="5435" y="2738"/>
                    <a:pt x="5515" y="2676"/>
                    <a:pt x="5515" y="2576"/>
                  </a:cubicBezTo>
                  <a:cubicBezTo>
                    <a:pt x="5515" y="2456"/>
                    <a:pt x="5496" y="2335"/>
                    <a:pt x="5475" y="2233"/>
                  </a:cubicBezTo>
                  <a:cubicBezTo>
                    <a:pt x="5214" y="1208"/>
                    <a:pt x="4288" y="341"/>
                    <a:pt x="3180" y="81"/>
                  </a:cubicBezTo>
                  <a:cubicBezTo>
                    <a:pt x="2937" y="27"/>
                    <a:pt x="2684" y="0"/>
                    <a:pt x="24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4044425" y="1175250"/>
              <a:ext cx="850975" cy="1198900"/>
            </a:xfrm>
            <a:custGeom>
              <a:avLst/>
              <a:gdLst/>
              <a:ahLst/>
              <a:cxnLst/>
              <a:rect l="l" t="t" r="r" b="b"/>
              <a:pathLst>
                <a:path w="34039" h="47956" extrusionOk="0">
                  <a:moveTo>
                    <a:pt x="23337" y="0"/>
                  </a:moveTo>
                  <a:cubicBezTo>
                    <a:pt x="22538" y="0"/>
                    <a:pt x="19197" y="217"/>
                    <a:pt x="17995" y="3768"/>
                  </a:cubicBezTo>
                  <a:cubicBezTo>
                    <a:pt x="17533" y="5117"/>
                    <a:pt x="17231" y="6405"/>
                    <a:pt x="17029" y="7492"/>
                  </a:cubicBezTo>
                  <a:lnTo>
                    <a:pt x="16970" y="7793"/>
                  </a:lnTo>
                  <a:cubicBezTo>
                    <a:pt x="16768" y="8901"/>
                    <a:pt x="16688" y="9827"/>
                    <a:pt x="16648" y="10410"/>
                  </a:cubicBezTo>
                  <a:cubicBezTo>
                    <a:pt x="16627" y="10793"/>
                    <a:pt x="16627" y="11054"/>
                    <a:pt x="16627" y="11135"/>
                  </a:cubicBezTo>
                  <a:lnTo>
                    <a:pt x="16627" y="11156"/>
                  </a:lnTo>
                  <a:cubicBezTo>
                    <a:pt x="16627" y="11156"/>
                    <a:pt x="16607" y="11175"/>
                    <a:pt x="16567" y="11196"/>
                  </a:cubicBezTo>
                  <a:cubicBezTo>
                    <a:pt x="16546" y="11196"/>
                    <a:pt x="16506" y="11215"/>
                    <a:pt x="16466" y="11236"/>
                  </a:cubicBezTo>
                  <a:lnTo>
                    <a:pt x="16446" y="11236"/>
                  </a:lnTo>
                  <a:cubicBezTo>
                    <a:pt x="16366" y="11276"/>
                    <a:pt x="16264" y="11317"/>
                    <a:pt x="16144" y="11376"/>
                  </a:cubicBezTo>
                  <a:lnTo>
                    <a:pt x="16124" y="11376"/>
                  </a:lnTo>
                  <a:cubicBezTo>
                    <a:pt x="14453" y="12202"/>
                    <a:pt x="8817" y="15503"/>
                    <a:pt x="6120" y="23332"/>
                  </a:cubicBezTo>
                  <a:cubicBezTo>
                    <a:pt x="2939" y="32592"/>
                    <a:pt x="1852" y="43179"/>
                    <a:pt x="1852" y="43179"/>
                  </a:cubicBezTo>
                  <a:cubicBezTo>
                    <a:pt x="1852" y="43179"/>
                    <a:pt x="1" y="46923"/>
                    <a:pt x="725" y="47508"/>
                  </a:cubicBezTo>
                  <a:cubicBezTo>
                    <a:pt x="859" y="47615"/>
                    <a:pt x="999" y="47659"/>
                    <a:pt x="1138" y="47659"/>
                  </a:cubicBezTo>
                  <a:cubicBezTo>
                    <a:pt x="1753" y="47659"/>
                    <a:pt x="2356" y="46803"/>
                    <a:pt x="2356" y="46802"/>
                  </a:cubicBezTo>
                  <a:lnTo>
                    <a:pt x="2356" y="46802"/>
                  </a:lnTo>
                  <a:cubicBezTo>
                    <a:pt x="2356" y="46803"/>
                    <a:pt x="2276" y="47889"/>
                    <a:pt x="3161" y="47951"/>
                  </a:cubicBezTo>
                  <a:cubicBezTo>
                    <a:pt x="3195" y="47954"/>
                    <a:pt x="3227" y="47955"/>
                    <a:pt x="3259" y="47955"/>
                  </a:cubicBezTo>
                  <a:cubicBezTo>
                    <a:pt x="4047" y="47955"/>
                    <a:pt x="4308" y="47025"/>
                    <a:pt x="4308" y="47025"/>
                  </a:cubicBezTo>
                  <a:cubicBezTo>
                    <a:pt x="4308" y="47025"/>
                    <a:pt x="4630" y="47293"/>
                    <a:pt x="5030" y="47293"/>
                  </a:cubicBezTo>
                  <a:cubicBezTo>
                    <a:pt x="5230" y="47293"/>
                    <a:pt x="5449" y="47226"/>
                    <a:pt x="5657" y="47025"/>
                  </a:cubicBezTo>
                  <a:cubicBezTo>
                    <a:pt x="6925" y="45715"/>
                    <a:pt x="8073" y="39778"/>
                    <a:pt x="8073" y="39778"/>
                  </a:cubicBezTo>
                  <a:lnTo>
                    <a:pt x="9804" y="39194"/>
                  </a:lnTo>
                  <a:cubicBezTo>
                    <a:pt x="9804" y="39194"/>
                    <a:pt x="9844" y="39255"/>
                    <a:pt x="9904" y="39355"/>
                  </a:cubicBezTo>
                  <a:cubicBezTo>
                    <a:pt x="10240" y="39877"/>
                    <a:pt x="11406" y="41542"/>
                    <a:pt x="13451" y="41542"/>
                  </a:cubicBezTo>
                  <a:cubicBezTo>
                    <a:pt x="13612" y="41542"/>
                    <a:pt x="13779" y="41531"/>
                    <a:pt x="13950" y="41509"/>
                  </a:cubicBezTo>
                  <a:cubicBezTo>
                    <a:pt x="16688" y="41147"/>
                    <a:pt x="18358" y="38168"/>
                    <a:pt x="18358" y="38168"/>
                  </a:cubicBezTo>
                  <a:lnTo>
                    <a:pt x="18398" y="38168"/>
                  </a:lnTo>
                  <a:cubicBezTo>
                    <a:pt x="19063" y="38128"/>
                    <a:pt x="26430" y="37543"/>
                    <a:pt x="30314" y="30439"/>
                  </a:cubicBezTo>
                  <a:cubicBezTo>
                    <a:pt x="31100" y="28968"/>
                    <a:pt x="31744" y="27500"/>
                    <a:pt x="32267" y="26091"/>
                  </a:cubicBezTo>
                  <a:cubicBezTo>
                    <a:pt x="32971" y="24118"/>
                    <a:pt x="33435" y="22205"/>
                    <a:pt x="33696" y="20415"/>
                  </a:cubicBezTo>
                  <a:cubicBezTo>
                    <a:pt x="33897" y="19086"/>
                    <a:pt x="33998" y="17817"/>
                    <a:pt x="33998" y="16650"/>
                  </a:cubicBezTo>
                  <a:cubicBezTo>
                    <a:pt x="34039" y="15181"/>
                    <a:pt x="33937" y="13853"/>
                    <a:pt x="33757" y="12685"/>
                  </a:cubicBezTo>
                  <a:cubicBezTo>
                    <a:pt x="33696" y="12302"/>
                    <a:pt x="33636" y="11940"/>
                    <a:pt x="33575" y="11598"/>
                  </a:cubicBezTo>
                  <a:cubicBezTo>
                    <a:pt x="33515" y="11376"/>
                    <a:pt x="33475" y="11156"/>
                    <a:pt x="33435" y="10933"/>
                  </a:cubicBezTo>
                  <a:cubicBezTo>
                    <a:pt x="33333" y="10471"/>
                    <a:pt x="33234" y="9967"/>
                    <a:pt x="33092" y="9465"/>
                  </a:cubicBezTo>
                  <a:lnTo>
                    <a:pt x="33092" y="9424"/>
                  </a:lnTo>
                  <a:cubicBezTo>
                    <a:pt x="33073" y="9344"/>
                    <a:pt x="33052" y="9283"/>
                    <a:pt x="33032" y="9223"/>
                  </a:cubicBezTo>
                  <a:cubicBezTo>
                    <a:pt x="32831" y="8418"/>
                    <a:pt x="32589" y="7592"/>
                    <a:pt x="32287" y="6768"/>
                  </a:cubicBezTo>
                  <a:cubicBezTo>
                    <a:pt x="31039" y="3486"/>
                    <a:pt x="28685" y="346"/>
                    <a:pt x="23511" y="4"/>
                  </a:cubicBezTo>
                  <a:cubicBezTo>
                    <a:pt x="23511" y="4"/>
                    <a:pt x="23449" y="0"/>
                    <a:pt x="2333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4458600" y="1344925"/>
              <a:ext cx="436800" cy="353550"/>
            </a:xfrm>
            <a:custGeom>
              <a:avLst/>
              <a:gdLst/>
              <a:ahLst/>
              <a:cxnLst/>
              <a:rect l="l" t="t" r="r" b="b"/>
              <a:pathLst>
                <a:path w="17472" h="14142" extrusionOk="0">
                  <a:moveTo>
                    <a:pt x="5969" y="0"/>
                  </a:moveTo>
                  <a:cubicBezTo>
                    <a:pt x="4583" y="0"/>
                    <a:pt x="3215" y="104"/>
                    <a:pt x="1932" y="303"/>
                  </a:cubicBezTo>
                  <a:cubicBezTo>
                    <a:pt x="1428" y="383"/>
                    <a:pt x="905" y="504"/>
                    <a:pt x="462" y="705"/>
                  </a:cubicBezTo>
                  <a:lnTo>
                    <a:pt x="403" y="1006"/>
                  </a:lnTo>
                  <a:cubicBezTo>
                    <a:pt x="201" y="2114"/>
                    <a:pt x="121" y="3040"/>
                    <a:pt x="81" y="3623"/>
                  </a:cubicBezTo>
                  <a:cubicBezTo>
                    <a:pt x="60" y="4106"/>
                    <a:pt x="60" y="4369"/>
                    <a:pt x="60" y="4369"/>
                  </a:cubicBezTo>
                  <a:cubicBezTo>
                    <a:pt x="60" y="4369"/>
                    <a:pt x="40" y="4388"/>
                    <a:pt x="0" y="4409"/>
                  </a:cubicBezTo>
                  <a:cubicBezTo>
                    <a:pt x="564" y="4992"/>
                    <a:pt x="1348" y="5435"/>
                    <a:pt x="2153" y="5697"/>
                  </a:cubicBezTo>
                  <a:cubicBezTo>
                    <a:pt x="3140" y="6019"/>
                    <a:pt x="4187" y="6180"/>
                    <a:pt x="5153" y="6521"/>
                  </a:cubicBezTo>
                  <a:cubicBezTo>
                    <a:pt x="7467" y="7367"/>
                    <a:pt x="9319" y="9360"/>
                    <a:pt x="10003" y="11715"/>
                  </a:cubicBezTo>
                  <a:cubicBezTo>
                    <a:pt x="10164" y="12259"/>
                    <a:pt x="10266" y="12823"/>
                    <a:pt x="10607" y="13265"/>
                  </a:cubicBezTo>
                  <a:cubicBezTo>
                    <a:pt x="10841" y="13567"/>
                    <a:pt x="11224" y="13776"/>
                    <a:pt x="11584" y="13776"/>
                  </a:cubicBezTo>
                  <a:cubicBezTo>
                    <a:pt x="11752" y="13776"/>
                    <a:pt x="11915" y="13730"/>
                    <a:pt x="12056" y="13628"/>
                  </a:cubicBezTo>
                  <a:cubicBezTo>
                    <a:pt x="12258" y="13486"/>
                    <a:pt x="12378" y="13265"/>
                    <a:pt x="12499" y="13043"/>
                  </a:cubicBezTo>
                  <a:cubicBezTo>
                    <a:pt x="12842" y="12278"/>
                    <a:pt x="13084" y="11473"/>
                    <a:pt x="13184" y="10649"/>
                  </a:cubicBezTo>
                  <a:cubicBezTo>
                    <a:pt x="13546" y="11393"/>
                    <a:pt x="13747" y="12219"/>
                    <a:pt x="14171" y="12922"/>
                  </a:cubicBezTo>
                  <a:cubicBezTo>
                    <a:pt x="14561" y="13575"/>
                    <a:pt x="15246" y="14141"/>
                    <a:pt x="16001" y="14141"/>
                  </a:cubicBezTo>
                  <a:cubicBezTo>
                    <a:pt x="16061" y="14141"/>
                    <a:pt x="16122" y="14138"/>
                    <a:pt x="16183" y="14130"/>
                  </a:cubicBezTo>
                  <a:cubicBezTo>
                    <a:pt x="16546" y="14070"/>
                    <a:pt x="16868" y="13889"/>
                    <a:pt x="17129" y="13628"/>
                  </a:cubicBezTo>
                  <a:cubicBezTo>
                    <a:pt x="17330" y="12299"/>
                    <a:pt x="17431" y="11030"/>
                    <a:pt x="17431" y="9863"/>
                  </a:cubicBezTo>
                  <a:cubicBezTo>
                    <a:pt x="17472" y="7911"/>
                    <a:pt x="17290" y="6199"/>
                    <a:pt x="17008" y="4811"/>
                  </a:cubicBezTo>
                  <a:cubicBezTo>
                    <a:pt x="16948" y="4589"/>
                    <a:pt x="16908" y="4369"/>
                    <a:pt x="16868" y="4146"/>
                  </a:cubicBezTo>
                  <a:cubicBezTo>
                    <a:pt x="16766" y="3663"/>
                    <a:pt x="16646" y="3161"/>
                    <a:pt x="16525" y="2637"/>
                  </a:cubicBezTo>
                  <a:cubicBezTo>
                    <a:pt x="15559" y="1993"/>
                    <a:pt x="14493" y="1470"/>
                    <a:pt x="13406" y="1108"/>
                  </a:cubicBezTo>
                  <a:cubicBezTo>
                    <a:pt x="11137" y="351"/>
                    <a:pt x="8521" y="0"/>
                    <a:pt x="5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4753950" y="1301525"/>
              <a:ext cx="117775" cy="110350"/>
            </a:xfrm>
            <a:custGeom>
              <a:avLst/>
              <a:gdLst/>
              <a:ahLst/>
              <a:cxnLst/>
              <a:rect l="l" t="t" r="r" b="b"/>
              <a:pathLst>
                <a:path w="4711" h="4414" extrusionOk="0">
                  <a:moveTo>
                    <a:pt x="610" y="0"/>
                  </a:moveTo>
                  <a:cubicBezTo>
                    <a:pt x="469" y="0"/>
                    <a:pt x="333" y="35"/>
                    <a:pt x="223" y="126"/>
                  </a:cubicBezTo>
                  <a:cubicBezTo>
                    <a:pt x="1" y="327"/>
                    <a:pt x="1" y="670"/>
                    <a:pt x="81" y="971"/>
                  </a:cubicBezTo>
                  <a:cubicBezTo>
                    <a:pt x="323" y="1736"/>
                    <a:pt x="948" y="2340"/>
                    <a:pt x="1592" y="2823"/>
                  </a:cubicBezTo>
                  <a:cubicBezTo>
                    <a:pt x="2416" y="3448"/>
                    <a:pt x="3323" y="3950"/>
                    <a:pt x="4289" y="4333"/>
                  </a:cubicBezTo>
                  <a:cubicBezTo>
                    <a:pt x="4429" y="4373"/>
                    <a:pt x="4571" y="4414"/>
                    <a:pt x="4711" y="4414"/>
                  </a:cubicBezTo>
                  <a:lnTo>
                    <a:pt x="4711" y="4373"/>
                  </a:lnTo>
                  <a:cubicBezTo>
                    <a:pt x="4692" y="4293"/>
                    <a:pt x="4671" y="4232"/>
                    <a:pt x="4651" y="4172"/>
                  </a:cubicBezTo>
                  <a:cubicBezTo>
                    <a:pt x="4450" y="3367"/>
                    <a:pt x="4208" y="2541"/>
                    <a:pt x="3906" y="1717"/>
                  </a:cubicBezTo>
                  <a:cubicBezTo>
                    <a:pt x="3725" y="1454"/>
                    <a:pt x="3543" y="1193"/>
                    <a:pt x="3342" y="931"/>
                  </a:cubicBezTo>
                  <a:cubicBezTo>
                    <a:pt x="3202" y="750"/>
                    <a:pt x="3041" y="568"/>
                    <a:pt x="2819" y="488"/>
                  </a:cubicBezTo>
                  <a:cubicBezTo>
                    <a:pt x="2765" y="473"/>
                    <a:pt x="2707" y="466"/>
                    <a:pt x="2650" y="466"/>
                  </a:cubicBezTo>
                  <a:cubicBezTo>
                    <a:pt x="2471" y="466"/>
                    <a:pt x="2292" y="537"/>
                    <a:pt x="2215" y="689"/>
                  </a:cubicBezTo>
                  <a:cubicBezTo>
                    <a:pt x="1853" y="428"/>
                    <a:pt x="1450" y="227"/>
                    <a:pt x="1028" y="85"/>
                  </a:cubicBezTo>
                  <a:cubicBezTo>
                    <a:pt x="897" y="35"/>
                    <a:pt x="751" y="0"/>
                    <a:pt x="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4597950" y="1265925"/>
              <a:ext cx="290400" cy="226475"/>
            </a:xfrm>
            <a:custGeom>
              <a:avLst/>
              <a:gdLst/>
              <a:ahLst/>
              <a:cxnLst/>
              <a:rect l="l" t="t" r="r" b="b"/>
              <a:pathLst>
                <a:path w="11616" h="9059" extrusionOk="0">
                  <a:moveTo>
                    <a:pt x="3468" y="1"/>
                  </a:moveTo>
                  <a:cubicBezTo>
                    <a:pt x="2969" y="1"/>
                    <a:pt x="2487" y="133"/>
                    <a:pt x="2094" y="443"/>
                  </a:cubicBezTo>
                  <a:cubicBezTo>
                    <a:pt x="1370" y="1007"/>
                    <a:pt x="846" y="2416"/>
                    <a:pt x="1" y="2717"/>
                  </a:cubicBezTo>
                  <a:cubicBezTo>
                    <a:pt x="806" y="3039"/>
                    <a:pt x="1450" y="3361"/>
                    <a:pt x="1450" y="4207"/>
                  </a:cubicBezTo>
                  <a:cubicBezTo>
                    <a:pt x="1744" y="4135"/>
                    <a:pt x="2041" y="4103"/>
                    <a:pt x="2338" y="4103"/>
                  </a:cubicBezTo>
                  <a:cubicBezTo>
                    <a:pt x="3468" y="4103"/>
                    <a:pt x="4600" y="4576"/>
                    <a:pt x="5556" y="5213"/>
                  </a:cubicBezTo>
                  <a:cubicBezTo>
                    <a:pt x="6764" y="5999"/>
                    <a:pt x="7811" y="7045"/>
                    <a:pt x="9039" y="7830"/>
                  </a:cubicBezTo>
                  <a:cubicBezTo>
                    <a:pt x="9824" y="8353"/>
                    <a:pt x="10709" y="8776"/>
                    <a:pt x="11616" y="9058"/>
                  </a:cubicBezTo>
                  <a:cubicBezTo>
                    <a:pt x="11555" y="8675"/>
                    <a:pt x="11495" y="8313"/>
                    <a:pt x="11434" y="7971"/>
                  </a:cubicBezTo>
                  <a:cubicBezTo>
                    <a:pt x="11374" y="7749"/>
                    <a:pt x="11334" y="7529"/>
                    <a:pt x="11294" y="7306"/>
                  </a:cubicBezTo>
                  <a:cubicBezTo>
                    <a:pt x="11192" y="6823"/>
                    <a:pt x="11072" y="6321"/>
                    <a:pt x="10951" y="5797"/>
                  </a:cubicBezTo>
                  <a:cubicBezTo>
                    <a:pt x="10932" y="5717"/>
                    <a:pt x="10911" y="5656"/>
                    <a:pt x="10891" y="5596"/>
                  </a:cubicBezTo>
                  <a:cubicBezTo>
                    <a:pt x="10629" y="5454"/>
                    <a:pt x="10387" y="5274"/>
                    <a:pt x="10126" y="5113"/>
                  </a:cubicBezTo>
                  <a:cubicBezTo>
                    <a:pt x="9724" y="4791"/>
                    <a:pt x="9341" y="4429"/>
                    <a:pt x="8959" y="4086"/>
                  </a:cubicBezTo>
                  <a:cubicBezTo>
                    <a:pt x="8516" y="3643"/>
                    <a:pt x="8073" y="3221"/>
                    <a:pt x="7630" y="2778"/>
                  </a:cubicBezTo>
                  <a:cubicBezTo>
                    <a:pt x="6866" y="1973"/>
                    <a:pt x="6160" y="1087"/>
                    <a:pt x="5215" y="503"/>
                  </a:cubicBezTo>
                  <a:cubicBezTo>
                    <a:pt x="4697" y="194"/>
                    <a:pt x="4071" y="1"/>
                    <a:pt x="346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4586900" y="1338350"/>
              <a:ext cx="255175" cy="164225"/>
            </a:xfrm>
            <a:custGeom>
              <a:avLst/>
              <a:gdLst/>
              <a:ahLst/>
              <a:cxnLst/>
              <a:rect l="l" t="t" r="r" b="b"/>
              <a:pathLst>
                <a:path w="10207" h="6569" extrusionOk="0">
                  <a:moveTo>
                    <a:pt x="2640" y="1"/>
                  </a:moveTo>
                  <a:cubicBezTo>
                    <a:pt x="1668" y="1"/>
                    <a:pt x="640" y="253"/>
                    <a:pt x="21" y="1008"/>
                  </a:cubicBezTo>
                  <a:cubicBezTo>
                    <a:pt x="0" y="1049"/>
                    <a:pt x="2013" y="4409"/>
                    <a:pt x="3382" y="5577"/>
                  </a:cubicBezTo>
                  <a:cubicBezTo>
                    <a:pt x="3583" y="5738"/>
                    <a:pt x="3784" y="5899"/>
                    <a:pt x="4047" y="6000"/>
                  </a:cubicBezTo>
                  <a:cubicBezTo>
                    <a:pt x="4151" y="6035"/>
                    <a:pt x="4262" y="6055"/>
                    <a:pt x="4372" y="6055"/>
                  </a:cubicBezTo>
                  <a:cubicBezTo>
                    <a:pt x="4519" y="6055"/>
                    <a:pt x="4665" y="6020"/>
                    <a:pt x="4791" y="5939"/>
                  </a:cubicBezTo>
                  <a:cubicBezTo>
                    <a:pt x="5013" y="5778"/>
                    <a:pt x="5113" y="5456"/>
                    <a:pt x="4973" y="5235"/>
                  </a:cubicBezTo>
                  <a:lnTo>
                    <a:pt x="4973" y="5235"/>
                  </a:lnTo>
                  <a:cubicBezTo>
                    <a:pt x="5335" y="5738"/>
                    <a:pt x="5757" y="6060"/>
                    <a:pt x="6301" y="6342"/>
                  </a:cubicBezTo>
                  <a:cubicBezTo>
                    <a:pt x="6523" y="6461"/>
                    <a:pt x="6769" y="6569"/>
                    <a:pt x="7011" y="6569"/>
                  </a:cubicBezTo>
                  <a:cubicBezTo>
                    <a:pt x="7097" y="6569"/>
                    <a:pt x="7183" y="6555"/>
                    <a:pt x="7267" y="6524"/>
                  </a:cubicBezTo>
                  <a:cubicBezTo>
                    <a:pt x="7469" y="6443"/>
                    <a:pt x="7630" y="6242"/>
                    <a:pt x="7670" y="6041"/>
                  </a:cubicBezTo>
                  <a:cubicBezTo>
                    <a:pt x="7729" y="5818"/>
                    <a:pt x="7649" y="5577"/>
                    <a:pt x="7509" y="5416"/>
                  </a:cubicBezTo>
                  <a:lnTo>
                    <a:pt x="7509" y="5416"/>
                  </a:lnTo>
                  <a:cubicBezTo>
                    <a:pt x="7891" y="5617"/>
                    <a:pt x="8274" y="5759"/>
                    <a:pt x="8717" y="5799"/>
                  </a:cubicBezTo>
                  <a:cubicBezTo>
                    <a:pt x="8742" y="5800"/>
                    <a:pt x="8767" y="5801"/>
                    <a:pt x="8793" y="5801"/>
                  </a:cubicBezTo>
                  <a:cubicBezTo>
                    <a:pt x="9195" y="5801"/>
                    <a:pt x="9636" y="5657"/>
                    <a:pt x="9863" y="5316"/>
                  </a:cubicBezTo>
                  <a:cubicBezTo>
                    <a:pt x="10206" y="4833"/>
                    <a:pt x="10045" y="4168"/>
                    <a:pt x="9742" y="3644"/>
                  </a:cubicBezTo>
                  <a:cubicBezTo>
                    <a:pt x="8897" y="2176"/>
                    <a:pt x="7287" y="1350"/>
                    <a:pt x="5717" y="727"/>
                  </a:cubicBezTo>
                  <a:cubicBezTo>
                    <a:pt x="4771" y="343"/>
                    <a:pt x="3784" y="21"/>
                    <a:pt x="2759" y="2"/>
                  </a:cubicBezTo>
                  <a:cubicBezTo>
                    <a:pt x="2719" y="1"/>
                    <a:pt x="2680" y="1"/>
                    <a:pt x="2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4635200" y="12603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11" y="0"/>
                  </a:moveTo>
                  <a:cubicBezTo>
                    <a:pt x="685" y="0"/>
                    <a:pt x="0" y="665"/>
                    <a:pt x="0" y="1511"/>
                  </a:cubicBezTo>
                  <a:cubicBezTo>
                    <a:pt x="0" y="2356"/>
                    <a:pt x="685" y="3040"/>
                    <a:pt x="1511" y="3040"/>
                  </a:cubicBezTo>
                  <a:cubicBezTo>
                    <a:pt x="2356" y="3040"/>
                    <a:pt x="3041" y="2356"/>
                    <a:pt x="3041" y="1511"/>
                  </a:cubicBezTo>
                  <a:cubicBezTo>
                    <a:pt x="3041" y="665"/>
                    <a:pt x="2356" y="0"/>
                    <a:pt x="151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4639225" y="1264400"/>
              <a:ext cx="67975" cy="67975"/>
            </a:xfrm>
            <a:custGeom>
              <a:avLst/>
              <a:gdLst/>
              <a:ahLst/>
              <a:cxnLst/>
              <a:rect l="l" t="t" r="r" b="b"/>
              <a:pathLst>
                <a:path w="2719" h="2719" extrusionOk="0">
                  <a:moveTo>
                    <a:pt x="1350" y="0"/>
                  </a:moveTo>
                  <a:cubicBezTo>
                    <a:pt x="604" y="0"/>
                    <a:pt x="0" y="604"/>
                    <a:pt x="0" y="1350"/>
                  </a:cubicBezTo>
                  <a:cubicBezTo>
                    <a:pt x="0" y="2094"/>
                    <a:pt x="604" y="2718"/>
                    <a:pt x="1350" y="2718"/>
                  </a:cubicBezTo>
                  <a:cubicBezTo>
                    <a:pt x="2115" y="2718"/>
                    <a:pt x="2719" y="2094"/>
                    <a:pt x="2719" y="1350"/>
                  </a:cubicBezTo>
                  <a:cubicBezTo>
                    <a:pt x="2719" y="604"/>
                    <a:pt x="2115" y="0"/>
                    <a:pt x="135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4699725" y="1237175"/>
              <a:ext cx="16025" cy="12250"/>
            </a:xfrm>
            <a:custGeom>
              <a:avLst/>
              <a:gdLst/>
              <a:ahLst/>
              <a:cxnLst/>
              <a:rect l="l" t="t" r="r" b="b"/>
              <a:pathLst>
                <a:path w="641" h="490" extrusionOk="0">
                  <a:moveTo>
                    <a:pt x="189" y="1"/>
                  </a:moveTo>
                  <a:cubicBezTo>
                    <a:pt x="50" y="1"/>
                    <a:pt x="1" y="129"/>
                    <a:pt x="76" y="225"/>
                  </a:cubicBezTo>
                  <a:cubicBezTo>
                    <a:pt x="138" y="324"/>
                    <a:pt x="278" y="426"/>
                    <a:pt x="398" y="466"/>
                  </a:cubicBezTo>
                  <a:cubicBezTo>
                    <a:pt x="434" y="477"/>
                    <a:pt x="476" y="489"/>
                    <a:pt x="517" y="489"/>
                  </a:cubicBezTo>
                  <a:cubicBezTo>
                    <a:pt x="546" y="489"/>
                    <a:pt x="575" y="483"/>
                    <a:pt x="600" y="466"/>
                  </a:cubicBezTo>
                  <a:cubicBezTo>
                    <a:pt x="621" y="426"/>
                    <a:pt x="640" y="365"/>
                    <a:pt x="621" y="324"/>
                  </a:cubicBezTo>
                  <a:cubicBezTo>
                    <a:pt x="621" y="284"/>
                    <a:pt x="580" y="244"/>
                    <a:pt x="560" y="204"/>
                  </a:cubicBezTo>
                  <a:cubicBezTo>
                    <a:pt x="460" y="104"/>
                    <a:pt x="339" y="43"/>
                    <a:pt x="218" y="2"/>
                  </a:cubicBezTo>
                  <a:cubicBezTo>
                    <a:pt x="208" y="1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4698850" y="1214900"/>
              <a:ext cx="15875" cy="12025"/>
            </a:xfrm>
            <a:custGeom>
              <a:avLst/>
              <a:gdLst/>
              <a:ahLst/>
              <a:cxnLst/>
              <a:rect l="l" t="t" r="r" b="b"/>
              <a:pathLst>
                <a:path w="635" h="481" extrusionOk="0">
                  <a:moveTo>
                    <a:pt x="160" y="1"/>
                  </a:moveTo>
                  <a:cubicBezTo>
                    <a:pt x="39" y="1"/>
                    <a:pt x="0" y="123"/>
                    <a:pt x="71" y="230"/>
                  </a:cubicBezTo>
                  <a:cubicBezTo>
                    <a:pt x="132" y="330"/>
                    <a:pt x="272" y="410"/>
                    <a:pt x="393" y="450"/>
                  </a:cubicBezTo>
                  <a:cubicBezTo>
                    <a:pt x="424" y="471"/>
                    <a:pt x="459" y="481"/>
                    <a:pt x="494" y="481"/>
                  </a:cubicBezTo>
                  <a:cubicBezTo>
                    <a:pt x="530" y="481"/>
                    <a:pt x="565" y="471"/>
                    <a:pt x="595" y="450"/>
                  </a:cubicBezTo>
                  <a:cubicBezTo>
                    <a:pt x="635" y="410"/>
                    <a:pt x="635" y="370"/>
                    <a:pt x="615" y="310"/>
                  </a:cubicBezTo>
                  <a:cubicBezTo>
                    <a:pt x="615" y="270"/>
                    <a:pt x="575" y="230"/>
                    <a:pt x="554" y="190"/>
                  </a:cubicBezTo>
                  <a:cubicBezTo>
                    <a:pt x="454" y="88"/>
                    <a:pt x="334" y="29"/>
                    <a:pt x="213" y="8"/>
                  </a:cubicBezTo>
                  <a:cubicBezTo>
                    <a:pt x="194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4719875" y="1207975"/>
              <a:ext cx="16000" cy="12175"/>
            </a:xfrm>
            <a:custGeom>
              <a:avLst/>
              <a:gdLst/>
              <a:ahLst/>
              <a:cxnLst/>
              <a:rect l="l" t="t" r="r" b="b"/>
              <a:pathLst>
                <a:path w="640" h="487" extrusionOk="0">
                  <a:moveTo>
                    <a:pt x="184" y="1"/>
                  </a:moveTo>
                  <a:cubicBezTo>
                    <a:pt x="48" y="1"/>
                    <a:pt x="1" y="113"/>
                    <a:pt x="76" y="225"/>
                  </a:cubicBezTo>
                  <a:cubicBezTo>
                    <a:pt x="137" y="325"/>
                    <a:pt x="298" y="426"/>
                    <a:pt x="398" y="467"/>
                  </a:cubicBezTo>
                  <a:cubicBezTo>
                    <a:pt x="428" y="476"/>
                    <a:pt x="468" y="486"/>
                    <a:pt x="506" y="486"/>
                  </a:cubicBezTo>
                  <a:cubicBezTo>
                    <a:pt x="544" y="486"/>
                    <a:pt x="579" y="476"/>
                    <a:pt x="599" y="446"/>
                  </a:cubicBezTo>
                  <a:cubicBezTo>
                    <a:pt x="639" y="426"/>
                    <a:pt x="639" y="365"/>
                    <a:pt x="639" y="325"/>
                  </a:cubicBezTo>
                  <a:cubicBezTo>
                    <a:pt x="620" y="285"/>
                    <a:pt x="599" y="244"/>
                    <a:pt x="559" y="204"/>
                  </a:cubicBezTo>
                  <a:cubicBezTo>
                    <a:pt x="459" y="104"/>
                    <a:pt x="338" y="43"/>
                    <a:pt x="217" y="3"/>
                  </a:cubicBezTo>
                  <a:cubicBezTo>
                    <a:pt x="206" y="1"/>
                    <a:pt x="195" y="1"/>
                    <a:pt x="184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4743650" y="1222950"/>
              <a:ext cx="15875" cy="12025"/>
            </a:xfrm>
            <a:custGeom>
              <a:avLst/>
              <a:gdLst/>
              <a:ahLst/>
              <a:cxnLst/>
              <a:rect l="l" t="t" r="r" b="b"/>
              <a:pathLst>
                <a:path w="635" h="481" extrusionOk="0">
                  <a:moveTo>
                    <a:pt x="145" y="1"/>
                  </a:moveTo>
                  <a:cubicBezTo>
                    <a:pt x="38" y="1"/>
                    <a:pt x="0" y="123"/>
                    <a:pt x="71" y="230"/>
                  </a:cubicBezTo>
                  <a:cubicBezTo>
                    <a:pt x="131" y="330"/>
                    <a:pt x="273" y="410"/>
                    <a:pt x="393" y="451"/>
                  </a:cubicBezTo>
                  <a:cubicBezTo>
                    <a:pt x="423" y="471"/>
                    <a:pt x="458" y="481"/>
                    <a:pt x="494" y="481"/>
                  </a:cubicBezTo>
                  <a:cubicBezTo>
                    <a:pt x="529" y="481"/>
                    <a:pt x="564" y="471"/>
                    <a:pt x="595" y="451"/>
                  </a:cubicBezTo>
                  <a:cubicBezTo>
                    <a:pt x="614" y="410"/>
                    <a:pt x="635" y="351"/>
                    <a:pt x="614" y="310"/>
                  </a:cubicBezTo>
                  <a:cubicBezTo>
                    <a:pt x="614" y="270"/>
                    <a:pt x="574" y="230"/>
                    <a:pt x="554" y="190"/>
                  </a:cubicBezTo>
                  <a:cubicBezTo>
                    <a:pt x="453" y="88"/>
                    <a:pt x="332" y="29"/>
                    <a:pt x="192" y="8"/>
                  </a:cubicBezTo>
                  <a:cubicBezTo>
                    <a:pt x="175" y="3"/>
                    <a:pt x="160" y="1"/>
                    <a:pt x="14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4722525" y="1231525"/>
              <a:ext cx="15875" cy="12025"/>
            </a:xfrm>
            <a:custGeom>
              <a:avLst/>
              <a:gdLst/>
              <a:ahLst/>
              <a:cxnLst/>
              <a:rect l="l" t="t" r="r" b="b"/>
              <a:pathLst>
                <a:path w="635" h="481" extrusionOk="0">
                  <a:moveTo>
                    <a:pt x="164" y="1"/>
                  </a:moveTo>
                  <a:cubicBezTo>
                    <a:pt x="54" y="1"/>
                    <a:pt x="0" y="122"/>
                    <a:pt x="71" y="228"/>
                  </a:cubicBezTo>
                  <a:cubicBezTo>
                    <a:pt x="152" y="330"/>
                    <a:pt x="292" y="410"/>
                    <a:pt x="393" y="451"/>
                  </a:cubicBezTo>
                  <a:cubicBezTo>
                    <a:pt x="423" y="471"/>
                    <a:pt x="463" y="481"/>
                    <a:pt x="501" y="481"/>
                  </a:cubicBezTo>
                  <a:cubicBezTo>
                    <a:pt x="539" y="481"/>
                    <a:pt x="574" y="471"/>
                    <a:pt x="594" y="451"/>
                  </a:cubicBezTo>
                  <a:cubicBezTo>
                    <a:pt x="635" y="410"/>
                    <a:pt x="635" y="370"/>
                    <a:pt x="635" y="309"/>
                  </a:cubicBezTo>
                  <a:cubicBezTo>
                    <a:pt x="614" y="269"/>
                    <a:pt x="594" y="228"/>
                    <a:pt x="554" y="188"/>
                  </a:cubicBezTo>
                  <a:cubicBezTo>
                    <a:pt x="474" y="88"/>
                    <a:pt x="332" y="27"/>
                    <a:pt x="211" y="8"/>
                  </a:cubicBezTo>
                  <a:cubicBezTo>
                    <a:pt x="194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4311650" y="1287550"/>
              <a:ext cx="332625" cy="88025"/>
            </a:xfrm>
            <a:custGeom>
              <a:avLst/>
              <a:gdLst/>
              <a:ahLst/>
              <a:cxnLst/>
              <a:rect l="l" t="t" r="r" b="b"/>
              <a:pathLst>
                <a:path w="13305" h="3521" extrusionOk="0">
                  <a:moveTo>
                    <a:pt x="7021" y="0"/>
                  </a:moveTo>
                  <a:cubicBezTo>
                    <a:pt x="6244" y="0"/>
                    <a:pt x="5488" y="375"/>
                    <a:pt x="4791" y="665"/>
                  </a:cubicBezTo>
                  <a:cubicBezTo>
                    <a:pt x="2376" y="1691"/>
                    <a:pt x="1" y="3100"/>
                    <a:pt x="202" y="3422"/>
                  </a:cubicBezTo>
                  <a:cubicBezTo>
                    <a:pt x="249" y="3491"/>
                    <a:pt x="823" y="3521"/>
                    <a:pt x="1700" y="3521"/>
                  </a:cubicBezTo>
                  <a:cubicBezTo>
                    <a:pt x="4896" y="3521"/>
                    <a:pt x="12119" y="3132"/>
                    <a:pt x="12561" y="2879"/>
                  </a:cubicBezTo>
                  <a:cubicBezTo>
                    <a:pt x="13044" y="2617"/>
                    <a:pt x="13305" y="1812"/>
                    <a:pt x="12218" y="1771"/>
                  </a:cubicBezTo>
                  <a:cubicBezTo>
                    <a:pt x="12156" y="1769"/>
                    <a:pt x="12091" y="1768"/>
                    <a:pt x="12022" y="1768"/>
                  </a:cubicBezTo>
                  <a:cubicBezTo>
                    <a:pt x="11377" y="1768"/>
                    <a:pt x="10437" y="1860"/>
                    <a:pt x="9753" y="1860"/>
                  </a:cubicBezTo>
                  <a:cubicBezTo>
                    <a:pt x="9244" y="1860"/>
                    <a:pt x="8876" y="1809"/>
                    <a:pt x="8876" y="1631"/>
                  </a:cubicBezTo>
                  <a:cubicBezTo>
                    <a:pt x="8876" y="947"/>
                    <a:pt x="8353" y="383"/>
                    <a:pt x="7749" y="142"/>
                  </a:cubicBezTo>
                  <a:cubicBezTo>
                    <a:pt x="7649" y="102"/>
                    <a:pt x="7548" y="61"/>
                    <a:pt x="7448" y="40"/>
                  </a:cubicBezTo>
                  <a:cubicBezTo>
                    <a:pt x="7305" y="13"/>
                    <a:pt x="7163" y="0"/>
                    <a:pt x="702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4504375" y="1768025"/>
              <a:ext cx="346750" cy="361450"/>
            </a:xfrm>
            <a:custGeom>
              <a:avLst/>
              <a:gdLst/>
              <a:ahLst/>
              <a:cxnLst/>
              <a:rect l="l" t="t" r="r" b="b"/>
              <a:pathLst>
                <a:path w="13870" h="14458" extrusionOk="0">
                  <a:moveTo>
                    <a:pt x="11250" y="0"/>
                  </a:moveTo>
                  <a:cubicBezTo>
                    <a:pt x="11014" y="0"/>
                    <a:pt x="10777" y="29"/>
                    <a:pt x="10547" y="85"/>
                  </a:cubicBezTo>
                  <a:cubicBezTo>
                    <a:pt x="9803" y="246"/>
                    <a:pt x="9138" y="668"/>
                    <a:pt x="8535" y="1132"/>
                  </a:cubicBezTo>
                  <a:cubicBezTo>
                    <a:pt x="5153" y="3808"/>
                    <a:pt x="3845" y="8298"/>
                    <a:pt x="907" y="11457"/>
                  </a:cubicBezTo>
                  <a:cubicBezTo>
                    <a:pt x="705" y="12484"/>
                    <a:pt x="403" y="13491"/>
                    <a:pt x="0" y="14457"/>
                  </a:cubicBezTo>
                  <a:cubicBezTo>
                    <a:pt x="665" y="14417"/>
                    <a:pt x="8032" y="13832"/>
                    <a:pt x="11916" y="6728"/>
                  </a:cubicBezTo>
                  <a:cubicBezTo>
                    <a:pt x="12702" y="5257"/>
                    <a:pt x="13346" y="3789"/>
                    <a:pt x="13869" y="2380"/>
                  </a:cubicBezTo>
                  <a:cubicBezTo>
                    <a:pt x="13647" y="1655"/>
                    <a:pt x="13325" y="910"/>
                    <a:pt x="12721" y="467"/>
                  </a:cubicBezTo>
                  <a:cubicBezTo>
                    <a:pt x="12303" y="147"/>
                    <a:pt x="11780" y="0"/>
                    <a:pt x="1125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4051475" y="1439700"/>
              <a:ext cx="646150" cy="934450"/>
            </a:xfrm>
            <a:custGeom>
              <a:avLst/>
              <a:gdLst/>
              <a:ahLst/>
              <a:cxnLst/>
              <a:rect l="l" t="t" r="r" b="b"/>
              <a:pathLst>
                <a:path w="25846" h="37378" extrusionOk="0">
                  <a:moveTo>
                    <a:pt x="18005" y="0"/>
                  </a:moveTo>
                  <a:cubicBezTo>
                    <a:pt x="17424" y="0"/>
                    <a:pt x="16861" y="255"/>
                    <a:pt x="16345" y="557"/>
                  </a:cubicBezTo>
                  <a:cubicBezTo>
                    <a:pt x="16285" y="597"/>
                    <a:pt x="16224" y="618"/>
                    <a:pt x="16184" y="658"/>
                  </a:cubicBezTo>
                  <a:lnTo>
                    <a:pt x="16164" y="658"/>
                  </a:lnTo>
                  <a:cubicBezTo>
                    <a:pt x="16084" y="718"/>
                    <a:pt x="16003" y="758"/>
                    <a:pt x="15923" y="819"/>
                  </a:cubicBezTo>
                  <a:cubicBezTo>
                    <a:pt x="15902" y="819"/>
                    <a:pt x="15883" y="798"/>
                    <a:pt x="15862" y="798"/>
                  </a:cubicBezTo>
                  <a:lnTo>
                    <a:pt x="15842" y="798"/>
                  </a:lnTo>
                  <a:cubicBezTo>
                    <a:pt x="15298" y="1080"/>
                    <a:pt x="14292" y="1624"/>
                    <a:pt x="13124" y="2529"/>
                  </a:cubicBezTo>
                  <a:cubicBezTo>
                    <a:pt x="10749" y="4321"/>
                    <a:pt x="7630" y="7521"/>
                    <a:pt x="5838" y="12754"/>
                  </a:cubicBezTo>
                  <a:cubicBezTo>
                    <a:pt x="3000" y="20988"/>
                    <a:pt x="1833" y="30247"/>
                    <a:pt x="1611" y="32220"/>
                  </a:cubicBezTo>
                  <a:cubicBezTo>
                    <a:pt x="1570" y="32461"/>
                    <a:pt x="1570" y="32601"/>
                    <a:pt x="1570" y="32601"/>
                  </a:cubicBezTo>
                  <a:cubicBezTo>
                    <a:pt x="1570" y="32601"/>
                    <a:pt x="1329" y="33084"/>
                    <a:pt x="1068" y="33709"/>
                  </a:cubicBezTo>
                  <a:lnTo>
                    <a:pt x="1007" y="33830"/>
                  </a:lnTo>
                  <a:cubicBezTo>
                    <a:pt x="545" y="34976"/>
                    <a:pt x="0" y="36567"/>
                    <a:pt x="443" y="36930"/>
                  </a:cubicBezTo>
                  <a:cubicBezTo>
                    <a:pt x="577" y="37037"/>
                    <a:pt x="717" y="37081"/>
                    <a:pt x="856" y="37081"/>
                  </a:cubicBezTo>
                  <a:cubicBezTo>
                    <a:pt x="1471" y="37081"/>
                    <a:pt x="2074" y="36225"/>
                    <a:pt x="2074" y="36224"/>
                  </a:cubicBezTo>
                  <a:lnTo>
                    <a:pt x="2074" y="36224"/>
                  </a:lnTo>
                  <a:cubicBezTo>
                    <a:pt x="2074" y="36225"/>
                    <a:pt x="1994" y="37311"/>
                    <a:pt x="2879" y="37373"/>
                  </a:cubicBezTo>
                  <a:cubicBezTo>
                    <a:pt x="2913" y="37376"/>
                    <a:pt x="2945" y="37377"/>
                    <a:pt x="2977" y="37377"/>
                  </a:cubicBezTo>
                  <a:cubicBezTo>
                    <a:pt x="3765" y="37377"/>
                    <a:pt x="4026" y="36447"/>
                    <a:pt x="4026" y="36447"/>
                  </a:cubicBezTo>
                  <a:cubicBezTo>
                    <a:pt x="4026" y="36447"/>
                    <a:pt x="4348" y="36715"/>
                    <a:pt x="4748" y="36715"/>
                  </a:cubicBezTo>
                  <a:cubicBezTo>
                    <a:pt x="4948" y="36715"/>
                    <a:pt x="5167" y="36648"/>
                    <a:pt x="5375" y="36447"/>
                  </a:cubicBezTo>
                  <a:cubicBezTo>
                    <a:pt x="5677" y="36125"/>
                    <a:pt x="5979" y="35540"/>
                    <a:pt x="6261" y="34815"/>
                  </a:cubicBezTo>
                  <a:cubicBezTo>
                    <a:pt x="6280" y="34775"/>
                    <a:pt x="6301" y="34735"/>
                    <a:pt x="6321" y="34675"/>
                  </a:cubicBezTo>
                  <a:cubicBezTo>
                    <a:pt x="7166" y="32461"/>
                    <a:pt x="7791" y="29200"/>
                    <a:pt x="7791" y="29200"/>
                  </a:cubicBezTo>
                  <a:lnTo>
                    <a:pt x="9522" y="28616"/>
                  </a:lnTo>
                  <a:cubicBezTo>
                    <a:pt x="9522" y="28616"/>
                    <a:pt x="9562" y="28677"/>
                    <a:pt x="9622" y="28777"/>
                  </a:cubicBezTo>
                  <a:cubicBezTo>
                    <a:pt x="9924" y="28395"/>
                    <a:pt x="10266" y="28033"/>
                    <a:pt x="10588" y="27690"/>
                  </a:cubicBezTo>
                  <a:cubicBezTo>
                    <a:pt x="11755" y="26463"/>
                    <a:pt x="12904" y="25255"/>
                    <a:pt x="14071" y="24047"/>
                  </a:cubicBezTo>
                  <a:cubicBezTo>
                    <a:pt x="15016" y="23041"/>
                    <a:pt x="15963" y="22054"/>
                    <a:pt x="16949" y="21128"/>
                  </a:cubicBezTo>
                  <a:cubicBezTo>
                    <a:pt x="18800" y="19418"/>
                    <a:pt x="20854" y="17928"/>
                    <a:pt x="22424" y="15975"/>
                  </a:cubicBezTo>
                  <a:cubicBezTo>
                    <a:pt x="24699" y="13178"/>
                    <a:pt x="25845" y="9515"/>
                    <a:pt x="25585" y="5951"/>
                  </a:cubicBezTo>
                  <a:cubicBezTo>
                    <a:pt x="25544" y="5368"/>
                    <a:pt x="25443" y="4764"/>
                    <a:pt x="25121" y="4301"/>
                  </a:cubicBezTo>
                  <a:cubicBezTo>
                    <a:pt x="24869" y="3944"/>
                    <a:pt x="24442" y="3698"/>
                    <a:pt x="24033" y="3698"/>
                  </a:cubicBezTo>
                  <a:cubicBezTo>
                    <a:pt x="23887" y="3698"/>
                    <a:pt x="23744" y="3729"/>
                    <a:pt x="23612" y="3798"/>
                  </a:cubicBezTo>
                  <a:cubicBezTo>
                    <a:pt x="24155" y="2832"/>
                    <a:pt x="23470" y="1483"/>
                    <a:pt x="22424" y="1101"/>
                  </a:cubicBezTo>
                  <a:cubicBezTo>
                    <a:pt x="22139" y="997"/>
                    <a:pt x="21845" y="949"/>
                    <a:pt x="21549" y="949"/>
                  </a:cubicBezTo>
                  <a:cubicBezTo>
                    <a:pt x="20756" y="949"/>
                    <a:pt x="19955" y="1292"/>
                    <a:pt x="19324" y="1805"/>
                  </a:cubicBezTo>
                  <a:cubicBezTo>
                    <a:pt x="19767" y="1101"/>
                    <a:pt x="19042" y="135"/>
                    <a:pt x="18237" y="14"/>
                  </a:cubicBezTo>
                  <a:cubicBezTo>
                    <a:pt x="18159" y="5"/>
                    <a:pt x="18082" y="0"/>
                    <a:pt x="18005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4215025" y="1667425"/>
              <a:ext cx="69950" cy="85625"/>
            </a:xfrm>
            <a:custGeom>
              <a:avLst/>
              <a:gdLst/>
              <a:ahLst/>
              <a:cxnLst/>
              <a:rect l="l" t="t" r="r" b="b"/>
              <a:pathLst>
                <a:path w="2798" h="3425" extrusionOk="0">
                  <a:moveTo>
                    <a:pt x="2215" y="103"/>
                  </a:moveTo>
                  <a:cubicBezTo>
                    <a:pt x="2234" y="103"/>
                    <a:pt x="2255" y="103"/>
                    <a:pt x="2296" y="124"/>
                  </a:cubicBezTo>
                  <a:cubicBezTo>
                    <a:pt x="2395" y="164"/>
                    <a:pt x="2457" y="304"/>
                    <a:pt x="2436" y="425"/>
                  </a:cubicBezTo>
                  <a:cubicBezTo>
                    <a:pt x="2416" y="567"/>
                    <a:pt x="2355" y="687"/>
                    <a:pt x="2275" y="808"/>
                  </a:cubicBezTo>
                  <a:cubicBezTo>
                    <a:pt x="2073" y="1109"/>
                    <a:pt x="1812" y="1452"/>
                    <a:pt x="1469" y="1694"/>
                  </a:cubicBezTo>
                  <a:cubicBezTo>
                    <a:pt x="1410" y="1150"/>
                    <a:pt x="1550" y="626"/>
                    <a:pt x="1893" y="285"/>
                  </a:cubicBezTo>
                  <a:cubicBezTo>
                    <a:pt x="1933" y="224"/>
                    <a:pt x="2073" y="103"/>
                    <a:pt x="2215" y="103"/>
                  </a:cubicBezTo>
                  <a:close/>
                  <a:moveTo>
                    <a:pt x="2209" y="0"/>
                  </a:moveTo>
                  <a:cubicBezTo>
                    <a:pt x="2077" y="0"/>
                    <a:pt x="1933" y="68"/>
                    <a:pt x="1812" y="204"/>
                  </a:cubicBezTo>
                  <a:cubicBezTo>
                    <a:pt x="1450" y="586"/>
                    <a:pt x="1308" y="1170"/>
                    <a:pt x="1370" y="1753"/>
                  </a:cubicBezTo>
                  <a:cubicBezTo>
                    <a:pt x="1148" y="1889"/>
                    <a:pt x="897" y="1957"/>
                    <a:pt x="662" y="1957"/>
                  </a:cubicBezTo>
                  <a:cubicBezTo>
                    <a:pt x="512" y="1957"/>
                    <a:pt x="368" y="1929"/>
                    <a:pt x="242" y="1874"/>
                  </a:cubicBezTo>
                  <a:cubicBezTo>
                    <a:pt x="162" y="1834"/>
                    <a:pt x="81" y="1774"/>
                    <a:pt x="41" y="1734"/>
                  </a:cubicBezTo>
                  <a:cubicBezTo>
                    <a:pt x="20" y="1774"/>
                    <a:pt x="20" y="1794"/>
                    <a:pt x="1" y="1834"/>
                  </a:cubicBezTo>
                  <a:cubicBezTo>
                    <a:pt x="60" y="1895"/>
                    <a:pt x="122" y="1935"/>
                    <a:pt x="181" y="1955"/>
                  </a:cubicBezTo>
                  <a:cubicBezTo>
                    <a:pt x="222" y="1976"/>
                    <a:pt x="262" y="1995"/>
                    <a:pt x="283" y="2016"/>
                  </a:cubicBezTo>
                  <a:cubicBezTo>
                    <a:pt x="323" y="2016"/>
                    <a:pt x="363" y="2016"/>
                    <a:pt x="383" y="2035"/>
                  </a:cubicBezTo>
                  <a:cubicBezTo>
                    <a:pt x="471" y="2053"/>
                    <a:pt x="565" y="2062"/>
                    <a:pt x="661" y="2062"/>
                  </a:cubicBezTo>
                  <a:cubicBezTo>
                    <a:pt x="893" y="2062"/>
                    <a:pt x="1136" y="2009"/>
                    <a:pt x="1349" y="1895"/>
                  </a:cubicBezTo>
                  <a:cubicBezTo>
                    <a:pt x="1370" y="1895"/>
                    <a:pt x="1370" y="1874"/>
                    <a:pt x="1389" y="1874"/>
                  </a:cubicBezTo>
                  <a:cubicBezTo>
                    <a:pt x="1410" y="1914"/>
                    <a:pt x="1410" y="1955"/>
                    <a:pt x="1429" y="1995"/>
                  </a:cubicBezTo>
                  <a:cubicBezTo>
                    <a:pt x="1450" y="2116"/>
                    <a:pt x="1490" y="2236"/>
                    <a:pt x="1531" y="2357"/>
                  </a:cubicBezTo>
                  <a:cubicBezTo>
                    <a:pt x="1611" y="2539"/>
                    <a:pt x="1732" y="2741"/>
                    <a:pt x="1872" y="2921"/>
                  </a:cubicBezTo>
                  <a:cubicBezTo>
                    <a:pt x="1893" y="2961"/>
                    <a:pt x="1912" y="2982"/>
                    <a:pt x="1953" y="3001"/>
                  </a:cubicBezTo>
                  <a:cubicBezTo>
                    <a:pt x="2114" y="3203"/>
                    <a:pt x="2336" y="3344"/>
                    <a:pt x="2597" y="3404"/>
                  </a:cubicBezTo>
                  <a:cubicBezTo>
                    <a:pt x="2637" y="3404"/>
                    <a:pt x="2677" y="3425"/>
                    <a:pt x="2738" y="3425"/>
                  </a:cubicBezTo>
                  <a:cubicBezTo>
                    <a:pt x="2758" y="3425"/>
                    <a:pt x="2779" y="3404"/>
                    <a:pt x="2779" y="3364"/>
                  </a:cubicBezTo>
                  <a:cubicBezTo>
                    <a:pt x="2798" y="3344"/>
                    <a:pt x="2779" y="3323"/>
                    <a:pt x="2738" y="3304"/>
                  </a:cubicBezTo>
                  <a:lnTo>
                    <a:pt x="2637" y="3304"/>
                  </a:lnTo>
                  <a:cubicBezTo>
                    <a:pt x="2154" y="3203"/>
                    <a:pt x="1792" y="2741"/>
                    <a:pt x="1631" y="2317"/>
                  </a:cubicBezTo>
                  <a:cubicBezTo>
                    <a:pt x="1571" y="2156"/>
                    <a:pt x="1531" y="1976"/>
                    <a:pt x="1490" y="1815"/>
                  </a:cubicBezTo>
                  <a:cubicBezTo>
                    <a:pt x="1872" y="1573"/>
                    <a:pt x="2135" y="1190"/>
                    <a:pt x="2355" y="868"/>
                  </a:cubicBezTo>
                  <a:cubicBezTo>
                    <a:pt x="2436" y="747"/>
                    <a:pt x="2537" y="607"/>
                    <a:pt x="2537" y="446"/>
                  </a:cubicBezTo>
                  <a:cubicBezTo>
                    <a:pt x="2556" y="285"/>
                    <a:pt x="2497" y="84"/>
                    <a:pt x="2336" y="22"/>
                  </a:cubicBezTo>
                  <a:cubicBezTo>
                    <a:pt x="2296" y="8"/>
                    <a:pt x="2253" y="0"/>
                    <a:pt x="220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8"/>
            <p:cNvSpPr/>
            <p:nvPr/>
          </p:nvSpPr>
          <p:spPr>
            <a:xfrm>
              <a:off x="4172775" y="1716450"/>
              <a:ext cx="52350" cy="120150"/>
            </a:xfrm>
            <a:custGeom>
              <a:avLst/>
              <a:gdLst/>
              <a:ahLst/>
              <a:cxnLst/>
              <a:rect l="l" t="t" r="r" b="b"/>
              <a:pathLst>
                <a:path w="2094" h="4806" extrusionOk="0">
                  <a:moveTo>
                    <a:pt x="2021" y="1"/>
                  </a:moveTo>
                  <a:cubicBezTo>
                    <a:pt x="2006" y="1"/>
                    <a:pt x="1992" y="11"/>
                    <a:pt x="1992" y="34"/>
                  </a:cubicBezTo>
                  <a:lnTo>
                    <a:pt x="1973" y="55"/>
                  </a:lnTo>
                  <a:cubicBezTo>
                    <a:pt x="1388" y="1182"/>
                    <a:pt x="865" y="2350"/>
                    <a:pt x="382" y="3536"/>
                  </a:cubicBezTo>
                  <a:cubicBezTo>
                    <a:pt x="242" y="3960"/>
                    <a:pt x="121" y="4382"/>
                    <a:pt x="0" y="4805"/>
                  </a:cubicBezTo>
                  <a:cubicBezTo>
                    <a:pt x="604" y="3195"/>
                    <a:pt x="1288" y="1604"/>
                    <a:pt x="2073" y="74"/>
                  </a:cubicBezTo>
                  <a:cubicBezTo>
                    <a:pt x="2093" y="55"/>
                    <a:pt x="2093" y="15"/>
                    <a:pt x="2053" y="15"/>
                  </a:cubicBezTo>
                  <a:cubicBezTo>
                    <a:pt x="2044" y="6"/>
                    <a:pt x="2032" y="1"/>
                    <a:pt x="202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4097275" y="1712250"/>
              <a:ext cx="155025" cy="488150"/>
            </a:xfrm>
            <a:custGeom>
              <a:avLst/>
              <a:gdLst/>
              <a:ahLst/>
              <a:cxnLst/>
              <a:rect l="l" t="t" r="r" b="b"/>
              <a:pathLst>
                <a:path w="6201" h="19526" extrusionOk="0">
                  <a:moveTo>
                    <a:pt x="6160" y="1"/>
                  </a:moveTo>
                  <a:cubicBezTo>
                    <a:pt x="6139" y="1"/>
                    <a:pt x="6099" y="1"/>
                    <a:pt x="6080" y="41"/>
                  </a:cubicBezTo>
                  <a:cubicBezTo>
                    <a:pt x="6080" y="62"/>
                    <a:pt x="6080" y="81"/>
                    <a:pt x="6059" y="102"/>
                  </a:cubicBezTo>
                  <a:cubicBezTo>
                    <a:pt x="4993" y="2518"/>
                    <a:pt x="3865" y="5033"/>
                    <a:pt x="3120" y="7630"/>
                  </a:cubicBezTo>
                  <a:cubicBezTo>
                    <a:pt x="2779" y="8817"/>
                    <a:pt x="2497" y="10046"/>
                    <a:pt x="2234" y="11213"/>
                  </a:cubicBezTo>
                  <a:cubicBezTo>
                    <a:pt x="2114" y="11736"/>
                    <a:pt x="1993" y="12279"/>
                    <a:pt x="1853" y="12802"/>
                  </a:cubicBezTo>
                  <a:cubicBezTo>
                    <a:pt x="1370" y="14876"/>
                    <a:pt x="766" y="16949"/>
                    <a:pt x="81" y="18983"/>
                  </a:cubicBezTo>
                  <a:lnTo>
                    <a:pt x="81" y="19002"/>
                  </a:lnTo>
                  <a:cubicBezTo>
                    <a:pt x="41" y="19184"/>
                    <a:pt x="20" y="19364"/>
                    <a:pt x="1" y="19525"/>
                  </a:cubicBezTo>
                  <a:cubicBezTo>
                    <a:pt x="766" y="17332"/>
                    <a:pt x="1429" y="15097"/>
                    <a:pt x="1973" y="12823"/>
                  </a:cubicBezTo>
                  <a:cubicBezTo>
                    <a:pt x="2094" y="12300"/>
                    <a:pt x="2215" y="11756"/>
                    <a:pt x="2336" y="11232"/>
                  </a:cubicBezTo>
                  <a:cubicBezTo>
                    <a:pt x="2597" y="10065"/>
                    <a:pt x="2878" y="8838"/>
                    <a:pt x="3221" y="7650"/>
                  </a:cubicBezTo>
                  <a:cubicBezTo>
                    <a:pt x="3965" y="5094"/>
                    <a:pt x="5073" y="2598"/>
                    <a:pt x="6139" y="202"/>
                  </a:cubicBezTo>
                  <a:cubicBezTo>
                    <a:pt x="6160" y="162"/>
                    <a:pt x="6160" y="121"/>
                    <a:pt x="6179" y="81"/>
                  </a:cubicBezTo>
                  <a:cubicBezTo>
                    <a:pt x="6200" y="62"/>
                    <a:pt x="6179" y="22"/>
                    <a:pt x="616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4092250" y="1739225"/>
              <a:ext cx="172125" cy="499425"/>
            </a:xfrm>
            <a:custGeom>
              <a:avLst/>
              <a:gdLst/>
              <a:ahLst/>
              <a:cxnLst/>
              <a:rect l="l" t="t" r="r" b="b"/>
              <a:pathLst>
                <a:path w="6885" h="19977" extrusionOk="0">
                  <a:moveTo>
                    <a:pt x="6823" y="1"/>
                  </a:moveTo>
                  <a:cubicBezTo>
                    <a:pt x="6803" y="1"/>
                    <a:pt x="6783" y="15"/>
                    <a:pt x="6783" y="30"/>
                  </a:cubicBezTo>
                  <a:lnTo>
                    <a:pt x="6783" y="49"/>
                  </a:lnTo>
                  <a:cubicBezTo>
                    <a:pt x="5757" y="3009"/>
                    <a:pt x="4690" y="6047"/>
                    <a:pt x="3865" y="9128"/>
                  </a:cubicBezTo>
                  <a:lnTo>
                    <a:pt x="3562" y="10274"/>
                  </a:lnTo>
                  <a:cubicBezTo>
                    <a:pt x="3361" y="11060"/>
                    <a:pt x="3160" y="11844"/>
                    <a:pt x="2939" y="12630"/>
                  </a:cubicBezTo>
                  <a:cubicBezTo>
                    <a:pt x="2274" y="14844"/>
                    <a:pt x="1329" y="17158"/>
                    <a:pt x="41" y="19675"/>
                  </a:cubicBezTo>
                  <a:cubicBezTo>
                    <a:pt x="20" y="19775"/>
                    <a:pt x="20" y="19876"/>
                    <a:pt x="1" y="19976"/>
                  </a:cubicBezTo>
                  <a:cubicBezTo>
                    <a:pt x="1348" y="17359"/>
                    <a:pt x="2355" y="14965"/>
                    <a:pt x="3039" y="12649"/>
                  </a:cubicBezTo>
                  <a:cubicBezTo>
                    <a:pt x="3261" y="11884"/>
                    <a:pt x="3482" y="11079"/>
                    <a:pt x="3664" y="10314"/>
                  </a:cubicBezTo>
                  <a:cubicBezTo>
                    <a:pt x="3764" y="9912"/>
                    <a:pt x="3865" y="9530"/>
                    <a:pt x="3965" y="9147"/>
                  </a:cubicBezTo>
                  <a:cubicBezTo>
                    <a:pt x="4791" y="6108"/>
                    <a:pt x="5838" y="3068"/>
                    <a:pt x="6864" y="129"/>
                  </a:cubicBezTo>
                  <a:cubicBezTo>
                    <a:pt x="6864" y="110"/>
                    <a:pt x="6864" y="89"/>
                    <a:pt x="6884" y="70"/>
                  </a:cubicBezTo>
                  <a:cubicBezTo>
                    <a:pt x="6884" y="49"/>
                    <a:pt x="6884" y="9"/>
                    <a:pt x="6844" y="9"/>
                  </a:cubicBezTo>
                  <a:cubicBezTo>
                    <a:pt x="6838" y="3"/>
                    <a:pt x="6830" y="1"/>
                    <a:pt x="682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4115875" y="1972925"/>
              <a:ext cx="96175" cy="243575"/>
            </a:xfrm>
            <a:custGeom>
              <a:avLst/>
              <a:gdLst/>
              <a:ahLst/>
              <a:cxnLst/>
              <a:rect l="l" t="t" r="r" b="b"/>
              <a:pathLst>
                <a:path w="3847" h="9743" extrusionOk="0">
                  <a:moveTo>
                    <a:pt x="3766" y="0"/>
                  </a:moveTo>
                  <a:cubicBezTo>
                    <a:pt x="3745" y="0"/>
                    <a:pt x="3745" y="21"/>
                    <a:pt x="3725" y="41"/>
                  </a:cubicBezTo>
                  <a:lnTo>
                    <a:pt x="2880" y="2799"/>
                  </a:lnTo>
                  <a:cubicBezTo>
                    <a:pt x="2397" y="4388"/>
                    <a:pt x="1893" y="6019"/>
                    <a:pt x="1208" y="7549"/>
                  </a:cubicBezTo>
                  <a:cubicBezTo>
                    <a:pt x="827" y="8354"/>
                    <a:pt x="444" y="9098"/>
                    <a:pt x="1" y="9742"/>
                  </a:cubicBezTo>
                  <a:cubicBezTo>
                    <a:pt x="162" y="9562"/>
                    <a:pt x="344" y="9361"/>
                    <a:pt x="505" y="9160"/>
                  </a:cubicBezTo>
                  <a:lnTo>
                    <a:pt x="524" y="9139"/>
                  </a:lnTo>
                  <a:cubicBezTo>
                    <a:pt x="787" y="8656"/>
                    <a:pt x="1047" y="8153"/>
                    <a:pt x="1289" y="7609"/>
                  </a:cubicBezTo>
                  <a:cubicBezTo>
                    <a:pt x="1994" y="6060"/>
                    <a:pt x="2497" y="4429"/>
                    <a:pt x="2980" y="2839"/>
                  </a:cubicBezTo>
                  <a:lnTo>
                    <a:pt x="3664" y="585"/>
                  </a:lnTo>
                  <a:lnTo>
                    <a:pt x="3825" y="61"/>
                  </a:lnTo>
                  <a:cubicBezTo>
                    <a:pt x="3846" y="41"/>
                    <a:pt x="3825" y="21"/>
                    <a:pt x="380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4100300" y="2119850"/>
              <a:ext cx="101675" cy="229500"/>
            </a:xfrm>
            <a:custGeom>
              <a:avLst/>
              <a:gdLst/>
              <a:ahLst/>
              <a:cxnLst/>
              <a:rect l="l" t="t" r="r" b="b"/>
              <a:pathLst>
                <a:path w="4067" h="9180" extrusionOk="0">
                  <a:moveTo>
                    <a:pt x="4026" y="1"/>
                  </a:moveTo>
                  <a:cubicBezTo>
                    <a:pt x="3986" y="1"/>
                    <a:pt x="3965" y="22"/>
                    <a:pt x="3965" y="41"/>
                  </a:cubicBezTo>
                  <a:cubicBezTo>
                    <a:pt x="3764" y="1370"/>
                    <a:pt x="3141" y="2638"/>
                    <a:pt x="2556" y="3865"/>
                  </a:cubicBezTo>
                  <a:lnTo>
                    <a:pt x="2315" y="4349"/>
                  </a:lnTo>
                  <a:cubicBezTo>
                    <a:pt x="1933" y="5175"/>
                    <a:pt x="1530" y="5959"/>
                    <a:pt x="1168" y="6724"/>
                  </a:cubicBezTo>
                  <a:cubicBezTo>
                    <a:pt x="806" y="7489"/>
                    <a:pt x="403" y="8274"/>
                    <a:pt x="20" y="9099"/>
                  </a:cubicBezTo>
                  <a:cubicBezTo>
                    <a:pt x="1" y="9120"/>
                    <a:pt x="20" y="9160"/>
                    <a:pt x="41" y="9160"/>
                  </a:cubicBezTo>
                  <a:cubicBezTo>
                    <a:pt x="41" y="9179"/>
                    <a:pt x="60" y="9179"/>
                    <a:pt x="60" y="9179"/>
                  </a:cubicBezTo>
                  <a:cubicBezTo>
                    <a:pt x="81" y="9179"/>
                    <a:pt x="100" y="9160"/>
                    <a:pt x="121" y="9139"/>
                  </a:cubicBezTo>
                  <a:cubicBezTo>
                    <a:pt x="503" y="8315"/>
                    <a:pt x="886" y="7529"/>
                    <a:pt x="1268" y="6764"/>
                  </a:cubicBezTo>
                  <a:cubicBezTo>
                    <a:pt x="1630" y="5999"/>
                    <a:pt x="2013" y="5215"/>
                    <a:pt x="2416" y="4389"/>
                  </a:cubicBezTo>
                  <a:cubicBezTo>
                    <a:pt x="2497" y="4228"/>
                    <a:pt x="2577" y="4067"/>
                    <a:pt x="2637" y="3906"/>
                  </a:cubicBezTo>
                  <a:cubicBezTo>
                    <a:pt x="3240" y="2679"/>
                    <a:pt x="3865" y="1410"/>
                    <a:pt x="4067" y="62"/>
                  </a:cubicBezTo>
                  <a:cubicBezTo>
                    <a:pt x="4067" y="22"/>
                    <a:pt x="4046" y="1"/>
                    <a:pt x="402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4150625" y="2163125"/>
              <a:ext cx="69950" cy="188750"/>
            </a:xfrm>
            <a:custGeom>
              <a:avLst/>
              <a:gdLst/>
              <a:ahLst/>
              <a:cxnLst/>
              <a:rect l="l" t="t" r="r" b="b"/>
              <a:pathLst>
                <a:path w="2798" h="7550" extrusionOk="0">
                  <a:moveTo>
                    <a:pt x="2757" y="1"/>
                  </a:moveTo>
                  <a:cubicBezTo>
                    <a:pt x="2717" y="1"/>
                    <a:pt x="2698" y="1"/>
                    <a:pt x="2677" y="41"/>
                  </a:cubicBezTo>
                  <a:lnTo>
                    <a:pt x="20" y="7489"/>
                  </a:lnTo>
                  <a:cubicBezTo>
                    <a:pt x="0" y="7510"/>
                    <a:pt x="20" y="7529"/>
                    <a:pt x="41" y="7550"/>
                  </a:cubicBezTo>
                  <a:lnTo>
                    <a:pt x="60" y="7550"/>
                  </a:lnTo>
                  <a:cubicBezTo>
                    <a:pt x="81" y="7550"/>
                    <a:pt x="100" y="7529"/>
                    <a:pt x="121" y="7510"/>
                  </a:cubicBezTo>
                  <a:lnTo>
                    <a:pt x="2778" y="81"/>
                  </a:lnTo>
                  <a:cubicBezTo>
                    <a:pt x="2798" y="41"/>
                    <a:pt x="2778" y="22"/>
                    <a:pt x="275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4076625" y="2282425"/>
              <a:ext cx="132875" cy="30200"/>
            </a:xfrm>
            <a:custGeom>
              <a:avLst/>
              <a:gdLst/>
              <a:ahLst/>
              <a:cxnLst/>
              <a:rect l="l" t="t" r="r" b="b"/>
              <a:pathLst>
                <a:path w="5315" h="1208" extrusionOk="0">
                  <a:moveTo>
                    <a:pt x="62" y="0"/>
                  </a:moveTo>
                  <a:lnTo>
                    <a:pt x="1" y="121"/>
                  </a:lnTo>
                  <a:cubicBezTo>
                    <a:pt x="122" y="301"/>
                    <a:pt x="323" y="443"/>
                    <a:pt x="605" y="543"/>
                  </a:cubicBezTo>
                  <a:cubicBezTo>
                    <a:pt x="860" y="644"/>
                    <a:pt x="1085" y="689"/>
                    <a:pt x="1306" y="689"/>
                  </a:cubicBezTo>
                  <a:cubicBezTo>
                    <a:pt x="1348" y="689"/>
                    <a:pt x="1389" y="688"/>
                    <a:pt x="1431" y="684"/>
                  </a:cubicBezTo>
                  <a:cubicBezTo>
                    <a:pt x="1571" y="684"/>
                    <a:pt x="1933" y="564"/>
                    <a:pt x="2115" y="462"/>
                  </a:cubicBezTo>
                  <a:cubicBezTo>
                    <a:pt x="2196" y="623"/>
                    <a:pt x="2477" y="886"/>
                    <a:pt x="2638" y="966"/>
                  </a:cubicBezTo>
                  <a:cubicBezTo>
                    <a:pt x="2759" y="1026"/>
                    <a:pt x="2899" y="1047"/>
                    <a:pt x="3001" y="1047"/>
                  </a:cubicBezTo>
                  <a:cubicBezTo>
                    <a:pt x="3062" y="1054"/>
                    <a:pt x="3121" y="1057"/>
                    <a:pt x="3177" y="1057"/>
                  </a:cubicBezTo>
                  <a:cubicBezTo>
                    <a:pt x="3454" y="1057"/>
                    <a:pt x="3668" y="976"/>
                    <a:pt x="3785" y="825"/>
                  </a:cubicBezTo>
                  <a:cubicBezTo>
                    <a:pt x="4047" y="1066"/>
                    <a:pt x="4410" y="1208"/>
                    <a:pt x="4772" y="1208"/>
                  </a:cubicBezTo>
                  <a:cubicBezTo>
                    <a:pt x="4933" y="1208"/>
                    <a:pt x="5094" y="1168"/>
                    <a:pt x="5255" y="1106"/>
                  </a:cubicBezTo>
                  <a:cubicBezTo>
                    <a:pt x="5274" y="1066"/>
                    <a:pt x="5295" y="1026"/>
                    <a:pt x="5315" y="966"/>
                  </a:cubicBezTo>
                  <a:lnTo>
                    <a:pt x="5315" y="966"/>
                  </a:lnTo>
                  <a:cubicBezTo>
                    <a:pt x="5145" y="1051"/>
                    <a:pt x="4957" y="1091"/>
                    <a:pt x="4767" y="1091"/>
                  </a:cubicBezTo>
                  <a:cubicBezTo>
                    <a:pt x="4415" y="1091"/>
                    <a:pt x="4061" y="953"/>
                    <a:pt x="3825" y="704"/>
                  </a:cubicBezTo>
                  <a:cubicBezTo>
                    <a:pt x="3806" y="684"/>
                    <a:pt x="3785" y="684"/>
                    <a:pt x="3766" y="684"/>
                  </a:cubicBezTo>
                  <a:lnTo>
                    <a:pt x="3745" y="704"/>
                  </a:lnTo>
                  <a:cubicBezTo>
                    <a:pt x="3619" y="908"/>
                    <a:pt x="3347" y="954"/>
                    <a:pt x="3156" y="954"/>
                  </a:cubicBezTo>
                  <a:cubicBezTo>
                    <a:pt x="3103" y="954"/>
                    <a:pt x="3055" y="950"/>
                    <a:pt x="3020" y="945"/>
                  </a:cubicBezTo>
                  <a:cubicBezTo>
                    <a:pt x="2920" y="926"/>
                    <a:pt x="2799" y="905"/>
                    <a:pt x="2679" y="865"/>
                  </a:cubicBezTo>
                  <a:cubicBezTo>
                    <a:pt x="2497" y="784"/>
                    <a:pt x="2236" y="483"/>
                    <a:pt x="2196" y="382"/>
                  </a:cubicBezTo>
                  <a:cubicBezTo>
                    <a:pt x="2215" y="382"/>
                    <a:pt x="2215" y="362"/>
                    <a:pt x="2215" y="362"/>
                  </a:cubicBezTo>
                  <a:cubicBezTo>
                    <a:pt x="2215" y="322"/>
                    <a:pt x="2196" y="301"/>
                    <a:pt x="2155" y="301"/>
                  </a:cubicBezTo>
                  <a:cubicBezTo>
                    <a:pt x="2134" y="301"/>
                    <a:pt x="2115" y="322"/>
                    <a:pt x="2094" y="341"/>
                  </a:cubicBezTo>
                  <a:cubicBezTo>
                    <a:pt x="1994" y="403"/>
                    <a:pt x="1632" y="583"/>
                    <a:pt x="1431" y="583"/>
                  </a:cubicBezTo>
                  <a:cubicBezTo>
                    <a:pt x="1399" y="586"/>
                    <a:pt x="1367" y="587"/>
                    <a:pt x="1334" y="587"/>
                  </a:cubicBezTo>
                  <a:cubicBezTo>
                    <a:pt x="1119" y="587"/>
                    <a:pt x="889" y="530"/>
                    <a:pt x="645" y="443"/>
                  </a:cubicBezTo>
                  <a:cubicBezTo>
                    <a:pt x="344" y="341"/>
                    <a:pt x="142" y="201"/>
                    <a:pt x="6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4351900" y="2206325"/>
              <a:ext cx="99150" cy="179250"/>
            </a:xfrm>
            <a:custGeom>
              <a:avLst/>
              <a:gdLst/>
              <a:ahLst/>
              <a:cxnLst/>
              <a:rect l="l" t="t" r="r" b="b"/>
              <a:pathLst>
                <a:path w="3966" h="7170" extrusionOk="0">
                  <a:moveTo>
                    <a:pt x="293" y="1"/>
                  </a:moveTo>
                  <a:cubicBezTo>
                    <a:pt x="206" y="1"/>
                    <a:pt x="141" y="73"/>
                    <a:pt x="141" y="146"/>
                  </a:cubicBezTo>
                  <a:cubicBezTo>
                    <a:pt x="141" y="245"/>
                    <a:pt x="1" y="2360"/>
                    <a:pt x="1" y="2540"/>
                  </a:cubicBezTo>
                  <a:cubicBezTo>
                    <a:pt x="1" y="2621"/>
                    <a:pt x="1" y="2782"/>
                    <a:pt x="3664" y="7110"/>
                  </a:cubicBezTo>
                  <a:cubicBezTo>
                    <a:pt x="3684" y="7150"/>
                    <a:pt x="3724" y="7170"/>
                    <a:pt x="3785" y="7170"/>
                  </a:cubicBezTo>
                  <a:cubicBezTo>
                    <a:pt x="3825" y="7170"/>
                    <a:pt x="3845" y="7150"/>
                    <a:pt x="3885" y="7129"/>
                  </a:cubicBezTo>
                  <a:cubicBezTo>
                    <a:pt x="3946" y="7070"/>
                    <a:pt x="3965" y="6968"/>
                    <a:pt x="3906" y="6888"/>
                  </a:cubicBezTo>
                  <a:cubicBezTo>
                    <a:pt x="2597" y="5358"/>
                    <a:pt x="503" y="2843"/>
                    <a:pt x="323" y="2521"/>
                  </a:cubicBezTo>
                  <a:cubicBezTo>
                    <a:pt x="323" y="2258"/>
                    <a:pt x="423" y="749"/>
                    <a:pt x="463" y="165"/>
                  </a:cubicBezTo>
                  <a:cubicBezTo>
                    <a:pt x="463" y="84"/>
                    <a:pt x="403" y="4"/>
                    <a:pt x="323" y="4"/>
                  </a:cubicBezTo>
                  <a:cubicBezTo>
                    <a:pt x="313" y="2"/>
                    <a:pt x="302" y="1"/>
                    <a:pt x="29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4442500" y="2376175"/>
              <a:ext cx="20625" cy="91450"/>
            </a:xfrm>
            <a:custGeom>
              <a:avLst/>
              <a:gdLst/>
              <a:ahLst/>
              <a:cxnLst/>
              <a:rect l="l" t="t" r="r" b="b"/>
              <a:pathLst>
                <a:path w="825" h="3658" extrusionOk="0">
                  <a:moveTo>
                    <a:pt x="192" y="1"/>
                  </a:moveTo>
                  <a:cubicBezTo>
                    <a:pt x="175" y="1"/>
                    <a:pt x="158" y="5"/>
                    <a:pt x="140" y="13"/>
                  </a:cubicBezTo>
                  <a:cubicBezTo>
                    <a:pt x="60" y="34"/>
                    <a:pt x="0" y="134"/>
                    <a:pt x="40" y="215"/>
                  </a:cubicBezTo>
                  <a:cubicBezTo>
                    <a:pt x="382" y="1261"/>
                    <a:pt x="502" y="2389"/>
                    <a:pt x="422" y="3496"/>
                  </a:cubicBezTo>
                  <a:cubicBezTo>
                    <a:pt x="403" y="3577"/>
                    <a:pt x="483" y="3657"/>
                    <a:pt x="564" y="3657"/>
                  </a:cubicBezTo>
                  <a:lnTo>
                    <a:pt x="583" y="3657"/>
                  </a:lnTo>
                  <a:cubicBezTo>
                    <a:pt x="663" y="3657"/>
                    <a:pt x="725" y="3596"/>
                    <a:pt x="725" y="3516"/>
                  </a:cubicBezTo>
                  <a:cubicBezTo>
                    <a:pt x="824" y="2369"/>
                    <a:pt x="684" y="1202"/>
                    <a:pt x="341" y="115"/>
                  </a:cubicBezTo>
                  <a:cubicBezTo>
                    <a:pt x="310" y="52"/>
                    <a:pt x="254" y="1"/>
                    <a:pt x="19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4444500" y="2375275"/>
              <a:ext cx="83025" cy="69675"/>
            </a:xfrm>
            <a:custGeom>
              <a:avLst/>
              <a:gdLst/>
              <a:ahLst/>
              <a:cxnLst/>
              <a:rect l="l" t="t" r="r" b="b"/>
              <a:pathLst>
                <a:path w="3321" h="2787" extrusionOk="0">
                  <a:moveTo>
                    <a:pt x="732" y="1"/>
                  </a:moveTo>
                  <a:cubicBezTo>
                    <a:pt x="525" y="1"/>
                    <a:pt x="325" y="15"/>
                    <a:pt x="141" y="30"/>
                  </a:cubicBezTo>
                  <a:cubicBezTo>
                    <a:pt x="60" y="30"/>
                    <a:pt x="1" y="111"/>
                    <a:pt x="1" y="191"/>
                  </a:cubicBezTo>
                  <a:cubicBezTo>
                    <a:pt x="1" y="291"/>
                    <a:pt x="81" y="352"/>
                    <a:pt x="162" y="352"/>
                  </a:cubicBezTo>
                  <a:cubicBezTo>
                    <a:pt x="359" y="336"/>
                    <a:pt x="563" y="320"/>
                    <a:pt x="766" y="320"/>
                  </a:cubicBezTo>
                  <a:cubicBezTo>
                    <a:pt x="1079" y="320"/>
                    <a:pt x="1390" y="358"/>
                    <a:pt x="1670" y="492"/>
                  </a:cubicBezTo>
                  <a:cubicBezTo>
                    <a:pt x="1973" y="653"/>
                    <a:pt x="2234" y="916"/>
                    <a:pt x="2496" y="1338"/>
                  </a:cubicBezTo>
                  <a:cubicBezTo>
                    <a:pt x="2819" y="1801"/>
                    <a:pt x="2980" y="2244"/>
                    <a:pt x="2999" y="2647"/>
                  </a:cubicBezTo>
                  <a:cubicBezTo>
                    <a:pt x="2999" y="2727"/>
                    <a:pt x="3079" y="2787"/>
                    <a:pt x="3160" y="2787"/>
                  </a:cubicBezTo>
                  <a:lnTo>
                    <a:pt x="3181" y="2787"/>
                  </a:lnTo>
                  <a:cubicBezTo>
                    <a:pt x="3261" y="2787"/>
                    <a:pt x="3321" y="2706"/>
                    <a:pt x="3321" y="2626"/>
                  </a:cubicBezTo>
                  <a:cubicBezTo>
                    <a:pt x="3281" y="2164"/>
                    <a:pt x="3100" y="1681"/>
                    <a:pt x="2778" y="1157"/>
                  </a:cubicBezTo>
                  <a:cubicBezTo>
                    <a:pt x="2456" y="693"/>
                    <a:pt x="2153" y="392"/>
                    <a:pt x="1812" y="210"/>
                  </a:cubicBezTo>
                  <a:cubicBezTo>
                    <a:pt x="1467" y="45"/>
                    <a:pt x="1090" y="1"/>
                    <a:pt x="73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8"/>
            <p:cNvSpPr/>
            <p:nvPr/>
          </p:nvSpPr>
          <p:spPr>
            <a:xfrm>
              <a:off x="4440950" y="2356175"/>
              <a:ext cx="137925" cy="68650"/>
            </a:xfrm>
            <a:custGeom>
              <a:avLst/>
              <a:gdLst/>
              <a:ahLst/>
              <a:cxnLst/>
              <a:rect l="l" t="t" r="r" b="b"/>
              <a:pathLst>
                <a:path w="5517" h="2746" extrusionOk="0">
                  <a:moveTo>
                    <a:pt x="2416" y="0"/>
                  </a:moveTo>
                  <a:cubicBezTo>
                    <a:pt x="1615" y="0"/>
                    <a:pt x="780" y="273"/>
                    <a:pt x="81" y="773"/>
                  </a:cubicBezTo>
                  <a:cubicBezTo>
                    <a:pt x="22" y="813"/>
                    <a:pt x="1" y="915"/>
                    <a:pt x="41" y="995"/>
                  </a:cubicBezTo>
                  <a:cubicBezTo>
                    <a:pt x="81" y="1034"/>
                    <a:pt x="137" y="1056"/>
                    <a:pt x="193" y="1056"/>
                  </a:cubicBezTo>
                  <a:cubicBezTo>
                    <a:pt x="224" y="1056"/>
                    <a:pt x="254" y="1050"/>
                    <a:pt x="283" y="1036"/>
                  </a:cubicBezTo>
                  <a:cubicBezTo>
                    <a:pt x="932" y="572"/>
                    <a:pt x="1712" y="322"/>
                    <a:pt x="2458" y="322"/>
                  </a:cubicBezTo>
                  <a:cubicBezTo>
                    <a:pt x="2684" y="322"/>
                    <a:pt x="2907" y="345"/>
                    <a:pt x="3122" y="391"/>
                  </a:cubicBezTo>
                  <a:cubicBezTo>
                    <a:pt x="4107" y="633"/>
                    <a:pt x="4933" y="1398"/>
                    <a:pt x="5175" y="2324"/>
                  </a:cubicBezTo>
                  <a:cubicBezTo>
                    <a:pt x="5194" y="2383"/>
                    <a:pt x="5215" y="2485"/>
                    <a:pt x="5194" y="2585"/>
                  </a:cubicBezTo>
                  <a:cubicBezTo>
                    <a:pt x="5194" y="2665"/>
                    <a:pt x="5255" y="2746"/>
                    <a:pt x="5355" y="2746"/>
                  </a:cubicBezTo>
                  <a:cubicBezTo>
                    <a:pt x="5436" y="2746"/>
                    <a:pt x="5516" y="2686"/>
                    <a:pt x="5516" y="2585"/>
                  </a:cubicBezTo>
                  <a:cubicBezTo>
                    <a:pt x="5516" y="2464"/>
                    <a:pt x="5497" y="2343"/>
                    <a:pt x="5476" y="2243"/>
                  </a:cubicBezTo>
                  <a:cubicBezTo>
                    <a:pt x="5215" y="1216"/>
                    <a:pt x="4289" y="351"/>
                    <a:pt x="3181" y="89"/>
                  </a:cubicBezTo>
                  <a:cubicBezTo>
                    <a:pt x="2934" y="29"/>
                    <a:pt x="2677" y="0"/>
                    <a:pt x="241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8"/>
            <p:cNvSpPr/>
            <p:nvPr/>
          </p:nvSpPr>
          <p:spPr>
            <a:xfrm>
              <a:off x="4385125" y="1612425"/>
              <a:ext cx="157025" cy="60125"/>
            </a:xfrm>
            <a:custGeom>
              <a:avLst/>
              <a:gdLst/>
              <a:ahLst/>
              <a:cxnLst/>
              <a:rect l="l" t="t" r="r" b="b"/>
              <a:pathLst>
                <a:path w="6281" h="2405" extrusionOk="0">
                  <a:moveTo>
                    <a:pt x="311" y="0"/>
                  </a:moveTo>
                  <a:cubicBezTo>
                    <a:pt x="290" y="0"/>
                    <a:pt x="276" y="14"/>
                    <a:pt x="261" y="29"/>
                  </a:cubicBezTo>
                  <a:cubicBezTo>
                    <a:pt x="0" y="633"/>
                    <a:pt x="20" y="1237"/>
                    <a:pt x="301" y="1639"/>
                  </a:cubicBezTo>
                  <a:cubicBezTo>
                    <a:pt x="530" y="1988"/>
                    <a:pt x="963" y="2188"/>
                    <a:pt x="1404" y="2188"/>
                  </a:cubicBezTo>
                  <a:cubicBezTo>
                    <a:pt x="1548" y="2188"/>
                    <a:pt x="1693" y="2167"/>
                    <a:pt x="1831" y="2123"/>
                  </a:cubicBezTo>
                  <a:cubicBezTo>
                    <a:pt x="2255" y="1981"/>
                    <a:pt x="2636" y="1659"/>
                    <a:pt x="2899" y="1237"/>
                  </a:cubicBezTo>
                  <a:cubicBezTo>
                    <a:pt x="2899" y="1760"/>
                    <a:pt x="3342" y="2182"/>
                    <a:pt x="3825" y="2324"/>
                  </a:cubicBezTo>
                  <a:cubicBezTo>
                    <a:pt x="3965" y="2383"/>
                    <a:pt x="4126" y="2404"/>
                    <a:pt x="4268" y="2404"/>
                  </a:cubicBezTo>
                  <a:cubicBezTo>
                    <a:pt x="4690" y="2404"/>
                    <a:pt x="5132" y="2243"/>
                    <a:pt x="5475" y="1941"/>
                  </a:cubicBezTo>
                  <a:cubicBezTo>
                    <a:pt x="5878" y="1578"/>
                    <a:pt x="6160" y="1036"/>
                    <a:pt x="6260" y="411"/>
                  </a:cubicBezTo>
                  <a:cubicBezTo>
                    <a:pt x="6280" y="391"/>
                    <a:pt x="6280" y="371"/>
                    <a:pt x="6280" y="351"/>
                  </a:cubicBezTo>
                  <a:cubicBezTo>
                    <a:pt x="6280" y="330"/>
                    <a:pt x="6260" y="290"/>
                    <a:pt x="6240" y="290"/>
                  </a:cubicBezTo>
                  <a:cubicBezTo>
                    <a:pt x="6219" y="290"/>
                    <a:pt x="6179" y="290"/>
                    <a:pt x="6160" y="311"/>
                  </a:cubicBezTo>
                  <a:cubicBezTo>
                    <a:pt x="6139" y="330"/>
                    <a:pt x="6160" y="371"/>
                    <a:pt x="6160" y="391"/>
                  </a:cubicBezTo>
                  <a:cubicBezTo>
                    <a:pt x="6058" y="995"/>
                    <a:pt x="5797" y="1519"/>
                    <a:pt x="5395" y="1860"/>
                  </a:cubicBezTo>
                  <a:cubicBezTo>
                    <a:pt x="5088" y="2138"/>
                    <a:pt x="4675" y="2288"/>
                    <a:pt x="4288" y="2288"/>
                  </a:cubicBezTo>
                  <a:cubicBezTo>
                    <a:pt x="4141" y="2288"/>
                    <a:pt x="3998" y="2267"/>
                    <a:pt x="3865" y="2222"/>
                  </a:cubicBezTo>
                  <a:cubicBezTo>
                    <a:pt x="3361" y="2082"/>
                    <a:pt x="2918" y="1639"/>
                    <a:pt x="2999" y="1076"/>
                  </a:cubicBezTo>
                  <a:lnTo>
                    <a:pt x="3020" y="974"/>
                  </a:lnTo>
                  <a:cubicBezTo>
                    <a:pt x="3039" y="934"/>
                    <a:pt x="3020" y="915"/>
                    <a:pt x="2979" y="915"/>
                  </a:cubicBezTo>
                  <a:cubicBezTo>
                    <a:pt x="2973" y="909"/>
                    <a:pt x="2967" y="906"/>
                    <a:pt x="2961" y="906"/>
                  </a:cubicBezTo>
                  <a:cubicBezTo>
                    <a:pt x="2947" y="906"/>
                    <a:pt x="2933" y="921"/>
                    <a:pt x="2918" y="934"/>
                  </a:cubicBezTo>
                  <a:cubicBezTo>
                    <a:pt x="2698" y="1457"/>
                    <a:pt x="2274" y="1881"/>
                    <a:pt x="1812" y="2021"/>
                  </a:cubicBezTo>
                  <a:cubicBezTo>
                    <a:pt x="1679" y="2060"/>
                    <a:pt x="1542" y="2079"/>
                    <a:pt x="1408" y="2079"/>
                  </a:cubicBezTo>
                  <a:cubicBezTo>
                    <a:pt x="992" y="2079"/>
                    <a:pt x="595" y="1898"/>
                    <a:pt x="382" y="1578"/>
                  </a:cubicBezTo>
                  <a:cubicBezTo>
                    <a:pt x="121" y="1216"/>
                    <a:pt x="121" y="633"/>
                    <a:pt x="363" y="69"/>
                  </a:cubicBezTo>
                  <a:cubicBezTo>
                    <a:pt x="382" y="48"/>
                    <a:pt x="363" y="8"/>
                    <a:pt x="342" y="8"/>
                  </a:cubicBezTo>
                  <a:cubicBezTo>
                    <a:pt x="330" y="3"/>
                    <a:pt x="320" y="0"/>
                    <a:pt x="31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4467650" y="1551525"/>
              <a:ext cx="114750" cy="44000"/>
            </a:xfrm>
            <a:custGeom>
              <a:avLst/>
              <a:gdLst/>
              <a:ahLst/>
              <a:cxnLst/>
              <a:rect l="l" t="t" r="r" b="b"/>
              <a:pathLst>
                <a:path w="4590" h="1760" extrusionOk="0">
                  <a:moveTo>
                    <a:pt x="251" y="1"/>
                  </a:moveTo>
                  <a:cubicBezTo>
                    <a:pt x="230" y="1"/>
                    <a:pt x="215" y="15"/>
                    <a:pt x="202" y="29"/>
                  </a:cubicBezTo>
                  <a:cubicBezTo>
                    <a:pt x="121" y="251"/>
                    <a:pt x="41" y="472"/>
                    <a:pt x="20" y="713"/>
                  </a:cubicBezTo>
                  <a:cubicBezTo>
                    <a:pt x="0" y="995"/>
                    <a:pt x="81" y="1237"/>
                    <a:pt x="242" y="1398"/>
                  </a:cubicBezTo>
                  <a:cubicBezTo>
                    <a:pt x="363" y="1518"/>
                    <a:pt x="524" y="1620"/>
                    <a:pt x="725" y="1660"/>
                  </a:cubicBezTo>
                  <a:cubicBezTo>
                    <a:pt x="811" y="1677"/>
                    <a:pt x="897" y="1685"/>
                    <a:pt x="983" y="1685"/>
                  </a:cubicBezTo>
                  <a:cubicBezTo>
                    <a:pt x="1505" y="1685"/>
                    <a:pt x="2016" y="1384"/>
                    <a:pt x="2274" y="935"/>
                  </a:cubicBezTo>
                  <a:cubicBezTo>
                    <a:pt x="2274" y="1096"/>
                    <a:pt x="2335" y="1277"/>
                    <a:pt x="2475" y="1438"/>
                  </a:cubicBezTo>
                  <a:cubicBezTo>
                    <a:pt x="2537" y="1518"/>
                    <a:pt x="2636" y="1579"/>
                    <a:pt x="2757" y="1639"/>
                  </a:cubicBezTo>
                  <a:cubicBezTo>
                    <a:pt x="2939" y="1720"/>
                    <a:pt x="3120" y="1760"/>
                    <a:pt x="3302" y="1760"/>
                  </a:cubicBezTo>
                  <a:cubicBezTo>
                    <a:pt x="3522" y="1760"/>
                    <a:pt x="3744" y="1700"/>
                    <a:pt x="3925" y="1599"/>
                  </a:cubicBezTo>
                  <a:cubicBezTo>
                    <a:pt x="4287" y="1398"/>
                    <a:pt x="4529" y="1016"/>
                    <a:pt x="4590" y="613"/>
                  </a:cubicBezTo>
                  <a:cubicBezTo>
                    <a:pt x="4590" y="592"/>
                    <a:pt x="4569" y="573"/>
                    <a:pt x="4529" y="552"/>
                  </a:cubicBezTo>
                  <a:cubicBezTo>
                    <a:pt x="4509" y="552"/>
                    <a:pt x="4488" y="573"/>
                    <a:pt x="4469" y="613"/>
                  </a:cubicBezTo>
                  <a:cubicBezTo>
                    <a:pt x="4429" y="976"/>
                    <a:pt x="4207" y="1317"/>
                    <a:pt x="3884" y="1499"/>
                  </a:cubicBezTo>
                  <a:cubicBezTo>
                    <a:pt x="3709" y="1597"/>
                    <a:pt x="3504" y="1648"/>
                    <a:pt x="3298" y="1648"/>
                  </a:cubicBezTo>
                  <a:cubicBezTo>
                    <a:pt x="3126" y="1648"/>
                    <a:pt x="2954" y="1613"/>
                    <a:pt x="2798" y="1539"/>
                  </a:cubicBezTo>
                  <a:cubicBezTo>
                    <a:pt x="2698" y="1478"/>
                    <a:pt x="2617" y="1418"/>
                    <a:pt x="2556" y="1357"/>
                  </a:cubicBezTo>
                  <a:cubicBezTo>
                    <a:pt x="2395" y="1177"/>
                    <a:pt x="2355" y="995"/>
                    <a:pt x="2376" y="673"/>
                  </a:cubicBezTo>
                  <a:cubicBezTo>
                    <a:pt x="2376" y="654"/>
                    <a:pt x="2355" y="633"/>
                    <a:pt x="2335" y="613"/>
                  </a:cubicBezTo>
                  <a:cubicBezTo>
                    <a:pt x="2295" y="613"/>
                    <a:pt x="2274" y="633"/>
                    <a:pt x="2274" y="654"/>
                  </a:cubicBezTo>
                  <a:cubicBezTo>
                    <a:pt x="2117" y="1195"/>
                    <a:pt x="1550" y="1586"/>
                    <a:pt x="993" y="1586"/>
                  </a:cubicBezTo>
                  <a:cubicBezTo>
                    <a:pt x="910" y="1586"/>
                    <a:pt x="826" y="1577"/>
                    <a:pt x="744" y="1559"/>
                  </a:cubicBezTo>
                  <a:cubicBezTo>
                    <a:pt x="564" y="1518"/>
                    <a:pt x="422" y="1438"/>
                    <a:pt x="322" y="1338"/>
                  </a:cubicBezTo>
                  <a:cubicBezTo>
                    <a:pt x="181" y="1196"/>
                    <a:pt x="121" y="976"/>
                    <a:pt x="121" y="734"/>
                  </a:cubicBezTo>
                  <a:cubicBezTo>
                    <a:pt x="141" y="493"/>
                    <a:pt x="221" y="270"/>
                    <a:pt x="302" y="69"/>
                  </a:cubicBezTo>
                  <a:cubicBezTo>
                    <a:pt x="322" y="50"/>
                    <a:pt x="302" y="9"/>
                    <a:pt x="282" y="9"/>
                  </a:cubicBezTo>
                  <a:cubicBezTo>
                    <a:pt x="270" y="3"/>
                    <a:pt x="260" y="1"/>
                    <a:pt x="25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4192900" y="1884150"/>
              <a:ext cx="60875" cy="244300"/>
            </a:xfrm>
            <a:custGeom>
              <a:avLst/>
              <a:gdLst/>
              <a:ahLst/>
              <a:cxnLst/>
              <a:rect l="l" t="t" r="r" b="b"/>
              <a:pathLst>
                <a:path w="2435" h="9772" extrusionOk="0">
                  <a:moveTo>
                    <a:pt x="2364" y="1"/>
                  </a:moveTo>
                  <a:cubicBezTo>
                    <a:pt x="2343" y="1"/>
                    <a:pt x="2329" y="15"/>
                    <a:pt x="2314" y="30"/>
                  </a:cubicBezTo>
                  <a:cubicBezTo>
                    <a:pt x="2295" y="89"/>
                    <a:pt x="0" y="5765"/>
                    <a:pt x="261" y="9711"/>
                  </a:cubicBezTo>
                  <a:cubicBezTo>
                    <a:pt x="261" y="9751"/>
                    <a:pt x="282" y="9772"/>
                    <a:pt x="322" y="9772"/>
                  </a:cubicBezTo>
                  <a:cubicBezTo>
                    <a:pt x="342" y="9772"/>
                    <a:pt x="363" y="9732"/>
                    <a:pt x="363" y="9711"/>
                  </a:cubicBezTo>
                  <a:cubicBezTo>
                    <a:pt x="100" y="5765"/>
                    <a:pt x="2395" y="129"/>
                    <a:pt x="2416" y="70"/>
                  </a:cubicBezTo>
                  <a:cubicBezTo>
                    <a:pt x="2435" y="49"/>
                    <a:pt x="2416" y="9"/>
                    <a:pt x="2395" y="9"/>
                  </a:cubicBezTo>
                  <a:cubicBezTo>
                    <a:pt x="2383" y="3"/>
                    <a:pt x="2373" y="1"/>
                    <a:pt x="236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8"/>
            <p:cNvSpPr/>
            <p:nvPr/>
          </p:nvSpPr>
          <p:spPr>
            <a:xfrm>
              <a:off x="4201950" y="1890200"/>
              <a:ext cx="87575" cy="249325"/>
            </a:xfrm>
            <a:custGeom>
              <a:avLst/>
              <a:gdLst/>
              <a:ahLst/>
              <a:cxnLst/>
              <a:rect l="l" t="t" r="r" b="b"/>
              <a:pathLst>
                <a:path w="3503" h="9973" extrusionOk="0">
                  <a:moveTo>
                    <a:pt x="3452" y="0"/>
                  </a:moveTo>
                  <a:cubicBezTo>
                    <a:pt x="3430" y="0"/>
                    <a:pt x="3416" y="14"/>
                    <a:pt x="3401" y="29"/>
                  </a:cubicBezTo>
                  <a:cubicBezTo>
                    <a:pt x="3361" y="89"/>
                    <a:pt x="81" y="6490"/>
                    <a:pt x="1" y="9911"/>
                  </a:cubicBezTo>
                  <a:cubicBezTo>
                    <a:pt x="1" y="9952"/>
                    <a:pt x="20" y="9973"/>
                    <a:pt x="60" y="9973"/>
                  </a:cubicBezTo>
                  <a:cubicBezTo>
                    <a:pt x="81" y="9973"/>
                    <a:pt x="100" y="9952"/>
                    <a:pt x="100" y="9911"/>
                  </a:cubicBezTo>
                  <a:cubicBezTo>
                    <a:pt x="181" y="6510"/>
                    <a:pt x="3463" y="150"/>
                    <a:pt x="3503" y="89"/>
                  </a:cubicBezTo>
                  <a:cubicBezTo>
                    <a:pt x="3503" y="48"/>
                    <a:pt x="3503" y="29"/>
                    <a:pt x="3482" y="8"/>
                  </a:cubicBezTo>
                  <a:cubicBezTo>
                    <a:pt x="3470" y="3"/>
                    <a:pt x="3460" y="0"/>
                    <a:pt x="345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8"/>
            <p:cNvSpPr/>
            <p:nvPr/>
          </p:nvSpPr>
          <p:spPr>
            <a:xfrm>
              <a:off x="4207475" y="1882150"/>
              <a:ext cx="127825" cy="271475"/>
            </a:xfrm>
            <a:custGeom>
              <a:avLst/>
              <a:gdLst/>
              <a:ahLst/>
              <a:cxnLst/>
              <a:rect l="l" t="t" r="r" b="b"/>
              <a:pathLst>
                <a:path w="5113" h="10859" extrusionOk="0">
                  <a:moveTo>
                    <a:pt x="5051" y="0"/>
                  </a:moveTo>
                  <a:cubicBezTo>
                    <a:pt x="5031" y="0"/>
                    <a:pt x="5007" y="14"/>
                    <a:pt x="4992" y="29"/>
                  </a:cubicBezTo>
                  <a:lnTo>
                    <a:pt x="21" y="10778"/>
                  </a:lnTo>
                  <a:cubicBezTo>
                    <a:pt x="0" y="10818"/>
                    <a:pt x="0" y="10837"/>
                    <a:pt x="40" y="10858"/>
                  </a:cubicBezTo>
                  <a:lnTo>
                    <a:pt x="61" y="10858"/>
                  </a:lnTo>
                  <a:cubicBezTo>
                    <a:pt x="81" y="10858"/>
                    <a:pt x="102" y="10858"/>
                    <a:pt x="102" y="10837"/>
                  </a:cubicBezTo>
                  <a:lnTo>
                    <a:pt x="5093" y="69"/>
                  </a:lnTo>
                  <a:cubicBezTo>
                    <a:pt x="5113" y="48"/>
                    <a:pt x="5093" y="8"/>
                    <a:pt x="5073" y="8"/>
                  </a:cubicBezTo>
                  <a:cubicBezTo>
                    <a:pt x="5067" y="3"/>
                    <a:pt x="5060" y="0"/>
                    <a:pt x="505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8"/>
            <p:cNvSpPr/>
            <p:nvPr/>
          </p:nvSpPr>
          <p:spPr>
            <a:xfrm>
              <a:off x="4223075" y="1878500"/>
              <a:ext cx="165100" cy="289700"/>
            </a:xfrm>
            <a:custGeom>
              <a:avLst/>
              <a:gdLst/>
              <a:ahLst/>
              <a:cxnLst/>
              <a:rect l="l" t="t" r="r" b="b"/>
              <a:pathLst>
                <a:path w="6604" h="11588" extrusionOk="0">
                  <a:moveTo>
                    <a:pt x="6531" y="0"/>
                  </a:moveTo>
                  <a:cubicBezTo>
                    <a:pt x="6515" y="0"/>
                    <a:pt x="6502" y="10"/>
                    <a:pt x="6502" y="33"/>
                  </a:cubicBezTo>
                  <a:lnTo>
                    <a:pt x="20" y="11507"/>
                  </a:lnTo>
                  <a:cubicBezTo>
                    <a:pt x="1" y="11528"/>
                    <a:pt x="1" y="11568"/>
                    <a:pt x="41" y="11587"/>
                  </a:cubicBezTo>
                  <a:lnTo>
                    <a:pt x="61" y="11587"/>
                  </a:lnTo>
                  <a:cubicBezTo>
                    <a:pt x="81" y="11587"/>
                    <a:pt x="101" y="11568"/>
                    <a:pt x="101" y="11568"/>
                  </a:cubicBezTo>
                  <a:lnTo>
                    <a:pt x="6582" y="74"/>
                  </a:lnTo>
                  <a:cubicBezTo>
                    <a:pt x="6603" y="54"/>
                    <a:pt x="6603" y="14"/>
                    <a:pt x="6563" y="14"/>
                  </a:cubicBezTo>
                  <a:cubicBezTo>
                    <a:pt x="6554" y="5"/>
                    <a:pt x="6542" y="0"/>
                    <a:pt x="65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8"/>
            <p:cNvSpPr/>
            <p:nvPr/>
          </p:nvSpPr>
          <p:spPr>
            <a:xfrm>
              <a:off x="4253750" y="1884875"/>
              <a:ext cx="183200" cy="283325"/>
            </a:xfrm>
            <a:custGeom>
              <a:avLst/>
              <a:gdLst/>
              <a:ahLst/>
              <a:cxnLst/>
              <a:rect l="l" t="t" r="r" b="b"/>
              <a:pathLst>
                <a:path w="7328" h="11333" extrusionOk="0">
                  <a:moveTo>
                    <a:pt x="7288" y="1"/>
                  </a:moveTo>
                  <a:cubicBezTo>
                    <a:pt x="7268" y="1"/>
                    <a:pt x="7247" y="1"/>
                    <a:pt x="7228" y="20"/>
                  </a:cubicBezTo>
                  <a:cubicBezTo>
                    <a:pt x="7167" y="121"/>
                    <a:pt x="1531" y="9319"/>
                    <a:pt x="22" y="11252"/>
                  </a:cubicBezTo>
                  <a:cubicBezTo>
                    <a:pt x="1" y="11273"/>
                    <a:pt x="1" y="11292"/>
                    <a:pt x="22" y="11313"/>
                  </a:cubicBezTo>
                  <a:cubicBezTo>
                    <a:pt x="41" y="11332"/>
                    <a:pt x="62" y="11332"/>
                    <a:pt x="62" y="11332"/>
                  </a:cubicBezTo>
                  <a:cubicBezTo>
                    <a:pt x="82" y="11332"/>
                    <a:pt x="102" y="11332"/>
                    <a:pt x="102" y="11313"/>
                  </a:cubicBezTo>
                  <a:cubicBezTo>
                    <a:pt x="1611" y="9380"/>
                    <a:pt x="7268" y="181"/>
                    <a:pt x="7308" y="81"/>
                  </a:cubicBezTo>
                  <a:cubicBezTo>
                    <a:pt x="7328" y="60"/>
                    <a:pt x="7328" y="20"/>
                    <a:pt x="728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4310650" y="1877475"/>
              <a:ext cx="186200" cy="262525"/>
            </a:xfrm>
            <a:custGeom>
              <a:avLst/>
              <a:gdLst/>
              <a:ahLst/>
              <a:cxnLst/>
              <a:rect l="l" t="t" r="r" b="b"/>
              <a:pathLst>
                <a:path w="7448" h="10501" extrusionOk="0">
                  <a:moveTo>
                    <a:pt x="7376" y="1"/>
                  </a:moveTo>
                  <a:cubicBezTo>
                    <a:pt x="7360" y="1"/>
                    <a:pt x="7346" y="11"/>
                    <a:pt x="7346" y="34"/>
                  </a:cubicBezTo>
                  <a:cubicBezTo>
                    <a:pt x="7287" y="115"/>
                    <a:pt x="2355" y="7704"/>
                    <a:pt x="20" y="10420"/>
                  </a:cubicBezTo>
                  <a:cubicBezTo>
                    <a:pt x="0" y="10441"/>
                    <a:pt x="20" y="10482"/>
                    <a:pt x="41" y="10482"/>
                  </a:cubicBezTo>
                  <a:cubicBezTo>
                    <a:pt x="41" y="10501"/>
                    <a:pt x="60" y="10501"/>
                    <a:pt x="60" y="10501"/>
                  </a:cubicBezTo>
                  <a:cubicBezTo>
                    <a:pt x="81" y="10501"/>
                    <a:pt x="100" y="10501"/>
                    <a:pt x="100" y="10482"/>
                  </a:cubicBezTo>
                  <a:cubicBezTo>
                    <a:pt x="2435" y="7763"/>
                    <a:pt x="7387" y="155"/>
                    <a:pt x="7427" y="95"/>
                  </a:cubicBezTo>
                  <a:cubicBezTo>
                    <a:pt x="7448" y="55"/>
                    <a:pt x="7448" y="34"/>
                    <a:pt x="7408" y="15"/>
                  </a:cubicBezTo>
                  <a:cubicBezTo>
                    <a:pt x="7399" y="6"/>
                    <a:pt x="7387" y="1"/>
                    <a:pt x="737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8"/>
            <p:cNvSpPr/>
            <p:nvPr/>
          </p:nvSpPr>
          <p:spPr>
            <a:xfrm>
              <a:off x="4237175" y="1640800"/>
              <a:ext cx="430775" cy="289575"/>
            </a:xfrm>
            <a:custGeom>
              <a:avLst/>
              <a:gdLst/>
              <a:ahLst/>
              <a:cxnLst/>
              <a:rect l="l" t="t" r="r" b="b"/>
              <a:pathLst>
                <a:path w="17231" h="11583" extrusionOk="0">
                  <a:moveTo>
                    <a:pt x="17190" y="0"/>
                  </a:moveTo>
                  <a:cubicBezTo>
                    <a:pt x="16788" y="1168"/>
                    <a:pt x="15781" y="2134"/>
                    <a:pt x="14614" y="2537"/>
                  </a:cubicBezTo>
                  <a:cubicBezTo>
                    <a:pt x="14318" y="2635"/>
                    <a:pt x="13999" y="2696"/>
                    <a:pt x="13685" y="2696"/>
                  </a:cubicBezTo>
                  <a:cubicBezTo>
                    <a:pt x="13487" y="2696"/>
                    <a:pt x="13291" y="2672"/>
                    <a:pt x="13103" y="2617"/>
                  </a:cubicBezTo>
                  <a:cubicBezTo>
                    <a:pt x="12601" y="2477"/>
                    <a:pt x="12158" y="2155"/>
                    <a:pt x="12057" y="1651"/>
                  </a:cubicBezTo>
                  <a:cubicBezTo>
                    <a:pt x="11855" y="2316"/>
                    <a:pt x="11654" y="3000"/>
                    <a:pt x="11292" y="3604"/>
                  </a:cubicBezTo>
                  <a:cubicBezTo>
                    <a:pt x="10950" y="4208"/>
                    <a:pt x="10406" y="4731"/>
                    <a:pt x="9743" y="4933"/>
                  </a:cubicBezTo>
                  <a:cubicBezTo>
                    <a:pt x="9578" y="4977"/>
                    <a:pt x="9404" y="5000"/>
                    <a:pt x="9230" y="5000"/>
                  </a:cubicBezTo>
                  <a:cubicBezTo>
                    <a:pt x="8703" y="5000"/>
                    <a:pt x="8173" y="4793"/>
                    <a:pt x="7870" y="4369"/>
                  </a:cubicBezTo>
                  <a:cubicBezTo>
                    <a:pt x="7467" y="3806"/>
                    <a:pt x="7548" y="3081"/>
                    <a:pt x="7690" y="2416"/>
                  </a:cubicBezTo>
                  <a:lnTo>
                    <a:pt x="7690" y="2416"/>
                  </a:lnTo>
                  <a:cubicBezTo>
                    <a:pt x="7368" y="3020"/>
                    <a:pt x="7005" y="3604"/>
                    <a:pt x="6461" y="4026"/>
                  </a:cubicBezTo>
                  <a:cubicBezTo>
                    <a:pt x="6028" y="4356"/>
                    <a:pt x="5490" y="4566"/>
                    <a:pt x="4949" y="4566"/>
                  </a:cubicBezTo>
                  <a:cubicBezTo>
                    <a:pt x="4863" y="4566"/>
                    <a:pt x="4776" y="4561"/>
                    <a:pt x="4690" y="4549"/>
                  </a:cubicBezTo>
                  <a:cubicBezTo>
                    <a:pt x="4067" y="4490"/>
                    <a:pt x="3463" y="4128"/>
                    <a:pt x="3160" y="3583"/>
                  </a:cubicBezTo>
                  <a:cubicBezTo>
                    <a:pt x="2918" y="3181"/>
                    <a:pt x="2859" y="2678"/>
                    <a:pt x="2980" y="2215"/>
                  </a:cubicBezTo>
                  <a:lnTo>
                    <a:pt x="2980" y="2215"/>
                  </a:lnTo>
                  <a:cubicBezTo>
                    <a:pt x="2959" y="2255"/>
                    <a:pt x="2939" y="2276"/>
                    <a:pt x="2918" y="2316"/>
                  </a:cubicBezTo>
                  <a:cubicBezTo>
                    <a:pt x="1732" y="4490"/>
                    <a:pt x="745" y="6865"/>
                    <a:pt x="1" y="9179"/>
                  </a:cubicBezTo>
                  <a:cubicBezTo>
                    <a:pt x="1" y="9361"/>
                    <a:pt x="1" y="9562"/>
                    <a:pt x="20" y="9743"/>
                  </a:cubicBezTo>
                  <a:cubicBezTo>
                    <a:pt x="81" y="10247"/>
                    <a:pt x="282" y="10749"/>
                    <a:pt x="645" y="11111"/>
                  </a:cubicBezTo>
                  <a:cubicBezTo>
                    <a:pt x="956" y="11407"/>
                    <a:pt x="1387" y="11582"/>
                    <a:pt x="1820" y="11582"/>
                  </a:cubicBezTo>
                  <a:cubicBezTo>
                    <a:pt x="1918" y="11582"/>
                    <a:pt x="2016" y="11573"/>
                    <a:pt x="2113" y="11554"/>
                  </a:cubicBezTo>
                  <a:cubicBezTo>
                    <a:pt x="2516" y="11474"/>
                    <a:pt x="2878" y="11272"/>
                    <a:pt x="3200" y="11031"/>
                  </a:cubicBezTo>
                  <a:cubicBezTo>
                    <a:pt x="4046" y="10408"/>
                    <a:pt x="4751" y="9603"/>
                    <a:pt x="5274" y="8696"/>
                  </a:cubicBezTo>
                  <a:lnTo>
                    <a:pt x="5274" y="8696"/>
                  </a:lnTo>
                  <a:cubicBezTo>
                    <a:pt x="5274" y="8757"/>
                    <a:pt x="5073" y="9421"/>
                    <a:pt x="5052" y="9804"/>
                  </a:cubicBezTo>
                  <a:cubicBezTo>
                    <a:pt x="5033" y="10065"/>
                    <a:pt x="5012" y="10346"/>
                    <a:pt x="5113" y="10609"/>
                  </a:cubicBezTo>
                  <a:cubicBezTo>
                    <a:pt x="5234" y="10931"/>
                    <a:pt x="5535" y="11173"/>
                    <a:pt x="5857" y="11253"/>
                  </a:cubicBezTo>
                  <a:cubicBezTo>
                    <a:pt x="5982" y="11292"/>
                    <a:pt x="6110" y="11309"/>
                    <a:pt x="6239" y="11309"/>
                  </a:cubicBezTo>
                  <a:cubicBezTo>
                    <a:pt x="6442" y="11309"/>
                    <a:pt x="6647" y="11266"/>
                    <a:pt x="6844" y="11192"/>
                  </a:cubicBezTo>
                  <a:cubicBezTo>
                    <a:pt x="7467" y="10991"/>
                    <a:pt x="8012" y="10548"/>
                    <a:pt x="8434" y="10045"/>
                  </a:cubicBezTo>
                  <a:cubicBezTo>
                    <a:pt x="8715" y="9683"/>
                    <a:pt x="8957" y="9280"/>
                    <a:pt x="9179" y="8857"/>
                  </a:cubicBezTo>
                  <a:lnTo>
                    <a:pt x="9179" y="8857"/>
                  </a:lnTo>
                  <a:cubicBezTo>
                    <a:pt x="9139" y="9380"/>
                    <a:pt x="9541" y="9965"/>
                    <a:pt x="10025" y="10266"/>
                  </a:cubicBezTo>
                  <a:cubicBezTo>
                    <a:pt x="10344" y="10490"/>
                    <a:pt x="10721" y="10584"/>
                    <a:pt x="11106" y="10584"/>
                  </a:cubicBezTo>
                  <a:cubicBezTo>
                    <a:pt x="11447" y="10584"/>
                    <a:pt x="11796" y="10510"/>
                    <a:pt x="12118" y="10387"/>
                  </a:cubicBezTo>
                  <a:cubicBezTo>
                    <a:pt x="12239" y="10346"/>
                    <a:pt x="12339" y="10306"/>
                    <a:pt x="12440" y="10247"/>
                  </a:cubicBezTo>
                  <a:cubicBezTo>
                    <a:pt x="13506" y="9200"/>
                    <a:pt x="14815" y="7569"/>
                    <a:pt x="15921" y="5314"/>
                  </a:cubicBezTo>
                  <a:cubicBezTo>
                    <a:pt x="16767" y="3543"/>
                    <a:pt x="17129" y="1812"/>
                    <a:pt x="17231" y="363"/>
                  </a:cubicBezTo>
                  <a:lnTo>
                    <a:pt x="17231" y="343"/>
                  </a:lnTo>
                  <a:cubicBezTo>
                    <a:pt x="17210" y="223"/>
                    <a:pt x="17210" y="102"/>
                    <a:pt x="17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8"/>
            <p:cNvSpPr/>
            <p:nvPr/>
          </p:nvSpPr>
          <p:spPr>
            <a:xfrm>
              <a:off x="4183825" y="1535775"/>
              <a:ext cx="489650" cy="636975"/>
            </a:xfrm>
            <a:custGeom>
              <a:avLst/>
              <a:gdLst/>
              <a:ahLst/>
              <a:cxnLst/>
              <a:rect l="l" t="t" r="r" b="b"/>
              <a:pathLst>
                <a:path w="19586" h="25479" extrusionOk="0">
                  <a:moveTo>
                    <a:pt x="10125" y="0"/>
                  </a:moveTo>
                  <a:cubicBezTo>
                    <a:pt x="10110" y="0"/>
                    <a:pt x="10095" y="5"/>
                    <a:pt x="10085" y="15"/>
                  </a:cubicBezTo>
                  <a:cubicBezTo>
                    <a:pt x="8294" y="1445"/>
                    <a:pt x="6622" y="3538"/>
                    <a:pt x="5114" y="6275"/>
                  </a:cubicBezTo>
                  <a:cubicBezTo>
                    <a:pt x="5073" y="6356"/>
                    <a:pt x="5033" y="6416"/>
                    <a:pt x="5012" y="6477"/>
                  </a:cubicBezTo>
                  <a:lnTo>
                    <a:pt x="4993" y="6477"/>
                  </a:lnTo>
                  <a:cubicBezTo>
                    <a:pt x="3885" y="8530"/>
                    <a:pt x="2879" y="10924"/>
                    <a:pt x="2094" y="13361"/>
                  </a:cubicBezTo>
                  <a:lnTo>
                    <a:pt x="2094" y="13380"/>
                  </a:lnTo>
                  <a:cubicBezTo>
                    <a:pt x="383" y="18755"/>
                    <a:pt x="1" y="23546"/>
                    <a:pt x="1168" y="25014"/>
                  </a:cubicBezTo>
                  <a:cubicBezTo>
                    <a:pt x="1410" y="25317"/>
                    <a:pt x="1711" y="25478"/>
                    <a:pt x="2094" y="25478"/>
                  </a:cubicBezTo>
                  <a:lnTo>
                    <a:pt x="2194" y="25478"/>
                  </a:lnTo>
                  <a:cubicBezTo>
                    <a:pt x="3925" y="25336"/>
                    <a:pt x="6220" y="23707"/>
                    <a:pt x="9019" y="20647"/>
                  </a:cubicBezTo>
                  <a:cubicBezTo>
                    <a:pt x="11031" y="18433"/>
                    <a:pt x="12601" y="16219"/>
                    <a:pt x="12701" y="16058"/>
                  </a:cubicBezTo>
                  <a:cubicBezTo>
                    <a:pt x="12803" y="15997"/>
                    <a:pt x="13608" y="15494"/>
                    <a:pt x="14614" y="14488"/>
                  </a:cubicBezTo>
                  <a:cubicBezTo>
                    <a:pt x="15580" y="13522"/>
                    <a:pt x="16949" y="11911"/>
                    <a:pt x="18096" y="9536"/>
                  </a:cubicBezTo>
                  <a:cubicBezTo>
                    <a:pt x="18841" y="7986"/>
                    <a:pt x="19284" y="6316"/>
                    <a:pt x="19405" y="4564"/>
                  </a:cubicBezTo>
                  <a:cubicBezTo>
                    <a:pt x="19424" y="4564"/>
                    <a:pt x="19424" y="4544"/>
                    <a:pt x="19424" y="4523"/>
                  </a:cubicBezTo>
                  <a:cubicBezTo>
                    <a:pt x="19585" y="2209"/>
                    <a:pt x="19142" y="559"/>
                    <a:pt x="19142" y="538"/>
                  </a:cubicBezTo>
                  <a:cubicBezTo>
                    <a:pt x="19128" y="508"/>
                    <a:pt x="19113" y="490"/>
                    <a:pt x="19090" y="490"/>
                  </a:cubicBezTo>
                  <a:cubicBezTo>
                    <a:pt x="19082" y="490"/>
                    <a:pt x="19073" y="493"/>
                    <a:pt x="19062" y="498"/>
                  </a:cubicBezTo>
                  <a:cubicBezTo>
                    <a:pt x="19043" y="498"/>
                    <a:pt x="19022" y="538"/>
                    <a:pt x="19043" y="559"/>
                  </a:cubicBezTo>
                  <a:cubicBezTo>
                    <a:pt x="19043" y="578"/>
                    <a:pt x="19485" y="2229"/>
                    <a:pt x="19303" y="4544"/>
                  </a:cubicBezTo>
                  <a:lnTo>
                    <a:pt x="19303" y="4564"/>
                  </a:lnTo>
                  <a:cubicBezTo>
                    <a:pt x="19183" y="6295"/>
                    <a:pt x="18740" y="7945"/>
                    <a:pt x="17996" y="9475"/>
                  </a:cubicBezTo>
                  <a:cubicBezTo>
                    <a:pt x="16869" y="11850"/>
                    <a:pt x="15500" y="13461"/>
                    <a:pt x="14553" y="14407"/>
                  </a:cubicBezTo>
                  <a:cubicBezTo>
                    <a:pt x="13466" y="15473"/>
                    <a:pt x="12661" y="15977"/>
                    <a:pt x="12642" y="15977"/>
                  </a:cubicBezTo>
                  <a:cubicBezTo>
                    <a:pt x="12642" y="15977"/>
                    <a:pt x="12642" y="15997"/>
                    <a:pt x="12621" y="15997"/>
                  </a:cubicBezTo>
                  <a:cubicBezTo>
                    <a:pt x="12561" y="16077"/>
                    <a:pt x="6241" y="25055"/>
                    <a:pt x="2194" y="25357"/>
                  </a:cubicBezTo>
                  <a:cubicBezTo>
                    <a:pt x="2152" y="25362"/>
                    <a:pt x="2110" y="25364"/>
                    <a:pt x="2070" y="25364"/>
                  </a:cubicBezTo>
                  <a:cubicBezTo>
                    <a:pt x="1742" y="25364"/>
                    <a:pt x="1464" y="25220"/>
                    <a:pt x="1249" y="24934"/>
                  </a:cubicBezTo>
                  <a:cubicBezTo>
                    <a:pt x="122" y="23525"/>
                    <a:pt x="524" y="18675"/>
                    <a:pt x="2194" y="13401"/>
                  </a:cubicBezTo>
                  <a:cubicBezTo>
                    <a:pt x="2980" y="10945"/>
                    <a:pt x="3986" y="8589"/>
                    <a:pt x="5093" y="6536"/>
                  </a:cubicBezTo>
                  <a:cubicBezTo>
                    <a:pt x="5133" y="6456"/>
                    <a:pt x="5173" y="6396"/>
                    <a:pt x="5194" y="6335"/>
                  </a:cubicBezTo>
                  <a:lnTo>
                    <a:pt x="5213" y="6335"/>
                  </a:lnTo>
                  <a:cubicBezTo>
                    <a:pt x="6724" y="3618"/>
                    <a:pt x="8374" y="1504"/>
                    <a:pt x="10146" y="95"/>
                  </a:cubicBezTo>
                  <a:cubicBezTo>
                    <a:pt x="10165" y="76"/>
                    <a:pt x="10186" y="55"/>
                    <a:pt x="10165" y="15"/>
                  </a:cubicBezTo>
                  <a:cubicBezTo>
                    <a:pt x="10155" y="5"/>
                    <a:pt x="10140" y="0"/>
                    <a:pt x="1012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8"/>
            <p:cNvSpPr/>
            <p:nvPr/>
          </p:nvSpPr>
          <p:spPr>
            <a:xfrm>
              <a:off x="4671950" y="1757050"/>
              <a:ext cx="109200" cy="63925"/>
            </a:xfrm>
            <a:custGeom>
              <a:avLst/>
              <a:gdLst/>
              <a:ahLst/>
              <a:cxnLst/>
              <a:rect l="l" t="t" r="r" b="b"/>
              <a:pathLst>
                <a:path w="4368" h="2557" extrusionOk="0">
                  <a:moveTo>
                    <a:pt x="342" y="1"/>
                  </a:moveTo>
                  <a:cubicBezTo>
                    <a:pt x="323" y="1"/>
                    <a:pt x="282" y="1"/>
                    <a:pt x="262" y="20"/>
                  </a:cubicBezTo>
                  <a:cubicBezTo>
                    <a:pt x="81" y="342"/>
                    <a:pt x="1" y="705"/>
                    <a:pt x="1" y="1048"/>
                  </a:cubicBezTo>
                  <a:cubicBezTo>
                    <a:pt x="1" y="1289"/>
                    <a:pt x="41" y="1490"/>
                    <a:pt x="121" y="1671"/>
                  </a:cubicBezTo>
                  <a:cubicBezTo>
                    <a:pt x="315" y="2078"/>
                    <a:pt x="759" y="2329"/>
                    <a:pt x="1192" y="2329"/>
                  </a:cubicBezTo>
                  <a:cubicBezTo>
                    <a:pt x="1252" y="2329"/>
                    <a:pt x="1311" y="2325"/>
                    <a:pt x="1369" y="2315"/>
                  </a:cubicBezTo>
                  <a:cubicBezTo>
                    <a:pt x="1772" y="2255"/>
                    <a:pt x="2113" y="1974"/>
                    <a:pt x="2274" y="1611"/>
                  </a:cubicBezTo>
                  <a:cubicBezTo>
                    <a:pt x="2355" y="1974"/>
                    <a:pt x="2617" y="2315"/>
                    <a:pt x="2980" y="2476"/>
                  </a:cubicBezTo>
                  <a:cubicBezTo>
                    <a:pt x="3120" y="2537"/>
                    <a:pt x="3281" y="2556"/>
                    <a:pt x="3422" y="2556"/>
                  </a:cubicBezTo>
                  <a:cubicBezTo>
                    <a:pt x="3764" y="2556"/>
                    <a:pt x="4107" y="2416"/>
                    <a:pt x="4348" y="2175"/>
                  </a:cubicBezTo>
                  <a:cubicBezTo>
                    <a:pt x="4368" y="2135"/>
                    <a:pt x="4368" y="2114"/>
                    <a:pt x="4348" y="2094"/>
                  </a:cubicBezTo>
                  <a:cubicBezTo>
                    <a:pt x="4328" y="2084"/>
                    <a:pt x="4313" y="2079"/>
                    <a:pt x="4300" y="2079"/>
                  </a:cubicBezTo>
                  <a:cubicBezTo>
                    <a:pt x="4288" y="2079"/>
                    <a:pt x="4278" y="2084"/>
                    <a:pt x="4268" y="2094"/>
                  </a:cubicBezTo>
                  <a:cubicBezTo>
                    <a:pt x="4056" y="2320"/>
                    <a:pt x="3735" y="2447"/>
                    <a:pt x="3416" y="2447"/>
                  </a:cubicBezTo>
                  <a:cubicBezTo>
                    <a:pt x="3281" y="2447"/>
                    <a:pt x="3146" y="2424"/>
                    <a:pt x="3020" y="2376"/>
                  </a:cubicBezTo>
                  <a:cubicBezTo>
                    <a:pt x="2617" y="2194"/>
                    <a:pt x="2336" y="1751"/>
                    <a:pt x="2355" y="1308"/>
                  </a:cubicBezTo>
                  <a:cubicBezTo>
                    <a:pt x="2355" y="1268"/>
                    <a:pt x="2336" y="1249"/>
                    <a:pt x="2295" y="1249"/>
                  </a:cubicBezTo>
                  <a:cubicBezTo>
                    <a:pt x="2274" y="1249"/>
                    <a:pt x="2234" y="1268"/>
                    <a:pt x="2234" y="1289"/>
                  </a:cubicBezTo>
                  <a:cubicBezTo>
                    <a:pt x="2194" y="1751"/>
                    <a:pt x="1812" y="2154"/>
                    <a:pt x="1348" y="2215"/>
                  </a:cubicBezTo>
                  <a:cubicBezTo>
                    <a:pt x="1295" y="2225"/>
                    <a:pt x="1240" y="2230"/>
                    <a:pt x="1185" y="2230"/>
                  </a:cubicBezTo>
                  <a:cubicBezTo>
                    <a:pt x="792" y="2230"/>
                    <a:pt x="398" y="1984"/>
                    <a:pt x="221" y="1631"/>
                  </a:cubicBezTo>
                  <a:cubicBezTo>
                    <a:pt x="141" y="1450"/>
                    <a:pt x="100" y="1268"/>
                    <a:pt x="100" y="1048"/>
                  </a:cubicBezTo>
                  <a:cubicBezTo>
                    <a:pt x="100" y="705"/>
                    <a:pt x="181" y="383"/>
                    <a:pt x="363" y="81"/>
                  </a:cubicBezTo>
                  <a:cubicBezTo>
                    <a:pt x="382" y="60"/>
                    <a:pt x="363" y="20"/>
                    <a:pt x="34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8"/>
            <p:cNvSpPr/>
            <p:nvPr/>
          </p:nvSpPr>
          <p:spPr>
            <a:xfrm>
              <a:off x="4690075" y="1862725"/>
              <a:ext cx="95625" cy="59425"/>
            </a:xfrm>
            <a:custGeom>
              <a:avLst/>
              <a:gdLst/>
              <a:ahLst/>
              <a:cxnLst/>
              <a:rect l="l" t="t" r="r" b="b"/>
              <a:pathLst>
                <a:path w="3825" h="2377" extrusionOk="0">
                  <a:moveTo>
                    <a:pt x="382" y="1"/>
                  </a:moveTo>
                  <a:cubicBezTo>
                    <a:pt x="363" y="1"/>
                    <a:pt x="322" y="1"/>
                    <a:pt x="301" y="20"/>
                  </a:cubicBezTo>
                  <a:cubicBezTo>
                    <a:pt x="41" y="323"/>
                    <a:pt x="0" y="806"/>
                    <a:pt x="221" y="1168"/>
                  </a:cubicBezTo>
                  <a:cubicBezTo>
                    <a:pt x="395" y="1495"/>
                    <a:pt x="788" y="1712"/>
                    <a:pt x="1193" y="1712"/>
                  </a:cubicBezTo>
                  <a:cubicBezTo>
                    <a:pt x="1211" y="1712"/>
                    <a:pt x="1230" y="1712"/>
                    <a:pt x="1248" y="1711"/>
                  </a:cubicBezTo>
                  <a:cubicBezTo>
                    <a:pt x="1570" y="1692"/>
                    <a:pt x="1912" y="1531"/>
                    <a:pt x="2134" y="1268"/>
                  </a:cubicBezTo>
                  <a:cubicBezTo>
                    <a:pt x="2134" y="1611"/>
                    <a:pt x="2314" y="1974"/>
                    <a:pt x="2596" y="2175"/>
                  </a:cubicBezTo>
                  <a:cubicBezTo>
                    <a:pt x="2797" y="2315"/>
                    <a:pt x="3039" y="2376"/>
                    <a:pt x="3261" y="2376"/>
                  </a:cubicBezTo>
                  <a:cubicBezTo>
                    <a:pt x="3441" y="2376"/>
                    <a:pt x="3623" y="2336"/>
                    <a:pt x="3784" y="2255"/>
                  </a:cubicBezTo>
                  <a:cubicBezTo>
                    <a:pt x="3804" y="2234"/>
                    <a:pt x="3825" y="2215"/>
                    <a:pt x="3804" y="2194"/>
                  </a:cubicBezTo>
                  <a:cubicBezTo>
                    <a:pt x="3804" y="2154"/>
                    <a:pt x="3764" y="2154"/>
                    <a:pt x="3744" y="2154"/>
                  </a:cubicBezTo>
                  <a:cubicBezTo>
                    <a:pt x="3595" y="2233"/>
                    <a:pt x="3430" y="2270"/>
                    <a:pt x="3267" y="2270"/>
                  </a:cubicBezTo>
                  <a:cubicBezTo>
                    <a:pt x="3056" y="2270"/>
                    <a:pt x="2847" y="2208"/>
                    <a:pt x="2677" y="2094"/>
                  </a:cubicBezTo>
                  <a:cubicBezTo>
                    <a:pt x="2355" y="1872"/>
                    <a:pt x="2193" y="1469"/>
                    <a:pt x="2255" y="1088"/>
                  </a:cubicBezTo>
                  <a:cubicBezTo>
                    <a:pt x="2255" y="1067"/>
                    <a:pt x="2234" y="1048"/>
                    <a:pt x="2214" y="1048"/>
                  </a:cubicBezTo>
                  <a:cubicBezTo>
                    <a:pt x="2208" y="1041"/>
                    <a:pt x="2202" y="1039"/>
                    <a:pt x="2196" y="1039"/>
                  </a:cubicBezTo>
                  <a:cubicBezTo>
                    <a:pt x="2182" y="1039"/>
                    <a:pt x="2168" y="1053"/>
                    <a:pt x="2153" y="1067"/>
                  </a:cubicBezTo>
                  <a:cubicBezTo>
                    <a:pt x="1952" y="1389"/>
                    <a:pt x="1590" y="1590"/>
                    <a:pt x="1227" y="1611"/>
                  </a:cubicBezTo>
                  <a:cubicBezTo>
                    <a:pt x="1210" y="1612"/>
                    <a:pt x="1194" y="1612"/>
                    <a:pt x="1177" y="1612"/>
                  </a:cubicBezTo>
                  <a:cubicBezTo>
                    <a:pt x="814" y="1612"/>
                    <a:pt x="475" y="1415"/>
                    <a:pt x="301" y="1107"/>
                  </a:cubicBezTo>
                  <a:cubicBezTo>
                    <a:pt x="121" y="785"/>
                    <a:pt x="140" y="363"/>
                    <a:pt x="382" y="81"/>
                  </a:cubicBezTo>
                  <a:cubicBezTo>
                    <a:pt x="403" y="60"/>
                    <a:pt x="403" y="20"/>
                    <a:pt x="38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4766025" y="1724625"/>
              <a:ext cx="72025" cy="42525"/>
            </a:xfrm>
            <a:custGeom>
              <a:avLst/>
              <a:gdLst/>
              <a:ahLst/>
              <a:cxnLst/>
              <a:rect l="l" t="t" r="r" b="b"/>
              <a:pathLst>
                <a:path w="2881" h="1701" extrusionOk="0">
                  <a:moveTo>
                    <a:pt x="301" y="1"/>
                  </a:moveTo>
                  <a:cubicBezTo>
                    <a:pt x="282" y="1"/>
                    <a:pt x="257" y="15"/>
                    <a:pt x="242" y="29"/>
                  </a:cubicBezTo>
                  <a:cubicBezTo>
                    <a:pt x="41" y="332"/>
                    <a:pt x="1" y="713"/>
                    <a:pt x="122" y="1035"/>
                  </a:cubicBezTo>
                  <a:cubicBezTo>
                    <a:pt x="242" y="1357"/>
                    <a:pt x="585" y="1599"/>
                    <a:pt x="927" y="1599"/>
                  </a:cubicBezTo>
                  <a:cubicBezTo>
                    <a:pt x="1230" y="1599"/>
                    <a:pt x="1490" y="1438"/>
                    <a:pt x="1611" y="1196"/>
                  </a:cubicBezTo>
                  <a:cubicBezTo>
                    <a:pt x="1632" y="1217"/>
                    <a:pt x="1632" y="1237"/>
                    <a:pt x="1632" y="1277"/>
                  </a:cubicBezTo>
                  <a:cubicBezTo>
                    <a:pt x="1732" y="1499"/>
                    <a:pt x="1954" y="1680"/>
                    <a:pt x="2215" y="1700"/>
                  </a:cubicBezTo>
                  <a:lnTo>
                    <a:pt x="2276" y="1700"/>
                  </a:lnTo>
                  <a:cubicBezTo>
                    <a:pt x="2497" y="1700"/>
                    <a:pt x="2719" y="1599"/>
                    <a:pt x="2859" y="1419"/>
                  </a:cubicBezTo>
                  <a:cubicBezTo>
                    <a:pt x="2880" y="1378"/>
                    <a:pt x="2859" y="1357"/>
                    <a:pt x="2840" y="1338"/>
                  </a:cubicBezTo>
                  <a:cubicBezTo>
                    <a:pt x="2831" y="1329"/>
                    <a:pt x="2819" y="1324"/>
                    <a:pt x="2806" y="1324"/>
                  </a:cubicBezTo>
                  <a:cubicBezTo>
                    <a:pt x="2789" y="1324"/>
                    <a:pt x="2771" y="1334"/>
                    <a:pt x="2759" y="1357"/>
                  </a:cubicBezTo>
                  <a:cubicBezTo>
                    <a:pt x="2649" y="1504"/>
                    <a:pt x="2472" y="1602"/>
                    <a:pt x="2273" y="1602"/>
                  </a:cubicBezTo>
                  <a:cubicBezTo>
                    <a:pt x="2254" y="1602"/>
                    <a:pt x="2234" y="1601"/>
                    <a:pt x="2215" y="1599"/>
                  </a:cubicBezTo>
                  <a:cubicBezTo>
                    <a:pt x="2014" y="1580"/>
                    <a:pt x="1812" y="1419"/>
                    <a:pt x="1732" y="1237"/>
                  </a:cubicBezTo>
                  <a:cubicBezTo>
                    <a:pt x="1713" y="1156"/>
                    <a:pt x="1692" y="1056"/>
                    <a:pt x="1672" y="976"/>
                  </a:cubicBezTo>
                  <a:cubicBezTo>
                    <a:pt x="1672" y="936"/>
                    <a:pt x="1651" y="915"/>
                    <a:pt x="1632" y="915"/>
                  </a:cubicBezTo>
                  <a:cubicBezTo>
                    <a:pt x="1592" y="915"/>
                    <a:pt x="1571" y="936"/>
                    <a:pt x="1571" y="976"/>
                  </a:cubicBezTo>
                  <a:cubicBezTo>
                    <a:pt x="1531" y="1258"/>
                    <a:pt x="1249" y="1499"/>
                    <a:pt x="927" y="1499"/>
                  </a:cubicBezTo>
                  <a:cubicBezTo>
                    <a:pt x="626" y="1499"/>
                    <a:pt x="344" y="1298"/>
                    <a:pt x="223" y="995"/>
                  </a:cubicBezTo>
                  <a:cubicBezTo>
                    <a:pt x="122" y="713"/>
                    <a:pt x="162" y="372"/>
                    <a:pt x="344" y="90"/>
                  </a:cubicBezTo>
                  <a:cubicBezTo>
                    <a:pt x="363" y="69"/>
                    <a:pt x="344" y="29"/>
                    <a:pt x="323" y="10"/>
                  </a:cubicBezTo>
                  <a:cubicBezTo>
                    <a:pt x="317" y="4"/>
                    <a:pt x="310" y="1"/>
                    <a:pt x="30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8"/>
            <p:cNvSpPr/>
            <p:nvPr/>
          </p:nvSpPr>
          <p:spPr>
            <a:xfrm>
              <a:off x="4367000" y="2156600"/>
              <a:ext cx="17150" cy="11100"/>
            </a:xfrm>
            <a:custGeom>
              <a:avLst/>
              <a:gdLst/>
              <a:ahLst/>
              <a:cxnLst/>
              <a:rect l="l" t="t" r="r" b="b"/>
              <a:pathLst>
                <a:path w="686" h="444" extrusionOk="0">
                  <a:moveTo>
                    <a:pt x="444" y="1"/>
                  </a:moveTo>
                  <a:cubicBezTo>
                    <a:pt x="302" y="41"/>
                    <a:pt x="181" y="122"/>
                    <a:pt x="101" y="202"/>
                  </a:cubicBezTo>
                  <a:cubicBezTo>
                    <a:pt x="1" y="323"/>
                    <a:pt x="81" y="444"/>
                    <a:pt x="221" y="444"/>
                  </a:cubicBezTo>
                  <a:cubicBezTo>
                    <a:pt x="342" y="423"/>
                    <a:pt x="484" y="342"/>
                    <a:pt x="584" y="283"/>
                  </a:cubicBezTo>
                  <a:cubicBezTo>
                    <a:pt x="645" y="222"/>
                    <a:pt x="685" y="162"/>
                    <a:pt x="664" y="101"/>
                  </a:cubicBezTo>
                  <a:cubicBezTo>
                    <a:pt x="664" y="41"/>
                    <a:pt x="624" y="20"/>
                    <a:pt x="564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8"/>
            <p:cNvSpPr/>
            <p:nvPr/>
          </p:nvSpPr>
          <p:spPr>
            <a:xfrm>
              <a:off x="4347075" y="2146150"/>
              <a:ext cx="17425" cy="11025"/>
            </a:xfrm>
            <a:custGeom>
              <a:avLst/>
              <a:gdLst/>
              <a:ahLst/>
              <a:cxnLst/>
              <a:rect l="l" t="t" r="r" b="b"/>
              <a:pathLst>
                <a:path w="697" h="441" extrusionOk="0">
                  <a:moveTo>
                    <a:pt x="498" y="1"/>
                  </a:moveTo>
                  <a:cubicBezTo>
                    <a:pt x="476" y="1"/>
                    <a:pt x="456" y="6"/>
                    <a:pt x="435" y="16"/>
                  </a:cubicBezTo>
                  <a:cubicBezTo>
                    <a:pt x="294" y="57"/>
                    <a:pt x="173" y="116"/>
                    <a:pt x="92" y="218"/>
                  </a:cubicBezTo>
                  <a:cubicBezTo>
                    <a:pt x="0" y="329"/>
                    <a:pt x="62" y="441"/>
                    <a:pt x="182" y="441"/>
                  </a:cubicBezTo>
                  <a:cubicBezTo>
                    <a:pt x="192" y="441"/>
                    <a:pt x="202" y="440"/>
                    <a:pt x="213" y="438"/>
                  </a:cubicBezTo>
                  <a:cubicBezTo>
                    <a:pt x="334" y="438"/>
                    <a:pt x="476" y="358"/>
                    <a:pt x="576" y="277"/>
                  </a:cubicBezTo>
                  <a:cubicBezTo>
                    <a:pt x="637" y="237"/>
                    <a:pt x="696" y="177"/>
                    <a:pt x="677" y="97"/>
                  </a:cubicBezTo>
                  <a:cubicBezTo>
                    <a:pt x="656" y="57"/>
                    <a:pt x="616" y="16"/>
                    <a:pt x="576" y="16"/>
                  </a:cubicBezTo>
                  <a:cubicBezTo>
                    <a:pt x="546" y="6"/>
                    <a:pt x="521" y="1"/>
                    <a:pt x="49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8"/>
            <p:cNvSpPr/>
            <p:nvPr/>
          </p:nvSpPr>
          <p:spPr>
            <a:xfrm>
              <a:off x="4351550" y="2124400"/>
              <a:ext cx="16975" cy="11150"/>
            </a:xfrm>
            <a:custGeom>
              <a:avLst/>
              <a:gdLst/>
              <a:ahLst/>
              <a:cxnLst/>
              <a:rect l="l" t="t" r="r" b="b"/>
              <a:pathLst>
                <a:path w="679" h="446" extrusionOk="0">
                  <a:moveTo>
                    <a:pt x="578" y="1"/>
                  </a:moveTo>
                  <a:cubicBezTo>
                    <a:pt x="517" y="1"/>
                    <a:pt x="477" y="1"/>
                    <a:pt x="437" y="20"/>
                  </a:cubicBezTo>
                  <a:cubicBezTo>
                    <a:pt x="297" y="41"/>
                    <a:pt x="176" y="122"/>
                    <a:pt x="95" y="221"/>
                  </a:cubicBezTo>
                  <a:cubicBezTo>
                    <a:pt x="0" y="316"/>
                    <a:pt x="65" y="445"/>
                    <a:pt x="190" y="445"/>
                  </a:cubicBezTo>
                  <a:cubicBezTo>
                    <a:pt x="199" y="445"/>
                    <a:pt x="207" y="445"/>
                    <a:pt x="216" y="444"/>
                  </a:cubicBezTo>
                  <a:cubicBezTo>
                    <a:pt x="337" y="444"/>
                    <a:pt x="477" y="363"/>
                    <a:pt x="578" y="283"/>
                  </a:cubicBezTo>
                  <a:cubicBezTo>
                    <a:pt x="638" y="242"/>
                    <a:pt x="678" y="162"/>
                    <a:pt x="678" y="101"/>
                  </a:cubicBezTo>
                  <a:cubicBezTo>
                    <a:pt x="659" y="60"/>
                    <a:pt x="619" y="20"/>
                    <a:pt x="57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8"/>
            <p:cNvSpPr/>
            <p:nvPr/>
          </p:nvSpPr>
          <p:spPr>
            <a:xfrm>
              <a:off x="4375550" y="2111325"/>
              <a:ext cx="17650" cy="11100"/>
            </a:xfrm>
            <a:custGeom>
              <a:avLst/>
              <a:gdLst/>
              <a:ahLst/>
              <a:cxnLst/>
              <a:rect l="l" t="t" r="r" b="b"/>
              <a:pathLst>
                <a:path w="706" h="444" extrusionOk="0">
                  <a:moveTo>
                    <a:pt x="443" y="0"/>
                  </a:moveTo>
                  <a:cubicBezTo>
                    <a:pt x="322" y="41"/>
                    <a:pt x="201" y="121"/>
                    <a:pt x="102" y="221"/>
                  </a:cubicBezTo>
                  <a:cubicBezTo>
                    <a:pt x="0" y="322"/>
                    <a:pt x="81" y="443"/>
                    <a:pt x="222" y="443"/>
                  </a:cubicBezTo>
                  <a:cubicBezTo>
                    <a:pt x="343" y="422"/>
                    <a:pt x="504" y="342"/>
                    <a:pt x="585" y="282"/>
                  </a:cubicBezTo>
                  <a:cubicBezTo>
                    <a:pt x="644" y="242"/>
                    <a:pt x="705" y="161"/>
                    <a:pt x="684" y="100"/>
                  </a:cubicBezTo>
                  <a:cubicBezTo>
                    <a:pt x="665" y="41"/>
                    <a:pt x="625" y="20"/>
                    <a:pt x="58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8"/>
            <p:cNvSpPr/>
            <p:nvPr/>
          </p:nvSpPr>
          <p:spPr>
            <a:xfrm>
              <a:off x="4373225" y="2133575"/>
              <a:ext cx="16950" cy="11025"/>
            </a:xfrm>
            <a:custGeom>
              <a:avLst/>
              <a:gdLst/>
              <a:ahLst/>
              <a:cxnLst/>
              <a:rect l="l" t="t" r="r" b="b"/>
              <a:pathLst>
                <a:path w="678" h="441" extrusionOk="0">
                  <a:moveTo>
                    <a:pt x="496" y="1"/>
                  </a:moveTo>
                  <a:cubicBezTo>
                    <a:pt x="476" y="1"/>
                    <a:pt x="456" y="6"/>
                    <a:pt x="436" y="15"/>
                  </a:cubicBezTo>
                  <a:cubicBezTo>
                    <a:pt x="294" y="56"/>
                    <a:pt x="174" y="117"/>
                    <a:pt x="93" y="217"/>
                  </a:cubicBezTo>
                  <a:cubicBezTo>
                    <a:pt x="0" y="329"/>
                    <a:pt x="63" y="441"/>
                    <a:pt x="185" y="441"/>
                  </a:cubicBezTo>
                  <a:cubicBezTo>
                    <a:pt x="194" y="441"/>
                    <a:pt x="204" y="440"/>
                    <a:pt x="214" y="439"/>
                  </a:cubicBezTo>
                  <a:cubicBezTo>
                    <a:pt x="335" y="439"/>
                    <a:pt x="476" y="358"/>
                    <a:pt x="576" y="278"/>
                  </a:cubicBezTo>
                  <a:cubicBezTo>
                    <a:pt x="637" y="238"/>
                    <a:pt x="678" y="176"/>
                    <a:pt x="657" y="96"/>
                  </a:cubicBezTo>
                  <a:cubicBezTo>
                    <a:pt x="657" y="56"/>
                    <a:pt x="616" y="15"/>
                    <a:pt x="557" y="15"/>
                  </a:cubicBezTo>
                  <a:cubicBezTo>
                    <a:pt x="537" y="6"/>
                    <a:pt x="517" y="1"/>
                    <a:pt x="49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8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8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8"/>
            <p:cNvSpPr/>
            <p:nvPr/>
          </p:nvSpPr>
          <p:spPr>
            <a:xfrm>
              <a:off x="3979525" y="271505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196" y="1"/>
                  </a:moveTo>
                  <a:cubicBezTo>
                    <a:pt x="2087" y="1"/>
                    <a:pt x="1970" y="21"/>
                    <a:pt x="185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1" y="2360"/>
                  </a:cubicBezTo>
                  <a:cubicBezTo>
                    <a:pt x="302" y="2561"/>
                    <a:pt x="564" y="2642"/>
                    <a:pt x="785" y="2642"/>
                  </a:cubicBezTo>
                  <a:cubicBezTo>
                    <a:pt x="1026" y="2642"/>
                    <a:pt x="1249" y="2542"/>
                    <a:pt x="1450" y="2421"/>
                  </a:cubicBezTo>
                  <a:cubicBezTo>
                    <a:pt x="2014" y="2099"/>
                    <a:pt x="2497" y="1576"/>
                    <a:pt x="2778" y="972"/>
                  </a:cubicBezTo>
                  <a:cubicBezTo>
                    <a:pt x="3042" y="412"/>
                    <a:pt x="2686" y="1"/>
                    <a:pt x="2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8"/>
            <p:cNvSpPr/>
            <p:nvPr/>
          </p:nvSpPr>
          <p:spPr>
            <a:xfrm>
              <a:off x="4089225" y="27357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4" y="0"/>
                  </a:moveTo>
                  <a:cubicBezTo>
                    <a:pt x="2093" y="0"/>
                    <a:pt x="1974" y="21"/>
                    <a:pt x="1853" y="65"/>
                  </a:cubicBezTo>
                  <a:cubicBezTo>
                    <a:pt x="1289" y="286"/>
                    <a:pt x="704" y="890"/>
                    <a:pt x="363" y="1354"/>
                  </a:cubicBezTo>
                  <a:cubicBezTo>
                    <a:pt x="162" y="1655"/>
                    <a:pt x="1" y="2057"/>
                    <a:pt x="202" y="2360"/>
                  </a:cubicBezTo>
                  <a:cubicBezTo>
                    <a:pt x="323" y="2561"/>
                    <a:pt x="564" y="2642"/>
                    <a:pt x="806" y="2642"/>
                  </a:cubicBezTo>
                  <a:cubicBezTo>
                    <a:pt x="1027" y="2642"/>
                    <a:pt x="1249" y="2540"/>
                    <a:pt x="1450" y="2420"/>
                  </a:cubicBezTo>
                  <a:cubicBezTo>
                    <a:pt x="2033" y="2097"/>
                    <a:pt x="2497" y="1574"/>
                    <a:pt x="2778" y="970"/>
                  </a:cubicBezTo>
                  <a:cubicBezTo>
                    <a:pt x="3042" y="411"/>
                    <a:pt x="2700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8"/>
            <p:cNvSpPr/>
            <p:nvPr/>
          </p:nvSpPr>
          <p:spPr>
            <a:xfrm>
              <a:off x="3983025" y="2832125"/>
              <a:ext cx="75625" cy="66250"/>
            </a:xfrm>
            <a:custGeom>
              <a:avLst/>
              <a:gdLst/>
              <a:ahLst/>
              <a:cxnLst/>
              <a:rect l="l" t="t" r="r" b="b"/>
              <a:pathLst>
                <a:path w="3025" h="2650" extrusionOk="0">
                  <a:moveTo>
                    <a:pt x="2196" y="0"/>
                  </a:moveTo>
                  <a:cubicBezTo>
                    <a:pt x="2081" y="0"/>
                    <a:pt x="1959" y="23"/>
                    <a:pt x="1833" y="73"/>
                  </a:cubicBezTo>
                  <a:cubicBezTo>
                    <a:pt x="1289" y="294"/>
                    <a:pt x="685" y="878"/>
                    <a:pt x="363" y="1361"/>
                  </a:cubicBezTo>
                  <a:cubicBezTo>
                    <a:pt x="162" y="1643"/>
                    <a:pt x="1" y="2046"/>
                    <a:pt x="183" y="2347"/>
                  </a:cubicBezTo>
                  <a:cubicBezTo>
                    <a:pt x="304" y="2548"/>
                    <a:pt x="564" y="2649"/>
                    <a:pt x="787" y="2649"/>
                  </a:cubicBezTo>
                  <a:cubicBezTo>
                    <a:pt x="1028" y="2629"/>
                    <a:pt x="1249" y="2529"/>
                    <a:pt x="1450" y="2427"/>
                  </a:cubicBezTo>
                  <a:cubicBezTo>
                    <a:pt x="2014" y="2086"/>
                    <a:pt x="2497" y="1582"/>
                    <a:pt x="2779" y="978"/>
                  </a:cubicBezTo>
                  <a:cubicBezTo>
                    <a:pt x="3024" y="423"/>
                    <a:pt x="2686" y="0"/>
                    <a:pt x="2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38"/>
          <p:cNvGrpSpPr/>
          <p:nvPr/>
        </p:nvGrpSpPr>
        <p:grpSpPr>
          <a:xfrm>
            <a:off x="4436579" y="761801"/>
            <a:ext cx="327124" cy="322325"/>
            <a:chOff x="3828575" y="1069325"/>
            <a:chExt cx="185750" cy="183025"/>
          </a:xfrm>
        </p:grpSpPr>
        <p:sp>
          <p:nvSpPr>
            <p:cNvPr id="1756" name="Google Shape;1756;p38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8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8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B25B1EE5-4C87-4D1E-872F-583DA192F1F6}"/>
              </a:ext>
            </a:extLst>
          </p:cNvPr>
          <p:cNvSpPr txBox="1"/>
          <p:nvPr/>
        </p:nvSpPr>
        <p:spPr>
          <a:xfrm>
            <a:off x="-759803" y="13695"/>
            <a:ext cx="97960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lang="en-US" sz="3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ngày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tháng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  <a:p>
            <a:pPr algn="ctr">
              <a:buClrTx/>
              <a:buFontTx/>
              <a:buNone/>
            </a:pP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ĐỌC</a:t>
            </a:r>
          </a:p>
          <a:p>
            <a:pPr algn="ctr">
              <a:buClrTx/>
              <a:buFontTx/>
              <a:buNone/>
            </a:pP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4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lang="en-US" sz="4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lang="en-US" sz="4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chiền</a:t>
            </a:r>
            <a:r>
              <a:rPr lang="en-US" sz="4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chiện</a:t>
            </a:r>
            <a:endParaRPr lang="en-US" sz="44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3591915-FD28-45D0-AEAC-C9DF7D1CFB02}"/>
              </a:ext>
            </a:extLst>
          </p:cNvPr>
          <p:cNvSpPr/>
          <p:nvPr/>
        </p:nvSpPr>
        <p:spPr>
          <a:xfrm>
            <a:off x="4585211" y="2663150"/>
            <a:ext cx="2577876" cy="11228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5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6583" y="-52533"/>
            <a:ext cx="55768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sz="4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2"/>
          <p:cNvSpPr txBox="1">
            <a:spLocks noChangeArrowheads="1"/>
          </p:cNvSpPr>
          <p:nvPr/>
        </p:nvSpPr>
        <p:spPr bwMode="auto">
          <a:xfrm>
            <a:off x="1686583" y="882340"/>
            <a:ext cx="3028950" cy="38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0" name="Rectangle 42"/>
          <p:cNvSpPr txBox="1">
            <a:spLocks noChangeArrowheads="1"/>
          </p:cNvSpPr>
          <p:nvPr/>
        </p:nvSpPr>
        <p:spPr bwMode="auto">
          <a:xfrm>
            <a:off x="4887641" y="811757"/>
            <a:ext cx="3028950" cy="38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altLang="en-US" sz="19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9556" y="553998"/>
            <a:ext cx="152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HUY CẬN</a:t>
            </a:r>
          </a:p>
        </p:txBody>
      </p:sp>
      <p:grpSp>
        <p:nvGrpSpPr>
          <p:cNvPr id="12" name="Google Shape;4440;p71">
            <a:extLst>
              <a:ext uri="{FF2B5EF4-FFF2-40B4-BE49-F238E27FC236}">
                <a16:creationId xmlns:a16="http://schemas.microsoft.com/office/drawing/2014/main" id="{F759527E-F25E-4B4B-BF77-4E5F938F1D9A}"/>
              </a:ext>
            </a:extLst>
          </p:cNvPr>
          <p:cNvGrpSpPr/>
          <p:nvPr/>
        </p:nvGrpSpPr>
        <p:grpSpPr>
          <a:xfrm>
            <a:off x="7252330" y="2833243"/>
            <a:ext cx="1816625" cy="1498500"/>
            <a:chOff x="238125" y="2891725"/>
            <a:chExt cx="1816625" cy="1498500"/>
          </a:xfrm>
        </p:grpSpPr>
        <p:grpSp>
          <p:nvGrpSpPr>
            <p:cNvPr id="13" name="Google Shape;4441;p71">
              <a:extLst>
                <a:ext uri="{FF2B5EF4-FFF2-40B4-BE49-F238E27FC236}">
                  <a16:creationId xmlns:a16="http://schemas.microsoft.com/office/drawing/2014/main" id="{5DB167C3-C855-45FF-A648-6FFE28963192}"/>
                </a:ext>
              </a:extLst>
            </p:cNvPr>
            <p:cNvGrpSpPr/>
            <p:nvPr/>
          </p:nvGrpSpPr>
          <p:grpSpPr>
            <a:xfrm>
              <a:off x="238125" y="2891725"/>
              <a:ext cx="1816625" cy="1498500"/>
              <a:chOff x="238125" y="2891725"/>
              <a:chExt cx="1816625" cy="1498500"/>
            </a:xfrm>
          </p:grpSpPr>
          <p:sp>
            <p:nvSpPr>
              <p:cNvPr id="15" name="Google Shape;4442;p71">
                <a:extLst>
                  <a:ext uri="{FF2B5EF4-FFF2-40B4-BE49-F238E27FC236}">
                    <a16:creationId xmlns:a16="http://schemas.microsoft.com/office/drawing/2014/main" id="{AF300334-6497-41AD-B4BD-4FE5098BD329}"/>
                  </a:ext>
                </a:extLst>
              </p:cNvPr>
              <p:cNvSpPr/>
              <p:nvPr/>
            </p:nvSpPr>
            <p:spPr>
              <a:xfrm>
                <a:off x="1119150" y="3849250"/>
                <a:ext cx="78650" cy="1453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5812" extrusionOk="0">
                    <a:moveTo>
                      <a:pt x="3035" y="1"/>
                    </a:moveTo>
                    <a:cubicBezTo>
                      <a:pt x="2992" y="1"/>
                      <a:pt x="2961" y="37"/>
                      <a:pt x="2944" y="86"/>
                    </a:cubicBezTo>
                    <a:cubicBezTo>
                      <a:pt x="2823" y="973"/>
                      <a:pt x="2602" y="2425"/>
                      <a:pt x="2561" y="2546"/>
                    </a:cubicBezTo>
                    <a:cubicBezTo>
                      <a:pt x="2481" y="2647"/>
                      <a:pt x="1008" y="4462"/>
                      <a:pt x="40" y="5650"/>
                    </a:cubicBezTo>
                    <a:cubicBezTo>
                      <a:pt x="0" y="5691"/>
                      <a:pt x="21" y="5752"/>
                      <a:pt x="61" y="5792"/>
                    </a:cubicBezTo>
                    <a:cubicBezTo>
                      <a:pt x="61" y="5812"/>
                      <a:pt x="81" y="5812"/>
                      <a:pt x="121" y="5812"/>
                    </a:cubicBezTo>
                    <a:cubicBezTo>
                      <a:pt x="142" y="5812"/>
                      <a:pt x="161" y="5792"/>
                      <a:pt x="182" y="5771"/>
                    </a:cubicBezTo>
                    <a:cubicBezTo>
                      <a:pt x="605" y="5268"/>
                      <a:pt x="2642" y="2768"/>
                      <a:pt x="2723" y="2647"/>
                    </a:cubicBezTo>
                    <a:cubicBezTo>
                      <a:pt x="2782" y="2526"/>
                      <a:pt x="3045" y="833"/>
                      <a:pt x="3145" y="107"/>
                    </a:cubicBezTo>
                    <a:cubicBezTo>
                      <a:pt x="3145" y="67"/>
                      <a:pt x="3105" y="5"/>
                      <a:pt x="3065" y="5"/>
                    </a:cubicBezTo>
                    <a:cubicBezTo>
                      <a:pt x="3054" y="2"/>
                      <a:pt x="3045" y="1"/>
                      <a:pt x="3035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443;p71">
                <a:extLst>
                  <a:ext uri="{FF2B5EF4-FFF2-40B4-BE49-F238E27FC236}">
                    <a16:creationId xmlns:a16="http://schemas.microsoft.com/office/drawing/2014/main" id="{5E87EC68-5B1E-4E7C-959C-9D30E331A39B}"/>
                  </a:ext>
                </a:extLst>
              </p:cNvPr>
              <p:cNvSpPr/>
              <p:nvPr/>
            </p:nvSpPr>
            <p:spPr>
              <a:xfrm>
                <a:off x="1038500" y="3990025"/>
                <a:ext cx="852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1875" extrusionOk="0">
                    <a:moveTo>
                      <a:pt x="3287" y="0"/>
                    </a:moveTo>
                    <a:cubicBezTo>
                      <a:pt x="2037" y="121"/>
                      <a:pt x="847" y="745"/>
                      <a:pt x="21" y="1713"/>
                    </a:cubicBezTo>
                    <a:cubicBezTo>
                      <a:pt x="0" y="1753"/>
                      <a:pt x="0" y="1815"/>
                      <a:pt x="41" y="1834"/>
                    </a:cubicBezTo>
                    <a:cubicBezTo>
                      <a:pt x="62" y="1855"/>
                      <a:pt x="81" y="1874"/>
                      <a:pt x="102" y="1874"/>
                    </a:cubicBezTo>
                    <a:cubicBezTo>
                      <a:pt x="121" y="1874"/>
                      <a:pt x="162" y="1855"/>
                      <a:pt x="183" y="1834"/>
                    </a:cubicBezTo>
                    <a:cubicBezTo>
                      <a:pt x="949" y="907"/>
                      <a:pt x="2097" y="302"/>
                      <a:pt x="3307" y="181"/>
                    </a:cubicBezTo>
                    <a:cubicBezTo>
                      <a:pt x="3368" y="181"/>
                      <a:pt x="3408" y="140"/>
                      <a:pt x="3408" y="81"/>
                    </a:cubicBezTo>
                    <a:cubicBezTo>
                      <a:pt x="3387" y="40"/>
                      <a:pt x="3347" y="0"/>
                      <a:pt x="328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444;p71">
                <a:extLst>
                  <a:ext uri="{FF2B5EF4-FFF2-40B4-BE49-F238E27FC236}">
                    <a16:creationId xmlns:a16="http://schemas.microsoft.com/office/drawing/2014/main" id="{9EB27CC0-8E92-486A-8C7A-C0187A951FE1}"/>
                  </a:ext>
                </a:extLst>
              </p:cNvPr>
              <p:cNvSpPr/>
              <p:nvPr/>
            </p:nvSpPr>
            <p:spPr>
              <a:xfrm>
                <a:off x="1069750" y="3990175"/>
                <a:ext cx="5445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595" extrusionOk="0">
                    <a:moveTo>
                      <a:pt x="2074" y="1"/>
                    </a:moveTo>
                    <a:cubicBezTo>
                      <a:pt x="2053" y="1"/>
                      <a:pt x="2033" y="6"/>
                      <a:pt x="2016" y="13"/>
                    </a:cubicBezTo>
                    <a:cubicBezTo>
                      <a:pt x="1210" y="699"/>
                      <a:pt x="525" y="1526"/>
                      <a:pt x="21" y="2454"/>
                    </a:cubicBezTo>
                    <a:cubicBezTo>
                      <a:pt x="0" y="2494"/>
                      <a:pt x="21" y="2554"/>
                      <a:pt x="62" y="2575"/>
                    </a:cubicBezTo>
                    <a:cubicBezTo>
                      <a:pt x="81" y="2575"/>
                      <a:pt x="81" y="2594"/>
                      <a:pt x="102" y="2594"/>
                    </a:cubicBezTo>
                    <a:cubicBezTo>
                      <a:pt x="142" y="2594"/>
                      <a:pt x="162" y="2575"/>
                      <a:pt x="183" y="2534"/>
                    </a:cubicBezTo>
                    <a:cubicBezTo>
                      <a:pt x="686" y="1626"/>
                      <a:pt x="1352" y="820"/>
                      <a:pt x="2137" y="155"/>
                    </a:cubicBezTo>
                    <a:cubicBezTo>
                      <a:pt x="2178" y="134"/>
                      <a:pt x="2178" y="75"/>
                      <a:pt x="2158" y="34"/>
                    </a:cubicBezTo>
                    <a:cubicBezTo>
                      <a:pt x="2135" y="11"/>
                      <a:pt x="2103" y="1"/>
                      <a:pt x="207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445;p71">
                <a:extLst>
                  <a:ext uri="{FF2B5EF4-FFF2-40B4-BE49-F238E27FC236}">
                    <a16:creationId xmlns:a16="http://schemas.microsoft.com/office/drawing/2014/main" id="{6B839B63-0728-4B87-974A-524E4AD229D6}"/>
                  </a:ext>
                </a:extLst>
              </p:cNvPr>
              <p:cNvSpPr/>
              <p:nvPr/>
            </p:nvSpPr>
            <p:spPr>
              <a:xfrm>
                <a:off x="1111600" y="3989375"/>
                <a:ext cx="1362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768" extrusionOk="0">
                    <a:moveTo>
                      <a:pt x="440" y="0"/>
                    </a:moveTo>
                    <a:cubicBezTo>
                      <a:pt x="403" y="0"/>
                      <a:pt x="360" y="33"/>
                      <a:pt x="342" y="66"/>
                    </a:cubicBezTo>
                    <a:cubicBezTo>
                      <a:pt x="101" y="913"/>
                      <a:pt x="1" y="1800"/>
                      <a:pt x="101" y="2687"/>
                    </a:cubicBezTo>
                    <a:cubicBezTo>
                      <a:pt x="101" y="2728"/>
                      <a:pt x="141" y="2768"/>
                      <a:pt x="181" y="2768"/>
                    </a:cubicBezTo>
                    <a:lnTo>
                      <a:pt x="202" y="2768"/>
                    </a:lnTo>
                    <a:cubicBezTo>
                      <a:pt x="242" y="2747"/>
                      <a:pt x="283" y="2707"/>
                      <a:pt x="283" y="2666"/>
                    </a:cubicBezTo>
                    <a:cubicBezTo>
                      <a:pt x="202" y="1820"/>
                      <a:pt x="283" y="933"/>
                      <a:pt x="525" y="126"/>
                    </a:cubicBezTo>
                    <a:cubicBezTo>
                      <a:pt x="544" y="86"/>
                      <a:pt x="525" y="26"/>
                      <a:pt x="463" y="5"/>
                    </a:cubicBezTo>
                    <a:cubicBezTo>
                      <a:pt x="456" y="2"/>
                      <a:pt x="448" y="0"/>
                      <a:pt x="44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446;p71">
                <a:extLst>
                  <a:ext uri="{FF2B5EF4-FFF2-40B4-BE49-F238E27FC236}">
                    <a16:creationId xmlns:a16="http://schemas.microsoft.com/office/drawing/2014/main" id="{429BE74E-AE96-45CF-9C4A-526EFF09E207}"/>
                  </a:ext>
                </a:extLst>
              </p:cNvPr>
              <p:cNvSpPr/>
              <p:nvPr/>
            </p:nvSpPr>
            <p:spPr>
              <a:xfrm>
                <a:off x="1518850" y="3692625"/>
                <a:ext cx="25555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12034" extrusionOk="0">
                    <a:moveTo>
                      <a:pt x="2613" y="0"/>
                    </a:moveTo>
                    <a:cubicBezTo>
                      <a:pt x="2070" y="0"/>
                      <a:pt x="1518" y="239"/>
                      <a:pt x="1170" y="646"/>
                    </a:cubicBezTo>
                    <a:cubicBezTo>
                      <a:pt x="0" y="1996"/>
                      <a:pt x="888" y="4235"/>
                      <a:pt x="1412" y="5625"/>
                    </a:cubicBezTo>
                    <a:cubicBezTo>
                      <a:pt x="2036" y="7319"/>
                      <a:pt x="2783" y="8953"/>
                      <a:pt x="3629" y="10545"/>
                    </a:cubicBezTo>
                    <a:cubicBezTo>
                      <a:pt x="3670" y="10585"/>
                      <a:pt x="3689" y="10646"/>
                      <a:pt x="3729" y="10706"/>
                    </a:cubicBezTo>
                    <a:cubicBezTo>
                      <a:pt x="3791" y="10827"/>
                      <a:pt x="3850" y="10928"/>
                      <a:pt x="3912" y="11049"/>
                    </a:cubicBezTo>
                    <a:cubicBezTo>
                      <a:pt x="4052" y="11311"/>
                      <a:pt x="4213" y="11593"/>
                      <a:pt x="4455" y="11794"/>
                    </a:cubicBezTo>
                    <a:cubicBezTo>
                      <a:pt x="4622" y="11931"/>
                      <a:pt x="4856" y="12033"/>
                      <a:pt x="5081" y="12033"/>
                    </a:cubicBezTo>
                    <a:cubicBezTo>
                      <a:pt x="5156" y="12033"/>
                      <a:pt x="5231" y="12022"/>
                      <a:pt x="5302" y="11996"/>
                    </a:cubicBezTo>
                    <a:cubicBezTo>
                      <a:pt x="5847" y="11794"/>
                      <a:pt x="5928" y="11028"/>
                      <a:pt x="6412" y="10706"/>
                    </a:cubicBezTo>
                    <a:cubicBezTo>
                      <a:pt x="6586" y="10584"/>
                      <a:pt x="6781" y="10543"/>
                      <a:pt x="6985" y="10543"/>
                    </a:cubicBezTo>
                    <a:cubicBezTo>
                      <a:pt x="7322" y="10543"/>
                      <a:pt x="7685" y="10656"/>
                      <a:pt x="8025" y="10706"/>
                    </a:cubicBezTo>
                    <a:cubicBezTo>
                      <a:pt x="8165" y="10727"/>
                      <a:pt x="8305" y="10737"/>
                      <a:pt x="8445" y="10737"/>
                    </a:cubicBezTo>
                    <a:cubicBezTo>
                      <a:pt x="8846" y="10737"/>
                      <a:pt x="9238" y="10654"/>
                      <a:pt x="9597" y="10504"/>
                    </a:cubicBezTo>
                    <a:cubicBezTo>
                      <a:pt x="9839" y="10404"/>
                      <a:pt x="10081" y="10243"/>
                      <a:pt x="10162" y="10001"/>
                    </a:cubicBezTo>
                    <a:cubicBezTo>
                      <a:pt x="10221" y="9859"/>
                      <a:pt x="10221" y="9678"/>
                      <a:pt x="10202" y="9517"/>
                    </a:cubicBezTo>
                    <a:cubicBezTo>
                      <a:pt x="10081" y="8630"/>
                      <a:pt x="9657" y="7824"/>
                      <a:pt x="9194" y="7037"/>
                    </a:cubicBezTo>
                    <a:cubicBezTo>
                      <a:pt x="8125" y="5203"/>
                      <a:pt x="6775" y="3550"/>
                      <a:pt x="5423" y="1896"/>
                    </a:cubicBezTo>
                    <a:cubicBezTo>
                      <a:pt x="4697" y="1009"/>
                      <a:pt x="3831" y="42"/>
                      <a:pt x="2681" y="1"/>
                    </a:cubicBezTo>
                    <a:cubicBezTo>
                      <a:pt x="2658" y="0"/>
                      <a:pt x="2636" y="0"/>
                      <a:pt x="2613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447;p71">
                <a:extLst>
                  <a:ext uri="{FF2B5EF4-FFF2-40B4-BE49-F238E27FC236}">
                    <a16:creationId xmlns:a16="http://schemas.microsoft.com/office/drawing/2014/main" id="{C310B657-8FDF-492C-8BD5-607BBB182327}"/>
                  </a:ext>
                </a:extLst>
              </p:cNvPr>
              <p:cNvSpPr/>
              <p:nvPr/>
            </p:nvSpPr>
            <p:spPr>
              <a:xfrm>
                <a:off x="1609575" y="3880350"/>
                <a:ext cx="136100" cy="79925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197" extrusionOk="0">
                    <a:moveTo>
                      <a:pt x="2137" y="194"/>
                    </a:moveTo>
                    <a:cubicBezTo>
                      <a:pt x="2258" y="194"/>
                      <a:pt x="2358" y="315"/>
                      <a:pt x="2399" y="436"/>
                    </a:cubicBezTo>
                    <a:cubicBezTo>
                      <a:pt x="2460" y="597"/>
                      <a:pt x="2460" y="778"/>
                      <a:pt x="2420" y="919"/>
                    </a:cubicBezTo>
                    <a:cubicBezTo>
                      <a:pt x="2318" y="879"/>
                      <a:pt x="2237" y="818"/>
                      <a:pt x="2157" y="758"/>
                    </a:cubicBezTo>
                    <a:cubicBezTo>
                      <a:pt x="2036" y="657"/>
                      <a:pt x="1976" y="536"/>
                      <a:pt x="1976" y="436"/>
                    </a:cubicBezTo>
                    <a:cubicBezTo>
                      <a:pt x="1955" y="334"/>
                      <a:pt x="2017" y="213"/>
                      <a:pt x="2097" y="194"/>
                    </a:cubicBezTo>
                    <a:close/>
                    <a:moveTo>
                      <a:pt x="2143" y="1"/>
                    </a:moveTo>
                    <a:cubicBezTo>
                      <a:pt x="2115" y="1"/>
                      <a:pt x="2086" y="4"/>
                      <a:pt x="2057" y="11"/>
                    </a:cubicBezTo>
                    <a:cubicBezTo>
                      <a:pt x="1855" y="73"/>
                      <a:pt x="1754" y="274"/>
                      <a:pt x="1775" y="455"/>
                    </a:cubicBezTo>
                    <a:cubicBezTo>
                      <a:pt x="1794" y="616"/>
                      <a:pt x="1875" y="758"/>
                      <a:pt x="2036" y="898"/>
                    </a:cubicBezTo>
                    <a:cubicBezTo>
                      <a:pt x="2137" y="979"/>
                      <a:pt x="2237" y="1060"/>
                      <a:pt x="2358" y="1121"/>
                    </a:cubicBezTo>
                    <a:cubicBezTo>
                      <a:pt x="2339" y="1181"/>
                      <a:pt x="2318" y="1242"/>
                      <a:pt x="2278" y="1302"/>
                    </a:cubicBezTo>
                    <a:cubicBezTo>
                      <a:pt x="2258" y="1342"/>
                      <a:pt x="2258" y="1363"/>
                      <a:pt x="2237" y="1382"/>
                    </a:cubicBezTo>
                    <a:lnTo>
                      <a:pt x="2117" y="1565"/>
                    </a:lnTo>
                    <a:cubicBezTo>
                      <a:pt x="1915" y="1887"/>
                      <a:pt x="1654" y="2148"/>
                      <a:pt x="1291" y="2390"/>
                    </a:cubicBezTo>
                    <a:cubicBezTo>
                      <a:pt x="1229" y="2431"/>
                      <a:pt x="1189" y="2471"/>
                      <a:pt x="1129" y="2511"/>
                    </a:cubicBezTo>
                    <a:cubicBezTo>
                      <a:pt x="968" y="2613"/>
                      <a:pt x="807" y="2694"/>
                      <a:pt x="625" y="2774"/>
                    </a:cubicBezTo>
                    <a:cubicBezTo>
                      <a:pt x="565" y="2815"/>
                      <a:pt x="504" y="2834"/>
                      <a:pt x="444" y="2855"/>
                    </a:cubicBezTo>
                    <a:cubicBezTo>
                      <a:pt x="302" y="2915"/>
                      <a:pt x="162" y="2976"/>
                      <a:pt x="0" y="3036"/>
                    </a:cubicBezTo>
                    <a:cubicBezTo>
                      <a:pt x="41" y="3076"/>
                      <a:pt x="60" y="3137"/>
                      <a:pt x="100" y="3197"/>
                    </a:cubicBezTo>
                    <a:cubicBezTo>
                      <a:pt x="1149" y="2815"/>
                      <a:pt x="1896" y="2290"/>
                      <a:pt x="2318" y="1605"/>
                    </a:cubicBezTo>
                    <a:cubicBezTo>
                      <a:pt x="2358" y="1544"/>
                      <a:pt x="2420" y="1463"/>
                      <a:pt x="2439" y="1382"/>
                    </a:cubicBezTo>
                    <a:cubicBezTo>
                      <a:pt x="2479" y="1323"/>
                      <a:pt x="2500" y="1261"/>
                      <a:pt x="2541" y="1181"/>
                    </a:cubicBezTo>
                    <a:cubicBezTo>
                      <a:pt x="2842" y="1302"/>
                      <a:pt x="3186" y="1342"/>
                      <a:pt x="3447" y="1363"/>
                    </a:cubicBezTo>
                    <a:cubicBezTo>
                      <a:pt x="3629" y="1373"/>
                      <a:pt x="3835" y="1378"/>
                      <a:pt x="4050" y="1378"/>
                    </a:cubicBezTo>
                    <a:cubicBezTo>
                      <a:pt x="4264" y="1378"/>
                      <a:pt x="4486" y="1373"/>
                      <a:pt x="4697" y="1363"/>
                    </a:cubicBezTo>
                    <a:cubicBezTo>
                      <a:pt x="4939" y="1342"/>
                      <a:pt x="5162" y="1323"/>
                      <a:pt x="5342" y="1282"/>
                    </a:cubicBezTo>
                    <a:cubicBezTo>
                      <a:pt x="5404" y="1282"/>
                      <a:pt x="5444" y="1242"/>
                      <a:pt x="5423" y="1181"/>
                    </a:cubicBezTo>
                    <a:cubicBezTo>
                      <a:pt x="5423" y="1121"/>
                      <a:pt x="5363" y="1100"/>
                      <a:pt x="5323" y="1100"/>
                    </a:cubicBezTo>
                    <a:cubicBezTo>
                      <a:pt x="5162" y="1140"/>
                      <a:pt x="4960" y="1140"/>
                      <a:pt x="4758" y="1161"/>
                    </a:cubicBezTo>
                    <a:lnTo>
                      <a:pt x="4557" y="1161"/>
                    </a:lnTo>
                    <a:cubicBezTo>
                      <a:pt x="4294" y="1181"/>
                      <a:pt x="4033" y="1181"/>
                      <a:pt x="3791" y="1181"/>
                    </a:cubicBezTo>
                    <a:cubicBezTo>
                      <a:pt x="3710" y="1181"/>
                      <a:pt x="3649" y="1181"/>
                      <a:pt x="3589" y="1161"/>
                    </a:cubicBezTo>
                    <a:lnTo>
                      <a:pt x="3468" y="1161"/>
                    </a:lnTo>
                    <a:cubicBezTo>
                      <a:pt x="3186" y="1161"/>
                      <a:pt x="2883" y="1121"/>
                      <a:pt x="2600" y="1000"/>
                    </a:cubicBezTo>
                    <a:cubicBezTo>
                      <a:pt x="2641" y="818"/>
                      <a:pt x="2662" y="597"/>
                      <a:pt x="2581" y="374"/>
                    </a:cubicBezTo>
                    <a:cubicBezTo>
                      <a:pt x="2510" y="180"/>
                      <a:pt x="2346" y="1"/>
                      <a:pt x="214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448;p71">
                <a:extLst>
                  <a:ext uri="{FF2B5EF4-FFF2-40B4-BE49-F238E27FC236}">
                    <a16:creationId xmlns:a16="http://schemas.microsoft.com/office/drawing/2014/main" id="{34F7BC5D-2C2D-4C01-BEBF-885568EF9F55}"/>
                  </a:ext>
                </a:extLst>
              </p:cNvPr>
              <p:cNvSpPr/>
              <p:nvPr/>
            </p:nvSpPr>
            <p:spPr>
              <a:xfrm>
                <a:off x="1556150" y="3792925"/>
                <a:ext cx="705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6493" extrusionOk="0">
                    <a:moveTo>
                      <a:pt x="81" y="0"/>
                    </a:moveTo>
                    <a:cubicBezTo>
                      <a:pt x="41" y="21"/>
                      <a:pt x="0" y="62"/>
                      <a:pt x="20" y="121"/>
                    </a:cubicBezTo>
                    <a:cubicBezTo>
                      <a:pt x="605" y="2339"/>
                      <a:pt x="1492" y="4457"/>
                      <a:pt x="2621" y="6452"/>
                    </a:cubicBezTo>
                    <a:cubicBezTo>
                      <a:pt x="2641" y="6473"/>
                      <a:pt x="2681" y="6492"/>
                      <a:pt x="2721" y="6492"/>
                    </a:cubicBezTo>
                    <a:cubicBezTo>
                      <a:pt x="2721" y="6492"/>
                      <a:pt x="2742" y="6492"/>
                      <a:pt x="2762" y="6473"/>
                    </a:cubicBezTo>
                    <a:cubicBezTo>
                      <a:pt x="2802" y="6452"/>
                      <a:pt x="2823" y="6392"/>
                      <a:pt x="2802" y="6352"/>
                    </a:cubicBezTo>
                    <a:cubicBezTo>
                      <a:pt x="1654" y="4376"/>
                      <a:pt x="786" y="2279"/>
                      <a:pt x="202" y="81"/>
                    </a:cubicBezTo>
                    <a:cubicBezTo>
                      <a:pt x="181" y="21"/>
                      <a:pt x="141" y="0"/>
                      <a:pt x="81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449;p71">
                <a:extLst>
                  <a:ext uri="{FF2B5EF4-FFF2-40B4-BE49-F238E27FC236}">
                    <a16:creationId xmlns:a16="http://schemas.microsoft.com/office/drawing/2014/main" id="{3E980365-E430-4994-B36C-F28FA3ACFCB7}"/>
                  </a:ext>
                </a:extLst>
              </p:cNvPr>
              <p:cNvSpPr/>
              <p:nvPr/>
            </p:nvSpPr>
            <p:spPr>
              <a:xfrm>
                <a:off x="1568250" y="3772125"/>
                <a:ext cx="75100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6942" extrusionOk="0">
                    <a:moveTo>
                      <a:pt x="105" y="1"/>
                    </a:moveTo>
                    <a:cubicBezTo>
                      <a:pt x="97" y="1"/>
                      <a:pt x="89" y="3"/>
                      <a:pt x="81" y="7"/>
                    </a:cubicBezTo>
                    <a:cubicBezTo>
                      <a:pt x="20" y="26"/>
                      <a:pt x="0" y="66"/>
                      <a:pt x="0" y="128"/>
                    </a:cubicBezTo>
                    <a:cubicBezTo>
                      <a:pt x="605" y="2507"/>
                      <a:pt x="1552" y="4784"/>
                      <a:pt x="2823" y="6902"/>
                    </a:cubicBezTo>
                    <a:cubicBezTo>
                      <a:pt x="2842" y="6921"/>
                      <a:pt x="2863" y="6942"/>
                      <a:pt x="2903" y="6942"/>
                    </a:cubicBezTo>
                    <a:cubicBezTo>
                      <a:pt x="2923" y="6942"/>
                      <a:pt x="2923" y="6942"/>
                      <a:pt x="2944" y="6921"/>
                    </a:cubicBezTo>
                    <a:cubicBezTo>
                      <a:pt x="2984" y="6902"/>
                      <a:pt x="3003" y="6840"/>
                      <a:pt x="2984" y="6800"/>
                    </a:cubicBezTo>
                    <a:cubicBezTo>
                      <a:pt x="1734" y="4703"/>
                      <a:pt x="786" y="2445"/>
                      <a:pt x="181" y="66"/>
                    </a:cubicBezTo>
                    <a:cubicBezTo>
                      <a:pt x="181" y="34"/>
                      <a:pt x="142" y="1"/>
                      <a:pt x="105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450;p71">
                <a:extLst>
                  <a:ext uri="{FF2B5EF4-FFF2-40B4-BE49-F238E27FC236}">
                    <a16:creationId xmlns:a16="http://schemas.microsoft.com/office/drawing/2014/main" id="{2BA41760-55C2-46F5-8F46-1292034CF36D}"/>
                  </a:ext>
                </a:extLst>
              </p:cNvPr>
              <p:cNvSpPr/>
              <p:nvPr/>
            </p:nvSpPr>
            <p:spPr>
              <a:xfrm>
                <a:off x="1588900" y="3770575"/>
                <a:ext cx="79175" cy="151400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6056" extrusionOk="0">
                    <a:moveTo>
                      <a:pt x="102" y="0"/>
                    </a:moveTo>
                    <a:cubicBezTo>
                      <a:pt x="90" y="0"/>
                      <a:pt x="76" y="3"/>
                      <a:pt x="61" y="7"/>
                    </a:cubicBezTo>
                    <a:cubicBezTo>
                      <a:pt x="21" y="28"/>
                      <a:pt x="0" y="88"/>
                      <a:pt x="21" y="128"/>
                    </a:cubicBezTo>
                    <a:cubicBezTo>
                      <a:pt x="787" y="2185"/>
                      <a:pt x="1795" y="4160"/>
                      <a:pt x="2984" y="6015"/>
                    </a:cubicBezTo>
                    <a:cubicBezTo>
                      <a:pt x="3005" y="6036"/>
                      <a:pt x="3024" y="6056"/>
                      <a:pt x="3064" y="6056"/>
                    </a:cubicBezTo>
                    <a:cubicBezTo>
                      <a:pt x="3085" y="6056"/>
                      <a:pt x="3105" y="6056"/>
                      <a:pt x="3105" y="6036"/>
                    </a:cubicBezTo>
                    <a:cubicBezTo>
                      <a:pt x="3166" y="6015"/>
                      <a:pt x="3166" y="5956"/>
                      <a:pt x="3145" y="5915"/>
                    </a:cubicBezTo>
                    <a:cubicBezTo>
                      <a:pt x="1956" y="4080"/>
                      <a:pt x="968" y="2104"/>
                      <a:pt x="182" y="69"/>
                    </a:cubicBezTo>
                    <a:cubicBezTo>
                      <a:pt x="167" y="23"/>
                      <a:pt x="140" y="0"/>
                      <a:pt x="1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451;p71">
                <a:extLst>
                  <a:ext uri="{FF2B5EF4-FFF2-40B4-BE49-F238E27FC236}">
                    <a16:creationId xmlns:a16="http://schemas.microsoft.com/office/drawing/2014/main" id="{11CBE85C-3093-404B-961D-99420B71FB19}"/>
                  </a:ext>
                </a:extLst>
              </p:cNvPr>
              <p:cNvSpPr/>
              <p:nvPr/>
            </p:nvSpPr>
            <p:spPr>
              <a:xfrm>
                <a:off x="1647875" y="3810875"/>
                <a:ext cx="569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4081" extrusionOk="0">
                    <a:moveTo>
                      <a:pt x="96" y="1"/>
                    </a:moveTo>
                    <a:cubicBezTo>
                      <a:pt x="83" y="1"/>
                      <a:pt x="71" y="3"/>
                      <a:pt x="60" y="8"/>
                    </a:cubicBezTo>
                    <a:cubicBezTo>
                      <a:pt x="20" y="49"/>
                      <a:pt x="1" y="110"/>
                      <a:pt x="41" y="150"/>
                    </a:cubicBezTo>
                    <a:cubicBezTo>
                      <a:pt x="767" y="1379"/>
                      <a:pt x="1512" y="2669"/>
                      <a:pt x="2076" y="4021"/>
                    </a:cubicBezTo>
                    <a:cubicBezTo>
                      <a:pt x="2097" y="4040"/>
                      <a:pt x="2138" y="4081"/>
                      <a:pt x="2157" y="4081"/>
                    </a:cubicBezTo>
                    <a:cubicBezTo>
                      <a:pt x="2178" y="4081"/>
                      <a:pt x="2197" y="4061"/>
                      <a:pt x="2197" y="4061"/>
                    </a:cubicBezTo>
                    <a:cubicBezTo>
                      <a:pt x="2259" y="4040"/>
                      <a:pt x="2278" y="3981"/>
                      <a:pt x="2259" y="3940"/>
                    </a:cubicBezTo>
                    <a:cubicBezTo>
                      <a:pt x="1673" y="2589"/>
                      <a:pt x="928" y="1299"/>
                      <a:pt x="202" y="49"/>
                    </a:cubicBezTo>
                    <a:cubicBezTo>
                      <a:pt x="173" y="19"/>
                      <a:pt x="132" y="1"/>
                      <a:pt x="9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452;p71">
                <a:extLst>
                  <a:ext uri="{FF2B5EF4-FFF2-40B4-BE49-F238E27FC236}">
                    <a16:creationId xmlns:a16="http://schemas.microsoft.com/office/drawing/2014/main" id="{CFFE57E5-5FFB-4B0E-A6C2-0314EAA4EA62}"/>
                  </a:ext>
                </a:extLst>
              </p:cNvPr>
              <p:cNvSpPr/>
              <p:nvPr/>
            </p:nvSpPr>
            <p:spPr>
              <a:xfrm>
                <a:off x="1693725" y="3853375"/>
                <a:ext cx="358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2442" extrusionOk="0">
                    <a:moveTo>
                      <a:pt x="95" y="0"/>
                    </a:moveTo>
                    <a:cubicBezTo>
                      <a:pt x="75" y="0"/>
                      <a:pt x="56" y="7"/>
                      <a:pt x="41" y="23"/>
                    </a:cubicBezTo>
                    <a:cubicBezTo>
                      <a:pt x="0" y="42"/>
                      <a:pt x="0" y="103"/>
                      <a:pt x="21" y="144"/>
                    </a:cubicBezTo>
                    <a:cubicBezTo>
                      <a:pt x="525" y="829"/>
                      <a:pt x="928" y="1574"/>
                      <a:pt x="1250" y="2381"/>
                    </a:cubicBezTo>
                    <a:cubicBezTo>
                      <a:pt x="1250" y="2402"/>
                      <a:pt x="1291" y="2442"/>
                      <a:pt x="1331" y="2442"/>
                    </a:cubicBezTo>
                    <a:cubicBezTo>
                      <a:pt x="1352" y="2442"/>
                      <a:pt x="1352" y="2421"/>
                      <a:pt x="1371" y="2421"/>
                    </a:cubicBezTo>
                    <a:cubicBezTo>
                      <a:pt x="1412" y="2402"/>
                      <a:pt x="1433" y="2361"/>
                      <a:pt x="1412" y="2300"/>
                    </a:cubicBezTo>
                    <a:cubicBezTo>
                      <a:pt x="1110" y="1494"/>
                      <a:pt x="686" y="728"/>
                      <a:pt x="183" y="42"/>
                    </a:cubicBezTo>
                    <a:cubicBezTo>
                      <a:pt x="158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453;p71">
                <a:extLst>
                  <a:ext uri="{FF2B5EF4-FFF2-40B4-BE49-F238E27FC236}">
                    <a16:creationId xmlns:a16="http://schemas.microsoft.com/office/drawing/2014/main" id="{DC524F6B-FA0F-404C-B6C1-C41ED63C701C}"/>
                  </a:ext>
                </a:extLst>
              </p:cNvPr>
              <p:cNvSpPr/>
              <p:nvPr/>
            </p:nvSpPr>
            <p:spPr>
              <a:xfrm>
                <a:off x="954350" y="3132650"/>
                <a:ext cx="694550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27782" h="30821" extrusionOk="0">
                    <a:moveTo>
                      <a:pt x="10210" y="0"/>
                    </a:moveTo>
                    <a:cubicBezTo>
                      <a:pt x="8906" y="0"/>
                      <a:pt x="7383" y="310"/>
                      <a:pt x="5624" y="1111"/>
                    </a:cubicBezTo>
                    <a:cubicBezTo>
                      <a:pt x="5624" y="1111"/>
                      <a:pt x="1331" y="2662"/>
                      <a:pt x="987" y="9960"/>
                    </a:cubicBezTo>
                    <a:cubicBezTo>
                      <a:pt x="987" y="9960"/>
                      <a:pt x="525" y="11331"/>
                      <a:pt x="262" y="13388"/>
                    </a:cubicBezTo>
                    <a:cubicBezTo>
                      <a:pt x="100" y="14678"/>
                      <a:pt x="0" y="16250"/>
                      <a:pt x="162" y="17904"/>
                    </a:cubicBezTo>
                    <a:cubicBezTo>
                      <a:pt x="484" y="21473"/>
                      <a:pt x="1936" y="25444"/>
                      <a:pt x="6129" y="28126"/>
                    </a:cubicBezTo>
                    <a:cubicBezTo>
                      <a:pt x="9104" y="30027"/>
                      <a:pt x="12026" y="30821"/>
                      <a:pt x="14690" y="30821"/>
                    </a:cubicBezTo>
                    <a:cubicBezTo>
                      <a:pt x="17479" y="30821"/>
                      <a:pt x="19985" y="29951"/>
                      <a:pt x="21976" y="28569"/>
                    </a:cubicBezTo>
                    <a:cubicBezTo>
                      <a:pt x="24011" y="27158"/>
                      <a:pt x="25484" y="25242"/>
                      <a:pt x="26188" y="23145"/>
                    </a:cubicBezTo>
                    <a:cubicBezTo>
                      <a:pt x="26532" y="22137"/>
                      <a:pt x="26793" y="21170"/>
                      <a:pt x="26955" y="20242"/>
                    </a:cubicBezTo>
                    <a:cubicBezTo>
                      <a:pt x="27782" y="15646"/>
                      <a:pt x="26471" y="12097"/>
                      <a:pt x="23527" y="8227"/>
                    </a:cubicBezTo>
                    <a:cubicBezTo>
                      <a:pt x="20019" y="3611"/>
                      <a:pt x="16511" y="3530"/>
                      <a:pt x="16511" y="3530"/>
                    </a:cubicBezTo>
                    <a:cubicBezTo>
                      <a:pt x="16511" y="3530"/>
                      <a:pt x="14615" y="0"/>
                      <a:pt x="10210" y="0"/>
                    </a:cubicBezTo>
                    <a:close/>
                  </a:path>
                </a:pathLst>
              </a:custGeom>
              <a:solidFill>
                <a:srgbClr val="F2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454;p71">
                <a:extLst>
                  <a:ext uri="{FF2B5EF4-FFF2-40B4-BE49-F238E27FC236}">
                    <a16:creationId xmlns:a16="http://schemas.microsoft.com/office/drawing/2014/main" id="{3C194CC4-B5CD-4DAA-B117-F5A7F7E3D6F5}"/>
                  </a:ext>
                </a:extLst>
              </p:cNvPr>
              <p:cNvSpPr/>
              <p:nvPr/>
            </p:nvSpPr>
            <p:spPr>
              <a:xfrm>
                <a:off x="954350" y="3132650"/>
                <a:ext cx="694550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27782" h="30821" extrusionOk="0">
                    <a:moveTo>
                      <a:pt x="10210" y="0"/>
                    </a:moveTo>
                    <a:cubicBezTo>
                      <a:pt x="8906" y="0"/>
                      <a:pt x="7383" y="310"/>
                      <a:pt x="5624" y="1111"/>
                    </a:cubicBezTo>
                    <a:cubicBezTo>
                      <a:pt x="5624" y="1111"/>
                      <a:pt x="1331" y="2662"/>
                      <a:pt x="987" y="9960"/>
                    </a:cubicBezTo>
                    <a:cubicBezTo>
                      <a:pt x="987" y="9960"/>
                      <a:pt x="525" y="11331"/>
                      <a:pt x="262" y="13388"/>
                    </a:cubicBezTo>
                    <a:cubicBezTo>
                      <a:pt x="100" y="14678"/>
                      <a:pt x="0" y="16250"/>
                      <a:pt x="162" y="17904"/>
                    </a:cubicBezTo>
                    <a:cubicBezTo>
                      <a:pt x="484" y="21473"/>
                      <a:pt x="1936" y="25444"/>
                      <a:pt x="6129" y="28126"/>
                    </a:cubicBezTo>
                    <a:cubicBezTo>
                      <a:pt x="9104" y="30027"/>
                      <a:pt x="12026" y="30821"/>
                      <a:pt x="14690" y="30821"/>
                    </a:cubicBezTo>
                    <a:cubicBezTo>
                      <a:pt x="17479" y="30821"/>
                      <a:pt x="19985" y="29951"/>
                      <a:pt x="21976" y="28569"/>
                    </a:cubicBezTo>
                    <a:cubicBezTo>
                      <a:pt x="24011" y="27158"/>
                      <a:pt x="25484" y="25242"/>
                      <a:pt x="26188" y="23145"/>
                    </a:cubicBezTo>
                    <a:cubicBezTo>
                      <a:pt x="26532" y="22137"/>
                      <a:pt x="26793" y="21170"/>
                      <a:pt x="26955" y="20242"/>
                    </a:cubicBezTo>
                    <a:cubicBezTo>
                      <a:pt x="27782" y="15646"/>
                      <a:pt x="26471" y="12097"/>
                      <a:pt x="23527" y="8227"/>
                    </a:cubicBezTo>
                    <a:cubicBezTo>
                      <a:pt x="20019" y="3611"/>
                      <a:pt x="16511" y="3530"/>
                      <a:pt x="16511" y="3530"/>
                    </a:cubicBezTo>
                    <a:cubicBezTo>
                      <a:pt x="16511" y="3530"/>
                      <a:pt x="14615" y="0"/>
                      <a:pt x="10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455;p71">
                <a:extLst>
                  <a:ext uri="{FF2B5EF4-FFF2-40B4-BE49-F238E27FC236}">
                    <a16:creationId xmlns:a16="http://schemas.microsoft.com/office/drawing/2014/main" id="{1EF9164B-A626-4CB4-B258-1FDB78B2C71F}"/>
                  </a:ext>
                </a:extLst>
              </p:cNvPr>
              <p:cNvSpPr/>
              <p:nvPr/>
            </p:nvSpPr>
            <p:spPr>
              <a:xfrm>
                <a:off x="961875" y="3125200"/>
                <a:ext cx="687025" cy="512500"/>
              </a:xfrm>
              <a:custGeom>
                <a:avLst/>
                <a:gdLst/>
                <a:ahLst/>
                <a:cxnLst/>
                <a:rect l="l" t="t" r="r" b="b"/>
                <a:pathLst>
                  <a:path w="27481" h="20500" extrusionOk="0">
                    <a:moveTo>
                      <a:pt x="10055" y="0"/>
                    </a:moveTo>
                    <a:cubicBezTo>
                      <a:pt x="8503" y="0"/>
                      <a:pt x="6904" y="392"/>
                      <a:pt x="5425" y="1065"/>
                    </a:cubicBezTo>
                    <a:cubicBezTo>
                      <a:pt x="5425" y="1065"/>
                      <a:pt x="5041" y="1207"/>
                      <a:pt x="4457" y="1630"/>
                    </a:cubicBezTo>
                    <a:cubicBezTo>
                      <a:pt x="3186" y="2538"/>
                      <a:pt x="1049" y="4796"/>
                      <a:pt x="748" y="9774"/>
                    </a:cubicBezTo>
                    <a:lnTo>
                      <a:pt x="748" y="9895"/>
                    </a:lnTo>
                    <a:cubicBezTo>
                      <a:pt x="727" y="9936"/>
                      <a:pt x="727" y="9997"/>
                      <a:pt x="727" y="10037"/>
                    </a:cubicBezTo>
                    <a:cubicBezTo>
                      <a:pt x="707" y="10118"/>
                      <a:pt x="264" y="11508"/>
                      <a:pt x="1" y="13524"/>
                    </a:cubicBezTo>
                    <a:cubicBezTo>
                      <a:pt x="407" y="13839"/>
                      <a:pt x="880" y="14034"/>
                      <a:pt x="1376" y="14034"/>
                    </a:cubicBezTo>
                    <a:cubicBezTo>
                      <a:pt x="1422" y="14034"/>
                      <a:pt x="1468" y="14033"/>
                      <a:pt x="1514" y="14029"/>
                    </a:cubicBezTo>
                    <a:cubicBezTo>
                      <a:pt x="2361" y="13989"/>
                      <a:pt x="3086" y="13403"/>
                      <a:pt x="3751" y="12839"/>
                    </a:cubicBezTo>
                    <a:lnTo>
                      <a:pt x="3751" y="12839"/>
                    </a:lnTo>
                    <a:cubicBezTo>
                      <a:pt x="3734" y="14004"/>
                      <a:pt x="4907" y="14891"/>
                      <a:pt x="6051" y="14891"/>
                    </a:cubicBezTo>
                    <a:cubicBezTo>
                      <a:pt x="6213" y="14891"/>
                      <a:pt x="6375" y="14873"/>
                      <a:pt x="6533" y="14836"/>
                    </a:cubicBezTo>
                    <a:cubicBezTo>
                      <a:pt x="7823" y="14532"/>
                      <a:pt x="8731" y="13303"/>
                      <a:pt x="8973" y="12013"/>
                    </a:cubicBezTo>
                    <a:cubicBezTo>
                      <a:pt x="9050" y="12875"/>
                      <a:pt x="9949" y="13431"/>
                      <a:pt x="10837" y="13431"/>
                    </a:cubicBezTo>
                    <a:cubicBezTo>
                      <a:pt x="11112" y="13431"/>
                      <a:pt x="11386" y="13378"/>
                      <a:pt x="11635" y="13263"/>
                    </a:cubicBezTo>
                    <a:cubicBezTo>
                      <a:pt x="12683" y="12799"/>
                      <a:pt x="13267" y="11670"/>
                      <a:pt x="13530" y="10541"/>
                    </a:cubicBezTo>
                    <a:cubicBezTo>
                      <a:pt x="13993" y="11489"/>
                      <a:pt x="14517" y="12476"/>
                      <a:pt x="15364" y="13121"/>
                    </a:cubicBezTo>
                    <a:cubicBezTo>
                      <a:pt x="15851" y="13501"/>
                      <a:pt x="16491" y="13734"/>
                      <a:pt x="17108" y="13734"/>
                    </a:cubicBezTo>
                    <a:cubicBezTo>
                      <a:pt x="17539" y="13734"/>
                      <a:pt x="17959" y="13620"/>
                      <a:pt x="18307" y="13363"/>
                    </a:cubicBezTo>
                    <a:cubicBezTo>
                      <a:pt x="19134" y="15419"/>
                      <a:pt x="20484" y="17295"/>
                      <a:pt x="22279" y="18605"/>
                    </a:cubicBezTo>
                    <a:cubicBezTo>
                      <a:pt x="23570" y="19532"/>
                      <a:pt x="25081" y="20177"/>
                      <a:pt x="26634" y="20440"/>
                    </a:cubicBezTo>
                    <a:lnTo>
                      <a:pt x="27118" y="20500"/>
                    </a:lnTo>
                    <a:cubicBezTo>
                      <a:pt x="27481" y="18403"/>
                      <a:pt x="27420" y="16508"/>
                      <a:pt x="26957" y="14715"/>
                    </a:cubicBezTo>
                    <a:cubicBezTo>
                      <a:pt x="26412" y="12516"/>
                      <a:pt x="25263" y="10460"/>
                      <a:pt x="23629" y="8304"/>
                    </a:cubicBezTo>
                    <a:cubicBezTo>
                      <a:pt x="23408" y="8021"/>
                      <a:pt x="23186" y="7718"/>
                      <a:pt x="22944" y="7457"/>
                    </a:cubicBezTo>
                    <a:cubicBezTo>
                      <a:pt x="21452" y="5702"/>
                      <a:pt x="19517" y="4150"/>
                      <a:pt x="17280" y="3646"/>
                    </a:cubicBezTo>
                    <a:cubicBezTo>
                      <a:pt x="16917" y="3565"/>
                      <a:pt x="16654" y="3565"/>
                      <a:pt x="16393" y="3344"/>
                    </a:cubicBezTo>
                    <a:cubicBezTo>
                      <a:pt x="16210" y="3183"/>
                      <a:pt x="16089" y="2900"/>
                      <a:pt x="15928" y="2718"/>
                    </a:cubicBezTo>
                    <a:cubicBezTo>
                      <a:pt x="14387" y="798"/>
                      <a:pt x="12268" y="0"/>
                      <a:pt x="1005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56;p71">
                <a:extLst>
                  <a:ext uri="{FF2B5EF4-FFF2-40B4-BE49-F238E27FC236}">
                    <a16:creationId xmlns:a16="http://schemas.microsoft.com/office/drawing/2014/main" id="{D433C4D3-6435-4DAA-88B1-060935BA8BFB}"/>
                  </a:ext>
                </a:extLst>
              </p:cNvPr>
              <p:cNvSpPr/>
              <p:nvPr/>
            </p:nvSpPr>
            <p:spPr>
              <a:xfrm>
                <a:off x="989100" y="3239450"/>
                <a:ext cx="8825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054" extrusionOk="0">
                    <a:moveTo>
                      <a:pt x="1709" y="0"/>
                    </a:moveTo>
                    <a:cubicBezTo>
                      <a:pt x="1645" y="0"/>
                      <a:pt x="1583" y="12"/>
                      <a:pt x="1514" y="24"/>
                    </a:cubicBezTo>
                    <a:cubicBezTo>
                      <a:pt x="1170" y="124"/>
                      <a:pt x="888" y="427"/>
                      <a:pt x="828" y="790"/>
                    </a:cubicBezTo>
                    <a:cubicBezTo>
                      <a:pt x="807" y="608"/>
                      <a:pt x="726" y="387"/>
                      <a:pt x="546" y="366"/>
                    </a:cubicBezTo>
                    <a:cubicBezTo>
                      <a:pt x="538" y="365"/>
                      <a:pt x="530" y="365"/>
                      <a:pt x="522" y="365"/>
                    </a:cubicBezTo>
                    <a:cubicBezTo>
                      <a:pt x="353" y="365"/>
                      <a:pt x="240" y="556"/>
                      <a:pt x="183" y="729"/>
                    </a:cubicBezTo>
                    <a:cubicBezTo>
                      <a:pt x="62" y="1153"/>
                      <a:pt x="1" y="1758"/>
                      <a:pt x="323" y="2121"/>
                    </a:cubicBezTo>
                    <a:cubicBezTo>
                      <a:pt x="626" y="2463"/>
                      <a:pt x="1030" y="2846"/>
                      <a:pt x="1493" y="2987"/>
                    </a:cubicBezTo>
                    <a:cubicBezTo>
                      <a:pt x="1670" y="3034"/>
                      <a:pt x="1861" y="3054"/>
                      <a:pt x="2054" y="3054"/>
                    </a:cubicBezTo>
                    <a:cubicBezTo>
                      <a:pt x="2190" y="3054"/>
                      <a:pt x="2327" y="3044"/>
                      <a:pt x="2460" y="3027"/>
                    </a:cubicBezTo>
                    <a:cubicBezTo>
                      <a:pt x="2662" y="3027"/>
                      <a:pt x="2863" y="3008"/>
                      <a:pt x="3065" y="2927"/>
                    </a:cubicBezTo>
                    <a:cubicBezTo>
                      <a:pt x="3247" y="2846"/>
                      <a:pt x="3428" y="2705"/>
                      <a:pt x="3489" y="2524"/>
                    </a:cubicBezTo>
                    <a:cubicBezTo>
                      <a:pt x="3530" y="2422"/>
                      <a:pt x="3530" y="2322"/>
                      <a:pt x="3489" y="2242"/>
                    </a:cubicBezTo>
                    <a:cubicBezTo>
                      <a:pt x="3409" y="2059"/>
                      <a:pt x="3167" y="2019"/>
                      <a:pt x="2965" y="2019"/>
                    </a:cubicBezTo>
                    <a:cubicBezTo>
                      <a:pt x="3247" y="1817"/>
                      <a:pt x="3288" y="1334"/>
                      <a:pt x="3025" y="1113"/>
                    </a:cubicBezTo>
                    <a:cubicBezTo>
                      <a:pt x="2926" y="1021"/>
                      <a:pt x="2795" y="978"/>
                      <a:pt x="2662" y="978"/>
                    </a:cubicBezTo>
                    <a:cubicBezTo>
                      <a:pt x="2443" y="978"/>
                      <a:pt x="2219" y="1093"/>
                      <a:pt x="2118" y="1293"/>
                    </a:cubicBezTo>
                    <a:cubicBezTo>
                      <a:pt x="2199" y="1051"/>
                      <a:pt x="2280" y="809"/>
                      <a:pt x="2259" y="568"/>
                    </a:cubicBezTo>
                    <a:cubicBezTo>
                      <a:pt x="2218" y="326"/>
                      <a:pt x="2078" y="84"/>
                      <a:pt x="1855" y="24"/>
                    </a:cubicBezTo>
                    <a:cubicBezTo>
                      <a:pt x="1804" y="7"/>
                      <a:pt x="1756" y="0"/>
                      <a:pt x="1709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457;p71">
                <a:extLst>
                  <a:ext uri="{FF2B5EF4-FFF2-40B4-BE49-F238E27FC236}">
                    <a16:creationId xmlns:a16="http://schemas.microsoft.com/office/drawing/2014/main" id="{CF69E248-01AF-49EF-88CE-8F3E376B85DE}"/>
                  </a:ext>
                </a:extLst>
              </p:cNvPr>
              <p:cNvSpPr/>
              <p:nvPr/>
            </p:nvSpPr>
            <p:spPr>
              <a:xfrm>
                <a:off x="875725" y="3308050"/>
                <a:ext cx="18900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7560" h="2522" extrusionOk="0">
                    <a:moveTo>
                      <a:pt x="4758" y="1"/>
                    </a:moveTo>
                    <a:lnTo>
                      <a:pt x="4616" y="41"/>
                    </a:lnTo>
                    <a:cubicBezTo>
                      <a:pt x="4616" y="41"/>
                      <a:pt x="383" y="1291"/>
                      <a:pt x="181" y="1775"/>
                    </a:cubicBezTo>
                    <a:cubicBezTo>
                      <a:pt x="0" y="2259"/>
                      <a:pt x="7560" y="2522"/>
                      <a:pt x="7560" y="2522"/>
                    </a:cubicBezTo>
                    <a:lnTo>
                      <a:pt x="4758" y="1"/>
                    </a:ln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458;p71">
                <a:extLst>
                  <a:ext uri="{FF2B5EF4-FFF2-40B4-BE49-F238E27FC236}">
                    <a16:creationId xmlns:a16="http://schemas.microsoft.com/office/drawing/2014/main" id="{3A9610E5-CF53-4379-93BB-33FB3068CDFD}"/>
                  </a:ext>
                </a:extLst>
              </p:cNvPr>
              <p:cNvSpPr/>
              <p:nvPr/>
            </p:nvSpPr>
            <p:spPr>
              <a:xfrm>
                <a:off x="969475" y="3286400"/>
                <a:ext cx="13912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4202" extrusionOk="0">
                    <a:moveTo>
                      <a:pt x="1350" y="1"/>
                    </a:moveTo>
                    <a:cubicBezTo>
                      <a:pt x="1089" y="1"/>
                      <a:pt x="807" y="60"/>
                      <a:pt x="584" y="202"/>
                    </a:cubicBezTo>
                    <a:cubicBezTo>
                      <a:pt x="463" y="302"/>
                      <a:pt x="342" y="423"/>
                      <a:pt x="282" y="565"/>
                    </a:cubicBezTo>
                    <a:cubicBezTo>
                      <a:pt x="0" y="1251"/>
                      <a:pt x="624" y="1654"/>
                      <a:pt x="1149" y="1896"/>
                    </a:cubicBezTo>
                    <a:cubicBezTo>
                      <a:pt x="2258" y="2420"/>
                      <a:pt x="3307" y="3025"/>
                      <a:pt x="4253" y="3831"/>
                    </a:cubicBezTo>
                    <a:cubicBezTo>
                      <a:pt x="4406" y="3967"/>
                      <a:pt x="4601" y="4201"/>
                      <a:pt x="4839" y="4201"/>
                    </a:cubicBezTo>
                    <a:cubicBezTo>
                      <a:pt x="4884" y="4201"/>
                      <a:pt x="4931" y="4193"/>
                      <a:pt x="4979" y="4173"/>
                    </a:cubicBezTo>
                    <a:cubicBezTo>
                      <a:pt x="5565" y="3931"/>
                      <a:pt x="4898" y="2864"/>
                      <a:pt x="4677" y="2560"/>
                    </a:cubicBezTo>
                    <a:cubicBezTo>
                      <a:pt x="4315" y="1996"/>
                      <a:pt x="3810" y="1533"/>
                      <a:pt x="3307" y="1089"/>
                    </a:cubicBezTo>
                    <a:cubicBezTo>
                      <a:pt x="2761" y="625"/>
                      <a:pt x="2097" y="60"/>
                      <a:pt x="135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459;p71">
                <a:extLst>
                  <a:ext uri="{FF2B5EF4-FFF2-40B4-BE49-F238E27FC236}">
                    <a16:creationId xmlns:a16="http://schemas.microsoft.com/office/drawing/2014/main" id="{4F68C0FF-334F-499A-89C8-200D39B5C2FB}"/>
                  </a:ext>
                </a:extLst>
              </p:cNvPr>
              <p:cNvSpPr/>
              <p:nvPr/>
            </p:nvSpPr>
            <p:spPr>
              <a:xfrm>
                <a:off x="1264300" y="3317100"/>
                <a:ext cx="546375" cy="625550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25022" extrusionOk="0">
                    <a:moveTo>
                      <a:pt x="3856" y="1"/>
                    </a:moveTo>
                    <a:cubicBezTo>
                      <a:pt x="3672" y="1"/>
                      <a:pt x="3488" y="20"/>
                      <a:pt x="3307" y="63"/>
                    </a:cubicBezTo>
                    <a:cubicBezTo>
                      <a:pt x="2944" y="144"/>
                      <a:pt x="2602" y="365"/>
                      <a:pt x="2360" y="647"/>
                    </a:cubicBezTo>
                    <a:cubicBezTo>
                      <a:pt x="2057" y="1010"/>
                      <a:pt x="2158" y="1373"/>
                      <a:pt x="1976" y="1716"/>
                    </a:cubicBezTo>
                    <a:cubicBezTo>
                      <a:pt x="1796" y="2039"/>
                      <a:pt x="1533" y="1958"/>
                      <a:pt x="1191" y="2098"/>
                    </a:cubicBezTo>
                    <a:cubicBezTo>
                      <a:pt x="788" y="2240"/>
                      <a:pt x="465" y="2563"/>
                      <a:pt x="283" y="2945"/>
                    </a:cubicBezTo>
                    <a:cubicBezTo>
                      <a:pt x="0" y="3571"/>
                      <a:pt x="102" y="4297"/>
                      <a:pt x="404" y="4902"/>
                    </a:cubicBezTo>
                    <a:cubicBezTo>
                      <a:pt x="686" y="5506"/>
                      <a:pt x="1150" y="6031"/>
                      <a:pt x="1594" y="6555"/>
                    </a:cubicBezTo>
                    <a:cubicBezTo>
                      <a:pt x="1796" y="6776"/>
                      <a:pt x="1997" y="6998"/>
                      <a:pt x="2199" y="7240"/>
                    </a:cubicBezTo>
                    <a:cubicBezTo>
                      <a:pt x="2742" y="7845"/>
                      <a:pt x="3287" y="8469"/>
                      <a:pt x="3831" y="9074"/>
                    </a:cubicBezTo>
                    <a:cubicBezTo>
                      <a:pt x="3973" y="9256"/>
                      <a:pt x="4134" y="9418"/>
                      <a:pt x="4275" y="9598"/>
                    </a:cubicBezTo>
                    <a:cubicBezTo>
                      <a:pt x="9134" y="15103"/>
                      <a:pt x="14094" y="20627"/>
                      <a:pt x="20242" y="24678"/>
                    </a:cubicBezTo>
                    <a:cubicBezTo>
                      <a:pt x="20465" y="24820"/>
                      <a:pt x="20747" y="24961"/>
                      <a:pt x="21008" y="25001"/>
                    </a:cubicBezTo>
                    <a:cubicBezTo>
                      <a:pt x="21069" y="25022"/>
                      <a:pt x="21150" y="25022"/>
                      <a:pt x="21210" y="25022"/>
                    </a:cubicBezTo>
                    <a:cubicBezTo>
                      <a:pt x="21331" y="25022"/>
                      <a:pt x="21452" y="24982"/>
                      <a:pt x="21553" y="24920"/>
                    </a:cubicBezTo>
                    <a:lnTo>
                      <a:pt x="21613" y="24861"/>
                    </a:lnTo>
                    <a:cubicBezTo>
                      <a:pt x="21634" y="24840"/>
                      <a:pt x="21674" y="24820"/>
                      <a:pt x="21674" y="24780"/>
                    </a:cubicBezTo>
                    <a:cubicBezTo>
                      <a:pt x="21755" y="24699"/>
                      <a:pt x="21795" y="24578"/>
                      <a:pt x="21814" y="24477"/>
                    </a:cubicBezTo>
                    <a:cubicBezTo>
                      <a:pt x="21835" y="24396"/>
                      <a:pt x="21835" y="24316"/>
                      <a:pt x="21835" y="24216"/>
                    </a:cubicBezTo>
                    <a:cubicBezTo>
                      <a:pt x="21855" y="24195"/>
                      <a:pt x="21855" y="24154"/>
                      <a:pt x="21855" y="24135"/>
                    </a:cubicBezTo>
                    <a:cubicBezTo>
                      <a:pt x="21855" y="23853"/>
                      <a:pt x="21855" y="23590"/>
                      <a:pt x="21835" y="23328"/>
                    </a:cubicBezTo>
                    <a:lnTo>
                      <a:pt x="21835" y="23025"/>
                    </a:lnTo>
                    <a:cubicBezTo>
                      <a:pt x="21795" y="22482"/>
                      <a:pt x="21714" y="21937"/>
                      <a:pt x="21613" y="21412"/>
                    </a:cubicBezTo>
                    <a:cubicBezTo>
                      <a:pt x="21573" y="21170"/>
                      <a:pt x="21532" y="20950"/>
                      <a:pt x="21473" y="20708"/>
                    </a:cubicBezTo>
                    <a:cubicBezTo>
                      <a:pt x="21311" y="20001"/>
                      <a:pt x="21110" y="19296"/>
                      <a:pt x="20887" y="18590"/>
                    </a:cubicBezTo>
                    <a:cubicBezTo>
                      <a:pt x="20626" y="17804"/>
                      <a:pt x="20344" y="17038"/>
                      <a:pt x="20040" y="16272"/>
                    </a:cubicBezTo>
                    <a:cubicBezTo>
                      <a:pt x="19860" y="15788"/>
                      <a:pt x="19658" y="15324"/>
                      <a:pt x="19456" y="14861"/>
                    </a:cubicBezTo>
                    <a:cubicBezTo>
                      <a:pt x="18368" y="12401"/>
                      <a:pt x="16997" y="10082"/>
                      <a:pt x="15323" y="7966"/>
                    </a:cubicBezTo>
                    <a:cubicBezTo>
                      <a:pt x="15263" y="7905"/>
                      <a:pt x="15223" y="7824"/>
                      <a:pt x="15161" y="7764"/>
                    </a:cubicBezTo>
                    <a:cubicBezTo>
                      <a:pt x="14618" y="7079"/>
                      <a:pt x="14032" y="6434"/>
                      <a:pt x="13428" y="5829"/>
                    </a:cubicBezTo>
                    <a:cubicBezTo>
                      <a:pt x="13428" y="5808"/>
                      <a:pt x="13428" y="5808"/>
                      <a:pt x="13408" y="5808"/>
                    </a:cubicBezTo>
                    <a:cubicBezTo>
                      <a:pt x="11250" y="3611"/>
                      <a:pt x="8691" y="1776"/>
                      <a:pt x="5847" y="526"/>
                    </a:cubicBezTo>
                    <a:cubicBezTo>
                      <a:pt x="5214" y="257"/>
                      <a:pt x="4530" y="1"/>
                      <a:pt x="3856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460;p71">
                <a:extLst>
                  <a:ext uri="{FF2B5EF4-FFF2-40B4-BE49-F238E27FC236}">
                    <a16:creationId xmlns:a16="http://schemas.microsoft.com/office/drawing/2014/main" id="{37515FAD-B939-4D26-9A93-105C34DA4108}"/>
                  </a:ext>
                </a:extLst>
              </p:cNvPr>
              <p:cNvSpPr/>
              <p:nvPr/>
            </p:nvSpPr>
            <p:spPr>
              <a:xfrm>
                <a:off x="1323300" y="3363175"/>
                <a:ext cx="3210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12842" h="5941" extrusionOk="0">
                    <a:moveTo>
                      <a:pt x="2148" y="0"/>
                    </a:moveTo>
                    <a:cubicBezTo>
                      <a:pt x="1350" y="0"/>
                      <a:pt x="653" y="152"/>
                      <a:pt x="60" y="457"/>
                    </a:cubicBezTo>
                    <a:cubicBezTo>
                      <a:pt x="0" y="478"/>
                      <a:pt x="0" y="538"/>
                      <a:pt x="19" y="578"/>
                    </a:cubicBezTo>
                    <a:cubicBezTo>
                      <a:pt x="35" y="607"/>
                      <a:pt x="71" y="627"/>
                      <a:pt x="105" y="627"/>
                    </a:cubicBezTo>
                    <a:cubicBezTo>
                      <a:pt x="117" y="627"/>
                      <a:pt x="130" y="624"/>
                      <a:pt x="140" y="618"/>
                    </a:cubicBezTo>
                    <a:cubicBezTo>
                      <a:pt x="700" y="334"/>
                      <a:pt x="1371" y="192"/>
                      <a:pt x="2138" y="192"/>
                    </a:cubicBezTo>
                    <a:cubicBezTo>
                      <a:pt x="3222" y="192"/>
                      <a:pt x="4498" y="476"/>
                      <a:pt x="5927" y="1043"/>
                    </a:cubicBezTo>
                    <a:cubicBezTo>
                      <a:pt x="8527" y="2051"/>
                      <a:pt x="10927" y="3784"/>
                      <a:pt x="12661" y="5900"/>
                    </a:cubicBezTo>
                    <a:cubicBezTo>
                      <a:pt x="12680" y="5921"/>
                      <a:pt x="12701" y="5941"/>
                      <a:pt x="12742" y="5941"/>
                    </a:cubicBezTo>
                    <a:cubicBezTo>
                      <a:pt x="12761" y="5941"/>
                      <a:pt x="12782" y="5921"/>
                      <a:pt x="12801" y="5921"/>
                    </a:cubicBezTo>
                    <a:cubicBezTo>
                      <a:pt x="12842" y="5881"/>
                      <a:pt x="12842" y="5820"/>
                      <a:pt x="12801" y="5780"/>
                    </a:cubicBezTo>
                    <a:cubicBezTo>
                      <a:pt x="11048" y="3642"/>
                      <a:pt x="8629" y="1889"/>
                      <a:pt x="6008" y="860"/>
                    </a:cubicBezTo>
                    <a:cubicBezTo>
                      <a:pt x="4536" y="288"/>
                      <a:pt x="3246" y="0"/>
                      <a:pt x="214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461;p71">
                <a:extLst>
                  <a:ext uri="{FF2B5EF4-FFF2-40B4-BE49-F238E27FC236}">
                    <a16:creationId xmlns:a16="http://schemas.microsoft.com/office/drawing/2014/main" id="{4859DC0B-7302-42B3-B73D-603758331448}"/>
                  </a:ext>
                </a:extLst>
              </p:cNvPr>
              <p:cNvSpPr/>
              <p:nvPr/>
            </p:nvSpPr>
            <p:spPr>
              <a:xfrm>
                <a:off x="1318725" y="3458725"/>
                <a:ext cx="287850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5426" extrusionOk="0">
                    <a:moveTo>
                      <a:pt x="11020" y="0"/>
                    </a:moveTo>
                    <a:cubicBezTo>
                      <a:pt x="11002" y="0"/>
                      <a:pt x="10984" y="7"/>
                      <a:pt x="10968" y="22"/>
                    </a:cubicBezTo>
                    <a:cubicBezTo>
                      <a:pt x="10928" y="43"/>
                      <a:pt x="10909" y="103"/>
                      <a:pt x="10949" y="143"/>
                    </a:cubicBezTo>
                    <a:cubicBezTo>
                      <a:pt x="11110" y="366"/>
                      <a:pt x="11170" y="648"/>
                      <a:pt x="11210" y="930"/>
                    </a:cubicBezTo>
                    <a:cubicBezTo>
                      <a:pt x="11272" y="1232"/>
                      <a:pt x="11312" y="1554"/>
                      <a:pt x="11191" y="1817"/>
                    </a:cubicBezTo>
                    <a:cubicBezTo>
                      <a:pt x="10989" y="2220"/>
                      <a:pt x="10505" y="2320"/>
                      <a:pt x="10304" y="2361"/>
                    </a:cubicBezTo>
                    <a:cubicBezTo>
                      <a:pt x="10202" y="2375"/>
                      <a:pt x="10100" y="2381"/>
                      <a:pt x="9996" y="2381"/>
                    </a:cubicBezTo>
                    <a:cubicBezTo>
                      <a:pt x="9197" y="2381"/>
                      <a:pt x="8370" y="1978"/>
                      <a:pt x="7925" y="1353"/>
                    </a:cubicBezTo>
                    <a:cubicBezTo>
                      <a:pt x="7900" y="1328"/>
                      <a:pt x="7867" y="1311"/>
                      <a:pt x="7837" y="1311"/>
                    </a:cubicBezTo>
                    <a:cubicBezTo>
                      <a:pt x="7817" y="1311"/>
                      <a:pt x="7798" y="1318"/>
                      <a:pt x="7783" y="1333"/>
                    </a:cubicBezTo>
                    <a:cubicBezTo>
                      <a:pt x="7743" y="1353"/>
                      <a:pt x="7743" y="1414"/>
                      <a:pt x="7764" y="1454"/>
                    </a:cubicBezTo>
                    <a:cubicBezTo>
                      <a:pt x="8105" y="1958"/>
                      <a:pt x="8388" y="2482"/>
                      <a:pt x="8589" y="3046"/>
                    </a:cubicBezTo>
                    <a:cubicBezTo>
                      <a:pt x="8670" y="3288"/>
                      <a:pt x="8751" y="3551"/>
                      <a:pt x="8670" y="3772"/>
                    </a:cubicBezTo>
                    <a:cubicBezTo>
                      <a:pt x="8589" y="4035"/>
                      <a:pt x="8347" y="4216"/>
                      <a:pt x="8025" y="4277"/>
                    </a:cubicBezTo>
                    <a:cubicBezTo>
                      <a:pt x="7969" y="4284"/>
                      <a:pt x="7913" y="4288"/>
                      <a:pt x="7857" y="4288"/>
                    </a:cubicBezTo>
                    <a:cubicBezTo>
                      <a:pt x="7607" y="4288"/>
                      <a:pt x="7352" y="4222"/>
                      <a:pt x="7138" y="4156"/>
                    </a:cubicBezTo>
                    <a:cubicBezTo>
                      <a:pt x="6210" y="3833"/>
                      <a:pt x="5385" y="3288"/>
                      <a:pt x="4820" y="2603"/>
                    </a:cubicBezTo>
                    <a:cubicBezTo>
                      <a:pt x="4699" y="2462"/>
                      <a:pt x="4598" y="2301"/>
                      <a:pt x="4477" y="2159"/>
                    </a:cubicBezTo>
                    <a:cubicBezTo>
                      <a:pt x="4465" y="2136"/>
                      <a:pt x="4440" y="2126"/>
                      <a:pt x="4413" y="2126"/>
                    </a:cubicBezTo>
                    <a:cubicBezTo>
                      <a:pt x="4393" y="2126"/>
                      <a:pt x="4372" y="2131"/>
                      <a:pt x="4356" y="2140"/>
                    </a:cubicBezTo>
                    <a:cubicBezTo>
                      <a:pt x="4315" y="2180"/>
                      <a:pt x="4296" y="2240"/>
                      <a:pt x="4336" y="2280"/>
                    </a:cubicBezTo>
                    <a:cubicBezTo>
                      <a:pt x="4436" y="2422"/>
                      <a:pt x="4538" y="2583"/>
                      <a:pt x="4659" y="2724"/>
                    </a:cubicBezTo>
                    <a:cubicBezTo>
                      <a:pt x="4941" y="3107"/>
                      <a:pt x="5183" y="3530"/>
                      <a:pt x="5385" y="3954"/>
                    </a:cubicBezTo>
                    <a:cubicBezTo>
                      <a:pt x="5465" y="4156"/>
                      <a:pt x="5565" y="4377"/>
                      <a:pt x="5565" y="4619"/>
                    </a:cubicBezTo>
                    <a:cubicBezTo>
                      <a:pt x="5586" y="4861"/>
                      <a:pt x="5485" y="5083"/>
                      <a:pt x="5304" y="5164"/>
                    </a:cubicBezTo>
                    <a:cubicBezTo>
                      <a:pt x="5223" y="5224"/>
                      <a:pt x="5102" y="5245"/>
                      <a:pt x="4941" y="5245"/>
                    </a:cubicBezTo>
                    <a:cubicBezTo>
                      <a:pt x="4538" y="5245"/>
                      <a:pt x="4114" y="5043"/>
                      <a:pt x="3812" y="4882"/>
                    </a:cubicBezTo>
                    <a:cubicBezTo>
                      <a:pt x="2541" y="4196"/>
                      <a:pt x="1352" y="3107"/>
                      <a:pt x="183" y="1535"/>
                    </a:cubicBezTo>
                    <a:cubicBezTo>
                      <a:pt x="171" y="1511"/>
                      <a:pt x="145" y="1501"/>
                      <a:pt x="117" y="1501"/>
                    </a:cubicBezTo>
                    <a:cubicBezTo>
                      <a:pt x="98" y="1501"/>
                      <a:pt x="79" y="1506"/>
                      <a:pt x="62" y="1514"/>
                    </a:cubicBezTo>
                    <a:cubicBezTo>
                      <a:pt x="22" y="1554"/>
                      <a:pt x="1" y="1616"/>
                      <a:pt x="41" y="1656"/>
                    </a:cubicBezTo>
                    <a:cubicBezTo>
                      <a:pt x="1210" y="3248"/>
                      <a:pt x="2420" y="4357"/>
                      <a:pt x="3731" y="5043"/>
                    </a:cubicBezTo>
                    <a:cubicBezTo>
                      <a:pt x="4054" y="5224"/>
                      <a:pt x="4477" y="5425"/>
                      <a:pt x="4941" y="5425"/>
                    </a:cubicBezTo>
                    <a:lnTo>
                      <a:pt x="4981" y="5425"/>
                    </a:lnTo>
                    <a:cubicBezTo>
                      <a:pt x="5143" y="5425"/>
                      <a:pt x="5283" y="5406"/>
                      <a:pt x="5404" y="5325"/>
                    </a:cubicBezTo>
                    <a:cubicBezTo>
                      <a:pt x="5627" y="5204"/>
                      <a:pt x="5767" y="4922"/>
                      <a:pt x="5767" y="4619"/>
                    </a:cubicBezTo>
                    <a:cubicBezTo>
                      <a:pt x="5747" y="4336"/>
                      <a:pt x="5646" y="4095"/>
                      <a:pt x="5546" y="3874"/>
                    </a:cubicBezTo>
                    <a:cubicBezTo>
                      <a:pt x="5465" y="3672"/>
                      <a:pt x="5364" y="3490"/>
                      <a:pt x="5264" y="3309"/>
                    </a:cubicBezTo>
                    <a:lnTo>
                      <a:pt x="5264" y="3309"/>
                    </a:lnTo>
                    <a:cubicBezTo>
                      <a:pt x="5767" y="3753"/>
                      <a:pt x="6393" y="4095"/>
                      <a:pt x="7078" y="4317"/>
                    </a:cubicBezTo>
                    <a:cubicBezTo>
                      <a:pt x="7301" y="4396"/>
                      <a:pt x="7561" y="4476"/>
                      <a:pt x="7839" y="4476"/>
                    </a:cubicBezTo>
                    <a:cubicBezTo>
                      <a:pt x="7913" y="4476"/>
                      <a:pt x="7989" y="4470"/>
                      <a:pt x="8065" y="4457"/>
                    </a:cubicBezTo>
                    <a:cubicBezTo>
                      <a:pt x="8449" y="4398"/>
                      <a:pt x="8751" y="4156"/>
                      <a:pt x="8852" y="3833"/>
                    </a:cubicBezTo>
                    <a:cubicBezTo>
                      <a:pt x="8952" y="3551"/>
                      <a:pt x="8872" y="3248"/>
                      <a:pt x="8772" y="2987"/>
                    </a:cubicBezTo>
                    <a:cubicBezTo>
                      <a:pt x="8651" y="2664"/>
                      <a:pt x="8509" y="2341"/>
                      <a:pt x="8347" y="2038"/>
                    </a:cubicBezTo>
                    <a:lnTo>
                      <a:pt x="8347" y="2038"/>
                    </a:lnTo>
                    <a:cubicBezTo>
                      <a:pt x="8816" y="2373"/>
                      <a:pt x="9395" y="2568"/>
                      <a:pt x="9970" y="2568"/>
                    </a:cubicBezTo>
                    <a:cubicBezTo>
                      <a:pt x="10088" y="2568"/>
                      <a:pt x="10206" y="2560"/>
                      <a:pt x="10323" y="2543"/>
                    </a:cubicBezTo>
                    <a:cubicBezTo>
                      <a:pt x="10828" y="2482"/>
                      <a:pt x="11191" y="2240"/>
                      <a:pt x="11352" y="1898"/>
                    </a:cubicBezTo>
                    <a:cubicBezTo>
                      <a:pt x="11513" y="1595"/>
                      <a:pt x="11452" y="1232"/>
                      <a:pt x="11393" y="890"/>
                    </a:cubicBezTo>
                    <a:cubicBezTo>
                      <a:pt x="11352" y="608"/>
                      <a:pt x="11272" y="285"/>
                      <a:pt x="11089" y="43"/>
                    </a:cubicBezTo>
                    <a:cubicBezTo>
                      <a:pt x="11077" y="18"/>
                      <a:pt x="11049" y="0"/>
                      <a:pt x="1102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462;p71">
                <a:extLst>
                  <a:ext uri="{FF2B5EF4-FFF2-40B4-BE49-F238E27FC236}">
                    <a16:creationId xmlns:a16="http://schemas.microsoft.com/office/drawing/2014/main" id="{496C0579-2314-4577-928E-40C08E5ACF17}"/>
                  </a:ext>
                </a:extLst>
              </p:cNvPr>
              <p:cNvSpPr/>
              <p:nvPr/>
            </p:nvSpPr>
            <p:spPr>
              <a:xfrm>
                <a:off x="1439700" y="3589825"/>
                <a:ext cx="355375" cy="352825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14113" extrusionOk="0">
                    <a:moveTo>
                      <a:pt x="102" y="1"/>
                    </a:moveTo>
                    <a:cubicBezTo>
                      <a:pt x="81" y="1"/>
                      <a:pt x="62" y="1"/>
                      <a:pt x="41" y="20"/>
                    </a:cubicBezTo>
                    <a:cubicBezTo>
                      <a:pt x="0" y="60"/>
                      <a:pt x="0" y="121"/>
                      <a:pt x="41" y="162"/>
                    </a:cubicBezTo>
                    <a:lnTo>
                      <a:pt x="62" y="181"/>
                    </a:lnTo>
                    <a:lnTo>
                      <a:pt x="13992" y="14092"/>
                    </a:lnTo>
                    <a:cubicBezTo>
                      <a:pt x="14053" y="14113"/>
                      <a:pt x="14134" y="14113"/>
                      <a:pt x="14194" y="14113"/>
                    </a:cubicBezTo>
                    <a:cubicBezTo>
                      <a:pt x="14215" y="14073"/>
                      <a:pt x="14194" y="14032"/>
                      <a:pt x="14174" y="14011"/>
                    </a:cubicBezTo>
                    <a:lnTo>
                      <a:pt x="323" y="162"/>
                    </a:lnTo>
                    <a:lnTo>
                      <a:pt x="183" y="20"/>
                    </a:lnTo>
                    <a:cubicBezTo>
                      <a:pt x="162" y="1"/>
                      <a:pt x="142" y="1"/>
                      <a:pt x="10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463;p71">
                <a:extLst>
                  <a:ext uri="{FF2B5EF4-FFF2-40B4-BE49-F238E27FC236}">
                    <a16:creationId xmlns:a16="http://schemas.microsoft.com/office/drawing/2014/main" id="{91F17E54-D074-4CD9-A908-FA49E59C8D49}"/>
                  </a:ext>
                </a:extLst>
              </p:cNvPr>
              <p:cNvSpPr/>
              <p:nvPr/>
            </p:nvSpPr>
            <p:spPr>
              <a:xfrm>
                <a:off x="1446750" y="3537650"/>
                <a:ext cx="359425" cy="40247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6099" extrusionOk="0">
                    <a:moveTo>
                      <a:pt x="112" y="1"/>
                    </a:moveTo>
                    <a:cubicBezTo>
                      <a:pt x="87" y="1"/>
                      <a:pt x="61" y="11"/>
                      <a:pt x="41" y="31"/>
                    </a:cubicBezTo>
                    <a:cubicBezTo>
                      <a:pt x="1" y="50"/>
                      <a:pt x="1" y="112"/>
                      <a:pt x="41" y="152"/>
                    </a:cubicBezTo>
                    <a:lnTo>
                      <a:pt x="283" y="434"/>
                    </a:lnTo>
                    <a:lnTo>
                      <a:pt x="14255" y="16098"/>
                    </a:lnTo>
                    <a:lnTo>
                      <a:pt x="14315" y="16039"/>
                    </a:lnTo>
                    <a:cubicBezTo>
                      <a:pt x="14336" y="16018"/>
                      <a:pt x="14376" y="15998"/>
                      <a:pt x="14376" y="15958"/>
                    </a:cubicBezTo>
                    <a:lnTo>
                      <a:pt x="586" y="494"/>
                    </a:lnTo>
                    <a:lnTo>
                      <a:pt x="183" y="31"/>
                    </a:lnTo>
                    <a:cubicBezTo>
                      <a:pt x="163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464;p71">
                <a:extLst>
                  <a:ext uri="{FF2B5EF4-FFF2-40B4-BE49-F238E27FC236}">
                    <a16:creationId xmlns:a16="http://schemas.microsoft.com/office/drawing/2014/main" id="{BA9B8822-6913-4CB1-9DC0-10E49CA8F8B0}"/>
                  </a:ext>
                </a:extLst>
              </p:cNvPr>
              <p:cNvSpPr/>
              <p:nvPr/>
            </p:nvSpPr>
            <p:spPr>
              <a:xfrm>
                <a:off x="1531425" y="3559025"/>
                <a:ext cx="278775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11151" h="14800" extrusionOk="0">
                    <a:moveTo>
                      <a:pt x="114" y="1"/>
                    </a:moveTo>
                    <a:cubicBezTo>
                      <a:pt x="96" y="1"/>
                      <a:pt x="78" y="7"/>
                      <a:pt x="62" y="23"/>
                    </a:cubicBezTo>
                    <a:cubicBezTo>
                      <a:pt x="22" y="63"/>
                      <a:pt x="1" y="104"/>
                      <a:pt x="41" y="163"/>
                    </a:cubicBezTo>
                    <a:lnTo>
                      <a:pt x="81" y="204"/>
                    </a:lnTo>
                    <a:lnTo>
                      <a:pt x="11089" y="14780"/>
                    </a:lnTo>
                    <a:cubicBezTo>
                      <a:pt x="11110" y="14780"/>
                      <a:pt x="11110" y="14800"/>
                      <a:pt x="11129" y="14800"/>
                    </a:cubicBezTo>
                    <a:lnTo>
                      <a:pt x="11150" y="14539"/>
                    </a:lnTo>
                    <a:lnTo>
                      <a:pt x="202" y="63"/>
                    </a:lnTo>
                    <a:lnTo>
                      <a:pt x="183" y="42"/>
                    </a:lnTo>
                    <a:cubicBezTo>
                      <a:pt x="170" y="17"/>
                      <a:pt x="143" y="1"/>
                      <a:pt x="11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465;p71">
                <a:extLst>
                  <a:ext uri="{FF2B5EF4-FFF2-40B4-BE49-F238E27FC236}">
                    <a16:creationId xmlns:a16="http://schemas.microsoft.com/office/drawing/2014/main" id="{9C5BA95A-5EDA-43E5-B60E-5639383381D9}"/>
                  </a:ext>
                </a:extLst>
              </p:cNvPr>
              <p:cNvSpPr/>
              <p:nvPr/>
            </p:nvSpPr>
            <p:spPr>
              <a:xfrm>
                <a:off x="1526400" y="3507825"/>
                <a:ext cx="283800" cy="392500"/>
              </a:xfrm>
              <a:custGeom>
                <a:avLst/>
                <a:gdLst/>
                <a:ahLst/>
                <a:cxnLst/>
                <a:rect l="l" t="t" r="r" b="b"/>
                <a:pathLst>
                  <a:path w="11352" h="15700" extrusionOk="0">
                    <a:moveTo>
                      <a:pt x="98" y="1"/>
                    </a:moveTo>
                    <a:cubicBezTo>
                      <a:pt x="78" y="1"/>
                      <a:pt x="57" y="6"/>
                      <a:pt x="40" y="14"/>
                    </a:cubicBezTo>
                    <a:cubicBezTo>
                      <a:pt x="0" y="55"/>
                      <a:pt x="0" y="114"/>
                      <a:pt x="21" y="155"/>
                    </a:cubicBezTo>
                    <a:cubicBezTo>
                      <a:pt x="40" y="155"/>
                      <a:pt x="81" y="216"/>
                      <a:pt x="161" y="297"/>
                    </a:cubicBezTo>
                    <a:cubicBezTo>
                      <a:pt x="1231" y="1506"/>
                      <a:pt x="8911" y="10154"/>
                      <a:pt x="11250" y="15638"/>
                    </a:cubicBezTo>
                    <a:cubicBezTo>
                      <a:pt x="11250" y="15679"/>
                      <a:pt x="11290" y="15699"/>
                      <a:pt x="11330" y="15699"/>
                    </a:cubicBezTo>
                    <a:lnTo>
                      <a:pt x="11351" y="15699"/>
                    </a:lnTo>
                    <a:lnTo>
                      <a:pt x="11351" y="15396"/>
                    </a:lnTo>
                    <a:cubicBezTo>
                      <a:pt x="8992" y="10054"/>
                      <a:pt x="1836" y="1889"/>
                      <a:pt x="403" y="297"/>
                    </a:cubicBezTo>
                    <a:cubicBezTo>
                      <a:pt x="263" y="135"/>
                      <a:pt x="182" y="34"/>
                      <a:pt x="161" y="34"/>
                    </a:cubicBezTo>
                    <a:cubicBezTo>
                      <a:pt x="150" y="10"/>
                      <a:pt x="125" y="1"/>
                      <a:pt x="9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466;p71">
                <a:extLst>
                  <a:ext uri="{FF2B5EF4-FFF2-40B4-BE49-F238E27FC236}">
                    <a16:creationId xmlns:a16="http://schemas.microsoft.com/office/drawing/2014/main" id="{6770EF50-2A66-4D6E-874D-F4F092B9D996}"/>
                  </a:ext>
                </a:extLst>
              </p:cNvPr>
              <p:cNvSpPr/>
              <p:nvPr/>
            </p:nvSpPr>
            <p:spPr>
              <a:xfrm>
                <a:off x="1588400" y="3513950"/>
                <a:ext cx="216225" cy="33847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13539" extrusionOk="0">
                    <a:moveTo>
                      <a:pt x="111" y="1"/>
                    </a:moveTo>
                    <a:cubicBezTo>
                      <a:pt x="86" y="1"/>
                      <a:pt x="61" y="11"/>
                      <a:pt x="41" y="31"/>
                    </a:cubicBezTo>
                    <a:cubicBezTo>
                      <a:pt x="1" y="71"/>
                      <a:pt x="1" y="132"/>
                      <a:pt x="41" y="152"/>
                    </a:cubicBezTo>
                    <a:lnTo>
                      <a:pt x="41" y="192"/>
                    </a:lnTo>
                    <a:cubicBezTo>
                      <a:pt x="444" y="657"/>
                      <a:pt x="6754" y="8076"/>
                      <a:pt x="8528" y="13479"/>
                    </a:cubicBezTo>
                    <a:cubicBezTo>
                      <a:pt x="8549" y="13519"/>
                      <a:pt x="8589" y="13538"/>
                      <a:pt x="8630" y="13538"/>
                    </a:cubicBezTo>
                    <a:lnTo>
                      <a:pt x="8649" y="13538"/>
                    </a:lnTo>
                    <a:cubicBezTo>
                      <a:pt x="8609" y="13296"/>
                      <a:pt x="8568" y="13076"/>
                      <a:pt x="8509" y="12834"/>
                    </a:cubicBezTo>
                    <a:cubicBezTo>
                      <a:pt x="6512" y="7551"/>
                      <a:pt x="767" y="737"/>
                      <a:pt x="222" y="92"/>
                    </a:cubicBezTo>
                    <a:cubicBezTo>
                      <a:pt x="202" y="52"/>
                      <a:pt x="181" y="52"/>
                      <a:pt x="181" y="31"/>
                    </a:cubicBezTo>
                    <a:cubicBezTo>
                      <a:pt x="161" y="11"/>
                      <a:pt x="136" y="1"/>
                      <a:pt x="11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467;p71">
                <a:extLst>
                  <a:ext uri="{FF2B5EF4-FFF2-40B4-BE49-F238E27FC236}">
                    <a16:creationId xmlns:a16="http://schemas.microsoft.com/office/drawing/2014/main" id="{476675E8-DB37-4C66-A967-01FAFEC7B941}"/>
                  </a:ext>
                </a:extLst>
              </p:cNvPr>
              <p:cNvSpPr/>
              <p:nvPr/>
            </p:nvSpPr>
            <p:spPr>
              <a:xfrm>
                <a:off x="1602000" y="3490825"/>
                <a:ext cx="163325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9324" extrusionOk="0">
                    <a:moveTo>
                      <a:pt x="90" y="0"/>
                    </a:moveTo>
                    <a:cubicBezTo>
                      <a:pt x="69" y="0"/>
                      <a:pt x="55" y="15"/>
                      <a:pt x="41" y="28"/>
                    </a:cubicBezTo>
                    <a:cubicBezTo>
                      <a:pt x="0" y="69"/>
                      <a:pt x="0" y="130"/>
                      <a:pt x="41" y="170"/>
                    </a:cubicBezTo>
                    <a:lnTo>
                      <a:pt x="121" y="251"/>
                    </a:lnTo>
                    <a:cubicBezTo>
                      <a:pt x="666" y="794"/>
                      <a:pt x="3871" y="4122"/>
                      <a:pt x="6452" y="9262"/>
                    </a:cubicBezTo>
                    <a:cubicBezTo>
                      <a:pt x="6473" y="9302"/>
                      <a:pt x="6492" y="9323"/>
                      <a:pt x="6532" y="9323"/>
                    </a:cubicBezTo>
                    <a:cubicBezTo>
                      <a:pt x="6352" y="8839"/>
                      <a:pt x="6150" y="8375"/>
                      <a:pt x="5948" y="7912"/>
                    </a:cubicBezTo>
                    <a:cubicBezTo>
                      <a:pt x="3247" y="3033"/>
                      <a:pt x="202" y="49"/>
                      <a:pt x="162" y="28"/>
                    </a:cubicBezTo>
                    <a:cubicBezTo>
                      <a:pt x="162" y="9"/>
                      <a:pt x="142" y="9"/>
                      <a:pt x="121" y="9"/>
                    </a:cubicBezTo>
                    <a:cubicBezTo>
                      <a:pt x="109" y="3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468;p71">
                <a:extLst>
                  <a:ext uri="{FF2B5EF4-FFF2-40B4-BE49-F238E27FC236}">
                    <a16:creationId xmlns:a16="http://schemas.microsoft.com/office/drawing/2014/main" id="{5BA9CAC7-9727-44A0-B0A4-C4274552A831}"/>
                  </a:ext>
                </a:extLst>
              </p:cNvPr>
              <p:cNvSpPr/>
              <p:nvPr/>
            </p:nvSpPr>
            <p:spPr>
              <a:xfrm>
                <a:off x="1121675" y="3276800"/>
                <a:ext cx="78650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146" extrusionOk="0">
                    <a:moveTo>
                      <a:pt x="1573" y="1"/>
                    </a:moveTo>
                    <a:cubicBezTo>
                      <a:pt x="706" y="1"/>
                      <a:pt x="1" y="707"/>
                      <a:pt x="1" y="1573"/>
                    </a:cubicBezTo>
                    <a:cubicBezTo>
                      <a:pt x="1" y="2461"/>
                      <a:pt x="706" y="3146"/>
                      <a:pt x="1573" y="3146"/>
                    </a:cubicBezTo>
                    <a:cubicBezTo>
                      <a:pt x="2439" y="3146"/>
                      <a:pt x="3146" y="2461"/>
                      <a:pt x="3146" y="1573"/>
                    </a:cubicBezTo>
                    <a:cubicBezTo>
                      <a:pt x="3146" y="707"/>
                      <a:pt x="2439" y="1"/>
                      <a:pt x="157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469;p71">
                <a:extLst>
                  <a:ext uri="{FF2B5EF4-FFF2-40B4-BE49-F238E27FC236}">
                    <a16:creationId xmlns:a16="http://schemas.microsoft.com/office/drawing/2014/main" id="{75C7F0B7-F953-4DB9-B952-B5602112D637}"/>
                  </a:ext>
                </a:extLst>
              </p:cNvPr>
              <p:cNvSpPr/>
              <p:nvPr/>
            </p:nvSpPr>
            <p:spPr>
              <a:xfrm>
                <a:off x="1262050" y="3208100"/>
                <a:ext cx="133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4" extrusionOk="0">
                    <a:moveTo>
                      <a:pt x="131" y="0"/>
                    </a:moveTo>
                    <a:cubicBezTo>
                      <a:pt x="38" y="0"/>
                      <a:pt x="0" y="121"/>
                      <a:pt x="71" y="209"/>
                    </a:cubicBezTo>
                    <a:cubicBezTo>
                      <a:pt x="111" y="289"/>
                      <a:pt x="232" y="370"/>
                      <a:pt x="332" y="410"/>
                    </a:cubicBezTo>
                    <a:cubicBezTo>
                      <a:pt x="356" y="422"/>
                      <a:pt x="392" y="434"/>
                      <a:pt x="426" y="434"/>
                    </a:cubicBezTo>
                    <a:cubicBezTo>
                      <a:pt x="452" y="434"/>
                      <a:pt x="476" y="427"/>
                      <a:pt x="494" y="410"/>
                    </a:cubicBezTo>
                    <a:cubicBezTo>
                      <a:pt x="515" y="370"/>
                      <a:pt x="534" y="330"/>
                      <a:pt x="515" y="289"/>
                    </a:cubicBezTo>
                    <a:cubicBezTo>
                      <a:pt x="515" y="249"/>
                      <a:pt x="494" y="209"/>
                      <a:pt x="453" y="168"/>
                    </a:cubicBezTo>
                    <a:cubicBezTo>
                      <a:pt x="394" y="88"/>
                      <a:pt x="292" y="28"/>
                      <a:pt x="171" y="7"/>
                    </a:cubicBezTo>
                    <a:cubicBezTo>
                      <a:pt x="157" y="2"/>
                      <a:pt x="143" y="0"/>
                      <a:pt x="131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470;p71">
                <a:extLst>
                  <a:ext uri="{FF2B5EF4-FFF2-40B4-BE49-F238E27FC236}">
                    <a16:creationId xmlns:a16="http://schemas.microsoft.com/office/drawing/2014/main" id="{6C8BEF5D-11BD-44B0-93E5-4F1F78C29C5A}"/>
                  </a:ext>
                </a:extLst>
              </p:cNvPr>
              <p:cNvSpPr/>
              <p:nvPr/>
            </p:nvSpPr>
            <p:spPr>
              <a:xfrm>
                <a:off x="1261425" y="3187550"/>
                <a:ext cx="1350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47" extrusionOk="0">
                    <a:moveTo>
                      <a:pt x="150" y="1"/>
                    </a:moveTo>
                    <a:cubicBezTo>
                      <a:pt x="47" y="1"/>
                      <a:pt x="1" y="111"/>
                      <a:pt x="75" y="205"/>
                    </a:cubicBezTo>
                    <a:cubicBezTo>
                      <a:pt x="115" y="305"/>
                      <a:pt x="236" y="386"/>
                      <a:pt x="338" y="426"/>
                    </a:cubicBezTo>
                    <a:cubicBezTo>
                      <a:pt x="358" y="436"/>
                      <a:pt x="388" y="446"/>
                      <a:pt x="419" y="446"/>
                    </a:cubicBezTo>
                    <a:cubicBezTo>
                      <a:pt x="449" y="446"/>
                      <a:pt x="479" y="436"/>
                      <a:pt x="499" y="406"/>
                    </a:cubicBezTo>
                    <a:cubicBezTo>
                      <a:pt x="519" y="386"/>
                      <a:pt x="540" y="326"/>
                      <a:pt x="519" y="286"/>
                    </a:cubicBezTo>
                    <a:cubicBezTo>
                      <a:pt x="519" y="245"/>
                      <a:pt x="499" y="224"/>
                      <a:pt x="459" y="184"/>
                    </a:cubicBezTo>
                    <a:cubicBezTo>
                      <a:pt x="398" y="103"/>
                      <a:pt x="298" y="44"/>
                      <a:pt x="177" y="3"/>
                    </a:cubicBezTo>
                    <a:cubicBezTo>
                      <a:pt x="167" y="2"/>
                      <a:pt x="158" y="1"/>
                      <a:pt x="150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71;p71">
                <a:extLst>
                  <a:ext uri="{FF2B5EF4-FFF2-40B4-BE49-F238E27FC236}">
                    <a16:creationId xmlns:a16="http://schemas.microsoft.com/office/drawing/2014/main" id="{6B552681-139F-42FF-867F-81625013D544}"/>
                  </a:ext>
                </a:extLst>
              </p:cNvPr>
              <p:cNvSpPr/>
              <p:nvPr/>
            </p:nvSpPr>
            <p:spPr>
              <a:xfrm>
                <a:off x="1279050" y="3181500"/>
                <a:ext cx="1350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37" extrusionOk="0">
                    <a:moveTo>
                      <a:pt x="150" y="1"/>
                    </a:moveTo>
                    <a:cubicBezTo>
                      <a:pt x="47" y="1"/>
                      <a:pt x="1" y="111"/>
                      <a:pt x="56" y="205"/>
                    </a:cubicBezTo>
                    <a:cubicBezTo>
                      <a:pt x="117" y="286"/>
                      <a:pt x="238" y="366"/>
                      <a:pt x="338" y="407"/>
                    </a:cubicBezTo>
                    <a:cubicBezTo>
                      <a:pt x="358" y="427"/>
                      <a:pt x="388" y="437"/>
                      <a:pt x="419" y="437"/>
                    </a:cubicBezTo>
                    <a:cubicBezTo>
                      <a:pt x="449" y="437"/>
                      <a:pt x="479" y="427"/>
                      <a:pt x="499" y="407"/>
                    </a:cubicBezTo>
                    <a:cubicBezTo>
                      <a:pt x="520" y="366"/>
                      <a:pt x="539" y="326"/>
                      <a:pt x="520" y="286"/>
                    </a:cubicBezTo>
                    <a:cubicBezTo>
                      <a:pt x="520" y="245"/>
                      <a:pt x="499" y="205"/>
                      <a:pt x="459" y="184"/>
                    </a:cubicBezTo>
                    <a:cubicBezTo>
                      <a:pt x="399" y="84"/>
                      <a:pt x="298" y="23"/>
                      <a:pt x="177" y="3"/>
                    </a:cubicBezTo>
                    <a:cubicBezTo>
                      <a:pt x="167" y="2"/>
                      <a:pt x="158" y="1"/>
                      <a:pt x="150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472;p71">
                <a:extLst>
                  <a:ext uri="{FF2B5EF4-FFF2-40B4-BE49-F238E27FC236}">
                    <a16:creationId xmlns:a16="http://schemas.microsoft.com/office/drawing/2014/main" id="{A15D7948-1B82-4DBB-9CD1-91EDE81D6829}"/>
                  </a:ext>
                </a:extLst>
              </p:cNvPr>
              <p:cNvSpPr/>
              <p:nvPr/>
            </p:nvSpPr>
            <p:spPr>
              <a:xfrm>
                <a:off x="1298700" y="3194625"/>
                <a:ext cx="1300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39" extrusionOk="0">
                    <a:moveTo>
                      <a:pt x="147" y="0"/>
                    </a:moveTo>
                    <a:cubicBezTo>
                      <a:pt x="30" y="0"/>
                      <a:pt x="0" y="110"/>
                      <a:pt x="57" y="204"/>
                    </a:cubicBezTo>
                    <a:cubicBezTo>
                      <a:pt x="116" y="304"/>
                      <a:pt x="218" y="385"/>
                      <a:pt x="318" y="425"/>
                    </a:cubicBezTo>
                    <a:cubicBezTo>
                      <a:pt x="344" y="434"/>
                      <a:pt x="369" y="439"/>
                      <a:pt x="393" y="439"/>
                    </a:cubicBezTo>
                    <a:cubicBezTo>
                      <a:pt x="426" y="439"/>
                      <a:pt x="456" y="429"/>
                      <a:pt x="479" y="406"/>
                    </a:cubicBezTo>
                    <a:cubicBezTo>
                      <a:pt x="520" y="365"/>
                      <a:pt x="520" y="325"/>
                      <a:pt x="520" y="285"/>
                    </a:cubicBezTo>
                    <a:cubicBezTo>
                      <a:pt x="500" y="244"/>
                      <a:pt x="479" y="204"/>
                      <a:pt x="460" y="183"/>
                    </a:cubicBezTo>
                    <a:cubicBezTo>
                      <a:pt x="379" y="83"/>
                      <a:pt x="278" y="22"/>
                      <a:pt x="178" y="3"/>
                    </a:cubicBezTo>
                    <a:cubicBezTo>
                      <a:pt x="167" y="1"/>
                      <a:pt x="156" y="0"/>
                      <a:pt x="147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473;p71">
                <a:extLst>
                  <a:ext uri="{FF2B5EF4-FFF2-40B4-BE49-F238E27FC236}">
                    <a16:creationId xmlns:a16="http://schemas.microsoft.com/office/drawing/2014/main" id="{14306D22-F4B2-4AD4-A059-42E75E6392E1}"/>
                  </a:ext>
                </a:extLst>
              </p:cNvPr>
              <p:cNvSpPr/>
              <p:nvPr/>
            </p:nvSpPr>
            <p:spPr>
              <a:xfrm>
                <a:off x="1281125" y="3202550"/>
                <a:ext cx="129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35" extrusionOk="0">
                    <a:moveTo>
                      <a:pt x="133" y="1"/>
                    </a:moveTo>
                    <a:cubicBezTo>
                      <a:pt x="41" y="1"/>
                      <a:pt x="1" y="120"/>
                      <a:pt x="53" y="210"/>
                    </a:cubicBezTo>
                    <a:cubicBezTo>
                      <a:pt x="115" y="290"/>
                      <a:pt x="236" y="371"/>
                      <a:pt x="316" y="411"/>
                    </a:cubicBezTo>
                    <a:cubicBezTo>
                      <a:pt x="351" y="423"/>
                      <a:pt x="393" y="434"/>
                      <a:pt x="429" y="434"/>
                    </a:cubicBezTo>
                    <a:cubicBezTo>
                      <a:pt x="456" y="434"/>
                      <a:pt x="480" y="428"/>
                      <a:pt x="497" y="411"/>
                    </a:cubicBezTo>
                    <a:cubicBezTo>
                      <a:pt x="518" y="371"/>
                      <a:pt x="518" y="331"/>
                      <a:pt x="518" y="290"/>
                    </a:cubicBezTo>
                    <a:cubicBezTo>
                      <a:pt x="518" y="250"/>
                      <a:pt x="477" y="210"/>
                      <a:pt x="456" y="169"/>
                    </a:cubicBezTo>
                    <a:cubicBezTo>
                      <a:pt x="376" y="89"/>
                      <a:pt x="276" y="27"/>
                      <a:pt x="174" y="8"/>
                    </a:cubicBezTo>
                    <a:cubicBezTo>
                      <a:pt x="160" y="3"/>
                      <a:pt x="146" y="1"/>
                      <a:pt x="133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474;p71">
                <a:extLst>
                  <a:ext uri="{FF2B5EF4-FFF2-40B4-BE49-F238E27FC236}">
                    <a16:creationId xmlns:a16="http://schemas.microsoft.com/office/drawing/2014/main" id="{A5784DF0-D151-4F3F-B8B5-D08217757771}"/>
                  </a:ext>
                </a:extLst>
              </p:cNvPr>
              <p:cNvSpPr/>
              <p:nvPr/>
            </p:nvSpPr>
            <p:spPr>
              <a:xfrm>
                <a:off x="1097325" y="3764500"/>
                <a:ext cx="329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95" extrusionOk="0">
                    <a:moveTo>
                      <a:pt x="371" y="1"/>
                    </a:moveTo>
                    <a:cubicBezTo>
                      <a:pt x="106" y="1"/>
                      <a:pt x="0" y="273"/>
                      <a:pt x="147" y="513"/>
                    </a:cubicBezTo>
                    <a:cubicBezTo>
                      <a:pt x="289" y="755"/>
                      <a:pt x="591" y="936"/>
                      <a:pt x="813" y="1037"/>
                    </a:cubicBezTo>
                    <a:cubicBezTo>
                      <a:pt x="887" y="1069"/>
                      <a:pt x="967" y="1095"/>
                      <a:pt x="1043" y="1095"/>
                    </a:cubicBezTo>
                    <a:cubicBezTo>
                      <a:pt x="1112" y="1095"/>
                      <a:pt x="1179" y="1074"/>
                      <a:pt x="1236" y="1016"/>
                    </a:cubicBezTo>
                    <a:cubicBezTo>
                      <a:pt x="1297" y="936"/>
                      <a:pt x="1317" y="815"/>
                      <a:pt x="1297" y="715"/>
                    </a:cubicBezTo>
                    <a:cubicBezTo>
                      <a:pt x="1276" y="613"/>
                      <a:pt x="1217" y="533"/>
                      <a:pt x="1155" y="452"/>
                    </a:cubicBezTo>
                    <a:cubicBezTo>
                      <a:pt x="954" y="231"/>
                      <a:pt x="712" y="70"/>
                      <a:pt x="451" y="8"/>
                    </a:cubicBezTo>
                    <a:cubicBezTo>
                      <a:pt x="423" y="3"/>
                      <a:pt x="396" y="1"/>
                      <a:pt x="371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475;p71">
                <a:extLst>
                  <a:ext uri="{FF2B5EF4-FFF2-40B4-BE49-F238E27FC236}">
                    <a16:creationId xmlns:a16="http://schemas.microsoft.com/office/drawing/2014/main" id="{10AEE3FA-0D7F-4E43-928B-88E5B30219FC}"/>
                  </a:ext>
                </a:extLst>
              </p:cNvPr>
              <p:cNvSpPr/>
              <p:nvPr/>
            </p:nvSpPr>
            <p:spPr>
              <a:xfrm>
                <a:off x="1096375" y="3713975"/>
                <a:ext cx="32400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091" extrusionOk="0">
                    <a:moveTo>
                      <a:pt x="337" y="1"/>
                    </a:moveTo>
                    <a:cubicBezTo>
                      <a:pt x="99" y="1"/>
                      <a:pt x="1" y="283"/>
                      <a:pt x="145" y="518"/>
                    </a:cubicBezTo>
                    <a:cubicBezTo>
                      <a:pt x="287" y="739"/>
                      <a:pt x="569" y="941"/>
                      <a:pt x="790" y="1042"/>
                    </a:cubicBezTo>
                    <a:cubicBezTo>
                      <a:pt x="857" y="1071"/>
                      <a:pt x="933" y="1090"/>
                      <a:pt x="1005" y="1090"/>
                    </a:cubicBezTo>
                    <a:cubicBezTo>
                      <a:pt x="1085" y="1090"/>
                      <a:pt x="1161" y="1066"/>
                      <a:pt x="1214" y="1002"/>
                    </a:cubicBezTo>
                    <a:cubicBezTo>
                      <a:pt x="1274" y="941"/>
                      <a:pt x="1295" y="820"/>
                      <a:pt x="1274" y="720"/>
                    </a:cubicBezTo>
                    <a:cubicBezTo>
                      <a:pt x="1255" y="599"/>
                      <a:pt x="1193" y="518"/>
                      <a:pt x="1134" y="438"/>
                    </a:cubicBezTo>
                    <a:cubicBezTo>
                      <a:pt x="951" y="215"/>
                      <a:pt x="690" y="75"/>
                      <a:pt x="427" y="13"/>
                    </a:cubicBezTo>
                    <a:cubicBezTo>
                      <a:pt x="395" y="5"/>
                      <a:pt x="365" y="1"/>
                      <a:pt x="337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476;p71">
                <a:extLst>
                  <a:ext uri="{FF2B5EF4-FFF2-40B4-BE49-F238E27FC236}">
                    <a16:creationId xmlns:a16="http://schemas.microsoft.com/office/drawing/2014/main" id="{5E4F4C77-819E-4BB8-9C95-449F287C464A}"/>
                  </a:ext>
                </a:extLst>
              </p:cNvPr>
              <p:cNvSpPr/>
              <p:nvPr/>
            </p:nvSpPr>
            <p:spPr>
              <a:xfrm>
                <a:off x="1140250" y="3698375"/>
                <a:ext cx="323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089" extrusionOk="0">
                    <a:moveTo>
                      <a:pt x="336" y="1"/>
                    </a:moveTo>
                    <a:cubicBezTo>
                      <a:pt x="97" y="1"/>
                      <a:pt x="1" y="283"/>
                      <a:pt x="145" y="516"/>
                    </a:cubicBezTo>
                    <a:cubicBezTo>
                      <a:pt x="285" y="739"/>
                      <a:pt x="567" y="941"/>
                      <a:pt x="790" y="1041"/>
                    </a:cubicBezTo>
                    <a:cubicBezTo>
                      <a:pt x="856" y="1069"/>
                      <a:pt x="931" y="1089"/>
                      <a:pt x="1003" y="1089"/>
                    </a:cubicBezTo>
                    <a:cubicBezTo>
                      <a:pt x="1084" y="1089"/>
                      <a:pt x="1160" y="1064"/>
                      <a:pt x="1213" y="1000"/>
                    </a:cubicBezTo>
                    <a:cubicBezTo>
                      <a:pt x="1274" y="941"/>
                      <a:pt x="1293" y="820"/>
                      <a:pt x="1274" y="718"/>
                    </a:cubicBezTo>
                    <a:cubicBezTo>
                      <a:pt x="1253" y="618"/>
                      <a:pt x="1193" y="516"/>
                      <a:pt x="1132" y="436"/>
                    </a:cubicBezTo>
                    <a:cubicBezTo>
                      <a:pt x="951" y="234"/>
                      <a:pt x="688" y="73"/>
                      <a:pt x="427" y="13"/>
                    </a:cubicBezTo>
                    <a:cubicBezTo>
                      <a:pt x="395" y="5"/>
                      <a:pt x="364" y="1"/>
                      <a:pt x="336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477;p71">
                <a:extLst>
                  <a:ext uri="{FF2B5EF4-FFF2-40B4-BE49-F238E27FC236}">
                    <a16:creationId xmlns:a16="http://schemas.microsoft.com/office/drawing/2014/main" id="{0B4F76E3-DD76-4170-ACA1-40F1F7046B52}"/>
                  </a:ext>
                </a:extLst>
              </p:cNvPr>
              <p:cNvSpPr/>
              <p:nvPr/>
            </p:nvSpPr>
            <p:spPr>
              <a:xfrm>
                <a:off x="1188125" y="3731125"/>
                <a:ext cx="3285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90" extrusionOk="0">
                    <a:moveTo>
                      <a:pt x="336" y="0"/>
                    </a:moveTo>
                    <a:cubicBezTo>
                      <a:pt x="98" y="0"/>
                      <a:pt x="0" y="283"/>
                      <a:pt x="144" y="518"/>
                    </a:cubicBezTo>
                    <a:cubicBezTo>
                      <a:pt x="286" y="739"/>
                      <a:pt x="568" y="940"/>
                      <a:pt x="789" y="1042"/>
                    </a:cubicBezTo>
                    <a:cubicBezTo>
                      <a:pt x="857" y="1070"/>
                      <a:pt x="932" y="1090"/>
                      <a:pt x="1004" y="1090"/>
                    </a:cubicBezTo>
                    <a:cubicBezTo>
                      <a:pt x="1085" y="1090"/>
                      <a:pt x="1160" y="1065"/>
                      <a:pt x="1214" y="1002"/>
                    </a:cubicBezTo>
                    <a:cubicBezTo>
                      <a:pt x="1294" y="940"/>
                      <a:pt x="1314" y="819"/>
                      <a:pt x="1273" y="719"/>
                    </a:cubicBezTo>
                    <a:cubicBezTo>
                      <a:pt x="1254" y="618"/>
                      <a:pt x="1193" y="518"/>
                      <a:pt x="1133" y="437"/>
                    </a:cubicBezTo>
                    <a:cubicBezTo>
                      <a:pt x="951" y="235"/>
                      <a:pt x="709" y="74"/>
                      <a:pt x="427" y="13"/>
                    </a:cubicBezTo>
                    <a:cubicBezTo>
                      <a:pt x="394" y="4"/>
                      <a:pt x="364" y="0"/>
                      <a:pt x="336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478;p71">
                <a:extLst>
                  <a:ext uri="{FF2B5EF4-FFF2-40B4-BE49-F238E27FC236}">
                    <a16:creationId xmlns:a16="http://schemas.microsoft.com/office/drawing/2014/main" id="{2A4D966C-ED92-43EC-B632-26ED8E322385}"/>
                  </a:ext>
                </a:extLst>
              </p:cNvPr>
              <p:cNvSpPr/>
              <p:nvPr/>
            </p:nvSpPr>
            <p:spPr>
              <a:xfrm>
                <a:off x="1144700" y="3750900"/>
                <a:ext cx="329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85" extrusionOk="0">
                    <a:moveTo>
                      <a:pt x="354" y="1"/>
                    </a:moveTo>
                    <a:cubicBezTo>
                      <a:pt x="105" y="1"/>
                      <a:pt x="0" y="274"/>
                      <a:pt x="147" y="512"/>
                    </a:cubicBezTo>
                    <a:cubicBezTo>
                      <a:pt x="289" y="735"/>
                      <a:pt x="591" y="936"/>
                      <a:pt x="814" y="1036"/>
                    </a:cubicBezTo>
                    <a:cubicBezTo>
                      <a:pt x="871" y="1065"/>
                      <a:pt x="941" y="1085"/>
                      <a:pt x="1012" y="1085"/>
                    </a:cubicBezTo>
                    <a:cubicBezTo>
                      <a:pt x="1091" y="1085"/>
                      <a:pt x="1172" y="1060"/>
                      <a:pt x="1236" y="996"/>
                    </a:cubicBezTo>
                    <a:cubicBezTo>
                      <a:pt x="1297" y="936"/>
                      <a:pt x="1317" y="815"/>
                      <a:pt x="1297" y="714"/>
                    </a:cubicBezTo>
                    <a:cubicBezTo>
                      <a:pt x="1276" y="614"/>
                      <a:pt x="1217" y="512"/>
                      <a:pt x="1136" y="452"/>
                    </a:cubicBezTo>
                    <a:cubicBezTo>
                      <a:pt x="954" y="230"/>
                      <a:pt x="712" y="69"/>
                      <a:pt x="430" y="9"/>
                    </a:cubicBezTo>
                    <a:cubicBezTo>
                      <a:pt x="403" y="4"/>
                      <a:pt x="378" y="1"/>
                      <a:pt x="354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479;p71">
                <a:extLst>
                  <a:ext uri="{FF2B5EF4-FFF2-40B4-BE49-F238E27FC236}">
                    <a16:creationId xmlns:a16="http://schemas.microsoft.com/office/drawing/2014/main" id="{9F43B0D9-4B21-4590-BDFA-875B724AE156}"/>
                  </a:ext>
                </a:extLst>
              </p:cNvPr>
              <p:cNvSpPr/>
              <p:nvPr/>
            </p:nvSpPr>
            <p:spPr>
              <a:xfrm>
                <a:off x="1041050" y="3532225"/>
                <a:ext cx="18800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990" extrusionOk="0">
                    <a:moveTo>
                      <a:pt x="7323" y="0"/>
                    </a:moveTo>
                    <a:cubicBezTo>
                      <a:pt x="7314" y="0"/>
                      <a:pt x="7306" y="2"/>
                      <a:pt x="7298" y="6"/>
                    </a:cubicBezTo>
                    <a:cubicBezTo>
                      <a:pt x="7258" y="26"/>
                      <a:pt x="7218" y="87"/>
                      <a:pt x="7237" y="127"/>
                    </a:cubicBezTo>
                    <a:cubicBezTo>
                      <a:pt x="7318" y="329"/>
                      <a:pt x="7318" y="590"/>
                      <a:pt x="7218" y="792"/>
                    </a:cubicBezTo>
                    <a:cubicBezTo>
                      <a:pt x="7116" y="1014"/>
                      <a:pt x="6935" y="1195"/>
                      <a:pt x="6734" y="1276"/>
                    </a:cubicBezTo>
                    <a:cubicBezTo>
                      <a:pt x="6625" y="1319"/>
                      <a:pt x="6499" y="1339"/>
                      <a:pt x="6353" y="1339"/>
                    </a:cubicBezTo>
                    <a:cubicBezTo>
                      <a:pt x="6227" y="1339"/>
                      <a:pt x="6085" y="1324"/>
                      <a:pt x="5927" y="1296"/>
                    </a:cubicBezTo>
                    <a:lnTo>
                      <a:pt x="5866" y="1276"/>
                    </a:lnTo>
                    <a:cubicBezTo>
                      <a:pt x="5584" y="1235"/>
                      <a:pt x="5261" y="1176"/>
                      <a:pt x="5161" y="953"/>
                    </a:cubicBezTo>
                    <a:lnTo>
                      <a:pt x="5161" y="934"/>
                    </a:lnTo>
                    <a:cubicBezTo>
                      <a:pt x="5146" y="904"/>
                      <a:pt x="5110" y="885"/>
                      <a:pt x="5076" y="885"/>
                    </a:cubicBezTo>
                    <a:cubicBezTo>
                      <a:pt x="5063" y="885"/>
                      <a:pt x="5051" y="888"/>
                      <a:pt x="5040" y="893"/>
                    </a:cubicBezTo>
                    <a:cubicBezTo>
                      <a:pt x="4979" y="913"/>
                      <a:pt x="4960" y="953"/>
                      <a:pt x="4979" y="1014"/>
                    </a:cubicBezTo>
                    <a:lnTo>
                      <a:pt x="4979" y="1034"/>
                    </a:lnTo>
                    <a:cubicBezTo>
                      <a:pt x="5161" y="1477"/>
                      <a:pt x="4979" y="2042"/>
                      <a:pt x="4576" y="2305"/>
                    </a:cubicBezTo>
                    <a:cubicBezTo>
                      <a:pt x="4414" y="2409"/>
                      <a:pt x="4223" y="2459"/>
                      <a:pt x="4031" y="2459"/>
                    </a:cubicBezTo>
                    <a:cubicBezTo>
                      <a:pt x="3743" y="2459"/>
                      <a:pt x="3451" y="2348"/>
                      <a:pt x="3245" y="2143"/>
                    </a:cubicBezTo>
                    <a:cubicBezTo>
                      <a:pt x="3043" y="1921"/>
                      <a:pt x="2863" y="1619"/>
                      <a:pt x="2782" y="1316"/>
                    </a:cubicBezTo>
                    <a:cubicBezTo>
                      <a:pt x="2782" y="1283"/>
                      <a:pt x="2742" y="1250"/>
                      <a:pt x="2705" y="1250"/>
                    </a:cubicBezTo>
                    <a:cubicBezTo>
                      <a:pt x="2697" y="1250"/>
                      <a:pt x="2688" y="1252"/>
                      <a:pt x="2681" y="1256"/>
                    </a:cubicBezTo>
                    <a:cubicBezTo>
                      <a:pt x="2621" y="1256"/>
                      <a:pt x="2600" y="1296"/>
                      <a:pt x="2600" y="1356"/>
                    </a:cubicBezTo>
                    <a:cubicBezTo>
                      <a:pt x="2661" y="1800"/>
                      <a:pt x="2479" y="2264"/>
                      <a:pt x="2156" y="2546"/>
                    </a:cubicBezTo>
                    <a:cubicBezTo>
                      <a:pt x="1950" y="2716"/>
                      <a:pt x="1693" y="2806"/>
                      <a:pt x="1437" y="2806"/>
                    </a:cubicBezTo>
                    <a:cubicBezTo>
                      <a:pt x="1268" y="2806"/>
                      <a:pt x="1099" y="2767"/>
                      <a:pt x="947" y="2687"/>
                    </a:cubicBezTo>
                    <a:cubicBezTo>
                      <a:pt x="645" y="2546"/>
                      <a:pt x="423" y="2243"/>
                      <a:pt x="302" y="1880"/>
                    </a:cubicBezTo>
                    <a:cubicBezTo>
                      <a:pt x="202" y="1579"/>
                      <a:pt x="181" y="1235"/>
                      <a:pt x="221" y="792"/>
                    </a:cubicBezTo>
                    <a:cubicBezTo>
                      <a:pt x="221" y="732"/>
                      <a:pt x="181" y="692"/>
                      <a:pt x="140" y="692"/>
                    </a:cubicBezTo>
                    <a:cubicBezTo>
                      <a:pt x="81" y="692"/>
                      <a:pt x="40" y="732"/>
                      <a:pt x="40" y="772"/>
                    </a:cubicBezTo>
                    <a:cubicBezTo>
                      <a:pt x="0" y="1235"/>
                      <a:pt x="19" y="1619"/>
                      <a:pt x="121" y="1942"/>
                    </a:cubicBezTo>
                    <a:cubicBezTo>
                      <a:pt x="261" y="2364"/>
                      <a:pt x="524" y="2687"/>
                      <a:pt x="866" y="2869"/>
                    </a:cubicBezTo>
                    <a:cubicBezTo>
                      <a:pt x="1027" y="2950"/>
                      <a:pt x="1229" y="2990"/>
                      <a:pt x="1411" y="2990"/>
                    </a:cubicBezTo>
                    <a:cubicBezTo>
                      <a:pt x="1734" y="2990"/>
                      <a:pt x="2035" y="2888"/>
                      <a:pt x="2277" y="2687"/>
                    </a:cubicBezTo>
                    <a:cubicBezTo>
                      <a:pt x="2540" y="2466"/>
                      <a:pt x="2721" y="2143"/>
                      <a:pt x="2782" y="1800"/>
                    </a:cubicBezTo>
                    <a:cubicBezTo>
                      <a:pt x="2863" y="1982"/>
                      <a:pt x="2984" y="2143"/>
                      <a:pt x="3105" y="2264"/>
                    </a:cubicBezTo>
                    <a:cubicBezTo>
                      <a:pt x="3345" y="2516"/>
                      <a:pt x="3687" y="2647"/>
                      <a:pt x="4030" y="2647"/>
                    </a:cubicBezTo>
                    <a:cubicBezTo>
                      <a:pt x="4261" y="2647"/>
                      <a:pt x="4494" y="2587"/>
                      <a:pt x="4697" y="2466"/>
                    </a:cubicBezTo>
                    <a:cubicBezTo>
                      <a:pt x="5081" y="2203"/>
                      <a:pt x="5282" y="1740"/>
                      <a:pt x="5242" y="1296"/>
                    </a:cubicBezTo>
                    <a:lnTo>
                      <a:pt x="5242" y="1296"/>
                    </a:lnTo>
                    <a:cubicBezTo>
                      <a:pt x="5422" y="1396"/>
                      <a:pt x="5645" y="1437"/>
                      <a:pt x="5826" y="1458"/>
                    </a:cubicBezTo>
                    <a:lnTo>
                      <a:pt x="5887" y="1477"/>
                    </a:lnTo>
                    <a:cubicBezTo>
                      <a:pt x="6023" y="1500"/>
                      <a:pt x="6196" y="1529"/>
                      <a:pt x="6379" y="1529"/>
                    </a:cubicBezTo>
                    <a:cubicBezTo>
                      <a:pt x="6523" y="1529"/>
                      <a:pt x="6673" y="1511"/>
                      <a:pt x="6814" y="1458"/>
                    </a:cubicBezTo>
                    <a:cubicBezTo>
                      <a:pt x="7056" y="1356"/>
                      <a:pt x="7277" y="1135"/>
                      <a:pt x="7379" y="872"/>
                    </a:cubicBezTo>
                    <a:cubicBezTo>
                      <a:pt x="7500" y="611"/>
                      <a:pt x="7519" y="308"/>
                      <a:pt x="7419" y="66"/>
                    </a:cubicBezTo>
                    <a:cubicBezTo>
                      <a:pt x="7402" y="33"/>
                      <a:pt x="7360" y="0"/>
                      <a:pt x="732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480;p71">
                <a:extLst>
                  <a:ext uri="{FF2B5EF4-FFF2-40B4-BE49-F238E27FC236}">
                    <a16:creationId xmlns:a16="http://schemas.microsoft.com/office/drawing/2014/main" id="{16C65A8D-E5BC-4E58-89D3-8DB71B402369}"/>
                  </a:ext>
                </a:extLst>
              </p:cNvPr>
              <p:cNvSpPr/>
              <p:nvPr/>
            </p:nvSpPr>
            <p:spPr>
              <a:xfrm>
                <a:off x="1181650" y="3567900"/>
                <a:ext cx="988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2612" extrusionOk="0">
                    <a:moveTo>
                      <a:pt x="3539" y="1"/>
                    </a:moveTo>
                    <a:cubicBezTo>
                      <a:pt x="3513" y="1"/>
                      <a:pt x="3488" y="11"/>
                      <a:pt x="3468" y="31"/>
                    </a:cubicBezTo>
                    <a:cubicBezTo>
                      <a:pt x="3427" y="71"/>
                      <a:pt x="3427" y="131"/>
                      <a:pt x="3468" y="171"/>
                    </a:cubicBezTo>
                    <a:cubicBezTo>
                      <a:pt x="3669" y="332"/>
                      <a:pt x="3771" y="615"/>
                      <a:pt x="3750" y="897"/>
                    </a:cubicBezTo>
                    <a:cubicBezTo>
                      <a:pt x="3750" y="1179"/>
                      <a:pt x="3610" y="1442"/>
                      <a:pt x="3408" y="1603"/>
                    </a:cubicBezTo>
                    <a:cubicBezTo>
                      <a:pt x="3267" y="1716"/>
                      <a:pt x="3076" y="1779"/>
                      <a:pt x="2871" y="1779"/>
                    </a:cubicBezTo>
                    <a:cubicBezTo>
                      <a:pt x="2783" y="1779"/>
                      <a:pt x="2692" y="1768"/>
                      <a:pt x="2602" y="1744"/>
                    </a:cubicBezTo>
                    <a:cubicBezTo>
                      <a:pt x="2319" y="1684"/>
                      <a:pt x="2097" y="1523"/>
                      <a:pt x="1976" y="1321"/>
                    </a:cubicBezTo>
                    <a:lnTo>
                      <a:pt x="1976" y="1300"/>
                    </a:lnTo>
                    <a:cubicBezTo>
                      <a:pt x="1950" y="1262"/>
                      <a:pt x="1924" y="1248"/>
                      <a:pt x="1894" y="1248"/>
                    </a:cubicBezTo>
                    <a:cubicBezTo>
                      <a:pt x="1876" y="1248"/>
                      <a:pt x="1857" y="1253"/>
                      <a:pt x="1836" y="1260"/>
                    </a:cubicBezTo>
                    <a:cubicBezTo>
                      <a:pt x="1795" y="1281"/>
                      <a:pt x="1774" y="1340"/>
                      <a:pt x="1795" y="1381"/>
                    </a:cubicBezTo>
                    <a:lnTo>
                      <a:pt x="1815" y="1402"/>
                    </a:lnTo>
                    <a:cubicBezTo>
                      <a:pt x="1895" y="1582"/>
                      <a:pt x="1895" y="1824"/>
                      <a:pt x="1795" y="2026"/>
                    </a:cubicBezTo>
                    <a:cubicBezTo>
                      <a:pt x="1674" y="2248"/>
                      <a:pt x="1492" y="2389"/>
                      <a:pt x="1271" y="2429"/>
                    </a:cubicBezTo>
                    <a:cubicBezTo>
                      <a:pt x="1242" y="2433"/>
                      <a:pt x="1213" y="2435"/>
                      <a:pt x="1183" y="2435"/>
                    </a:cubicBezTo>
                    <a:cubicBezTo>
                      <a:pt x="920" y="2435"/>
                      <a:pt x="619" y="2277"/>
                      <a:pt x="384" y="2007"/>
                    </a:cubicBezTo>
                    <a:cubicBezTo>
                      <a:pt x="263" y="1865"/>
                      <a:pt x="202" y="1744"/>
                      <a:pt x="223" y="1623"/>
                    </a:cubicBezTo>
                    <a:cubicBezTo>
                      <a:pt x="223" y="1563"/>
                      <a:pt x="182" y="1523"/>
                      <a:pt x="121" y="1523"/>
                    </a:cubicBezTo>
                    <a:cubicBezTo>
                      <a:pt x="114" y="1519"/>
                      <a:pt x="106" y="1517"/>
                      <a:pt x="99" y="1517"/>
                    </a:cubicBezTo>
                    <a:cubicBezTo>
                      <a:pt x="67" y="1517"/>
                      <a:pt x="37" y="1553"/>
                      <a:pt x="21" y="1603"/>
                    </a:cubicBezTo>
                    <a:cubicBezTo>
                      <a:pt x="0" y="1765"/>
                      <a:pt x="81" y="1945"/>
                      <a:pt x="242" y="2147"/>
                    </a:cubicBezTo>
                    <a:cubicBezTo>
                      <a:pt x="524" y="2450"/>
                      <a:pt x="868" y="2611"/>
                      <a:pt x="1190" y="2611"/>
                    </a:cubicBezTo>
                    <a:lnTo>
                      <a:pt x="1311" y="2611"/>
                    </a:lnTo>
                    <a:cubicBezTo>
                      <a:pt x="1573" y="2571"/>
                      <a:pt x="1815" y="2389"/>
                      <a:pt x="1956" y="2106"/>
                    </a:cubicBezTo>
                    <a:cubicBezTo>
                      <a:pt x="2016" y="1986"/>
                      <a:pt x="2056" y="1845"/>
                      <a:pt x="2056" y="1703"/>
                    </a:cubicBezTo>
                    <a:cubicBezTo>
                      <a:pt x="2198" y="1805"/>
                      <a:pt x="2360" y="1886"/>
                      <a:pt x="2561" y="1926"/>
                    </a:cubicBezTo>
                    <a:cubicBezTo>
                      <a:pt x="2659" y="1949"/>
                      <a:pt x="2758" y="1960"/>
                      <a:pt x="2856" y="1960"/>
                    </a:cubicBezTo>
                    <a:cubicBezTo>
                      <a:pt x="3102" y="1960"/>
                      <a:pt x="3341" y="1888"/>
                      <a:pt x="3529" y="1744"/>
                    </a:cubicBezTo>
                    <a:cubicBezTo>
                      <a:pt x="3771" y="1563"/>
                      <a:pt x="3932" y="1260"/>
                      <a:pt x="3952" y="897"/>
                    </a:cubicBezTo>
                    <a:cubicBezTo>
                      <a:pt x="3952" y="555"/>
                      <a:pt x="3831" y="232"/>
                      <a:pt x="3610" y="31"/>
                    </a:cubicBezTo>
                    <a:cubicBezTo>
                      <a:pt x="3590" y="11"/>
                      <a:pt x="3564" y="1"/>
                      <a:pt x="3539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481;p71">
                <a:extLst>
                  <a:ext uri="{FF2B5EF4-FFF2-40B4-BE49-F238E27FC236}">
                    <a16:creationId xmlns:a16="http://schemas.microsoft.com/office/drawing/2014/main" id="{756969D2-3ED0-4238-92FE-1AD5ABCA8588}"/>
                  </a:ext>
                </a:extLst>
              </p:cNvPr>
              <p:cNvSpPr/>
              <p:nvPr/>
            </p:nvSpPr>
            <p:spPr>
              <a:xfrm>
                <a:off x="1320750" y="3870050"/>
                <a:ext cx="53975" cy="15575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6230" extrusionOk="0">
                    <a:moveTo>
                      <a:pt x="1976" y="1"/>
                    </a:moveTo>
                    <a:cubicBezTo>
                      <a:pt x="1917" y="1"/>
                      <a:pt x="1876" y="41"/>
                      <a:pt x="1876" y="101"/>
                    </a:cubicBezTo>
                    <a:cubicBezTo>
                      <a:pt x="1917" y="988"/>
                      <a:pt x="1957" y="2460"/>
                      <a:pt x="1936" y="2581"/>
                    </a:cubicBezTo>
                    <a:cubicBezTo>
                      <a:pt x="1896" y="2702"/>
                      <a:pt x="767" y="4759"/>
                      <a:pt x="21" y="6089"/>
                    </a:cubicBezTo>
                    <a:cubicBezTo>
                      <a:pt x="0" y="6149"/>
                      <a:pt x="21" y="6210"/>
                      <a:pt x="62" y="6230"/>
                    </a:cubicBezTo>
                    <a:lnTo>
                      <a:pt x="102" y="6230"/>
                    </a:lnTo>
                    <a:cubicBezTo>
                      <a:pt x="142" y="6230"/>
                      <a:pt x="162" y="6210"/>
                      <a:pt x="183" y="6189"/>
                    </a:cubicBezTo>
                    <a:cubicBezTo>
                      <a:pt x="505" y="5625"/>
                      <a:pt x="2078" y="2783"/>
                      <a:pt x="2118" y="2641"/>
                    </a:cubicBezTo>
                    <a:cubicBezTo>
                      <a:pt x="2158" y="2520"/>
                      <a:pt x="2097" y="807"/>
                      <a:pt x="2078" y="81"/>
                    </a:cubicBezTo>
                    <a:cubicBezTo>
                      <a:pt x="2078" y="41"/>
                      <a:pt x="2017" y="1"/>
                      <a:pt x="197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482;p71">
                <a:extLst>
                  <a:ext uri="{FF2B5EF4-FFF2-40B4-BE49-F238E27FC236}">
                    <a16:creationId xmlns:a16="http://schemas.microsoft.com/office/drawing/2014/main" id="{04EC3AEE-F1B4-416F-B596-EBBAC9AB1B5E}"/>
                  </a:ext>
                </a:extLst>
              </p:cNvPr>
              <p:cNvSpPr/>
              <p:nvPr/>
            </p:nvSpPr>
            <p:spPr>
              <a:xfrm>
                <a:off x="1248700" y="4021625"/>
                <a:ext cx="7662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2425" extrusionOk="0">
                    <a:moveTo>
                      <a:pt x="2954" y="0"/>
                    </a:moveTo>
                    <a:cubicBezTo>
                      <a:pt x="2944" y="0"/>
                      <a:pt x="2934" y="2"/>
                      <a:pt x="2923" y="5"/>
                    </a:cubicBezTo>
                    <a:cubicBezTo>
                      <a:pt x="1713" y="349"/>
                      <a:pt x="645" y="1175"/>
                      <a:pt x="20" y="2284"/>
                    </a:cubicBezTo>
                    <a:cubicBezTo>
                      <a:pt x="0" y="2325"/>
                      <a:pt x="20" y="2384"/>
                      <a:pt x="60" y="2405"/>
                    </a:cubicBezTo>
                    <a:cubicBezTo>
                      <a:pt x="81" y="2405"/>
                      <a:pt x="100" y="2425"/>
                      <a:pt x="100" y="2425"/>
                    </a:cubicBezTo>
                    <a:cubicBezTo>
                      <a:pt x="141" y="2425"/>
                      <a:pt x="181" y="2405"/>
                      <a:pt x="181" y="2365"/>
                    </a:cubicBezTo>
                    <a:cubicBezTo>
                      <a:pt x="786" y="1317"/>
                      <a:pt x="1815" y="510"/>
                      <a:pt x="2984" y="188"/>
                    </a:cubicBezTo>
                    <a:cubicBezTo>
                      <a:pt x="3024" y="167"/>
                      <a:pt x="3065" y="126"/>
                      <a:pt x="3044" y="67"/>
                    </a:cubicBezTo>
                    <a:cubicBezTo>
                      <a:pt x="3028" y="34"/>
                      <a:pt x="2998" y="0"/>
                      <a:pt x="295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483;p71">
                <a:extLst>
                  <a:ext uri="{FF2B5EF4-FFF2-40B4-BE49-F238E27FC236}">
                    <a16:creationId xmlns:a16="http://schemas.microsoft.com/office/drawing/2014/main" id="{768B2334-FC0C-4428-A369-56BF2C851F99}"/>
                  </a:ext>
                </a:extLst>
              </p:cNvPr>
              <p:cNvSpPr/>
              <p:nvPr/>
            </p:nvSpPr>
            <p:spPr>
              <a:xfrm>
                <a:off x="1282975" y="4021525"/>
                <a:ext cx="42850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913" extrusionOk="0">
                    <a:moveTo>
                      <a:pt x="1603" y="0"/>
                    </a:moveTo>
                    <a:cubicBezTo>
                      <a:pt x="1578" y="0"/>
                      <a:pt x="1553" y="10"/>
                      <a:pt x="1532" y="30"/>
                    </a:cubicBezTo>
                    <a:cubicBezTo>
                      <a:pt x="866" y="856"/>
                      <a:pt x="342" y="1784"/>
                      <a:pt x="0" y="2792"/>
                    </a:cubicBezTo>
                    <a:cubicBezTo>
                      <a:pt x="0" y="2832"/>
                      <a:pt x="20" y="2893"/>
                      <a:pt x="60" y="2913"/>
                    </a:cubicBezTo>
                    <a:lnTo>
                      <a:pt x="100" y="2913"/>
                    </a:lnTo>
                    <a:cubicBezTo>
                      <a:pt x="141" y="2913"/>
                      <a:pt x="181" y="2893"/>
                      <a:pt x="181" y="2853"/>
                    </a:cubicBezTo>
                    <a:cubicBezTo>
                      <a:pt x="524" y="1864"/>
                      <a:pt x="1008" y="958"/>
                      <a:pt x="1673" y="151"/>
                    </a:cubicBezTo>
                    <a:cubicBezTo>
                      <a:pt x="1713" y="111"/>
                      <a:pt x="1713" y="50"/>
                      <a:pt x="1673" y="30"/>
                    </a:cubicBezTo>
                    <a:cubicBezTo>
                      <a:pt x="1653" y="10"/>
                      <a:pt x="1628" y="0"/>
                      <a:pt x="1603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484;p71">
                <a:extLst>
                  <a:ext uri="{FF2B5EF4-FFF2-40B4-BE49-F238E27FC236}">
                    <a16:creationId xmlns:a16="http://schemas.microsoft.com/office/drawing/2014/main" id="{CEE395D4-9B59-41A8-8161-6F95DC9C80E9}"/>
                  </a:ext>
                </a:extLst>
              </p:cNvPr>
              <p:cNvSpPr/>
              <p:nvPr/>
            </p:nvSpPr>
            <p:spPr>
              <a:xfrm>
                <a:off x="1319250" y="4020750"/>
                <a:ext cx="1262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763" extrusionOk="0">
                    <a:moveTo>
                      <a:pt x="202" y="0"/>
                    </a:moveTo>
                    <a:cubicBezTo>
                      <a:pt x="141" y="0"/>
                      <a:pt x="101" y="40"/>
                      <a:pt x="101" y="81"/>
                    </a:cubicBezTo>
                    <a:cubicBezTo>
                      <a:pt x="1" y="948"/>
                      <a:pt x="60" y="1855"/>
                      <a:pt x="302" y="2702"/>
                    </a:cubicBezTo>
                    <a:cubicBezTo>
                      <a:pt x="323" y="2742"/>
                      <a:pt x="364" y="2763"/>
                      <a:pt x="404" y="2763"/>
                    </a:cubicBezTo>
                    <a:lnTo>
                      <a:pt x="423" y="2763"/>
                    </a:lnTo>
                    <a:cubicBezTo>
                      <a:pt x="485" y="2742"/>
                      <a:pt x="504" y="2702"/>
                      <a:pt x="485" y="2642"/>
                    </a:cubicBezTo>
                    <a:cubicBezTo>
                      <a:pt x="262" y="1836"/>
                      <a:pt x="181" y="948"/>
                      <a:pt x="283" y="102"/>
                    </a:cubicBezTo>
                    <a:cubicBezTo>
                      <a:pt x="283" y="61"/>
                      <a:pt x="243" y="21"/>
                      <a:pt x="2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485;p71">
                <a:extLst>
                  <a:ext uri="{FF2B5EF4-FFF2-40B4-BE49-F238E27FC236}">
                    <a16:creationId xmlns:a16="http://schemas.microsoft.com/office/drawing/2014/main" id="{7E69ACA1-25D1-48EA-A3C1-D3E5D4C2D0AE}"/>
                  </a:ext>
                </a:extLst>
              </p:cNvPr>
              <p:cNvSpPr/>
              <p:nvPr/>
            </p:nvSpPr>
            <p:spPr>
              <a:xfrm>
                <a:off x="678625" y="3023300"/>
                <a:ext cx="103375" cy="328650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13146" extrusionOk="0">
                    <a:moveTo>
                      <a:pt x="1876" y="1"/>
                    </a:moveTo>
                    <a:cubicBezTo>
                      <a:pt x="1876" y="1"/>
                      <a:pt x="1210" y="1372"/>
                      <a:pt x="605" y="6089"/>
                    </a:cubicBezTo>
                    <a:cubicBezTo>
                      <a:pt x="1" y="10826"/>
                      <a:pt x="2984" y="13146"/>
                      <a:pt x="2984" y="13146"/>
                    </a:cubicBezTo>
                    <a:cubicBezTo>
                      <a:pt x="2984" y="13146"/>
                      <a:pt x="4054" y="9375"/>
                      <a:pt x="4094" y="6310"/>
                    </a:cubicBezTo>
                    <a:cubicBezTo>
                      <a:pt x="4134" y="3267"/>
                      <a:pt x="1876" y="1"/>
                      <a:pt x="1876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486;p71">
                <a:extLst>
                  <a:ext uri="{FF2B5EF4-FFF2-40B4-BE49-F238E27FC236}">
                    <a16:creationId xmlns:a16="http://schemas.microsoft.com/office/drawing/2014/main" id="{74D66BFC-C3EE-44B1-9C4A-B5D968289274}"/>
                  </a:ext>
                </a:extLst>
              </p:cNvPr>
              <p:cNvSpPr/>
              <p:nvPr/>
            </p:nvSpPr>
            <p:spPr>
              <a:xfrm>
                <a:off x="808175" y="3013225"/>
                <a:ext cx="183500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11977" extrusionOk="0">
                    <a:moveTo>
                      <a:pt x="6996" y="1"/>
                    </a:moveTo>
                    <a:cubicBezTo>
                      <a:pt x="6996" y="1"/>
                      <a:pt x="5746" y="867"/>
                      <a:pt x="2864" y="4657"/>
                    </a:cubicBezTo>
                    <a:cubicBezTo>
                      <a:pt x="1" y="8468"/>
                      <a:pt x="1431" y="11976"/>
                      <a:pt x="1431" y="11976"/>
                    </a:cubicBezTo>
                    <a:cubicBezTo>
                      <a:pt x="1431" y="11976"/>
                      <a:pt x="4234" y="9213"/>
                      <a:pt x="5786" y="6592"/>
                    </a:cubicBezTo>
                    <a:cubicBezTo>
                      <a:pt x="7339" y="3952"/>
                      <a:pt x="6996" y="1"/>
                      <a:pt x="6996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487;p71">
                <a:extLst>
                  <a:ext uri="{FF2B5EF4-FFF2-40B4-BE49-F238E27FC236}">
                    <a16:creationId xmlns:a16="http://schemas.microsoft.com/office/drawing/2014/main" id="{B4A2AEEC-0F77-46DE-819E-375BBF8A83CF}"/>
                  </a:ext>
                </a:extLst>
              </p:cNvPr>
              <p:cNvSpPr/>
              <p:nvPr/>
            </p:nvSpPr>
            <p:spPr>
              <a:xfrm>
                <a:off x="731050" y="3282850"/>
                <a:ext cx="74125" cy="65332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6133" extrusionOk="0">
                    <a:moveTo>
                      <a:pt x="968" y="1"/>
                    </a:moveTo>
                    <a:cubicBezTo>
                      <a:pt x="868" y="1"/>
                      <a:pt x="787" y="62"/>
                      <a:pt x="766" y="143"/>
                    </a:cubicBezTo>
                    <a:cubicBezTo>
                      <a:pt x="565" y="1231"/>
                      <a:pt x="586" y="2320"/>
                      <a:pt x="645" y="3388"/>
                    </a:cubicBezTo>
                    <a:cubicBezTo>
                      <a:pt x="707" y="4477"/>
                      <a:pt x="828" y="5525"/>
                      <a:pt x="847" y="6573"/>
                    </a:cubicBezTo>
                    <a:cubicBezTo>
                      <a:pt x="887" y="8691"/>
                      <a:pt x="505" y="10788"/>
                      <a:pt x="263" y="12925"/>
                    </a:cubicBezTo>
                    <a:cubicBezTo>
                      <a:pt x="0" y="15081"/>
                      <a:pt x="0" y="17279"/>
                      <a:pt x="263" y="19436"/>
                    </a:cubicBezTo>
                    <a:cubicBezTo>
                      <a:pt x="524" y="21594"/>
                      <a:pt x="1029" y="23731"/>
                      <a:pt x="1795" y="25766"/>
                    </a:cubicBezTo>
                    <a:cubicBezTo>
                      <a:pt x="1795" y="25766"/>
                      <a:pt x="1795" y="25787"/>
                      <a:pt x="1815" y="25787"/>
                    </a:cubicBezTo>
                    <a:cubicBezTo>
                      <a:pt x="1891" y="26000"/>
                      <a:pt x="2105" y="26132"/>
                      <a:pt x="2327" y="26132"/>
                    </a:cubicBezTo>
                    <a:cubicBezTo>
                      <a:pt x="2399" y="26132"/>
                      <a:pt x="2471" y="26118"/>
                      <a:pt x="2541" y="26089"/>
                    </a:cubicBezTo>
                    <a:cubicBezTo>
                      <a:pt x="2823" y="25968"/>
                      <a:pt x="2965" y="25645"/>
                      <a:pt x="2844" y="25363"/>
                    </a:cubicBezTo>
                    <a:cubicBezTo>
                      <a:pt x="2057" y="23428"/>
                      <a:pt x="1492" y="21392"/>
                      <a:pt x="1191" y="19295"/>
                    </a:cubicBezTo>
                    <a:cubicBezTo>
                      <a:pt x="868" y="17218"/>
                      <a:pt x="807" y="15102"/>
                      <a:pt x="989" y="13005"/>
                    </a:cubicBezTo>
                    <a:cubicBezTo>
                      <a:pt x="1170" y="10888"/>
                      <a:pt x="1492" y="8751"/>
                      <a:pt x="1392" y="6573"/>
                    </a:cubicBezTo>
                    <a:cubicBezTo>
                      <a:pt x="1291" y="4396"/>
                      <a:pt x="787" y="2299"/>
                      <a:pt x="1110" y="202"/>
                    </a:cubicBezTo>
                    <a:cubicBezTo>
                      <a:pt x="1129" y="122"/>
                      <a:pt x="1049" y="22"/>
                      <a:pt x="968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488;p71">
                <a:extLst>
                  <a:ext uri="{FF2B5EF4-FFF2-40B4-BE49-F238E27FC236}">
                    <a16:creationId xmlns:a16="http://schemas.microsoft.com/office/drawing/2014/main" id="{983B203E-9B6F-4EB9-A440-B14578D767F6}"/>
                  </a:ext>
                </a:extLst>
              </p:cNvPr>
              <p:cNvSpPr/>
              <p:nvPr/>
            </p:nvSpPr>
            <p:spPr>
              <a:xfrm>
                <a:off x="746700" y="3197175"/>
                <a:ext cx="143150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15124" extrusionOk="0">
                    <a:moveTo>
                      <a:pt x="5605" y="1"/>
                    </a:moveTo>
                    <a:cubicBezTo>
                      <a:pt x="5544" y="1"/>
                      <a:pt x="5463" y="41"/>
                      <a:pt x="5463" y="121"/>
                    </a:cubicBezTo>
                    <a:cubicBezTo>
                      <a:pt x="5261" y="1392"/>
                      <a:pt x="4758" y="2602"/>
                      <a:pt x="4153" y="3750"/>
                    </a:cubicBezTo>
                    <a:cubicBezTo>
                      <a:pt x="3548" y="4900"/>
                      <a:pt x="2882" y="6029"/>
                      <a:pt x="2298" y="7218"/>
                    </a:cubicBezTo>
                    <a:cubicBezTo>
                      <a:pt x="1148" y="9618"/>
                      <a:pt x="524" y="12199"/>
                      <a:pt x="19" y="14779"/>
                    </a:cubicBezTo>
                    <a:cubicBezTo>
                      <a:pt x="0" y="14940"/>
                      <a:pt x="100" y="15081"/>
                      <a:pt x="261" y="15121"/>
                    </a:cubicBezTo>
                    <a:cubicBezTo>
                      <a:pt x="274" y="15123"/>
                      <a:pt x="286" y="15124"/>
                      <a:pt x="299" y="15124"/>
                    </a:cubicBezTo>
                    <a:cubicBezTo>
                      <a:pt x="430" y="15124"/>
                      <a:pt x="566" y="15026"/>
                      <a:pt x="584" y="14879"/>
                    </a:cubicBezTo>
                    <a:cubicBezTo>
                      <a:pt x="1048" y="12320"/>
                      <a:pt x="1592" y="9758"/>
                      <a:pt x="2681" y="7400"/>
                    </a:cubicBezTo>
                    <a:cubicBezTo>
                      <a:pt x="3226" y="6231"/>
                      <a:pt x="3890" y="5081"/>
                      <a:pt x="4455" y="3912"/>
                    </a:cubicBezTo>
                    <a:cubicBezTo>
                      <a:pt x="5040" y="2723"/>
                      <a:pt x="5544" y="1492"/>
                      <a:pt x="5726" y="162"/>
                    </a:cubicBezTo>
                    <a:cubicBezTo>
                      <a:pt x="5726" y="81"/>
                      <a:pt x="5685" y="21"/>
                      <a:pt x="5605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489;p71">
                <a:extLst>
                  <a:ext uri="{FF2B5EF4-FFF2-40B4-BE49-F238E27FC236}">
                    <a16:creationId xmlns:a16="http://schemas.microsoft.com/office/drawing/2014/main" id="{533ED73D-CD89-411C-A115-6F89683C1233}"/>
                  </a:ext>
                </a:extLst>
              </p:cNvPr>
              <p:cNvSpPr/>
              <p:nvPr/>
            </p:nvSpPr>
            <p:spPr>
              <a:xfrm>
                <a:off x="421100" y="3411925"/>
                <a:ext cx="1351800" cy="849275"/>
              </a:xfrm>
              <a:custGeom>
                <a:avLst/>
                <a:gdLst/>
                <a:ahLst/>
                <a:cxnLst/>
                <a:rect l="l" t="t" r="r" b="b"/>
                <a:pathLst>
                  <a:path w="54072" h="33971" extrusionOk="0">
                    <a:moveTo>
                      <a:pt x="767" y="1"/>
                    </a:moveTo>
                    <a:cubicBezTo>
                      <a:pt x="544" y="1"/>
                      <a:pt x="329" y="111"/>
                      <a:pt x="202" y="302"/>
                    </a:cubicBezTo>
                    <a:cubicBezTo>
                      <a:pt x="0" y="604"/>
                      <a:pt x="81" y="1028"/>
                      <a:pt x="403" y="1230"/>
                    </a:cubicBezTo>
                    <a:cubicBezTo>
                      <a:pt x="3710" y="3426"/>
                      <a:pt x="6210" y="6894"/>
                      <a:pt x="7237" y="10724"/>
                    </a:cubicBezTo>
                    <a:cubicBezTo>
                      <a:pt x="7379" y="11270"/>
                      <a:pt x="7500" y="11813"/>
                      <a:pt x="7621" y="12358"/>
                    </a:cubicBezTo>
                    <a:cubicBezTo>
                      <a:pt x="7944" y="13789"/>
                      <a:pt x="8266" y="15281"/>
                      <a:pt x="9032" y="16611"/>
                    </a:cubicBezTo>
                    <a:cubicBezTo>
                      <a:pt x="10685" y="19415"/>
                      <a:pt x="13951" y="20805"/>
                      <a:pt x="16350" y="21834"/>
                    </a:cubicBezTo>
                    <a:cubicBezTo>
                      <a:pt x="18930" y="22942"/>
                      <a:pt x="21632" y="24111"/>
                      <a:pt x="24495" y="24616"/>
                    </a:cubicBezTo>
                    <a:cubicBezTo>
                      <a:pt x="25140" y="24716"/>
                      <a:pt x="25785" y="24797"/>
                      <a:pt x="26411" y="24877"/>
                    </a:cubicBezTo>
                    <a:cubicBezTo>
                      <a:pt x="27680" y="25039"/>
                      <a:pt x="28850" y="25180"/>
                      <a:pt x="29979" y="25563"/>
                    </a:cubicBezTo>
                    <a:cubicBezTo>
                      <a:pt x="30906" y="25866"/>
                      <a:pt x="31753" y="26329"/>
                      <a:pt x="32661" y="26834"/>
                    </a:cubicBezTo>
                    <a:cubicBezTo>
                      <a:pt x="33527" y="27297"/>
                      <a:pt x="34395" y="27761"/>
                      <a:pt x="35341" y="28103"/>
                    </a:cubicBezTo>
                    <a:cubicBezTo>
                      <a:pt x="37096" y="28748"/>
                      <a:pt x="38930" y="28890"/>
                      <a:pt x="40725" y="29051"/>
                    </a:cubicBezTo>
                    <a:cubicBezTo>
                      <a:pt x="41612" y="29111"/>
                      <a:pt x="42519" y="29192"/>
                      <a:pt x="43406" y="29334"/>
                    </a:cubicBezTo>
                    <a:cubicBezTo>
                      <a:pt x="46894" y="29858"/>
                      <a:pt x="50260" y="31450"/>
                      <a:pt x="52881" y="33809"/>
                    </a:cubicBezTo>
                    <a:cubicBezTo>
                      <a:pt x="53002" y="33930"/>
                      <a:pt x="53164" y="33971"/>
                      <a:pt x="53325" y="33971"/>
                    </a:cubicBezTo>
                    <a:cubicBezTo>
                      <a:pt x="53507" y="33971"/>
                      <a:pt x="53688" y="33909"/>
                      <a:pt x="53830" y="33748"/>
                    </a:cubicBezTo>
                    <a:cubicBezTo>
                      <a:pt x="54072" y="33466"/>
                      <a:pt x="54051" y="33043"/>
                      <a:pt x="53768" y="32801"/>
                    </a:cubicBezTo>
                    <a:cubicBezTo>
                      <a:pt x="50967" y="30280"/>
                      <a:pt x="47357" y="28567"/>
                      <a:pt x="43607" y="28003"/>
                    </a:cubicBezTo>
                    <a:cubicBezTo>
                      <a:pt x="42680" y="27861"/>
                      <a:pt x="41733" y="27780"/>
                      <a:pt x="40825" y="27700"/>
                    </a:cubicBezTo>
                    <a:cubicBezTo>
                      <a:pt x="39051" y="27559"/>
                      <a:pt x="37378" y="27418"/>
                      <a:pt x="35806" y="26834"/>
                    </a:cubicBezTo>
                    <a:cubicBezTo>
                      <a:pt x="34959" y="26530"/>
                      <a:pt x="34153" y="26108"/>
                      <a:pt x="33306" y="25643"/>
                    </a:cubicBezTo>
                    <a:cubicBezTo>
                      <a:pt x="32398" y="25140"/>
                      <a:pt x="31451" y="24635"/>
                      <a:pt x="30422" y="24293"/>
                    </a:cubicBezTo>
                    <a:cubicBezTo>
                      <a:pt x="29153" y="23850"/>
                      <a:pt x="27841" y="23689"/>
                      <a:pt x="26572" y="23547"/>
                    </a:cubicBezTo>
                    <a:cubicBezTo>
                      <a:pt x="25967" y="23466"/>
                      <a:pt x="25342" y="23385"/>
                      <a:pt x="24737" y="23285"/>
                    </a:cubicBezTo>
                    <a:cubicBezTo>
                      <a:pt x="22016" y="22802"/>
                      <a:pt x="19395" y="21692"/>
                      <a:pt x="16874" y="20603"/>
                    </a:cubicBezTo>
                    <a:cubicBezTo>
                      <a:pt x="13992" y="19374"/>
                      <a:pt x="11511" y="18165"/>
                      <a:pt x="10202" y="15926"/>
                    </a:cubicBezTo>
                    <a:cubicBezTo>
                      <a:pt x="9535" y="14778"/>
                      <a:pt x="9253" y="13466"/>
                      <a:pt x="8952" y="12076"/>
                    </a:cubicBezTo>
                    <a:cubicBezTo>
                      <a:pt x="8810" y="11512"/>
                      <a:pt x="8689" y="10947"/>
                      <a:pt x="8548" y="10383"/>
                    </a:cubicBezTo>
                    <a:cubicBezTo>
                      <a:pt x="7419" y="6229"/>
                      <a:pt x="4718" y="2480"/>
                      <a:pt x="1149" y="120"/>
                    </a:cubicBezTo>
                    <a:cubicBezTo>
                      <a:pt x="1029" y="38"/>
                      <a:pt x="897" y="1"/>
                      <a:pt x="767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490;p71">
                <a:extLst>
                  <a:ext uri="{FF2B5EF4-FFF2-40B4-BE49-F238E27FC236}">
                    <a16:creationId xmlns:a16="http://schemas.microsoft.com/office/drawing/2014/main" id="{021C74D4-6D27-4A91-A379-B40B5FB97C86}"/>
                  </a:ext>
                </a:extLst>
              </p:cNvPr>
              <p:cNvSpPr/>
              <p:nvPr/>
            </p:nvSpPr>
            <p:spPr>
              <a:xfrm>
                <a:off x="238125" y="3526500"/>
                <a:ext cx="329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13166" h="3893" extrusionOk="0">
                    <a:moveTo>
                      <a:pt x="5399" y="1"/>
                    </a:moveTo>
                    <a:cubicBezTo>
                      <a:pt x="2714" y="1"/>
                      <a:pt x="0" y="1303"/>
                      <a:pt x="0" y="1303"/>
                    </a:cubicBezTo>
                    <a:cubicBezTo>
                      <a:pt x="0" y="1303"/>
                      <a:pt x="1250" y="2171"/>
                      <a:pt x="5827" y="3501"/>
                    </a:cubicBezTo>
                    <a:cubicBezTo>
                      <a:pt x="6776" y="3781"/>
                      <a:pt x="7647" y="3892"/>
                      <a:pt x="8431" y="3892"/>
                    </a:cubicBezTo>
                    <a:cubicBezTo>
                      <a:pt x="11430" y="3892"/>
                      <a:pt x="13166" y="2271"/>
                      <a:pt x="13166" y="2271"/>
                    </a:cubicBezTo>
                    <a:cubicBezTo>
                      <a:pt x="13166" y="2271"/>
                      <a:pt x="9597" y="617"/>
                      <a:pt x="6572" y="93"/>
                    </a:cubicBezTo>
                    <a:cubicBezTo>
                      <a:pt x="6188" y="29"/>
                      <a:pt x="5794" y="1"/>
                      <a:pt x="5399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491;p71">
                <a:extLst>
                  <a:ext uri="{FF2B5EF4-FFF2-40B4-BE49-F238E27FC236}">
                    <a16:creationId xmlns:a16="http://schemas.microsoft.com/office/drawing/2014/main" id="{F9B03C14-90C7-4673-9646-B9E00EA1413E}"/>
                  </a:ext>
                </a:extLst>
              </p:cNvPr>
              <p:cNvSpPr/>
              <p:nvPr/>
            </p:nvSpPr>
            <p:spPr>
              <a:xfrm>
                <a:off x="547575" y="3314625"/>
                <a:ext cx="122525" cy="235900"/>
              </a:xfrm>
              <a:custGeom>
                <a:avLst/>
                <a:gdLst/>
                <a:ahLst/>
                <a:cxnLst/>
                <a:rect l="l" t="t" r="r" b="b"/>
                <a:pathLst>
                  <a:path w="4901" h="9436" extrusionOk="0">
                    <a:moveTo>
                      <a:pt x="4194" y="1"/>
                    </a:moveTo>
                    <a:cubicBezTo>
                      <a:pt x="4194" y="1"/>
                      <a:pt x="3388" y="767"/>
                      <a:pt x="1694" y="3891"/>
                    </a:cubicBezTo>
                    <a:cubicBezTo>
                      <a:pt x="1" y="7017"/>
                      <a:pt x="1452" y="9436"/>
                      <a:pt x="1452" y="9436"/>
                    </a:cubicBezTo>
                    <a:cubicBezTo>
                      <a:pt x="1452" y="9436"/>
                      <a:pt x="3207" y="7097"/>
                      <a:pt x="4054" y="4980"/>
                    </a:cubicBezTo>
                    <a:cubicBezTo>
                      <a:pt x="4901" y="2864"/>
                      <a:pt x="4194" y="1"/>
                      <a:pt x="4194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492;p71">
                <a:extLst>
                  <a:ext uri="{FF2B5EF4-FFF2-40B4-BE49-F238E27FC236}">
                    <a16:creationId xmlns:a16="http://schemas.microsoft.com/office/drawing/2014/main" id="{167190B7-8A39-46C5-AC6D-BAD554E11BA6}"/>
                  </a:ext>
                </a:extLst>
              </p:cNvPr>
              <p:cNvSpPr/>
              <p:nvPr/>
            </p:nvSpPr>
            <p:spPr>
              <a:xfrm>
                <a:off x="536000" y="3312625"/>
                <a:ext cx="74625" cy="3075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2302" extrusionOk="0">
                    <a:moveTo>
                      <a:pt x="544" y="0"/>
                    </a:moveTo>
                    <a:cubicBezTo>
                      <a:pt x="464" y="0"/>
                      <a:pt x="404" y="60"/>
                      <a:pt x="404" y="121"/>
                    </a:cubicBezTo>
                    <a:cubicBezTo>
                      <a:pt x="1" y="4153"/>
                      <a:pt x="625" y="8306"/>
                      <a:pt x="2238" y="12076"/>
                    </a:cubicBezTo>
                    <a:lnTo>
                      <a:pt x="2238" y="12097"/>
                    </a:lnTo>
                    <a:cubicBezTo>
                      <a:pt x="2295" y="12224"/>
                      <a:pt x="2422" y="12301"/>
                      <a:pt x="2555" y="12301"/>
                    </a:cubicBezTo>
                    <a:cubicBezTo>
                      <a:pt x="2611" y="12301"/>
                      <a:pt x="2668" y="12287"/>
                      <a:pt x="2722" y="12258"/>
                    </a:cubicBezTo>
                    <a:cubicBezTo>
                      <a:pt x="2904" y="12177"/>
                      <a:pt x="2985" y="11976"/>
                      <a:pt x="2883" y="11793"/>
                    </a:cubicBezTo>
                    <a:cubicBezTo>
                      <a:pt x="1190" y="8185"/>
                      <a:pt x="423" y="4153"/>
                      <a:pt x="665" y="140"/>
                    </a:cubicBezTo>
                    <a:cubicBezTo>
                      <a:pt x="665" y="81"/>
                      <a:pt x="625" y="19"/>
                      <a:pt x="544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493;p71">
                <a:extLst>
                  <a:ext uri="{FF2B5EF4-FFF2-40B4-BE49-F238E27FC236}">
                    <a16:creationId xmlns:a16="http://schemas.microsoft.com/office/drawing/2014/main" id="{47C116DE-77F5-445F-BAD0-BFE71C039DE0}"/>
                  </a:ext>
                </a:extLst>
              </p:cNvPr>
              <p:cNvSpPr/>
              <p:nvPr/>
            </p:nvSpPr>
            <p:spPr>
              <a:xfrm>
                <a:off x="471500" y="3167925"/>
                <a:ext cx="149200" cy="143175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5727" extrusionOk="0">
                    <a:moveTo>
                      <a:pt x="2895" y="0"/>
                    </a:moveTo>
                    <a:cubicBezTo>
                      <a:pt x="2793" y="0"/>
                      <a:pt x="2692" y="20"/>
                      <a:pt x="2600" y="62"/>
                    </a:cubicBezTo>
                    <a:cubicBezTo>
                      <a:pt x="2500" y="122"/>
                      <a:pt x="2420" y="183"/>
                      <a:pt x="2339" y="264"/>
                    </a:cubicBezTo>
                    <a:cubicBezTo>
                      <a:pt x="2318" y="283"/>
                      <a:pt x="2299" y="324"/>
                      <a:pt x="2258" y="345"/>
                    </a:cubicBezTo>
                    <a:cubicBezTo>
                      <a:pt x="2178" y="466"/>
                      <a:pt x="2097" y="587"/>
                      <a:pt x="2036" y="708"/>
                    </a:cubicBezTo>
                    <a:cubicBezTo>
                      <a:pt x="1976" y="788"/>
                      <a:pt x="1915" y="869"/>
                      <a:pt x="1834" y="909"/>
                    </a:cubicBezTo>
                    <a:cubicBezTo>
                      <a:pt x="1793" y="930"/>
                      <a:pt x="1752" y="938"/>
                      <a:pt x="1711" y="938"/>
                    </a:cubicBezTo>
                    <a:cubicBezTo>
                      <a:pt x="1591" y="938"/>
                      <a:pt x="1471" y="863"/>
                      <a:pt x="1350" y="788"/>
                    </a:cubicBezTo>
                    <a:cubicBezTo>
                      <a:pt x="1331" y="767"/>
                      <a:pt x="1310" y="748"/>
                      <a:pt x="1291" y="748"/>
                    </a:cubicBezTo>
                    <a:lnTo>
                      <a:pt x="1291" y="727"/>
                    </a:lnTo>
                    <a:cubicBezTo>
                      <a:pt x="1122" y="631"/>
                      <a:pt x="925" y="563"/>
                      <a:pt x="742" y="563"/>
                    </a:cubicBezTo>
                    <a:cubicBezTo>
                      <a:pt x="618" y="563"/>
                      <a:pt x="501" y="594"/>
                      <a:pt x="403" y="667"/>
                    </a:cubicBezTo>
                    <a:cubicBezTo>
                      <a:pt x="383" y="687"/>
                      <a:pt x="363" y="687"/>
                      <a:pt x="342" y="708"/>
                    </a:cubicBezTo>
                    <a:lnTo>
                      <a:pt x="323" y="727"/>
                    </a:lnTo>
                    <a:cubicBezTo>
                      <a:pt x="221" y="829"/>
                      <a:pt x="181" y="969"/>
                      <a:pt x="141" y="1090"/>
                    </a:cubicBezTo>
                    <a:cubicBezTo>
                      <a:pt x="0" y="1816"/>
                      <a:pt x="383" y="2522"/>
                      <a:pt x="544" y="3227"/>
                    </a:cubicBezTo>
                    <a:cubicBezTo>
                      <a:pt x="686" y="3772"/>
                      <a:pt x="686" y="4377"/>
                      <a:pt x="1008" y="4840"/>
                    </a:cubicBezTo>
                    <a:cubicBezTo>
                      <a:pt x="1270" y="5224"/>
                      <a:pt x="1713" y="5445"/>
                      <a:pt x="2157" y="5587"/>
                    </a:cubicBezTo>
                    <a:cubicBezTo>
                      <a:pt x="2318" y="5627"/>
                      <a:pt x="2500" y="5667"/>
                      <a:pt x="2662" y="5687"/>
                    </a:cubicBezTo>
                    <a:cubicBezTo>
                      <a:pt x="2721" y="5707"/>
                      <a:pt x="2802" y="5707"/>
                      <a:pt x="2863" y="5727"/>
                    </a:cubicBezTo>
                    <a:cubicBezTo>
                      <a:pt x="3044" y="5727"/>
                      <a:pt x="3226" y="5727"/>
                      <a:pt x="3407" y="5707"/>
                    </a:cubicBezTo>
                    <a:lnTo>
                      <a:pt x="3468" y="5707"/>
                    </a:lnTo>
                    <a:cubicBezTo>
                      <a:pt x="3750" y="5646"/>
                      <a:pt x="4032" y="5525"/>
                      <a:pt x="4294" y="5324"/>
                    </a:cubicBezTo>
                    <a:cubicBezTo>
                      <a:pt x="4657" y="5022"/>
                      <a:pt x="4939" y="4638"/>
                      <a:pt x="5161" y="4216"/>
                    </a:cubicBezTo>
                    <a:cubicBezTo>
                      <a:pt x="5584" y="3449"/>
                      <a:pt x="5866" y="2582"/>
                      <a:pt x="5947" y="1695"/>
                    </a:cubicBezTo>
                    <a:cubicBezTo>
                      <a:pt x="5968" y="1412"/>
                      <a:pt x="5968" y="1111"/>
                      <a:pt x="5847" y="829"/>
                    </a:cubicBezTo>
                    <a:cubicBezTo>
                      <a:pt x="5766" y="627"/>
                      <a:pt x="5584" y="445"/>
                      <a:pt x="5363" y="385"/>
                    </a:cubicBezTo>
                    <a:cubicBezTo>
                      <a:pt x="5342" y="385"/>
                      <a:pt x="5323" y="364"/>
                      <a:pt x="5302" y="364"/>
                    </a:cubicBezTo>
                    <a:lnTo>
                      <a:pt x="5161" y="364"/>
                    </a:lnTo>
                    <a:cubicBezTo>
                      <a:pt x="4781" y="400"/>
                      <a:pt x="4467" y="826"/>
                      <a:pt x="4115" y="826"/>
                    </a:cubicBezTo>
                    <a:cubicBezTo>
                      <a:pt x="4075" y="826"/>
                      <a:pt x="4034" y="820"/>
                      <a:pt x="3992" y="808"/>
                    </a:cubicBezTo>
                    <a:cubicBezTo>
                      <a:pt x="3891" y="767"/>
                      <a:pt x="3831" y="727"/>
                      <a:pt x="3770" y="646"/>
                    </a:cubicBezTo>
                    <a:lnTo>
                      <a:pt x="3750" y="646"/>
                    </a:lnTo>
                    <a:cubicBezTo>
                      <a:pt x="3729" y="606"/>
                      <a:pt x="3710" y="587"/>
                      <a:pt x="3689" y="546"/>
                    </a:cubicBezTo>
                    <a:cubicBezTo>
                      <a:pt x="3608" y="445"/>
                      <a:pt x="3528" y="304"/>
                      <a:pt x="3428" y="203"/>
                    </a:cubicBezTo>
                    <a:cubicBezTo>
                      <a:pt x="3282" y="71"/>
                      <a:pt x="3087" y="0"/>
                      <a:pt x="2895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494;p71">
                <a:extLst>
                  <a:ext uri="{FF2B5EF4-FFF2-40B4-BE49-F238E27FC236}">
                    <a16:creationId xmlns:a16="http://schemas.microsoft.com/office/drawing/2014/main" id="{9FD8514E-2D26-4BE6-9141-4511464DDBE2}"/>
                  </a:ext>
                </a:extLst>
              </p:cNvPr>
              <p:cNvSpPr/>
              <p:nvPr/>
            </p:nvSpPr>
            <p:spPr>
              <a:xfrm>
                <a:off x="480050" y="3184600"/>
                <a:ext cx="6505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5141" extrusionOk="0">
                    <a:moveTo>
                      <a:pt x="61" y="0"/>
                    </a:moveTo>
                    <a:cubicBezTo>
                      <a:pt x="41" y="20"/>
                      <a:pt x="21" y="20"/>
                      <a:pt x="0" y="41"/>
                    </a:cubicBezTo>
                    <a:cubicBezTo>
                      <a:pt x="142" y="504"/>
                      <a:pt x="242" y="987"/>
                      <a:pt x="323" y="1471"/>
                    </a:cubicBezTo>
                    <a:cubicBezTo>
                      <a:pt x="465" y="2278"/>
                      <a:pt x="626" y="3105"/>
                      <a:pt x="1049" y="3810"/>
                    </a:cubicBezTo>
                    <a:cubicBezTo>
                      <a:pt x="1352" y="4315"/>
                      <a:pt x="1795" y="4737"/>
                      <a:pt x="2320" y="5020"/>
                    </a:cubicBezTo>
                    <a:lnTo>
                      <a:pt x="2561" y="5140"/>
                    </a:lnTo>
                    <a:lnTo>
                      <a:pt x="2602" y="5081"/>
                    </a:lnTo>
                    <a:cubicBezTo>
                      <a:pt x="2581" y="5081"/>
                      <a:pt x="2540" y="5060"/>
                      <a:pt x="2521" y="5060"/>
                    </a:cubicBezTo>
                    <a:cubicBezTo>
                      <a:pt x="1936" y="4778"/>
                      <a:pt x="1432" y="4334"/>
                      <a:pt x="1110" y="3770"/>
                    </a:cubicBezTo>
                    <a:cubicBezTo>
                      <a:pt x="686" y="3084"/>
                      <a:pt x="524" y="2258"/>
                      <a:pt x="384" y="1452"/>
                    </a:cubicBezTo>
                    <a:cubicBezTo>
                      <a:pt x="303" y="968"/>
                      <a:pt x="202" y="484"/>
                      <a:pt x="61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495;p71">
                <a:extLst>
                  <a:ext uri="{FF2B5EF4-FFF2-40B4-BE49-F238E27FC236}">
                    <a16:creationId xmlns:a16="http://schemas.microsoft.com/office/drawing/2014/main" id="{66DF114D-C8E1-46E4-B058-864DE004BDFA}"/>
                  </a:ext>
                </a:extLst>
              </p:cNvPr>
              <p:cNvSpPr/>
              <p:nvPr/>
            </p:nvSpPr>
            <p:spPr>
              <a:xfrm>
                <a:off x="503750" y="3186075"/>
                <a:ext cx="47400" cy="12355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42" extrusionOk="0">
                    <a:moveTo>
                      <a:pt x="1" y="1"/>
                    </a:moveTo>
                    <a:lnTo>
                      <a:pt x="1" y="22"/>
                    </a:lnTo>
                    <a:cubicBezTo>
                      <a:pt x="1" y="22"/>
                      <a:pt x="1" y="22"/>
                      <a:pt x="1" y="22"/>
                    </a:cubicBezTo>
                    <a:lnTo>
                      <a:pt x="1" y="22"/>
                    </a:lnTo>
                    <a:cubicBezTo>
                      <a:pt x="1" y="15"/>
                      <a:pt x="1" y="8"/>
                      <a:pt x="1" y="1"/>
                    </a:cubicBezTo>
                    <a:close/>
                    <a:moveTo>
                      <a:pt x="1" y="22"/>
                    </a:moveTo>
                    <a:cubicBezTo>
                      <a:pt x="22" y="941"/>
                      <a:pt x="143" y="1740"/>
                      <a:pt x="363" y="2461"/>
                    </a:cubicBezTo>
                    <a:cubicBezTo>
                      <a:pt x="665" y="3449"/>
                      <a:pt x="1189" y="4315"/>
                      <a:pt x="1855" y="4941"/>
                    </a:cubicBezTo>
                    <a:lnTo>
                      <a:pt x="1896" y="4880"/>
                    </a:lnTo>
                    <a:cubicBezTo>
                      <a:pt x="1230" y="4275"/>
                      <a:pt x="726" y="3428"/>
                      <a:pt x="423" y="2441"/>
                    </a:cubicBezTo>
                    <a:cubicBezTo>
                      <a:pt x="202" y="1735"/>
                      <a:pt x="81" y="949"/>
                      <a:pt x="60" y="62"/>
                    </a:cubicBezTo>
                    <a:cubicBezTo>
                      <a:pt x="41" y="41"/>
                      <a:pt x="20" y="22"/>
                      <a:pt x="1" y="22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496;p71">
                <a:extLst>
                  <a:ext uri="{FF2B5EF4-FFF2-40B4-BE49-F238E27FC236}">
                    <a16:creationId xmlns:a16="http://schemas.microsoft.com/office/drawing/2014/main" id="{82D2204E-77C5-47A6-BA78-DC0E99AF16BA}"/>
                  </a:ext>
                </a:extLst>
              </p:cNvPr>
              <p:cNvSpPr/>
              <p:nvPr/>
            </p:nvSpPr>
            <p:spPr>
              <a:xfrm>
                <a:off x="526400" y="3174525"/>
                <a:ext cx="3027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5404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22" y="19"/>
                      <a:pt x="103" y="60"/>
                      <a:pt x="62" y="81"/>
                    </a:cubicBezTo>
                    <a:cubicBezTo>
                      <a:pt x="1" y="1936"/>
                      <a:pt x="606" y="3750"/>
                      <a:pt x="1151" y="5403"/>
                    </a:cubicBezTo>
                    <a:lnTo>
                      <a:pt x="1211" y="5382"/>
                    </a:lnTo>
                    <a:cubicBezTo>
                      <a:pt x="667" y="3710"/>
                      <a:pt x="41" y="1855"/>
                      <a:pt x="14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497;p71">
                <a:extLst>
                  <a:ext uri="{FF2B5EF4-FFF2-40B4-BE49-F238E27FC236}">
                    <a16:creationId xmlns:a16="http://schemas.microsoft.com/office/drawing/2014/main" id="{6321D047-546E-4AA5-A36D-6910CA4011CE}"/>
                  </a:ext>
                </a:extLst>
              </p:cNvPr>
              <p:cNvSpPr/>
              <p:nvPr/>
            </p:nvSpPr>
            <p:spPr>
              <a:xfrm>
                <a:off x="557175" y="3177025"/>
                <a:ext cx="48425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5142" extrusionOk="0">
                    <a:moveTo>
                      <a:pt x="1875" y="0"/>
                    </a:moveTo>
                    <a:cubicBezTo>
                      <a:pt x="1713" y="1250"/>
                      <a:pt x="1391" y="2460"/>
                      <a:pt x="907" y="3629"/>
                    </a:cubicBezTo>
                    <a:cubicBezTo>
                      <a:pt x="705" y="4134"/>
                      <a:pt x="484" y="4637"/>
                      <a:pt x="81" y="5021"/>
                    </a:cubicBezTo>
                    <a:lnTo>
                      <a:pt x="1" y="5102"/>
                    </a:lnTo>
                    <a:lnTo>
                      <a:pt x="60" y="5142"/>
                    </a:lnTo>
                    <a:cubicBezTo>
                      <a:pt x="60" y="5142"/>
                      <a:pt x="60" y="5121"/>
                      <a:pt x="81" y="5121"/>
                    </a:cubicBezTo>
                    <a:cubicBezTo>
                      <a:pt x="504" y="4718"/>
                      <a:pt x="767" y="4174"/>
                      <a:pt x="988" y="3650"/>
                    </a:cubicBezTo>
                    <a:cubicBezTo>
                      <a:pt x="1452" y="2481"/>
                      <a:pt x="1775" y="1271"/>
                      <a:pt x="1936" y="21"/>
                    </a:cubicBezTo>
                    <a:cubicBezTo>
                      <a:pt x="1915" y="21"/>
                      <a:pt x="1896" y="0"/>
                      <a:pt x="1875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498;p71">
                <a:extLst>
                  <a:ext uri="{FF2B5EF4-FFF2-40B4-BE49-F238E27FC236}">
                    <a16:creationId xmlns:a16="http://schemas.microsoft.com/office/drawing/2014/main" id="{FA0ACC69-E686-4F33-A8EC-86B8EB0E6622}"/>
                  </a:ext>
                </a:extLst>
              </p:cNvPr>
              <p:cNvSpPr/>
              <p:nvPr/>
            </p:nvSpPr>
            <p:spPr>
              <a:xfrm>
                <a:off x="556650" y="3181575"/>
                <a:ext cx="10100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5162" extrusionOk="0">
                    <a:moveTo>
                      <a:pt x="283" y="0"/>
                    </a:moveTo>
                    <a:lnTo>
                      <a:pt x="283" y="0"/>
                    </a:lnTo>
                    <a:cubicBezTo>
                      <a:pt x="344" y="1654"/>
                      <a:pt x="264" y="3286"/>
                      <a:pt x="22" y="4920"/>
                    </a:cubicBezTo>
                    <a:cubicBezTo>
                      <a:pt x="22" y="5000"/>
                      <a:pt x="1" y="5081"/>
                      <a:pt x="1" y="5161"/>
                    </a:cubicBezTo>
                    <a:lnTo>
                      <a:pt x="62" y="5161"/>
                    </a:lnTo>
                    <a:cubicBezTo>
                      <a:pt x="81" y="5081"/>
                      <a:pt x="81" y="5020"/>
                      <a:pt x="102" y="4939"/>
                    </a:cubicBezTo>
                    <a:lnTo>
                      <a:pt x="102" y="4839"/>
                    </a:lnTo>
                    <a:cubicBezTo>
                      <a:pt x="323" y="3266"/>
                      <a:pt x="404" y="1673"/>
                      <a:pt x="364" y="100"/>
                    </a:cubicBezTo>
                    <a:lnTo>
                      <a:pt x="344" y="100"/>
                    </a:lnTo>
                    <a:cubicBezTo>
                      <a:pt x="323" y="60"/>
                      <a:pt x="304" y="41"/>
                      <a:pt x="28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499;p71">
                <a:extLst>
                  <a:ext uri="{FF2B5EF4-FFF2-40B4-BE49-F238E27FC236}">
                    <a16:creationId xmlns:a16="http://schemas.microsoft.com/office/drawing/2014/main" id="{5FACB689-1820-4EF1-BAE1-F9595007F100}"/>
                  </a:ext>
                </a:extLst>
              </p:cNvPr>
              <p:cNvSpPr/>
              <p:nvPr/>
            </p:nvSpPr>
            <p:spPr>
              <a:xfrm>
                <a:off x="500725" y="3273775"/>
                <a:ext cx="548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703" extrusionOk="0">
                    <a:moveTo>
                      <a:pt x="302" y="1"/>
                    </a:moveTo>
                    <a:cubicBezTo>
                      <a:pt x="222" y="1"/>
                      <a:pt x="141" y="1"/>
                      <a:pt x="101" y="41"/>
                    </a:cubicBezTo>
                    <a:cubicBezTo>
                      <a:pt x="1" y="122"/>
                      <a:pt x="41" y="283"/>
                      <a:pt x="81" y="404"/>
                    </a:cubicBezTo>
                    <a:cubicBezTo>
                      <a:pt x="302" y="848"/>
                      <a:pt x="686" y="1232"/>
                      <a:pt x="1130" y="1473"/>
                    </a:cubicBezTo>
                    <a:cubicBezTo>
                      <a:pt x="1277" y="1553"/>
                      <a:pt x="1668" y="1703"/>
                      <a:pt x="1910" y="1703"/>
                    </a:cubicBezTo>
                    <a:cubicBezTo>
                      <a:pt x="2096" y="1703"/>
                      <a:pt x="2193" y="1613"/>
                      <a:pt x="2017" y="1332"/>
                    </a:cubicBezTo>
                    <a:cubicBezTo>
                      <a:pt x="1815" y="1030"/>
                      <a:pt x="1593" y="707"/>
                      <a:pt x="1310" y="465"/>
                    </a:cubicBezTo>
                    <a:cubicBezTo>
                      <a:pt x="1028" y="203"/>
                      <a:pt x="686" y="22"/>
                      <a:pt x="302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500;p71">
                <a:extLst>
                  <a:ext uri="{FF2B5EF4-FFF2-40B4-BE49-F238E27FC236}">
                    <a16:creationId xmlns:a16="http://schemas.microsoft.com/office/drawing/2014/main" id="{B489D90D-A57E-48E6-A638-13339447486B}"/>
                  </a:ext>
                </a:extLst>
              </p:cNvPr>
              <p:cNvSpPr/>
              <p:nvPr/>
            </p:nvSpPr>
            <p:spPr>
              <a:xfrm>
                <a:off x="547500" y="3267425"/>
                <a:ext cx="4747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969" extrusionOk="0">
                    <a:moveTo>
                      <a:pt x="1674" y="0"/>
                    </a:moveTo>
                    <a:cubicBezTo>
                      <a:pt x="1642" y="0"/>
                      <a:pt x="1609" y="5"/>
                      <a:pt x="1576" y="13"/>
                    </a:cubicBezTo>
                    <a:cubicBezTo>
                      <a:pt x="1213" y="94"/>
                      <a:pt x="891" y="336"/>
                      <a:pt x="649" y="639"/>
                    </a:cubicBezTo>
                    <a:cubicBezTo>
                      <a:pt x="428" y="921"/>
                      <a:pt x="246" y="1263"/>
                      <a:pt x="105" y="1626"/>
                    </a:cubicBezTo>
                    <a:cubicBezTo>
                      <a:pt x="0" y="1881"/>
                      <a:pt x="66" y="1969"/>
                      <a:pt x="201" y="1969"/>
                    </a:cubicBezTo>
                    <a:cubicBezTo>
                      <a:pt x="430" y="1969"/>
                      <a:pt x="860" y="1720"/>
                      <a:pt x="1012" y="1607"/>
                    </a:cubicBezTo>
                    <a:cubicBezTo>
                      <a:pt x="1415" y="1284"/>
                      <a:pt x="1718" y="860"/>
                      <a:pt x="1859" y="376"/>
                    </a:cubicBezTo>
                    <a:cubicBezTo>
                      <a:pt x="1899" y="255"/>
                      <a:pt x="1899" y="94"/>
                      <a:pt x="1799" y="34"/>
                    </a:cubicBezTo>
                    <a:cubicBezTo>
                      <a:pt x="1763" y="10"/>
                      <a:pt x="1720" y="0"/>
                      <a:pt x="1674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501;p71">
                <a:extLst>
                  <a:ext uri="{FF2B5EF4-FFF2-40B4-BE49-F238E27FC236}">
                    <a16:creationId xmlns:a16="http://schemas.microsoft.com/office/drawing/2014/main" id="{2114E4F7-2419-4ABD-AE8D-EB8F3EA344C4}"/>
                  </a:ext>
                </a:extLst>
              </p:cNvPr>
              <p:cNvSpPr/>
              <p:nvPr/>
            </p:nvSpPr>
            <p:spPr>
              <a:xfrm>
                <a:off x="1094475" y="4136125"/>
                <a:ext cx="313525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4511" extrusionOk="0">
                    <a:moveTo>
                      <a:pt x="12192" y="0"/>
                    </a:moveTo>
                    <a:cubicBezTo>
                      <a:pt x="11164" y="0"/>
                      <a:pt x="8054" y="55"/>
                      <a:pt x="5584" y="667"/>
                    </a:cubicBezTo>
                    <a:cubicBezTo>
                      <a:pt x="2600" y="1414"/>
                      <a:pt x="0" y="4438"/>
                      <a:pt x="0" y="4438"/>
                    </a:cubicBezTo>
                    <a:cubicBezTo>
                      <a:pt x="0" y="4438"/>
                      <a:pt x="360" y="4511"/>
                      <a:pt x="1294" y="4511"/>
                    </a:cubicBezTo>
                    <a:cubicBezTo>
                      <a:pt x="2260" y="4511"/>
                      <a:pt x="3840" y="4433"/>
                      <a:pt x="6269" y="4115"/>
                    </a:cubicBezTo>
                    <a:cubicBezTo>
                      <a:pt x="11048" y="3511"/>
                      <a:pt x="12540" y="3"/>
                      <a:pt x="12540" y="3"/>
                    </a:cubicBezTo>
                    <a:cubicBezTo>
                      <a:pt x="12540" y="3"/>
                      <a:pt x="12415" y="0"/>
                      <a:pt x="12192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502;p71">
                <a:extLst>
                  <a:ext uri="{FF2B5EF4-FFF2-40B4-BE49-F238E27FC236}">
                    <a16:creationId xmlns:a16="http://schemas.microsoft.com/office/drawing/2014/main" id="{274386CE-98B4-4586-BFE2-F7F01115F039}"/>
                  </a:ext>
                </a:extLst>
              </p:cNvPr>
              <p:cNvSpPr/>
              <p:nvPr/>
            </p:nvSpPr>
            <p:spPr>
              <a:xfrm>
                <a:off x="703350" y="4089800"/>
                <a:ext cx="185975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2017" extrusionOk="0">
                    <a:moveTo>
                      <a:pt x="6028" y="1"/>
                    </a:moveTo>
                    <a:cubicBezTo>
                      <a:pt x="6027" y="1"/>
                      <a:pt x="3186" y="2762"/>
                      <a:pt x="1592" y="5404"/>
                    </a:cubicBezTo>
                    <a:cubicBezTo>
                      <a:pt x="0" y="8044"/>
                      <a:pt x="323" y="12017"/>
                      <a:pt x="323" y="12017"/>
                    </a:cubicBezTo>
                    <a:cubicBezTo>
                      <a:pt x="323" y="12017"/>
                      <a:pt x="1592" y="11170"/>
                      <a:pt x="4516" y="7359"/>
                    </a:cubicBezTo>
                    <a:cubicBezTo>
                      <a:pt x="7439" y="3528"/>
                      <a:pt x="6028" y="1"/>
                      <a:pt x="6028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503;p71">
                <a:extLst>
                  <a:ext uri="{FF2B5EF4-FFF2-40B4-BE49-F238E27FC236}">
                    <a16:creationId xmlns:a16="http://schemas.microsoft.com/office/drawing/2014/main" id="{5FABCDDB-44B6-4B22-A344-F136C788A4D9}"/>
                  </a:ext>
                </a:extLst>
              </p:cNvPr>
              <p:cNvSpPr/>
              <p:nvPr/>
            </p:nvSpPr>
            <p:spPr>
              <a:xfrm>
                <a:off x="685200" y="4021075"/>
                <a:ext cx="4692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5762" extrusionOk="0">
                    <a:moveTo>
                      <a:pt x="17268" y="0"/>
                    </a:moveTo>
                    <a:cubicBezTo>
                      <a:pt x="16002" y="0"/>
                      <a:pt x="14738" y="107"/>
                      <a:pt x="13487" y="310"/>
                    </a:cubicBezTo>
                    <a:cubicBezTo>
                      <a:pt x="11895" y="592"/>
                      <a:pt x="10323" y="995"/>
                      <a:pt x="8791" y="1500"/>
                    </a:cubicBezTo>
                    <a:cubicBezTo>
                      <a:pt x="7258" y="1984"/>
                      <a:pt x="5746" y="2568"/>
                      <a:pt x="4254" y="3172"/>
                    </a:cubicBezTo>
                    <a:cubicBezTo>
                      <a:pt x="3528" y="3476"/>
                      <a:pt x="2783" y="3758"/>
                      <a:pt x="2036" y="4121"/>
                    </a:cubicBezTo>
                    <a:cubicBezTo>
                      <a:pt x="1310" y="4463"/>
                      <a:pt x="584" y="4906"/>
                      <a:pt x="60" y="5551"/>
                    </a:cubicBezTo>
                    <a:cubicBezTo>
                      <a:pt x="0" y="5592"/>
                      <a:pt x="20" y="5672"/>
                      <a:pt x="60" y="5734"/>
                    </a:cubicBezTo>
                    <a:cubicBezTo>
                      <a:pt x="88" y="5752"/>
                      <a:pt x="119" y="5762"/>
                      <a:pt x="151" y="5762"/>
                    </a:cubicBezTo>
                    <a:cubicBezTo>
                      <a:pt x="189" y="5762"/>
                      <a:pt x="229" y="5747"/>
                      <a:pt x="262" y="5713"/>
                    </a:cubicBezTo>
                    <a:cubicBezTo>
                      <a:pt x="767" y="5148"/>
                      <a:pt x="1471" y="4745"/>
                      <a:pt x="2178" y="4422"/>
                    </a:cubicBezTo>
                    <a:cubicBezTo>
                      <a:pt x="2904" y="4100"/>
                      <a:pt x="3670" y="3839"/>
                      <a:pt x="4415" y="3556"/>
                    </a:cubicBezTo>
                    <a:cubicBezTo>
                      <a:pt x="5907" y="2992"/>
                      <a:pt x="7420" y="2468"/>
                      <a:pt x="8952" y="2024"/>
                    </a:cubicBezTo>
                    <a:cubicBezTo>
                      <a:pt x="10484" y="1581"/>
                      <a:pt x="12036" y="1218"/>
                      <a:pt x="13589" y="995"/>
                    </a:cubicBezTo>
                    <a:cubicBezTo>
                      <a:pt x="14615" y="864"/>
                      <a:pt x="15640" y="793"/>
                      <a:pt x="16666" y="793"/>
                    </a:cubicBezTo>
                    <a:cubicBezTo>
                      <a:pt x="17213" y="793"/>
                      <a:pt x="17760" y="813"/>
                      <a:pt x="18307" y="855"/>
                    </a:cubicBezTo>
                    <a:lnTo>
                      <a:pt x="18326" y="855"/>
                    </a:lnTo>
                    <a:cubicBezTo>
                      <a:pt x="18337" y="856"/>
                      <a:pt x="18348" y="856"/>
                      <a:pt x="18359" y="856"/>
                    </a:cubicBezTo>
                    <a:cubicBezTo>
                      <a:pt x="18568" y="856"/>
                      <a:pt x="18750" y="683"/>
                      <a:pt x="18750" y="471"/>
                    </a:cubicBezTo>
                    <a:cubicBezTo>
                      <a:pt x="18769" y="250"/>
                      <a:pt x="18589" y="48"/>
                      <a:pt x="18366" y="27"/>
                    </a:cubicBezTo>
                    <a:cubicBezTo>
                      <a:pt x="18000" y="9"/>
                      <a:pt x="17634" y="0"/>
                      <a:pt x="17268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504;p71">
                <a:extLst>
                  <a:ext uri="{FF2B5EF4-FFF2-40B4-BE49-F238E27FC236}">
                    <a16:creationId xmlns:a16="http://schemas.microsoft.com/office/drawing/2014/main" id="{42C15EDD-2538-4EB5-BB69-FB87D9516C3E}"/>
                  </a:ext>
                </a:extLst>
              </p:cNvPr>
              <p:cNvSpPr/>
              <p:nvPr/>
            </p:nvSpPr>
            <p:spPr>
              <a:xfrm>
                <a:off x="559675" y="4104200"/>
                <a:ext cx="147200" cy="146400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856" extrusionOk="0">
                    <a:moveTo>
                      <a:pt x="2315" y="1"/>
                    </a:moveTo>
                    <a:cubicBezTo>
                      <a:pt x="1910" y="1"/>
                      <a:pt x="1506" y="37"/>
                      <a:pt x="1110" y="110"/>
                    </a:cubicBezTo>
                    <a:cubicBezTo>
                      <a:pt x="828" y="170"/>
                      <a:pt x="525" y="251"/>
                      <a:pt x="304" y="452"/>
                    </a:cubicBezTo>
                    <a:cubicBezTo>
                      <a:pt x="122" y="594"/>
                      <a:pt x="1" y="815"/>
                      <a:pt x="1" y="1038"/>
                    </a:cubicBezTo>
                    <a:cubicBezTo>
                      <a:pt x="1" y="1057"/>
                      <a:pt x="22" y="1078"/>
                      <a:pt x="22" y="1097"/>
                    </a:cubicBezTo>
                    <a:cubicBezTo>
                      <a:pt x="22" y="1159"/>
                      <a:pt x="22" y="1199"/>
                      <a:pt x="41" y="1239"/>
                    </a:cubicBezTo>
                    <a:cubicBezTo>
                      <a:pt x="202" y="1622"/>
                      <a:pt x="807" y="1804"/>
                      <a:pt x="788" y="2226"/>
                    </a:cubicBezTo>
                    <a:cubicBezTo>
                      <a:pt x="788" y="2328"/>
                      <a:pt x="767" y="2428"/>
                      <a:pt x="707" y="2509"/>
                    </a:cubicBezTo>
                    <a:cubicBezTo>
                      <a:pt x="686" y="2530"/>
                      <a:pt x="667" y="2570"/>
                      <a:pt x="646" y="2589"/>
                    </a:cubicBezTo>
                    <a:cubicBezTo>
                      <a:pt x="546" y="2710"/>
                      <a:pt x="444" y="2831"/>
                      <a:pt x="384" y="2952"/>
                    </a:cubicBezTo>
                    <a:cubicBezTo>
                      <a:pt x="243" y="3215"/>
                      <a:pt x="283" y="3557"/>
                      <a:pt x="484" y="3780"/>
                    </a:cubicBezTo>
                    <a:cubicBezTo>
                      <a:pt x="546" y="3860"/>
                      <a:pt x="646" y="3920"/>
                      <a:pt x="726" y="3981"/>
                    </a:cubicBezTo>
                    <a:cubicBezTo>
                      <a:pt x="767" y="4001"/>
                      <a:pt x="807" y="4001"/>
                      <a:pt x="828" y="4022"/>
                    </a:cubicBezTo>
                    <a:cubicBezTo>
                      <a:pt x="968" y="4081"/>
                      <a:pt x="1110" y="4122"/>
                      <a:pt x="1251" y="4143"/>
                    </a:cubicBezTo>
                    <a:cubicBezTo>
                      <a:pt x="1352" y="4183"/>
                      <a:pt x="1433" y="4202"/>
                      <a:pt x="1513" y="4283"/>
                    </a:cubicBezTo>
                    <a:cubicBezTo>
                      <a:pt x="1613" y="4404"/>
                      <a:pt x="1573" y="4605"/>
                      <a:pt x="1513" y="4788"/>
                    </a:cubicBezTo>
                    <a:cubicBezTo>
                      <a:pt x="1493" y="4807"/>
                      <a:pt x="1493" y="4828"/>
                      <a:pt x="1493" y="4847"/>
                    </a:cubicBezTo>
                    <a:lnTo>
                      <a:pt x="1493" y="4868"/>
                    </a:lnTo>
                    <a:cubicBezTo>
                      <a:pt x="1393" y="5170"/>
                      <a:pt x="1433" y="5533"/>
                      <a:pt x="1654" y="5734"/>
                    </a:cubicBezTo>
                    <a:cubicBezTo>
                      <a:pt x="1675" y="5734"/>
                      <a:pt x="1694" y="5755"/>
                      <a:pt x="1715" y="5775"/>
                    </a:cubicBezTo>
                    <a:cubicBezTo>
                      <a:pt x="1734" y="5775"/>
                      <a:pt x="1734" y="5775"/>
                      <a:pt x="1755" y="5796"/>
                    </a:cubicBezTo>
                    <a:cubicBezTo>
                      <a:pt x="1876" y="5855"/>
                      <a:pt x="2017" y="5855"/>
                      <a:pt x="2138" y="5855"/>
                    </a:cubicBezTo>
                    <a:cubicBezTo>
                      <a:pt x="2884" y="5796"/>
                      <a:pt x="3449" y="5231"/>
                      <a:pt x="4073" y="4868"/>
                    </a:cubicBezTo>
                    <a:cubicBezTo>
                      <a:pt x="4578" y="4586"/>
                      <a:pt x="5162" y="4404"/>
                      <a:pt x="5505" y="3960"/>
                    </a:cubicBezTo>
                    <a:cubicBezTo>
                      <a:pt x="5788" y="3618"/>
                      <a:pt x="5888" y="3134"/>
                      <a:pt x="5888" y="2670"/>
                    </a:cubicBezTo>
                    <a:cubicBezTo>
                      <a:pt x="5888" y="2489"/>
                      <a:pt x="5888" y="2328"/>
                      <a:pt x="5868" y="2167"/>
                    </a:cubicBezTo>
                    <a:cubicBezTo>
                      <a:pt x="5847" y="2086"/>
                      <a:pt x="5847" y="2025"/>
                      <a:pt x="5828" y="1944"/>
                    </a:cubicBezTo>
                    <a:cubicBezTo>
                      <a:pt x="5788" y="1764"/>
                      <a:pt x="5747" y="1602"/>
                      <a:pt x="5667" y="1441"/>
                    </a:cubicBezTo>
                    <a:cubicBezTo>
                      <a:pt x="5667" y="1420"/>
                      <a:pt x="5646" y="1401"/>
                      <a:pt x="5646" y="1380"/>
                    </a:cubicBezTo>
                    <a:cubicBezTo>
                      <a:pt x="5525" y="1118"/>
                      <a:pt x="5323" y="876"/>
                      <a:pt x="5041" y="694"/>
                    </a:cubicBezTo>
                    <a:cubicBezTo>
                      <a:pt x="4659" y="412"/>
                      <a:pt x="4215" y="251"/>
                      <a:pt x="3751" y="151"/>
                    </a:cubicBezTo>
                    <a:cubicBezTo>
                      <a:pt x="3280" y="52"/>
                      <a:pt x="2797" y="1"/>
                      <a:pt x="2315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505;p71">
                <a:extLst>
                  <a:ext uri="{FF2B5EF4-FFF2-40B4-BE49-F238E27FC236}">
                    <a16:creationId xmlns:a16="http://schemas.microsoft.com/office/drawing/2014/main" id="{C37432B3-4300-4CE5-95A6-CF7235C0896B}"/>
                  </a:ext>
                </a:extLst>
              </p:cNvPr>
              <p:cNvSpPr/>
              <p:nvPr/>
            </p:nvSpPr>
            <p:spPr>
              <a:xfrm>
                <a:off x="601000" y="4150775"/>
                <a:ext cx="106400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3912" extrusionOk="0">
                    <a:moveTo>
                      <a:pt x="4194" y="1"/>
                    </a:moveTo>
                    <a:cubicBezTo>
                      <a:pt x="4175" y="41"/>
                      <a:pt x="4175" y="62"/>
                      <a:pt x="4175" y="81"/>
                    </a:cubicBezTo>
                    <a:cubicBezTo>
                      <a:pt x="4073" y="726"/>
                      <a:pt x="3791" y="1331"/>
                      <a:pt x="3348" y="1815"/>
                    </a:cubicBezTo>
                    <a:cubicBezTo>
                      <a:pt x="2783" y="2400"/>
                      <a:pt x="2038" y="2783"/>
                      <a:pt x="1312" y="3146"/>
                    </a:cubicBezTo>
                    <a:cubicBezTo>
                      <a:pt x="888" y="3368"/>
                      <a:pt x="425" y="3589"/>
                      <a:pt x="1" y="3871"/>
                    </a:cubicBezTo>
                    <a:cubicBezTo>
                      <a:pt x="22" y="3871"/>
                      <a:pt x="41" y="3892"/>
                      <a:pt x="62" y="3912"/>
                    </a:cubicBezTo>
                    <a:cubicBezTo>
                      <a:pt x="465" y="3629"/>
                      <a:pt x="909" y="3409"/>
                      <a:pt x="1352" y="3207"/>
                    </a:cubicBezTo>
                    <a:cubicBezTo>
                      <a:pt x="2078" y="2844"/>
                      <a:pt x="2823" y="2460"/>
                      <a:pt x="3388" y="1855"/>
                    </a:cubicBezTo>
                    <a:cubicBezTo>
                      <a:pt x="3791" y="1412"/>
                      <a:pt x="4073" y="868"/>
                      <a:pt x="4215" y="304"/>
                    </a:cubicBezTo>
                    <a:cubicBezTo>
                      <a:pt x="4235" y="202"/>
                      <a:pt x="4235" y="102"/>
                      <a:pt x="4256" y="22"/>
                    </a:cubicBezTo>
                    <a:lnTo>
                      <a:pt x="4194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506;p71">
                <a:extLst>
                  <a:ext uri="{FF2B5EF4-FFF2-40B4-BE49-F238E27FC236}">
                    <a16:creationId xmlns:a16="http://schemas.microsoft.com/office/drawing/2014/main" id="{DAE9B59F-E375-4BBE-8F2A-DC3B146040A6}"/>
                  </a:ext>
                </a:extLst>
              </p:cNvPr>
              <p:cNvSpPr/>
              <p:nvPr/>
            </p:nvSpPr>
            <p:spPr>
              <a:xfrm>
                <a:off x="596975" y="4146250"/>
                <a:ext cx="10485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3187" extrusionOk="0">
                    <a:moveTo>
                      <a:pt x="4134" y="1"/>
                    </a:moveTo>
                    <a:cubicBezTo>
                      <a:pt x="3731" y="786"/>
                      <a:pt x="3065" y="1512"/>
                      <a:pt x="2199" y="2098"/>
                    </a:cubicBezTo>
                    <a:cubicBezTo>
                      <a:pt x="1594" y="2501"/>
                      <a:pt x="868" y="2823"/>
                      <a:pt x="21" y="3106"/>
                    </a:cubicBezTo>
                    <a:cubicBezTo>
                      <a:pt x="1" y="3125"/>
                      <a:pt x="1" y="3146"/>
                      <a:pt x="1" y="3165"/>
                    </a:cubicBezTo>
                    <a:lnTo>
                      <a:pt x="1" y="3186"/>
                    </a:lnTo>
                    <a:cubicBezTo>
                      <a:pt x="868" y="2904"/>
                      <a:pt x="1613" y="2561"/>
                      <a:pt x="2239" y="2138"/>
                    </a:cubicBezTo>
                    <a:cubicBezTo>
                      <a:pt x="3105" y="1573"/>
                      <a:pt x="3791" y="827"/>
                      <a:pt x="4194" y="20"/>
                    </a:cubicBezTo>
                    <a:lnTo>
                      <a:pt x="4134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507;p71">
                <a:extLst>
                  <a:ext uri="{FF2B5EF4-FFF2-40B4-BE49-F238E27FC236}">
                    <a16:creationId xmlns:a16="http://schemas.microsoft.com/office/drawing/2014/main" id="{4CB37D6A-3AF3-4C38-8571-FB06C35846DF}"/>
                  </a:ext>
                </a:extLst>
              </p:cNvPr>
              <p:cNvSpPr/>
              <p:nvPr/>
            </p:nvSpPr>
            <p:spPr>
              <a:xfrm>
                <a:off x="577825" y="4140700"/>
                <a:ext cx="12300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562" extrusionOk="0">
                    <a:moveTo>
                      <a:pt x="4879" y="0"/>
                    </a:moveTo>
                    <a:cubicBezTo>
                      <a:pt x="3428" y="989"/>
                      <a:pt x="1815" y="2097"/>
                      <a:pt x="0" y="2521"/>
                    </a:cubicBezTo>
                    <a:cubicBezTo>
                      <a:pt x="41" y="2541"/>
                      <a:pt x="81" y="2541"/>
                      <a:pt x="102" y="2562"/>
                    </a:cubicBezTo>
                    <a:cubicBezTo>
                      <a:pt x="1896" y="2118"/>
                      <a:pt x="3489" y="1029"/>
                      <a:pt x="4920" y="62"/>
                    </a:cubicBezTo>
                    <a:lnTo>
                      <a:pt x="4879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508;p71">
                <a:extLst>
                  <a:ext uri="{FF2B5EF4-FFF2-40B4-BE49-F238E27FC236}">
                    <a16:creationId xmlns:a16="http://schemas.microsoft.com/office/drawing/2014/main" id="{82DC7D42-8BD9-4293-832C-EC6EF4896BEE}"/>
                  </a:ext>
                </a:extLst>
              </p:cNvPr>
              <p:cNvSpPr/>
              <p:nvPr/>
            </p:nvSpPr>
            <p:spPr>
              <a:xfrm>
                <a:off x="559675" y="4125725"/>
                <a:ext cx="1361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21" extrusionOk="0">
                    <a:moveTo>
                      <a:pt x="2249" y="1"/>
                    </a:moveTo>
                    <a:cubicBezTo>
                      <a:pt x="1498" y="1"/>
                      <a:pt x="746" y="57"/>
                      <a:pt x="1" y="177"/>
                    </a:cubicBezTo>
                    <a:cubicBezTo>
                      <a:pt x="1" y="196"/>
                      <a:pt x="22" y="217"/>
                      <a:pt x="22" y="236"/>
                    </a:cubicBezTo>
                    <a:cubicBezTo>
                      <a:pt x="751" y="129"/>
                      <a:pt x="1487" y="72"/>
                      <a:pt x="2226" y="72"/>
                    </a:cubicBezTo>
                    <a:cubicBezTo>
                      <a:pt x="2733" y="72"/>
                      <a:pt x="3242" y="99"/>
                      <a:pt x="3751" y="156"/>
                    </a:cubicBezTo>
                    <a:cubicBezTo>
                      <a:pt x="4296" y="217"/>
                      <a:pt x="4839" y="298"/>
                      <a:pt x="5323" y="559"/>
                    </a:cubicBezTo>
                    <a:cubicBezTo>
                      <a:pt x="5363" y="580"/>
                      <a:pt x="5384" y="599"/>
                      <a:pt x="5425" y="620"/>
                    </a:cubicBezTo>
                    <a:lnTo>
                      <a:pt x="5444" y="559"/>
                    </a:lnTo>
                    <a:lnTo>
                      <a:pt x="5425" y="540"/>
                    </a:lnTo>
                    <a:cubicBezTo>
                      <a:pt x="4920" y="236"/>
                      <a:pt x="4336" y="136"/>
                      <a:pt x="3771" y="75"/>
                    </a:cubicBezTo>
                    <a:cubicBezTo>
                      <a:pt x="3267" y="26"/>
                      <a:pt x="2758" y="1"/>
                      <a:pt x="2249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509;p71">
                <a:extLst>
                  <a:ext uri="{FF2B5EF4-FFF2-40B4-BE49-F238E27FC236}">
                    <a16:creationId xmlns:a16="http://schemas.microsoft.com/office/drawing/2014/main" id="{24AA8A3F-5969-4D5F-B099-EBFC80E0253C}"/>
                  </a:ext>
                </a:extLst>
              </p:cNvPr>
              <p:cNvSpPr/>
              <p:nvPr/>
            </p:nvSpPr>
            <p:spPr>
              <a:xfrm>
                <a:off x="575800" y="4138675"/>
                <a:ext cx="1255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1211" extrusionOk="0">
                    <a:moveTo>
                      <a:pt x="5001" y="1"/>
                    </a:moveTo>
                    <a:cubicBezTo>
                      <a:pt x="4920" y="1"/>
                      <a:pt x="4860" y="22"/>
                      <a:pt x="4780" y="22"/>
                    </a:cubicBezTo>
                    <a:cubicBezTo>
                      <a:pt x="4759" y="41"/>
                      <a:pt x="4718" y="41"/>
                      <a:pt x="4678" y="41"/>
                    </a:cubicBezTo>
                    <a:cubicBezTo>
                      <a:pt x="3106" y="264"/>
                      <a:pt x="1554" y="626"/>
                      <a:pt x="62" y="1130"/>
                    </a:cubicBezTo>
                    <a:cubicBezTo>
                      <a:pt x="41" y="1151"/>
                      <a:pt x="22" y="1191"/>
                      <a:pt x="1" y="1210"/>
                    </a:cubicBezTo>
                    <a:cubicBezTo>
                      <a:pt x="1554" y="707"/>
                      <a:pt x="3146" y="323"/>
                      <a:pt x="4780" y="102"/>
                    </a:cubicBezTo>
                    <a:cubicBezTo>
                      <a:pt x="4860" y="81"/>
                      <a:pt x="4941" y="81"/>
                      <a:pt x="5022" y="62"/>
                    </a:cubicBez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510;p71">
                <a:extLst>
                  <a:ext uri="{FF2B5EF4-FFF2-40B4-BE49-F238E27FC236}">
                    <a16:creationId xmlns:a16="http://schemas.microsoft.com/office/drawing/2014/main" id="{470A314E-902C-4ACA-A11E-180D610FD36F}"/>
                  </a:ext>
                </a:extLst>
              </p:cNvPr>
              <p:cNvSpPr/>
              <p:nvPr/>
            </p:nvSpPr>
            <p:spPr>
              <a:xfrm>
                <a:off x="677125" y="4142275"/>
                <a:ext cx="345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399" extrusionOk="0">
                    <a:moveTo>
                      <a:pt x="1145" y="0"/>
                    </a:moveTo>
                    <a:cubicBezTo>
                      <a:pt x="1086" y="0"/>
                      <a:pt x="1008" y="47"/>
                      <a:pt x="907" y="160"/>
                    </a:cubicBezTo>
                    <a:cubicBezTo>
                      <a:pt x="646" y="442"/>
                      <a:pt x="404" y="744"/>
                      <a:pt x="243" y="1087"/>
                    </a:cubicBezTo>
                    <a:cubicBezTo>
                      <a:pt x="82" y="1429"/>
                      <a:pt x="1" y="1813"/>
                      <a:pt x="101" y="2176"/>
                    </a:cubicBezTo>
                    <a:cubicBezTo>
                      <a:pt x="101" y="2257"/>
                      <a:pt x="141" y="2337"/>
                      <a:pt x="203" y="2378"/>
                    </a:cubicBezTo>
                    <a:cubicBezTo>
                      <a:pt x="227" y="2392"/>
                      <a:pt x="253" y="2398"/>
                      <a:pt x="281" y="2398"/>
                    </a:cubicBezTo>
                    <a:cubicBezTo>
                      <a:pt x="368" y="2398"/>
                      <a:pt x="464" y="2337"/>
                      <a:pt x="525" y="2276"/>
                    </a:cubicBezTo>
                    <a:cubicBezTo>
                      <a:pt x="907" y="1934"/>
                      <a:pt x="1170" y="1470"/>
                      <a:pt x="1270" y="986"/>
                    </a:cubicBezTo>
                    <a:cubicBezTo>
                      <a:pt x="1319" y="745"/>
                      <a:pt x="1381" y="0"/>
                      <a:pt x="114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511;p71">
                <a:extLst>
                  <a:ext uri="{FF2B5EF4-FFF2-40B4-BE49-F238E27FC236}">
                    <a16:creationId xmlns:a16="http://schemas.microsoft.com/office/drawing/2014/main" id="{DFB81E44-D613-4AF9-BBEC-5F3B1CE652E3}"/>
                  </a:ext>
                </a:extLst>
              </p:cNvPr>
              <p:cNvSpPr/>
              <p:nvPr/>
            </p:nvSpPr>
            <p:spPr>
              <a:xfrm>
                <a:off x="649925" y="4113475"/>
                <a:ext cx="67600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338" extrusionOk="0">
                    <a:moveTo>
                      <a:pt x="342" y="1"/>
                    </a:moveTo>
                    <a:cubicBezTo>
                      <a:pt x="221" y="1"/>
                      <a:pt x="60" y="41"/>
                      <a:pt x="20" y="162"/>
                    </a:cubicBezTo>
                    <a:cubicBezTo>
                      <a:pt x="0" y="243"/>
                      <a:pt x="41" y="304"/>
                      <a:pt x="81" y="364"/>
                    </a:cubicBezTo>
                    <a:cubicBezTo>
                      <a:pt x="261" y="707"/>
                      <a:pt x="584" y="949"/>
                      <a:pt x="928" y="1089"/>
                    </a:cubicBezTo>
                    <a:cubicBezTo>
                      <a:pt x="1270" y="1231"/>
                      <a:pt x="1653" y="1291"/>
                      <a:pt x="2016" y="1331"/>
                    </a:cubicBezTo>
                    <a:cubicBezTo>
                      <a:pt x="2055" y="1335"/>
                      <a:pt x="2090" y="1337"/>
                      <a:pt x="2122" y="1337"/>
                    </a:cubicBezTo>
                    <a:cubicBezTo>
                      <a:pt x="2704" y="1337"/>
                      <a:pt x="1983" y="657"/>
                      <a:pt x="1753" y="485"/>
                    </a:cubicBezTo>
                    <a:cubicBezTo>
                      <a:pt x="1350" y="183"/>
                      <a:pt x="847" y="1"/>
                      <a:pt x="342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512;p71">
                <a:extLst>
                  <a:ext uri="{FF2B5EF4-FFF2-40B4-BE49-F238E27FC236}">
                    <a16:creationId xmlns:a16="http://schemas.microsoft.com/office/drawing/2014/main" id="{6020236D-B060-4723-A8EC-266C4E0C8502}"/>
                  </a:ext>
                </a:extLst>
              </p:cNvPr>
              <p:cNvSpPr/>
              <p:nvPr/>
            </p:nvSpPr>
            <p:spPr>
              <a:xfrm>
                <a:off x="1701475" y="3125850"/>
                <a:ext cx="180775" cy="390150"/>
              </a:xfrm>
              <a:custGeom>
                <a:avLst/>
                <a:gdLst/>
                <a:ahLst/>
                <a:cxnLst/>
                <a:rect l="l" t="t" r="r" b="b"/>
                <a:pathLst>
                  <a:path w="7231" h="15606" extrusionOk="0">
                    <a:moveTo>
                      <a:pt x="7024" y="0"/>
                    </a:moveTo>
                    <a:cubicBezTo>
                      <a:pt x="6968" y="0"/>
                      <a:pt x="6910" y="22"/>
                      <a:pt x="6868" y="71"/>
                    </a:cubicBezTo>
                    <a:cubicBezTo>
                      <a:pt x="6203" y="958"/>
                      <a:pt x="4711" y="3055"/>
                      <a:pt x="2736" y="6624"/>
                    </a:cubicBezTo>
                    <a:cubicBezTo>
                      <a:pt x="537" y="10595"/>
                      <a:pt x="94" y="14245"/>
                      <a:pt x="13" y="15474"/>
                    </a:cubicBezTo>
                    <a:cubicBezTo>
                      <a:pt x="1" y="15553"/>
                      <a:pt x="72" y="15606"/>
                      <a:pt x="152" y="15606"/>
                    </a:cubicBezTo>
                    <a:cubicBezTo>
                      <a:pt x="195" y="15606"/>
                      <a:pt x="240" y="15590"/>
                      <a:pt x="276" y="15555"/>
                    </a:cubicBezTo>
                    <a:cubicBezTo>
                      <a:pt x="1244" y="14385"/>
                      <a:pt x="4429" y="10474"/>
                      <a:pt x="5679" y="7974"/>
                    </a:cubicBezTo>
                    <a:cubicBezTo>
                      <a:pt x="6848" y="5595"/>
                      <a:pt x="7150" y="1665"/>
                      <a:pt x="7231" y="192"/>
                    </a:cubicBezTo>
                    <a:cubicBezTo>
                      <a:pt x="7231" y="75"/>
                      <a:pt x="7129" y="0"/>
                      <a:pt x="7024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513;p71">
                <a:extLst>
                  <a:ext uri="{FF2B5EF4-FFF2-40B4-BE49-F238E27FC236}">
                    <a16:creationId xmlns:a16="http://schemas.microsoft.com/office/drawing/2014/main" id="{94563CF2-53F2-4BE2-B179-C1B272F128AC}"/>
                  </a:ext>
                </a:extLst>
              </p:cNvPr>
              <p:cNvSpPr/>
              <p:nvPr/>
            </p:nvSpPr>
            <p:spPr>
              <a:xfrm>
                <a:off x="1700775" y="3126125"/>
                <a:ext cx="177450" cy="387125"/>
              </a:xfrm>
              <a:custGeom>
                <a:avLst/>
                <a:gdLst/>
                <a:ahLst/>
                <a:cxnLst/>
                <a:rect l="l" t="t" r="r" b="b"/>
                <a:pathLst>
                  <a:path w="7098" h="15485" extrusionOk="0">
                    <a:moveTo>
                      <a:pt x="7078" y="1"/>
                    </a:moveTo>
                    <a:cubicBezTo>
                      <a:pt x="7078" y="1"/>
                      <a:pt x="7057" y="1"/>
                      <a:pt x="7057" y="20"/>
                    </a:cubicBezTo>
                    <a:cubicBezTo>
                      <a:pt x="6997" y="122"/>
                      <a:pt x="1917" y="11713"/>
                      <a:pt x="1" y="15444"/>
                    </a:cubicBezTo>
                    <a:cubicBezTo>
                      <a:pt x="1" y="15463"/>
                      <a:pt x="1" y="15463"/>
                      <a:pt x="22" y="15484"/>
                    </a:cubicBezTo>
                    <a:lnTo>
                      <a:pt x="41" y="15484"/>
                    </a:lnTo>
                    <a:cubicBezTo>
                      <a:pt x="41" y="15484"/>
                      <a:pt x="62" y="15484"/>
                      <a:pt x="62" y="15463"/>
                    </a:cubicBezTo>
                    <a:cubicBezTo>
                      <a:pt x="1957" y="11734"/>
                      <a:pt x="7057" y="141"/>
                      <a:pt x="7097" y="41"/>
                    </a:cubicBezTo>
                    <a:cubicBezTo>
                      <a:pt x="7097" y="20"/>
                      <a:pt x="7097" y="1"/>
                      <a:pt x="707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514;p71">
                <a:extLst>
                  <a:ext uri="{FF2B5EF4-FFF2-40B4-BE49-F238E27FC236}">
                    <a16:creationId xmlns:a16="http://schemas.microsoft.com/office/drawing/2014/main" id="{D2A55B70-2337-421F-AF88-EB4B59F7D9CD}"/>
                  </a:ext>
                </a:extLst>
              </p:cNvPr>
              <p:cNvSpPr/>
              <p:nvPr/>
            </p:nvSpPr>
            <p:spPr>
              <a:xfrm>
                <a:off x="1830325" y="3185600"/>
                <a:ext cx="469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332" extrusionOk="0">
                    <a:moveTo>
                      <a:pt x="20" y="1"/>
                    </a:moveTo>
                    <a:lnTo>
                      <a:pt x="1" y="20"/>
                    </a:lnTo>
                    <a:lnTo>
                      <a:pt x="222" y="1291"/>
                    </a:lnTo>
                    <a:lnTo>
                      <a:pt x="222" y="1310"/>
                    </a:lnTo>
                    <a:lnTo>
                      <a:pt x="243" y="1331"/>
                    </a:lnTo>
                    <a:cubicBezTo>
                      <a:pt x="243" y="1331"/>
                      <a:pt x="262" y="1331"/>
                      <a:pt x="262" y="1310"/>
                    </a:cubicBezTo>
                    <a:lnTo>
                      <a:pt x="1856" y="423"/>
                    </a:lnTo>
                    <a:cubicBezTo>
                      <a:pt x="1875" y="423"/>
                      <a:pt x="1875" y="404"/>
                      <a:pt x="1856" y="383"/>
                    </a:cubicBezTo>
                    <a:cubicBezTo>
                      <a:pt x="1856" y="383"/>
                      <a:pt x="1846" y="374"/>
                      <a:pt x="1840" y="374"/>
                    </a:cubicBezTo>
                    <a:cubicBezTo>
                      <a:pt x="1837" y="374"/>
                      <a:pt x="1835" y="376"/>
                      <a:pt x="1835" y="383"/>
                    </a:cubicBezTo>
                    <a:lnTo>
                      <a:pt x="262" y="1251"/>
                    </a:lnTo>
                    <a:lnTo>
                      <a:pt x="61" y="20"/>
                    </a:lnTo>
                    <a:cubicBezTo>
                      <a:pt x="61" y="1"/>
                      <a:pt x="41" y="1"/>
                      <a:pt x="2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515;p71">
                <a:extLst>
                  <a:ext uri="{FF2B5EF4-FFF2-40B4-BE49-F238E27FC236}">
                    <a16:creationId xmlns:a16="http://schemas.microsoft.com/office/drawing/2014/main" id="{3081229A-A633-4C16-AB8E-F7C03FB60E66}"/>
                  </a:ext>
                </a:extLst>
              </p:cNvPr>
              <p:cNvSpPr/>
              <p:nvPr/>
            </p:nvSpPr>
            <p:spPr>
              <a:xfrm>
                <a:off x="1781950" y="3266725"/>
                <a:ext cx="781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453" extrusionOk="0">
                    <a:moveTo>
                      <a:pt x="20" y="1"/>
                    </a:moveTo>
                    <a:cubicBezTo>
                      <a:pt x="20" y="1"/>
                      <a:pt x="0" y="22"/>
                      <a:pt x="20" y="41"/>
                    </a:cubicBezTo>
                    <a:lnTo>
                      <a:pt x="686" y="1433"/>
                    </a:lnTo>
                    <a:cubicBezTo>
                      <a:pt x="705" y="1452"/>
                      <a:pt x="705" y="1452"/>
                      <a:pt x="726" y="1452"/>
                    </a:cubicBezTo>
                    <a:lnTo>
                      <a:pt x="3105" y="747"/>
                    </a:lnTo>
                    <a:cubicBezTo>
                      <a:pt x="3105" y="747"/>
                      <a:pt x="3125" y="726"/>
                      <a:pt x="3125" y="707"/>
                    </a:cubicBezTo>
                    <a:cubicBezTo>
                      <a:pt x="3105" y="707"/>
                      <a:pt x="3105" y="686"/>
                      <a:pt x="3084" y="686"/>
                    </a:cubicBezTo>
                    <a:lnTo>
                      <a:pt x="726" y="1393"/>
                    </a:lnTo>
                    <a:lnTo>
                      <a:pt x="60" y="22"/>
                    </a:lnTo>
                    <a:cubicBezTo>
                      <a:pt x="60" y="1"/>
                      <a:pt x="41" y="1"/>
                      <a:pt x="2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516;p71">
                <a:extLst>
                  <a:ext uri="{FF2B5EF4-FFF2-40B4-BE49-F238E27FC236}">
                    <a16:creationId xmlns:a16="http://schemas.microsoft.com/office/drawing/2014/main" id="{C7105629-7402-43C6-B5BD-29D007CD1619}"/>
                  </a:ext>
                </a:extLst>
              </p:cNvPr>
              <p:cNvSpPr/>
              <p:nvPr/>
            </p:nvSpPr>
            <p:spPr>
              <a:xfrm>
                <a:off x="1760250" y="3308050"/>
                <a:ext cx="80200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896" extrusionOk="0">
                    <a:moveTo>
                      <a:pt x="22" y="1"/>
                    </a:moveTo>
                    <a:cubicBezTo>
                      <a:pt x="1" y="22"/>
                      <a:pt x="1" y="22"/>
                      <a:pt x="1" y="41"/>
                    </a:cubicBezTo>
                    <a:lnTo>
                      <a:pt x="627" y="1877"/>
                    </a:lnTo>
                    <a:cubicBezTo>
                      <a:pt x="646" y="1877"/>
                      <a:pt x="646" y="1896"/>
                      <a:pt x="646" y="1896"/>
                    </a:cubicBezTo>
                    <a:lnTo>
                      <a:pt x="667" y="1896"/>
                    </a:lnTo>
                    <a:lnTo>
                      <a:pt x="3186" y="1030"/>
                    </a:lnTo>
                    <a:cubicBezTo>
                      <a:pt x="3207" y="1030"/>
                      <a:pt x="3207" y="1009"/>
                      <a:pt x="3207" y="990"/>
                    </a:cubicBezTo>
                    <a:cubicBezTo>
                      <a:pt x="3186" y="969"/>
                      <a:pt x="3186" y="969"/>
                      <a:pt x="3167" y="969"/>
                    </a:cubicBezTo>
                    <a:lnTo>
                      <a:pt x="686" y="1836"/>
                    </a:lnTo>
                    <a:lnTo>
                      <a:pt x="62" y="22"/>
                    </a:lnTo>
                    <a:cubicBezTo>
                      <a:pt x="62" y="1"/>
                      <a:pt x="41" y="1"/>
                      <a:pt x="2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517;p71">
                <a:extLst>
                  <a:ext uri="{FF2B5EF4-FFF2-40B4-BE49-F238E27FC236}">
                    <a16:creationId xmlns:a16="http://schemas.microsoft.com/office/drawing/2014/main" id="{B20A87CF-8139-449E-B3E9-0140A682F1C6}"/>
                  </a:ext>
                </a:extLst>
              </p:cNvPr>
              <p:cNvSpPr/>
              <p:nvPr/>
            </p:nvSpPr>
            <p:spPr>
              <a:xfrm>
                <a:off x="1735575" y="3364025"/>
                <a:ext cx="6905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512" extrusionOk="0">
                    <a:moveTo>
                      <a:pt x="20" y="1"/>
                    </a:moveTo>
                    <a:cubicBezTo>
                      <a:pt x="1" y="1"/>
                      <a:pt x="1" y="20"/>
                      <a:pt x="1" y="41"/>
                    </a:cubicBezTo>
                    <a:lnTo>
                      <a:pt x="746" y="1512"/>
                    </a:lnTo>
                    <a:lnTo>
                      <a:pt x="767" y="1512"/>
                    </a:lnTo>
                    <a:lnTo>
                      <a:pt x="2743" y="1068"/>
                    </a:lnTo>
                    <a:cubicBezTo>
                      <a:pt x="2762" y="1068"/>
                      <a:pt x="2762" y="1049"/>
                      <a:pt x="2762" y="1049"/>
                    </a:cubicBezTo>
                    <a:cubicBezTo>
                      <a:pt x="2762" y="1034"/>
                      <a:pt x="2752" y="1020"/>
                      <a:pt x="2739" y="1020"/>
                    </a:cubicBezTo>
                    <a:cubicBezTo>
                      <a:pt x="2734" y="1020"/>
                      <a:pt x="2728" y="1022"/>
                      <a:pt x="2722" y="1028"/>
                    </a:cubicBezTo>
                    <a:lnTo>
                      <a:pt x="767" y="147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518;p71">
                <a:extLst>
                  <a:ext uri="{FF2B5EF4-FFF2-40B4-BE49-F238E27FC236}">
                    <a16:creationId xmlns:a16="http://schemas.microsoft.com/office/drawing/2014/main" id="{DA054534-5198-4491-A6A9-D24D7F363517}"/>
                  </a:ext>
                </a:extLst>
              </p:cNvPr>
              <p:cNvSpPr/>
              <p:nvPr/>
            </p:nvSpPr>
            <p:spPr>
              <a:xfrm>
                <a:off x="1713875" y="3430550"/>
                <a:ext cx="5045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332" extrusionOk="0">
                    <a:moveTo>
                      <a:pt x="41" y="1"/>
                    </a:moveTo>
                    <a:cubicBezTo>
                      <a:pt x="22" y="1"/>
                      <a:pt x="1" y="20"/>
                      <a:pt x="22" y="41"/>
                    </a:cubicBezTo>
                    <a:lnTo>
                      <a:pt x="465" y="1331"/>
                    </a:lnTo>
                    <a:lnTo>
                      <a:pt x="506" y="1331"/>
                    </a:lnTo>
                    <a:lnTo>
                      <a:pt x="1998" y="646"/>
                    </a:lnTo>
                    <a:cubicBezTo>
                      <a:pt x="2017" y="646"/>
                      <a:pt x="2017" y="625"/>
                      <a:pt x="2017" y="606"/>
                    </a:cubicBezTo>
                    <a:cubicBezTo>
                      <a:pt x="2004" y="606"/>
                      <a:pt x="2000" y="596"/>
                      <a:pt x="1992" y="596"/>
                    </a:cubicBezTo>
                    <a:cubicBezTo>
                      <a:pt x="1988" y="596"/>
                      <a:pt x="1984" y="599"/>
                      <a:pt x="1977" y="606"/>
                    </a:cubicBezTo>
                    <a:lnTo>
                      <a:pt x="506" y="1270"/>
                    </a:lnTo>
                    <a:lnTo>
                      <a:pt x="62" y="20"/>
                    </a:lnTo>
                    <a:cubicBezTo>
                      <a:pt x="62" y="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519;p71">
                <a:extLst>
                  <a:ext uri="{FF2B5EF4-FFF2-40B4-BE49-F238E27FC236}">
                    <a16:creationId xmlns:a16="http://schemas.microsoft.com/office/drawing/2014/main" id="{3584D991-95B3-4751-8860-E03299B38E1E}"/>
                  </a:ext>
                </a:extLst>
              </p:cNvPr>
              <p:cNvSpPr/>
              <p:nvPr/>
            </p:nvSpPr>
            <p:spPr>
              <a:xfrm>
                <a:off x="1804600" y="3229950"/>
                <a:ext cx="6455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050" extrusionOk="0">
                    <a:moveTo>
                      <a:pt x="22" y="1"/>
                    </a:moveTo>
                    <a:cubicBezTo>
                      <a:pt x="1" y="20"/>
                      <a:pt x="1" y="41"/>
                      <a:pt x="1" y="41"/>
                    </a:cubicBezTo>
                    <a:lnTo>
                      <a:pt x="627" y="1028"/>
                    </a:lnTo>
                    <a:cubicBezTo>
                      <a:pt x="627" y="1049"/>
                      <a:pt x="627" y="1049"/>
                      <a:pt x="646" y="1049"/>
                    </a:cubicBezTo>
                    <a:lnTo>
                      <a:pt x="2562" y="464"/>
                    </a:lnTo>
                    <a:cubicBezTo>
                      <a:pt x="2581" y="464"/>
                      <a:pt x="2581" y="444"/>
                      <a:pt x="2581" y="444"/>
                    </a:cubicBezTo>
                    <a:cubicBezTo>
                      <a:pt x="2581" y="429"/>
                      <a:pt x="2572" y="415"/>
                      <a:pt x="2559" y="415"/>
                    </a:cubicBezTo>
                    <a:cubicBezTo>
                      <a:pt x="2553" y="415"/>
                      <a:pt x="2547" y="418"/>
                      <a:pt x="2541" y="423"/>
                    </a:cubicBezTo>
                    <a:lnTo>
                      <a:pt x="667" y="988"/>
                    </a:lnTo>
                    <a:lnTo>
                      <a:pt x="62" y="20"/>
                    </a:lnTo>
                    <a:cubicBezTo>
                      <a:pt x="41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520;p71">
                <a:extLst>
                  <a:ext uri="{FF2B5EF4-FFF2-40B4-BE49-F238E27FC236}">
                    <a16:creationId xmlns:a16="http://schemas.microsoft.com/office/drawing/2014/main" id="{15304E2F-7289-48E8-BFE6-82FB76DBD1F6}"/>
                  </a:ext>
                </a:extLst>
              </p:cNvPr>
              <p:cNvSpPr/>
              <p:nvPr/>
            </p:nvSpPr>
            <p:spPr>
              <a:xfrm>
                <a:off x="1711750" y="3280125"/>
                <a:ext cx="343000" cy="286425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11457" extrusionOk="0">
                    <a:moveTo>
                      <a:pt x="13489" y="0"/>
                    </a:moveTo>
                    <a:cubicBezTo>
                      <a:pt x="13457" y="0"/>
                      <a:pt x="13424" y="9"/>
                      <a:pt x="13392" y="29"/>
                    </a:cubicBezTo>
                    <a:cubicBezTo>
                      <a:pt x="12365" y="553"/>
                      <a:pt x="10045" y="1884"/>
                      <a:pt x="6599" y="4324"/>
                    </a:cubicBezTo>
                    <a:cubicBezTo>
                      <a:pt x="2787" y="7045"/>
                      <a:pt x="712" y="10190"/>
                      <a:pt x="67" y="11260"/>
                    </a:cubicBezTo>
                    <a:cubicBezTo>
                      <a:pt x="1" y="11358"/>
                      <a:pt x="82" y="11457"/>
                      <a:pt x="180" y="11457"/>
                    </a:cubicBezTo>
                    <a:cubicBezTo>
                      <a:pt x="202" y="11457"/>
                      <a:pt x="225" y="11452"/>
                      <a:pt x="247" y="11440"/>
                    </a:cubicBezTo>
                    <a:cubicBezTo>
                      <a:pt x="1679" y="10776"/>
                      <a:pt x="6376" y="8477"/>
                      <a:pt x="8655" y="6703"/>
                    </a:cubicBezTo>
                    <a:cubicBezTo>
                      <a:pt x="10811" y="5029"/>
                      <a:pt x="12908" y="1582"/>
                      <a:pt x="13655" y="271"/>
                    </a:cubicBezTo>
                    <a:cubicBezTo>
                      <a:pt x="13720" y="142"/>
                      <a:pt x="13616" y="0"/>
                      <a:pt x="13489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521;p71">
                <a:extLst>
                  <a:ext uri="{FF2B5EF4-FFF2-40B4-BE49-F238E27FC236}">
                    <a16:creationId xmlns:a16="http://schemas.microsoft.com/office/drawing/2014/main" id="{F86C6ADB-5EDA-4895-8FA1-1CC9C8E34D46}"/>
                  </a:ext>
                </a:extLst>
              </p:cNvPr>
              <p:cNvSpPr/>
              <p:nvPr/>
            </p:nvSpPr>
            <p:spPr>
              <a:xfrm>
                <a:off x="1712400" y="3280975"/>
                <a:ext cx="3392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11245" extrusionOk="0">
                    <a:moveTo>
                      <a:pt x="13538" y="0"/>
                    </a:moveTo>
                    <a:cubicBezTo>
                      <a:pt x="13533" y="0"/>
                      <a:pt x="13527" y="6"/>
                      <a:pt x="13527" y="16"/>
                    </a:cubicBezTo>
                    <a:cubicBezTo>
                      <a:pt x="13427" y="97"/>
                      <a:pt x="3468" y="8564"/>
                      <a:pt x="20" y="11205"/>
                    </a:cubicBezTo>
                    <a:cubicBezTo>
                      <a:pt x="0" y="11205"/>
                      <a:pt x="0" y="11226"/>
                      <a:pt x="20" y="11245"/>
                    </a:cubicBezTo>
                    <a:lnTo>
                      <a:pt x="60" y="11245"/>
                    </a:lnTo>
                    <a:cubicBezTo>
                      <a:pt x="3487" y="8605"/>
                      <a:pt x="13447" y="137"/>
                      <a:pt x="13548" y="56"/>
                    </a:cubicBezTo>
                    <a:cubicBezTo>
                      <a:pt x="13568" y="36"/>
                      <a:pt x="13568" y="16"/>
                      <a:pt x="13548" y="16"/>
                    </a:cubicBezTo>
                    <a:cubicBezTo>
                      <a:pt x="13548" y="6"/>
                      <a:pt x="13543" y="0"/>
                      <a:pt x="1353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522;p71">
                <a:extLst>
                  <a:ext uri="{FF2B5EF4-FFF2-40B4-BE49-F238E27FC236}">
                    <a16:creationId xmlns:a16="http://schemas.microsoft.com/office/drawing/2014/main" id="{BF3CC4F4-B094-4623-BC6E-49618C7671F1}"/>
                  </a:ext>
                </a:extLst>
              </p:cNvPr>
              <p:cNvSpPr/>
              <p:nvPr/>
            </p:nvSpPr>
            <p:spPr>
              <a:xfrm>
                <a:off x="1898350" y="3371075"/>
                <a:ext cx="635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875" extrusionOk="0">
                    <a:moveTo>
                      <a:pt x="62" y="1"/>
                    </a:moveTo>
                    <a:cubicBezTo>
                      <a:pt x="41" y="1"/>
                      <a:pt x="41" y="20"/>
                      <a:pt x="41" y="20"/>
                    </a:cubicBezTo>
                    <a:lnTo>
                      <a:pt x="1" y="1552"/>
                    </a:lnTo>
                    <a:cubicBezTo>
                      <a:pt x="1" y="1573"/>
                      <a:pt x="22" y="1593"/>
                      <a:pt x="41" y="1593"/>
                    </a:cubicBezTo>
                    <a:lnTo>
                      <a:pt x="2522" y="1875"/>
                    </a:lnTo>
                    <a:cubicBezTo>
                      <a:pt x="2541" y="1875"/>
                      <a:pt x="2541" y="1875"/>
                      <a:pt x="2541" y="1856"/>
                    </a:cubicBezTo>
                    <a:cubicBezTo>
                      <a:pt x="2541" y="1856"/>
                      <a:pt x="2541" y="1835"/>
                      <a:pt x="2522" y="1835"/>
                    </a:cubicBezTo>
                    <a:lnTo>
                      <a:pt x="62" y="1533"/>
                    </a:lnTo>
                    <a:lnTo>
                      <a:pt x="81" y="20"/>
                    </a:lnTo>
                    <a:cubicBezTo>
                      <a:pt x="81" y="20"/>
                      <a:pt x="81" y="1"/>
                      <a:pt x="6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523;p71">
                <a:extLst>
                  <a:ext uri="{FF2B5EF4-FFF2-40B4-BE49-F238E27FC236}">
                    <a16:creationId xmlns:a16="http://schemas.microsoft.com/office/drawing/2014/main" id="{DBC0BDDA-8536-443A-B453-2CAA707F99A5}"/>
                  </a:ext>
                </a:extLst>
              </p:cNvPr>
              <p:cNvSpPr/>
              <p:nvPr/>
            </p:nvSpPr>
            <p:spPr>
              <a:xfrm>
                <a:off x="1853525" y="3399800"/>
                <a:ext cx="68575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2178" extrusionOk="0">
                    <a:moveTo>
                      <a:pt x="302" y="0"/>
                    </a:moveTo>
                    <a:cubicBezTo>
                      <a:pt x="283" y="0"/>
                      <a:pt x="283" y="21"/>
                      <a:pt x="283" y="21"/>
                    </a:cubicBezTo>
                    <a:lnTo>
                      <a:pt x="0" y="1936"/>
                    </a:lnTo>
                    <a:lnTo>
                      <a:pt x="0" y="1957"/>
                    </a:lnTo>
                    <a:lnTo>
                      <a:pt x="20" y="1976"/>
                    </a:lnTo>
                    <a:lnTo>
                      <a:pt x="2702" y="2177"/>
                    </a:lnTo>
                    <a:cubicBezTo>
                      <a:pt x="2721" y="2177"/>
                      <a:pt x="2742" y="2158"/>
                      <a:pt x="2742" y="2158"/>
                    </a:cubicBezTo>
                    <a:cubicBezTo>
                      <a:pt x="2742" y="2137"/>
                      <a:pt x="2721" y="2118"/>
                      <a:pt x="2702" y="2118"/>
                    </a:cubicBezTo>
                    <a:lnTo>
                      <a:pt x="60" y="1916"/>
                    </a:lnTo>
                    <a:lnTo>
                      <a:pt x="323" y="40"/>
                    </a:lnTo>
                    <a:cubicBezTo>
                      <a:pt x="323" y="21"/>
                      <a:pt x="323" y="0"/>
                      <a:pt x="3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524;p71">
                <a:extLst>
                  <a:ext uri="{FF2B5EF4-FFF2-40B4-BE49-F238E27FC236}">
                    <a16:creationId xmlns:a16="http://schemas.microsoft.com/office/drawing/2014/main" id="{10CE724B-4A89-41B9-A39F-CC9D91170A63}"/>
                  </a:ext>
                </a:extLst>
              </p:cNvPr>
              <p:cNvSpPr/>
              <p:nvPr/>
            </p:nvSpPr>
            <p:spPr>
              <a:xfrm>
                <a:off x="1811675" y="3440625"/>
                <a:ext cx="514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2037" extrusionOk="0">
                    <a:moveTo>
                      <a:pt x="40" y="1"/>
                    </a:moveTo>
                    <a:cubicBezTo>
                      <a:pt x="21" y="1"/>
                      <a:pt x="21" y="1"/>
                      <a:pt x="21" y="20"/>
                    </a:cubicBezTo>
                    <a:lnTo>
                      <a:pt x="0" y="1654"/>
                    </a:lnTo>
                    <a:lnTo>
                      <a:pt x="21" y="1673"/>
                    </a:lnTo>
                    <a:lnTo>
                      <a:pt x="2037" y="2036"/>
                    </a:lnTo>
                    <a:cubicBezTo>
                      <a:pt x="2037" y="2036"/>
                      <a:pt x="2057" y="2036"/>
                      <a:pt x="2057" y="2017"/>
                    </a:cubicBezTo>
                    <a:cubicBezTo>
                      <a:pt x="2057" y="2017"/>
                      <a:pt x="2057" y="1996"/>
                      <a:pt x="2037" y="1996"/>
                    </a:cubicBezTo>
                    <a:lnTo>
                      <a:pt x="61" y="1633"/>
                    </a:lnTo>
                    <a:lnTo>
                      <a:pt x="61" y="20"/>
                    </a:lnTo>
                    <a:cubicBezTo>
                      <a:pt x="61" y="1"/>
                      <a:pt x="61" y="1"/>
                      <a:pt x="4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525;p71">
                <a:extLst>
                  <a:ext uri="{FF2B5EF4-FFF2-40B4-BE49-F238E27FC236}">
                    <a16:creationId xmlns:a16="http://schemas.microsoft.com/office/drawing/2014/main" id="{D7E0206D-D421-44E4-B998-F68F09183465}"/>
                  </a:ext>
                </a:extLst>
              </p:cNvPr>
              <p:cNvSpPr/>
              <p:nvPr/>
            </p:nvSpPr>
            <p:spPr>
              <a:xfrm>
                <a:off x="1757750" y="3492525"/>
                <a:ext cx="428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393" extrusionOk="0">
                    <a:moveTo>
                      <a:pt x="202" y="1"/>
                    </a:moveTo>
                    <a:cubicBezTo>
                      <a:pt x="181" y="1"/>
                      <a:pt x="181" y="1"/>
                      <a:pt x="181" y="22"/>
                    </a:cubicBezTo>
                    <a:lnTo>
                      <a:pt x="1" y="1372"/>
                    </a:lnTo>
                    <a:lnTo>
                      <a:pt x="1" y="1393"/>
                    </a:lnTo>
                    <a:lnTo>
                      <a:pt x="20" y="1393"/>
                    </a:lnTo>
                    <a:lnTo>
                      <a:pt x="1694" y="1352"/>
                    </a:lnTo>
                    <a:cubicBezTo>
                      <a:pt x="1714" y="1352"/>
                      <a:pt x="1714" y="1352"/>
                      <a:pt x="1714" y="1331"/>
                    </a:cubicBezTo>
                    <a:cubicBezTo>
                      <a:pt x="1714" y="1312"/>
                      <a:pt x="1714" y="1312"/>
                      <a:pt x="1694" y="1312"/>
                    </a:cubicBezTo>
                    <a:lnTo>
                      <a:pt x="60" y="1352"/>
                    </a:lnTo>
                    <a:lnTo>
                      <a:pt x="222" y="22"/>
                    </a:lnTo>
                    <a:cubicBezTo>
                      <a:pt x="222" y="22"/>
                      <a:pt x="222" y="1"/>
                      <a:pt x="20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526;p71">
                <a:extLst>
                  <a:ext uri="{FF2B5EF4-FFF2-40B4-BE49-F238E27FC236}">
                    <a16:creationId xmlns:a16="http://schemas.microsoft.com/office/drawing/2014/main" id="{3B097D69-7C72-4041-97D4-0BEE54C25115}"/>
                  </a:ext>
                </a:extLst>
              </p:cNvPr>
              <p:cNvSpPr/>
              <p:nvPr/>
            </p:nvSpPr>
            <p:spPr>
              <a:xfrm>
                <a:off x="1936675" y="3346675"/>
                <a:ext cx="53975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421" extrusionOk="0">
                    <a:moveTo>
                      <a:pt x="34" y="0"/>
                    </a:moveTo>
                    <a:cubicBezTo>
                      <a:pt x="31" y="0"/>
                      <a:pt x="27" y="3"/>
                      <a:pt x="21" y="9"/>
                    </a:cubicBezTo>
                    <a:cubicBezTo>
                      <a:pt x="0" y="9"/>
                      <a:pt x="0" y="9"/>
                      <a:pt x="0" y="28"/>
                    </a:cubicBezTo>
                    <a:lnTo>
                      <a:pt x="102" y="1157"/>
                    </a:lnTo>
                    <a:cubicBezTo>
                      <a:pt x="102" y="1178"/>
                      <a:pt x="102" y="1178"/>
                      <a:pt x="121" y="1198"/>
                    </a:cubicBezTo>
                    <a:lnTo>
                      <a:pt x="2118" y="1420"/>
                    </a:lnTo>
                    <a:lnTo>
                      <a:pt x="2137" y="1420"/>
                    </a:lnTo>
                    <a:cubicBezTo>
                      <a:pt x="2137" y="1420"/>
                      <a:pt x="2158" y="1420"/>
                      <a:pt x="2158" y="1399"/>
                    </a:cubicBezTo>
                    <a:cubicBezTo>
                      <a:pt x="2158" y="1380"/>
                      <a:pt x="2137" y="1380"/>
                      <a:pt x="2137" y="1380"/>
                    </a:cubicBezTo>
                    <a:lnTo>
                      <a:pt x="161" y="1138"/>
                    </a:lnTo>
                    <a:lnTo>
                      <a:pt x="40" y="28"/>
                    </a:lnTo>
                    <a:cubicBezTo>
                      <a:pt x="40" y="15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527;p71">
                <a:extLst>
                  <a:ext uri="{FF2B5EF4-FFF2-40B4-BE49-F238E27FC236}">
                    <a16:creationId xmlns:a16="http://schemas.microsoft.com/office/drawing/2014/main" id="{F47E269D-14CD-4AE4-AE1A-073A2587DC75}"/>
                  </a:ext>
                </a:extLst>
              </p:cNvPr>
              <p:cNvSpPr/>
              <p:nvPr/>
            </p:nvSpPr>
            <p:spPr>
              <a:xfrm>
                <a:off x="1630750" y="3098100"/>
                <a:ext cx="8670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15517" extrusionOk="0">
                    <a:moveTo>
                      <a:pt x="2876" y="0"/>
                    </a:moveTo>
                    <a:cubicBezTo>
                      <a:pt x="2807" y="0"/>
                      <a:pt x="2737" y="31"/>
                      <a:pt x="2702" y="93"/>
                    </a:cubicBezTo>
                    <a:cubicBezTo>
                      <a:pt x="2016" y="1343"/>
                      <a:pt x="323" y="4670"/>
                      <a:pt x="161" y="7068"/>
                    </a:cubicBezTo>
                    <a:cubicBezTo>
                      <a:pt x="0" y="9609"/>
                      <a:pt x="826" y="14065"/>
                      <a:pt x="1089" y="15415"/>
                    </a:cubicBezTo>
                    <a:cubicBezTo>
                      <a:pt x="1111" y="15480"/>
                      <a:pt x="1174" y="15517"/>
                      <a:pt x="1237" y="15517"/>
                    </a:cubicBezTo>
                    <a:cubicBezTo>
                      <a:pt x="1290" y="15517"/>
                      <a:pt x="1343" y="15491"/>
                      <a:pt x="1371" y="15436"/>
                    </a:cubicBezTo>
                    <a:cubicBezTo>
                      <a:pt x="1915" y="14407"/>
                      <a:pt x="3347" y="11262"/>
                      <a:pt x="3407" y="7149"/>
                    </a:cubicBezTo>
                    <a:cubicBezTo>
                      <a:pt x="3468" y="3460"/>
                      <a:pt x="3205" y="1122"/>
                      <a:pt x="3065" y="154"/>
                    </a:cubicBezTo>
                    <a:cubicBezTo>
                      <a:pt x="3053" y="51"/>
                      <a:pt x="2965" y="0"/>
                      <a:pt x="2876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528;p71">
                <a:extLst>
                  <a:ext uri="{FF2B5EF4-FFF2-40B4-BE49-F238E27FC236}">
                    <a16:creationId xmlns:a16="http://schemas.microsoft.com/office/drawing/2014/main" id="{D29D0729-A58D-4ED2-BE4B-8AE64BC3B482}"/>
                  </a:ext>
                </a:extLst>
              </p:cNvPr>
              <p:cNvSpPr/>
              <p:nvPr/>
            </p:nvSpPr>
            <p:spPr>
              <a:xfrm>
                <a:off x="1664500" y="3098400"/>
                <a:ext cx="4035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5465" extrusionOk="0">
                    <a:moveTo>
                      <a:pt x="1573" y="0"/>
                    </a:moveTo>
                    <a:lnTo>
                      <a:pt x="1553" y="21"/>
                    </a:lnTo>
                    <a:cubicBezTo>
                      <a:pt x="1532" y="142"/>
                      <a:pt x="202" y="11634"/>
                      <a:pt x="0" y="15424"/>
                    </a:cubicBezTo>
                    <a:cubicBezTo>
                      <a:pt x="0" y="15443"/>
                      <a:pt x="0" y="15464"/>
                      <a:pt x="21" y="15464"/>
                    </a:cubicBezTo>
                    <a:cubicBezTo>
                      <a:pt x="40" y="15464"/>
                      <a:pt x="40" y="15443"/>
                      <a:pt x="40" y="15424"/>
                    </a:cubicBezTo>
                    <a:cubicBezTo>
                      <a:pt x="242" y="11634"/>
                      <a:pt x="1594" y="142"/>
                      <a:pt x="1594" y="40"/>
                    </a:cubicBezTo>
                    <a:cubicBezTo>
                      <a:pt x="1613" y="21"/>
                      <a:pt x="1594" y="0"/>
                      <a:pt x="1573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529;p71">
                <a:extLst>
                  <a:ext uri="{FF2B5EF4-FFF2-40B4-BE49-F238E27FC236}">
                    <a16:creationId xmlns:a16="http://schemas.microsoft.com/office/drawing/2014/main" id="{15CA7FAD-CE06-4C91-9AAC-6A7A7AB9BCB4}"/>
                  </a:ext>
                </a:extLst>
              </p:cNvPr>
              <p:cNvSpPr/>
              <p:nvPr/>
            </p:nvSpPr>
            <p:spPr>
              <a:xfrm>
                <a:off x="1669525" y="3155350"/>
                <a:ext cx="459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413" extrusionOk="0">
                    <a:moveTo>
                      <a:pt x="22" y="1"/>
                    </a:moveTo>
                    <a:cubicBezTo>
                      <a:pt x="22" y="20"/>
                      <a:pt x="1" y="20"/>
                      <a:pt x="22" y="41"/>
                    </a:cubicBezTo>
                    <a:lnTo>
                      <a:pt x="968" y="1412"/>
                    </a:lnTo>
                    <a:lnTo>
                      <a:pt x="1009" y="1412"/>
                    </a:lnTo>
                    <a:lnTo>
                      <a:pt x="1836" y="464"/>
                    </a:lnTo>
                    <a:lnTo>
                      <a:pt x="1836" y="424"/>
                    </a:lnTo>
                    <a:cubicBezTo>
                      <a:pt x="1826" y="414"/>
                      <a:pt x="1820" y="409"/>
                      <a:pt x="1815" y="409"/>
                    </a:cubicBezTo>
                    <a:cubicBezTo>
                      <a:pt x="1810" y="409"/>
                      <a:pt x="1806" y="414"/>
                      <a:pt x="1796" y="424"/>
                    </a:cubicBezTo>
                    <a:lnTo>
                      <a:pt x="989" y="1351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530;p71">
                <a:extLst>
                  <a:ext uri="{FF2B5EF4-FFF2-40B4-BE49-F238E27FC236}">
                    <a16:creationId xmlns:a16="http://schemas.microsoft.com/office/drawing/2014/main" id="{FBEED782-F7C0-43F8-B524-709837D8B996}"/>
                  </a:ext>
                </a:extLst>
              </p:cNvPr>
              <p:cNvSpPr/>
              <p:nvPr/>
            </p:nvSpPr>
            <p:spPr>
              <a:xfrm>
                <a:off x="1640300" y="3234775"/>
                <a:ext cx="7715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582" extrusionOk="0">
                    <a:moveTo>
                      <a:pt x="26" y="0"/>
                    </a:moveTo>
                    <a:cubicBezTo>
                      <a:pt x="19" y="0"/>
                      <a:pt x="14" y="9"/>
                      <a:pt x="0" y="9"/>
                    </a:cubicBezTo>
                    <a:lnTo>
                      <a:pt x="0" y="50"/>
                    </a:lnTo>
                    <a:lnTo>
                      <a:pt x="1734" y="1582"/>
                    </a:lnTo>
                    <a:lnTo>
                      <a:pt x="1775" y="1582"/>
                    </a:lnTo>
                    <a:lnTo>
                      <a:pt x="3065" y="714"/>
                    </a:lnTo>
                    <a:cubicBezTo>
                      <a:pt x="3086" y="695"/>
                      <a:pt x="3086" y="674"/>
                      <a:pt x="3065" y="674"/>
                    </a:cubicBezTo>
                    <a:cubicBezTo>
                      <a:pt x="3065" y="655"/>
                      <a:pt x="3046" y="655"/>
                      <a:pt x="3046" y="655"/>
                    </a:cubicBezTo>
                    <a:lnTo>
                      <a:pt x="1755" y="1521"/>
                    </a:lnTo>
                    <a:lnTo>
                      <a:pt x="41" y="9"/>
                    </a:lnTo>
                    <a:cubicBezTo>
                      <a:pt x="34" y="2"/>
                      <a:pt x="30" y="0"/>
                      <a:pt x="2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531;p71">
                <a:extLst>
                  <a:ext uri="{FF2B5EF4-FFF2-40B4-BE49-F238E27FC236}">
                    <a16:creationId xmlns:a16="http://schemas.microsoft.com/office/drawing/2014/main" id="{A0953939-8F31-4FBF-91D4-E2D68E27EFF4}"/>
                  </a:ext>
                </a:extLst>
              </p:cNvPr>
              <p:cNvSpPr/>
              <p:nvPr/>
            </p:nvSpPr>
            <p:spPr>
              <a:xfrm>
                <a:off x="1633250" y="3281975"/>
                <a:ext cx="826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1770" extrusionOk="0">
                    <a:moveTo>
                      <a:pt x="28" y="1"/>
                    </a:moveTo>
                    <a:cubicBezTo>
                      <a:pt x="21" y="1"/>
                      <a:pt x="11" y="6"/>
                      <a:pt x="0" y="16"/>
                    </a:cubicBezTo>
                    <a:lnTo>
                      <a:pt x="0" y="57"/>
                    </a:lnTo>
                    <a:lnTo>
                      <a:pt x="1774" y="1750"/>
                    </a:lnTo>
                    <a:lnTo>
                      <a:pt x="1795" y="1770"/>
                    </a:lnTo>
                    <a:lnTo>
                      <a:pt x="1815" y="1770"/>
                    </a:lnTo>
                    <a:lnTo>
                      <a:pt x="3287" y="520"/>
                    </a:lnTo>
                    <a:cubicBezTo>
                      <a:pt x="3307" y="500"/>
                      <a:pt x="3307" y="500"/>
                      <a:pt x="3287" y="479"/>
                    </a:cubicBezTo>
                    <a:cubicBezTo>
                      <a:pt x="3287" y="470"/>
                      <a:pt x="3282" y="465"/>
                      <a:pt x="3274" y="465"/>
                    </a:cubicBezTo>
                    <a:cubicBezTo>
                      <a:pt x="3267" y="465"/>
                      <a:pt x="3257" y="470"/>
                      <a:pt x="3247" y="479"/>
                    </a:cubicBezTo>
                    <a:lnTo>
                      <a:pt x="1795" y="1710"/>
                    </a:lnTo>
                    <a:lnTo>
                      <a:pt x="41" y="16"/>
                    </a:lnTo>
                    <a:cubicBezTo>
                      <a:pt x="41" y="6"/>
                      <a:pt x="36" y="1"/>
                      <a:pt x="2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532;p71">
                <a:extLst>
                  <a:ext uri="{FF2B5EF4-FFF2-40B4-BE49-F238E27FC236}">
                    <a16:creationId xmlns:a16="http://schemas.microsoft.com/office/drawing/2014/main" id="{9C16A18A-C360-4854-B7C6-89E28E874445}"/>
                  </a:ext>
                </a:extLst>
              </p:cNvPr>
              <p:cNvSpPr/>
              <p:nvPr/>
            </p:nvSpPr>
            <p:spPr>
              <a:xfrm>
                <a:off x="1635775" y="3342850"/>
                <a:ext cx="7410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211" extrusionOk="0">
                    <a:moveTo>
                      <a:pt x="41" y="1"/>
                    </a:moveTo>
                    <a:cubicBezTo>
                      <a:pt x="41" y="1"/>
                      <a:pt x="20" y="1"/>
                      <a:pt x="20" y="20"/>
                    </a:cubicBezTo>
                    <a:cubicBezTo>
                      <a:pt x="1" y="20"/>
                      <a:pt x="1" y="41"/>
                      <a:pt x="20" y="41"/>
                    </a:cubicBezTo>
                    <a:lnTo>
                      <a:pt x="1533" y="1210"/>
                    </a:lnTo>
                    <a:lnTo>
                      <a:pt x="1552" y="1210"/>
                    </a:lnTo>
                    <a:lnTo>
                      <a:pt x="2944" y="302"/>
                    </a:lnTo>
                    <a:cubicBezTo>
                      <a:pt x="2944" y="283"/>
                      <a:pt x="2964" y="283"/>
                      <a:pt x="2944" y="262"/>
                    </a:cubicBezTo>
                    <a:cubicBezTo>
                      <a:pt x="2944" y="252"/>
                      <a:pt x="2939" y="248"/>
                      <a:pt x="2931" y="248"/>
                    </a:cubicBezTo>
                    <a:cubicBezTo>
                      <a:pt x="2924" y="248"/>
                      <a:pt x="2914" y="252"/>
                      <a:pt x="2904" y="262"/>
                    </a:cubicBezTo>
                    <a:lnTo>
                      <a:pt x="1533" y="1149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533;p71">
                <a:extLst>
                  <a:ext uri="{FF2B5EF4-FFF2-40B4-BE49-F238E27FC236}">
                    <a16:creationId xmlns:a16="http://schemas.microsoft.com/office/drawing/2014/main" id="{6D94B99B-4578-4BBC-96CC-836E6E0AA4AF}"/>
                  </a:ext>
                </a:extLst>
              </p:cNvPr>
              <p:cNvSpPr/>
              <p:nvPr/>
            </p:nvSpPr>
            <p:spPr>
              <a:xfrm>
                <a:off x="1643325" y="3404625"/>
                <a:ext cx="5142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219" extrusionOk="0">
                    <a:moveTo>
                      <a:pt x="26" y="0"/>
                    </a:moveTo>
                    <a:cubicBezTo>
                      <a:pt x="24" y="0"/>
                      <a:pt x="21" y="2"/>
                      <a:pt x="21" y="9"/>
                    </a:cubicBezTo>
                    <a:cubicBezTo>
                      <a:pt x="0" y="9"/>
                      <a:pt x="0" y="30"/>
                      <a:pt x="0" y="49"/>
                    </a:cubicBezTo>
                    <a:lnTo>
                      <a:pt x="968" y="1199"/>
                    </a:lnTo>
                    <a:lnTo>
                      <a:pt x="989" y="1218"/>
                    </a:lnTo>
                    <a:cubicBezTo>
                      <a:pt x="989" y="1218"/>
                      <a:pt x="1008" y="1218"/>
                      <a:pt x="1008" y="1199"/>
                    </a:cubicBezTo>
                    <a:lnTo>
                      <a:pt x="2057" y="331"/>
                    </a:lnTo>
                    <a:lnTo>
                      <a:pt x="2057" y="312"/>
                    </a:lnTo>
                    <a:cubicBezTo>
                      <a:pt x="2037" y="291"/>
                      <a:pt x="2037" y="291"/>
                      <a:pt x="2016" y="291"/>
                    </a:cubicBezTo>
                    <a:lnTo>
                      <a:pt x="989" y="1159"/>
                    </a:lnTo>
                    <a:lnTo>
                      <a:pt x="41" y="9"/>
                    </a:lnTo>
                    <a:cubicBezTo>
                      <a:pt x="41" y="9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534;p71">
                <a:extLst>
                  <a:ext uri="{FF2B5EF4-FFF2-40B4-BE49-F238E27FC236}">
                    <a16:creationId xmlns:a16="http://schemas.microsoft.com/office/drawing/2014/main" id="{7A6F136F-2769-4B07-9DC7-3AAD80AFB7E4}"/>
                  </a:ext>
                </a:extLst>
              </p:cNvPr>
              <p:cNvSpPr/>
              <p:nvPr/>
            </p:nvSpPr>
            <p:spPr>
              <a:xfrm>
                <a:off x="1653925" y="3195300"/>
                <a:ext cx="620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286" extrusionOk="0">
                    <a:moveTo>
                      <a:pt x="28" y="0"/>
                    </a:moveTo>
                    <a:cubicBezTo>
                      <a:pt x="20" y="0"/>
                      <a:pt x="10" y="5"/>
                      <a:pt x="1" y="16"/>
                    </a:cubicBezTo>
                    <a:cubicBezTo>
                      <a:pt x="1" y="16"/>
                      <a:pt x="1" y="35"/>
                      <a:pt x="20" y="56"/>
                    </a:cubicBezTo>
                    <a:lnTo>
                      <a:pt x="1412" y="1285"/>
                    </a:lnTo>
                    <a:lnTo>
                      <a:pt x="1431" y="1285"/>
                    </a:lnTo>
                    <a:lnTo>
                      <a:pt x="2460" y="721"/>
                    </a:lnTo>
                    <a:cubicBezTo>
                      <a:pt x="2480" y="721"/>
                      <a:pt x="2480" y="701"/>
                      <a:pt x="2480" y="701"/>
                    </a:cubicBezTo>
                    <a:cubicBezTo>
                      <a:pt x="2480" y="680"/>
                      <a:pt x="2460" y="680"/>
                      <a:pt x="2439" y="680"/>
                    </a:cubicBezTo>
                    <a:lnTo>
                      <a:pt x="1431" y="1225"/>
                    </a:lnTo>
                    <a:lnTo>
                      <a:pt x="41" y="16"/>
                    </a:lnTo>
                    <a:cubicBezTo>
                      <a:pt x="41" y="5"/>
                      <a:pt x="36" y="0"/>
                      <a:pt x="2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535;p71">
                <a:extLst>
                  <a:ext uri="{FF2B5EF4-FFF2-40B4-BE49-F238E27FC236}">
                    <a16:creationId xmlns:a16="http://schemas.microsoft.com/office/drawing/2014/main" id="{958D327D-B857-4E9E-A7FA-98B8B0C933BF}"/>
                  </a:ext>
                </a:extLst>
              </p:cNvPr>
              <p:cNvSpPr/>
              <p:nvPr/>
            </p:nvSpPr>
            <p:spPr>
              <a:xfrm>
                <a:off x="1845950" y="3722600"/>
                <a:ext cx="3177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172" extrusionOk="0">
                    <a:moveTo>
                      <a:pt x="649" y="1"/>
                    </a:moveTo>
                    <a:cubicBezTo>
                      <a:pt x="369" y="1"/>
                      <a:pt x="114" y="189"/>
                      <a:pt x="61" y="455"/>
                    </a:cubicBezTo>
                    <a:cubicBezTo>
                      <a:pt x="0" y="778"/>
                      <a:pt x="202" y="1080"/>
                      <a:pt x="505" y="1160"/>
                    </a:cubicBezTo>
                    <a:cubicBezTo>
                      <a:pt x="544" y="1168"/>
                      <a:pt x="582" y="1171"/>
                      <a:pt x="620" y="1171"/>
                    </a:cubicBezTo>
                    <a:cubicBezTo>
                      <a:pt x="897" y="1171"/>
                      <a:pt x="1139" y="981"/>
                      <a:pt x="1210" y="697"/>
                    </a:cubicBezTo>
                    <a:cubicBezTo>
                      <a:pt x="1271" y="394"/>
                      <a:pt x="1069" y="72"/>
                      <a:pt x="766" y="12"/>
                    </a:cubicBezTo>
                    <a:cubicBezTo>
                      <a:pt x="727" y="5"/>
                      <a:pt x="688" y="1"/>
                      <a:pt x="649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536;p71">
                <a:extLst>
                  <a:ext uri="{FF2B5EF4-FFF2-40B4-BE49-F238E27FC236}">
                    <a16:creationId xmlns:a16="http://schemas.microsoft.com/office/drawing/2014/main" id="{46A55CEA-FA1A-4358-B88D-FFFBB44634E4}"/>
                  </a:ext>
                </a:extLst>
              </p:cNvPr>
              <p:cNvSpPr/>
              <p:nvPr/>
            </p:nvSpPr>
            <p:spPr>
              <a:xfrm>
                <a:off x="1887275" y="3786950"/>
                <a:ext cx="322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66" extrusionOk="0">
                    <a:moveTo>
                      <a:pt x="624" y="1"/>
                    </a:moveTo>
                    <a:cubicBezTo>
                      <a:pt x="359" y="1"/>
                      <a:pt x="133" y="188"/>
                      <a:pt x="81" y="462"/>
                    </a:cubicBezTo>
                    <a:cubicBezTo>
                      <a:pt x="0" y="785"/>
                      <a:pt x="202" y="1086"/>
                      <a:pt x="524" y="1147"/>
                    </a:cubicBezTo>
                    <a:cubicBezTo>
                      <a:pt x="573" y="1160"/>
                      <a:pt x="620" y="1165"/>
                      <a:pt x="667" y="1165"/>
                    </a:cubicBezTo>
                    <a:cubicBezTo>
                      <a:pt x="932" y="1165"/>
                      <a:pt x="1159" y="978"/>
                      <a:pt x="1210" y="704"/>
                    </a:cubicBezTo>
                    <a:cubicBezTo>
                      <a:pt x="1291" y="381"/>
                      <a:pt x="1089" y="78"/>
                      <a:pt x="766" y="18"/>
                    </a:cubicBezTo>
                    <a:cubicBezTo>
                      <a:pt x="718" y="6"/>
                      <a:pt x="671" y="1"/>
                      <a:pt x="62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537;p71">
                <a:extLst>
                  <a:ext uri="{FF2B5EF4-FFF2-40B4-BE49-F238E27FC236}">
                    <a16:creationId xmlns:a16="http://schemas.microsoft.com/office/drawing/2014/main" id="{D2C29F99-6A50-48CD-BB9D-E1F33A33B03F}"/>
                  </a:ext>
                </a:extLst>
              </p:cNvPr>
              <p:cNvSpPr/>
              <p:nvPr/>
            </p:nvSpPr>
            <p:spPr>
              <a:xfrm>
                <a:off x="1913475" y="3723925"/>
                <a:ext cx="318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66" extrusionOk="0">
                    <a:moveTo>
                      <a:pt x="611" y="1"/>
                    </a:moveTo>
                    <a:cubicBezTo>
                      <a:pt x="354" y="1"/>
                      <a:pt x="113" y="188"/>
                      <a:pt x="62" y="462"/>
                    </a:cubicBezTo>
                    <a:cubicBezTo>
                      <a:pt x="1" y="785"/>
                      <a:pt x="202" y="1088"/>
                      <a:pt x="505" y="1148"/>
                    </a:cubicBezTo>
                    <a:cubicBezTo>
                      <a:pt x="554" y="1160"/>
                      <a:pt x="601" y="1165"/>
                      <a:pt x="648" y="1165"/>
                    </a:cubicBezTo>
                    <a:cubicBezTo>
                      <a:pt x="913" y="1165"/>
                      <a:pt x="1142" y="979"/>
                      <a:pt x="1210" y="704"/>
                    </a:cubicBezTo>
                    <a:cubicBezTo>
                      <a:pt x="1272" y="381"/>
                      <a:pt x="1070" y="80"/>
                      <a:pt x="747" y="19"/>
                    </a:cubicBezTo>
                    <a:cubicBezTo>
                      <a:pt x="702" y="7"/>
                      <a:pt x="656" y="1"/>
                      <a:pt x="611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538;p71">
                <a:extLst>
                  <a:ext uri="{FF2B5EF4-FFF2-40B4-BE49-F238E27FC236}">
                    <a16:creationId xmlns:a16="http://schemas.microsoft.com/office/drawing/2014/main" id="{9380C9CD-0116-4FA9-9816-5716BC0A78BD}"/>
                  </a:ext>
                </a:extLst>
              </p:cNvPr>
              <p:cNvSpPr/>
              <p:nvPr/>
            </p:nvSpPr>
            <p:spPr>
              <a:xfrm>
                <a:off x="1410475" y="3037450"/>
                <a:ext cx="322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66" extrusionOk="0">
                    <a:moveTo>
                      <a:pt x="624" y="1"/>
                    </a:moveTo>
                    <a:cubicBezTo>
                      <a:pt x="359" y="1"/>
                      <a:pt x="130" y="188"/>
                      <a:pt x="61" y="462"/>
                    </a:cubicBezTo>
                    <a:cubicBezTo>
                      <a:pt x="0" y="785"/>
                      <a:pt x="202" y="1088"/>
                      <a:pt x="524" y="1148"/>
                    </a:cubicBezTo>
                    <a:cubicBezTo>
                      <a:pt x="570" y="1160"/>
                      <a:pt x="615" y="1166"/>
                      <a:pt x="660" y="1166"/>
                    </a:cubicBezTo>
                    <a:cubicBezTo>
                      <a:pt x="918" y="1166"/>
                      <a:pt x="1159" y="979"/>
                      <a:pt x="1210" y="704"/>
                    </a:cubicBezTo>
                    <a:cubicBezTo>
                      <a:pt x="1290" y="403"/>
                      <a:pt x="1089" y="80"/>
                      <a:pt x="766" y="19"/>
                    </a:cubicBezTo>
                    <a:cubicBezTo>
                      <a:pt x="718" y="7"/>
                      <a:pt x="670" y="1"/>
                      <a:pt x="62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539;p71">
                <a:extLst>
                  <a:ext uri="{FF2B5EF4-FFF2-40B4-BE49-F238E27FC236}">
                    <a16:creationId xmlns:a16="http://schemas.microsoft.com/office/drawing/2014/main" id="{9DE00412-328A-47B8-A68A-24B4226EBDBD}"/>
                  </a:ext>
                </a:extLst>
              </p:cNvPr>
              <p:cNvSpPr/>
              <p:nvPr/>
            </p:nvSpPr>
            <p:spPr>
              <a:xfrm>
                <a:off x="1452325" y="3101650"/>
                <a:ext cx="317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179" extrusionOk="0">
                    <a:moveTo>
                      <a:pt x="636" y="1"/>
                    </a:moveTo>
                    <a:cubicBezTo>
                      <a:pt x="370" y="1"/>
                      <a:pt x="114" y="191"/>
                      <a:pt x="60" y="475"/>
                    </a:cubicBezTo>
                    <a:cubicBezTo>
                      <a:pt x="0" y="778"/>
                      <a:pt x="202" y="1101"/>
                      <a:pt x="503" y="1160"/>
                    </a:cubicBezTo>
                    <a:cubicBezTo>
                      <a:pt x="552" y="1172"/>
                      <a:pt x="599" y="1178"/>
                      <a:pt x="646" y="1178"/>
                    </a:cubicBezTo>
                    <a:cubicBezTo>
                      <a:pt x="912" y="1178"/>
                      <a:pt x="1141" y="991"/>
                      <a:pt x="1210" y="717"/>
                    </a:cubicBezTo>
                    <a:cubicBezTo>
                      <a:pt x="1270" y="394"/>
                      <a:pt x="1068" y="93"/>
                      <a:pt x="745" y="12"/>
                    </a:cubicBezTo>
                    <a:cubicBezTo>
                      <a:pt x="709" y="5"/>
                      <a:pt x="672" y="1"/>
                      <a:pt x="636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540;p71">
                <a:extLst>
                  <a:ext uri="{FF2B5EF4-FFF2-40B4-BE49-F238E27FC236}">
                    <a16:creationId xmlns:a16="http://schemas.microsoft.com/office/drawing/2014/main" id="{1D2DF2C9-1F53-47E1-9844-C0BBBC67AF33}"/>
                  </a:ext>
                </a:extLst>
              </p:cNvPr>
              <p:cNvSpPr/>
              <p:nvPr/>
            </p:nvSpPr>
            <p:spPr>
              <a:xfrm>
                <a:off x="1478000" y="3038650"/>
                <a:ext cx="31800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72" extrusionOk="0">
                    <a:moveTo>
                      <a:pt x="654" y="1"/>
                    </a:moveTo>
                    <a:cubicBezTo>
                      <a:pt x="376" y="1"/>
                      <a:pt x="133" y="191"/>
                      <a:pt x="62" y="476"/>
                    </a:cubicBezTo>
                    <a:cubicBezTo>
                      <a:pt x="1" y="777"/>
                      <a:pt x="202" y="1100"/>
                      <a:pt x="525" y="1161"/>
                    </a:cubicBezTo>
                    <a:cubicBezTo>
                      <a:pt x="561" y="1168"/>
                      <a:pt x="597" y="1171"/>
                      <a:pt x="633" y="1171"/>
                    </a:cubicBezTo>
                    <a:cubicBezTo>
                      <a:pt x="901" y="1171"/>
                      <a:pt x="1158" y="983"/>
                      <a:pt x="1210" y="717"/>
                    </a:cubicBezTo>
                    <a:cubicBezTo>
                      <a:pt x="1272" y="395"/>
                      <a:pt x="1070" y="92"/>
                      <a:pt x="767" y="11"/>
                    </a:cubicBezTo>
                    <a:cubicBezTo>
                      <a:pt x="729" y="4"/>
                      <a:pt x="691" y="1"/>
                      <a:pt x="65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541;p71">
                <a:extLst>
                  <a:ext uri="{FF2B5EF4-FFF2-40B4-BE49-F238E27FC236}">
                    <a16:creationId xmlns:a16="http://schemas.microsoft.com/office/drawing/2014/main" id="{D241F111-12BA-4E31-BA7F-379755A5FF7C}"/>
                  </a:ext>
                </a:extLst>
              </p:cNvPr>
              <p:cNvSpPr/>
              <p:nvPr/>
            </p:nvSpPr>
            <p:spPr>
              <a:xfrm>
                <a:off x="591450" y="3966075"/>
                <a:ext cx="33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170" extrusionOk="0">
                    <a:moveTo>
                      <a:pt x="672" y="0"/>
                    </a:moveTo>
                    <a:cubicBezTo>
                      <a:pt x="422" y="0"/>
                      <a:pt x="201" y="152"/>
                      <a:pt x="122" y="394"/>
                    </a:cubicBezTo>
                    <a:cubicBezTo>
                      <a:pt x="1" y="695"/>
                      <a:pt x="181" y="1018"/>
                      <a:pt x="484" y="1139"/>
                    </a:cubicBezTo>
                    <a:cubicBezTo>
                      <a:pt x="546" y="1159"/>
                      <a:pt x="608" y="1169"/>
                      <a:pt x="669" y="1169"/>
                    </a:cubicBezTo>
                    <a:cubicBezTo>
                      <a:pt x="909" y="1169"/>
                      <a:pt x="1133" y="1018"/>
                      <a:pt x="1230" y="776"/>
                    </a:cubicBezTo>
                    <a:cubicBezTo>
                      <a:pt x="1331" y="453"/>
                      <a:pt x="1170" y="131"/>
                      <a:pt x="867" y="31"/>
                    </a:cubicBezTo>
                    <a:cubicBezTo>
                      <a:pt x="801" y="10"/>
                      <a:pt x="736" y="0"/>
                      <a:pt x="672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542;p71">
                <a:extLst>
                  <a:ext uri="{FF2B5EF4-FFF2-40B4-BE49-F238E27FC236}">
                    <a16:creationId xmlns:a16="http://schemas.microsoft.com/office/drawing/2014/main" id="{681B1CAE-6485-4D71-83A5-E1F4282F96EE}"/>
                  </a:ext>
                </a:extLst>
              </p:cNvPr>
              <p:cNvSpPr/>
              <p:nvPr/>
            </p:nvSpPr>
            <p:spPr>
              <a:xfrm>
                <a:off x="558175" y="3897025"/>
                <a:ext cx="3277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70" extrusionOk="0">
                    <a:moveTo>
                      <a:pt x="663" y="0"/>
                    </a:moveTo>
                    <a:cubicBezTo>
                      <a:pt x="417" y="0"/>
                      <a:pt x="182" y="152"/>
                      <a:pt x="101" y="393"/>
                    </a:cubicBezTo>
                    <a:cubicBezTo>
                      <a:pt x="1" y="696"/>
                      <a:pt x="162" y="1038"/>
                      <a:pt x="464" y="1140"/>
                    </a:cubicBezTo>
                    <a:cubicBezTo>
                      <a:pt x="525" y="1160"/>
                      <a:pt x="587" y="1169"/>
                      <a:pt x="649" y="1169"/>
                    </a:cubicBezTo>
                    <a:cubicBezTo>
                      <a:pt x="895" y="1169"/>
                      <a:pt x="1129" y="1018"/>
                      <a:pt x="1211" y="777"/>
                    </a:cubicBezTo>
                    <a:cubicBezTo>
                      <a:pt x="1311" y="473"/>
                      <a:pt x="1149" y="131"/>
                      <a:pt x="848" y="30"/>
                    </a:cubicBezTo>
                    <a:cubicBezTo>
                      <a:pt x="787" y="10"/>
                      <a:pt x="724" y="0"/>
                      <a:pt x="663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543;p71">
                <a:extLst>
                  <a:ext uri="{FF2B5EF4-FFF2-40B4-BE49-F238E27FC236}">
                    <a16:creationId xmlns:a16="http://schemas.microsoft.com/office/drawing/2014/main" id="{B87AE2F3-3E17-4B69-B91F-926172314BF8}"/>
                  </a:ext>
                </a:extLst>
              </p:cNvPr>
              <p:cNvSpPr/>
              <p:nvPr/>
            </p:nvSpPr>
            <p:spPr>
              <a:xfrm>
                <a:off x="524925" y="3956500"/>
                <a:ext cx="3275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70" extrusionOk="0">
                    <a:moveTo>
                      <a:pt x="662" y="0"/>
                    </a:moveTo>
                    <a:cubicBezTo>
                      <a:pt x="416" y="0"/>
                      <a:pt x="182" y="152"/>
                      <a:pt x="100" y="393"/>
                    </a:cubicBezTo>
                    <a:cubicBezTo>
                      <a:pt x="0" y="696"/>
                      <a:pt x="162" y="1038"/>
                      <a:pt x="463" y="1139"/>
                    </a:cubicBezTo>
                    <a:cubicBezTo>
                      <a:pt x="524" y="1160"/>
                      <a:pt x="586" y="1169"/>
                      <a:pt x="648" y="1169"/>
                    </a:cubicBezTo>
                    <a:cubicBezTo>
                      <a:pt x="894" y="1169"/>
                      <a:pt x="1129" y="1018"/>
                      <a:pt x="1210" y="777"/>
                    </a:cubicBezTo>
                    <a:cubicBezTo>
                      <a:pt x="1310" y="473"/>
                      <a:pt x="1149" y="131"/>
                      <a:pt x="847" y="30"/>
                    </a:cubicBezTo>
                    <a:cubicBezTo>
                      <a:pt x="786" y="10"/>
                      <a:pt x="724" y="0"/>
                      <a:pt x="662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544;p71">
                <a:extLst>
                  <a:ext uri="{FF2B5EF4-FFF2-40B4-BE49-F238E27FC236}">
                    <a16:creationId xmlns:a16="http://schemas.microsoft.com/office/drawing/2014/main" id="{CC89E2E5-FBFF-4E90-BBC9-03F5932083DB}"/>
                  </a:ext>
                </a:extLst>
              </p:cNvPr>
              <p:cNvSpPr/>
              <p:nvPr/>
            </p:nvSpPr>
            <p:spPr>
              <a:xfrm>
                <a:off x="340450" y="2913925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07" y="0"/>
                    </a:moveTo>
                    <a:cubicBezTo>
                      <a:pt x="404" y="21"/>
                      <a:pt x="0" y="444"/>
                      <a:pt x="0" y="949"/>
                    </a:cubicBezTo>
                    <a:cubicBezTo>
                      <a:pt x="20" y="1452"/>
                      <a:pt x="444" y="1855"/>
                      <a:pt x="947" y="1855"/>
                    </a:cubicBezTo>
                    <a:cubicBezTo>
                      <a:pt x="1452" y="1836"/>
                      <a:pt x="1855" y="1432"/>
                      <a:pt x="1855" y="908"/>
                    </a:cubicBezTo>
                    <a:cubicBezTo>
                      <a:pt x="1834" y="403"/>
                      <a:pt x="1431" y="0"/>
                      <a:pt x="907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545;p71">
                <a:extLst>
                  <a:ext uri="{FF2B5EF4-FFF2-40B4-BE49-F238E27FC236}">
                    <a16:creationId xmlns:a16="http://schemas.microsoft.com/office/drawing/2014/main" id="{1938107A-F7CE-4FCF-B6B5-797B20E72E9B}"/>
                  </a:ext>
                </a:extLst>
              </p:cNvPr>
              <p:cNvSpPr/>
              <p:nvPr/>
            </p:nvSpPr>
            <p:spPr>
              <a:xfrm>
                <a:off x="427625" y="2998100"/>
                <a:ext cx="469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56" extrusionOk="0">
                    <a:moveTo>
                      <a:pt x="928" y="1"/>
                    </a:moveTo>
                    <a:cubicBezTo>
                      <a:pt x="404" y="20"/>
                      <a:pt x="0" y="423"/>
                      <a:pt x="0" y="948"/>
                    </a:cubicBezTo>
                    <a:cubicBezTo>
                      <a:pt x="21" y="1452"/>
                      <a:pt x="444" y="1856"/>
                      <a:pt x="949" y="1856"/>
                    </a:cubicBezTo>
                    <a:cubicBezTo>
                      <a:pt x="1473" y="1835"/>
                      <a:pt x="1876" y="1412"/>
                      <a:pt x="1855" y="907"/>
                    </a:cubicBezTo>
                    <a:cubicBezTo>
                      <a:pt x="1855" y="404"/>
                      <a:pt x="1433" y="1"/>
                      <a:pt x="928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546;p71">
                <a:extLst>
                  <a:ext uri="{FF2B5EF4-FFF2-40B4-BE49-F238E27FC236}">
                    <a16:creationId xmlns:a16="http://schemas.microsoft.com/office/drawing/2014/main" id="{A7709EB3-FC51-4C4A-BACE-5C2773F6AAF6}"/>
                  </a:ext>
                </a:extLst>
              </p:cNvPr>
              <p:cNvSpPr/>
              <p:nvPr/>
            </p:nvSpPr>
            <p:spPr>
              <a:xfrm>
                <a:off x="444750" y="2891725"/>
                <a:ext cx="469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56" extrusionOk="0">
                    <a:moveTo>
                      <a:pt x="945" y="0"/>
                    </a:moveTo>
                    <a:cubicBezTo>
                      <a:pt x="933" y="0"/>
                      <a:pt x="921" y="1"/>
                      <a:pt x="909" y="1"/>
                    </a:cubicBezTo>
                    <a:cubicBezTo>
                      <a:pt x="404" y="1"/>
                      <a:pt x="1" y="425"/>
                      <a:pt x="1" y="929"/>
                    </a:cubicBezTo>
                    <a:cubicBezTo>
                      <a:pt x="22" y="1453"/>
                      <a:pt x="444" y="1856"/>
                      <a:pt x="949" y="1856"/>
                    </a:cubicBezTo>
                    <a:cubicBezTo>
                      <a:pt x="1453" y="1837"/>
                      <a:pt x="1877" y="1412"/>
                      <a:pt x="1856" y="909"/>
                    </a:cubicBezTo>
                    <a:cubicBezTo>
                      <a:pt x="1856" y="397"/>
                      <a:pt x="1452" y="0"/>
                      <a:pt x="945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547;p71">
                <a:extLst>
                  <a:ext uri="{FF2B5EF4-FFF2-40B4-BE49-F238E27FC236}">
                    <a16:creationId xmlns:a16="http://schemas.microsoft.com/office/drawing/2014/main" id="{5D08722F-2451-4F2B-9D03-3C77357BF407}"/>
                  </a:ext>
                </a:extLst>
              </p:cNvPr>
              <p:cNvSpPr/>
              <p:nvPr/>
            </p:nvSpPr>
            <p:spPr>
              <a:xfrm>
                <a:off x="275400" y="4202700"/>
                <a:ext cx="469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36" extrusionOk="0">
                    <a:moveTo>
                      <a:pt x="948" y="0"/>
                    </a:moveTo>
                    <a:cubicBezTo>
                      <a:pt x="935" y="0"/>
                      <a:pt x="922" y="0"/>
                      <a:pt x="909" y="1"/>
                    </a:cubicBezTo>
                    <a:cubicBezTo>
                      <a:pt x="404" y="1"/>
                      <a:pt x="1" y="423"/>
                      <a:pt x="1" y="928"/>
                    </a:cubicBezTo>
                    <a:cubicBezTo>
                      <a:pt x="21" y="1439"/>
                      <a:pt x="424" y="1836"/>
                      <a:pt x="912" y="1836"/>
                    </a:cubicBezTo>
                    <a:cubicBezTo>
                      <a:pt x="924" y="1836"/>
                      <a:pt x="937" y="1835"/>
                      <a:pt x="949" y="1835"/>
                    </a:cubicBezTo>
                    <a:cubicBezTo>
                      <a:pt x="1473" y="1835"/>
                      <a:pt x="1877" y="1412"/>
                      <a:pt x="1856" y="907"/>
                    </a:cubicBezTo>
                    <a:cubicBezTo>
                      <a:pt x="1856" y="396"/>
                      <a:pt x="1454" y="0"/>
                      <a:pt x="948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548;p71">
                <a:extLst>
                  <a:ext uri="{FF2B5EF4-FFF2-40B4-BE49-F238E27FC236}">
                    <a16:creationId xmlns:a16="http://schemas.microsoft.com/office/drawing/2014/main" id="{BB3BEB0C-9319-44DA-9DC2-AD37C97ABB9D}"/>
                  </a:ext>
                </a:extLst>
              </p:cNvPr>
              <p:cNvSpPr/>
              <p:nvPr/>
            </p:nvSpPr>
            <p:spPr>
              <a:xfrm>
                <a:off x="362625" y="4286850"/>
                <a:ext cx="46875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838" extrusionOk="0">
                    <a:moveTo>
                      <a:pt x="963" y="0"/>
                    </a:moveTo>
                    <a:cubicBezTo>
                      <a:pt x="951" y="0"/>
                      <a:pt x="940" y="0"/>
                      <a:pt x="928" y="1"/>
                    </a:cubicBezTo>
                    <a:cubicBezTo>
                      <a:pt x="404" y="1"/>
                      <a:pt x="1" y="425"/>
                      <a:pt x="20" y="928"/>
                    </a:cubicBezTo>
                    <a:cubicBezTo>
                      <a:pt x="20" y="1440"/>
                      <a:pt x="425" y="1837"/>
                      <a:pt x="932" y="1837"/>
                    </a:cubicBezTo>
                    <a:cubicBezTo>
                      <a:pt x="944" y="1837"/>
                      <a:pt x="956" y="1837"/>
                      <a:pt x="968" y="1836"/>
                    </a:cubicBezTo>
                    <a:cubicBezTo>
                      <a:pt x="1471" y="1836"/>
                      <a:pt x="1875" y="1412"/>
                      <a:pt x="1875" y="909"/>
                    </a:cubicBezTo>
                    <a:cubicBezTo>
                      <a:pt x="1856" y="397"/>
                      <a:pt x="1451" y="0"/>
                      <a:pt x="96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549;p71">
                <a:extLst>
                  <a:ext uri="{FF2B5EF4-FFF2-40B4-BE49-F238E27FC236}">
                    <a16:creationId xmlns:a16="http://schemas.microsoft.com/office/drawing/2014/main" id="{F9478D36-F090-47B9-814C-37123406A9CA}"/>
                  </a:ext>
                </a:extLst>
              </p:cNvPr>
              <p:cNvSpPr/>
              <p:nvPr/>
            </p:nvSpPr>
            <p:spPr>
              <a:xfrm>
                <a:off x="379775" y="4180000"/>
                <a:ext cx="4687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856" extrusionOk="0">
                    <a:moveTo>
                      <a:pt x="927" y="1"/>
                    </a:moveTo>
                    <a:cubicBezTo>
                      <a:pt x="403" y="22"/>
                      <a:pt x="0" y="444"/>
                      <a:pt x="19" y="949"/>
                    </a:cubicBezTo>
                    <a:cubicBezTo>
                      <a:pt x="19" y="1452"/>
                      <a:pt x="444" y="1856"/>
                      <a:pt x="947" y="1856"/>
                    </a:cubicBezTo>
                    <a:cubicBezTo>
                      <a:pt x="1471" y="1856"/>
                      <a:pt x="1874" y="1433"/>
                      <a:pt x="1855" y="909"/>
                    </a:cubicBezTo>
                    <a:cubicBezTo>
                      <a:pt x="1855" y="404"/>
                      <a:pt x="1431" y="1"/>
                      <a:pt x="927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4550;p71">
              <a:extLst>
                <a:ext uri="{FF2B5EF4-FFF2-40B4-BE49-F238E27FC236}">
                  <a16:creationId xmlns:a16="http://schemas.microsoft.com/office/drawing/2014/main" id="{F3576642-55B4-4184-B4A1-8AA4E31A922C}"/>
                </a:ext>
              </a:extLst>
            </p:cNvPr>
            <p:cNvSpPr/>
            <p:nvPr/>
          </p:nvSpPr>
          <p:spPr>
            <a:xfrm>
              <a:off x="1970450" y="3316650"/>
              <a:ext cx="47900" cy="32275"/>
            </a:xfrm>
            <a:custGeom>
              <a:avLst/>
              <a:gdLst/>
              <a:ahLst/>
              <a:cxnLst/>
              <a:rect l="l" t="t" r="r" b="b"/>
              <a:pathLst>
                <a:path w="1916" h="1291" extrusionOk="0">
                  <a:moveTo>
                    <a:pt x="444" y="0"/>
                  </a:moveTo>
                  <a:cubicBezTo>
                    <a:pt x="423" y="0"/>
                    <a:pt x="404" y="0"/>
                    <a:pt x="404" y="20"/>
                  </a:cubicBezTo>
                  <a:lnTo>
                    <a:pt x="1" y="1250"/>
                  </a:lnTo>
                  <a:cubicBezTo>
                    <a:pt x="1" y="1250"/>
                    <a:pt x="1" y="1270"/>
                    <a:pt x="20" y="1270"/>
                  </a:cubicBezTo>
                  <a:cubicBezTo>
                    <a:pt x="20" y="1291"/>
                    <a:pt x="20" y="1291"/>
                    <a:pt x="41" y="1291"/>
                  </a:cubicBezTo>
                  <a:lnTo>
                    <a:pt x="1896" y="1108"/>
                  </a:lnTo>
                  <a:cubicBezTo>
                    <a:pt x="1915" y="1108"/>
                    <a:pt x="1915" y="1089"/>
                    <a:pt x="1915" y="1068"/>
                  </a:cubicBezTo>
                  <a:cubicBezTo>
                    <a:pt x="1915" y="1068"/>
                    <a:pt x="1915" y="1049"/>
                    <a:pt x="1896" y="1049"/>
                  </a:cubicBezTo>
                  <a:lnTo>
                    <a:pt x="81" y="1229"/>
                  </a:lnTo>
                  <a:lnTo>
                    <a:pt x="463" y="41"/>
                  </a:lnTo>
                  <a:cubicBezTo>
                    <a:pt x="463" y="20"/>
                    <a:pt x="444" y="0"/>
                    <a:pt x="44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4868;p71">
            <a:extLst>
              <a:ext uri="{FF2B5EF4-FFF2-40B4-BE49-F238E27FC236}">
                <a16:creationId xmlns:a16="http://schemas.microsoft.com/office/drawing/2014/main" id="{117E0006-8EF3-44C9-87B8-62EC6DDD527F}"/>
              </a:ext>
            </a:extLst>
          </p:cNvPr>
          <p:cNvGrpSpPr/>
          <p:nvPr/>
        </p:nvGrpSpPr>
        <p:grpSpPr>
          <a:xfrm>
            <a:off x="156584" y="553998"/>
            <a:ext cx="1529999" cy="1569138"/>
            <a:chOff x="5444900" y="2708825"/>
            <a:chExt cx="1939900" cy="1989525"/>
          </a:xfrm>
        </p:grpSpPr>
        <p:sp>
          <p:nvSpPr>
            <p:cNvPr id="124" name="Google Shape;4869;p71">
              <a:extLst>
                <a:ext uri="{FF2B5EF4-FFF2-40B4-BE49-F238E27FC236}">
                  <a16:creationId xmlns:a16="http://schemas.microsoft.com/office/drawing/2014/main" id="{3A8C09DD-92E5-4266-A919-BC19D60FA760}"/>
                </a:ext>
              </a:extLst>
            </p:cNvPr>
            <p:cNvSpPr/>
            <p:nvPr/>
          </p:nvSpPr>
          <p:spPr>
            <a:xfrm>
              <a:off x="6256975" y="3119625"/>
              <a:ext cx="536550" cy="984925"/>
            </a:xfrm>
            <a:custGeom>
              <a:avLst/>
              <a:gdLst/>
              <a:ahLst/>
              <a:cxnLst/>
              <a:rect l="l" t="t" r="r" b="b"/>
              <a:pathLst>
                <a:path w="21462" h="39397" extrusionOk="0">
                  <a:moveTo>
                    <a:pt x="11698" y="0"/>
                  </a:moveTo>
                  <a:cubicBezTo>
                    <a:pt x="10906" y="0"/>
                    <a:pt x="10089" y="170"/>
                    <a:pt x="9264" y="549"/>
                  </a:cubicBezTo>
                  <a:cubicBezTo>
                    <a:pt x="9224" y="570"/>
                    <a:pt x="9203" y="589"/>
                    <a:pt x="9203" y="589"/>
                  </a:cubicBezTo>
                  <a:cubicBezTo>
                    <a:pt x="6889" y="3689"/>
                    <a:pt x="7452" y="13834"/>
                    <a:pt x="7452" y="13834"/>
                  </a:cubicBezTo>
                  <a:cubicBezTo>
                    <a:pt x="7170" y="13975"/>
                    <a:pt x="6889" y="14115"/>
                    <a:pt x="6607" y="14297"/>
                  </a:cubicBezTo>
                  <a:cubicBezTo>
                    <a:pt x="3245" y="16310"/>
                    <a:pt x="1373" y="19732"/>
                    <a:pt x="649" y="22328"/>
                  </a:cubicBezTo>
                  <a:cubicBezTo>
                    <a:pt x="1" y="24596"/>
                    <a:pt x="539" y="24817"/>
                    <a:pt x="773" y="24817"/>
                  </a:cubicBezTo>
                  <a:cubicBezTo>
                    <a:pt x="830" y="24817"/>
                    <a:pt x="869" y="24804"/>
                    <a:pt x="869" y="24804"/>
                  </a:cubicBezTo>
                  <a:lnTo>
                    <a:pt x="869" y="24804"/>
                  </a:lnTo>
                  <a:cubicBezTo>
                    <a:pt x="869" y="24805"/>
                    <a:pt x="327" y="28589"/>
                    <a:pt x="869" y="31748"/>
                  </a:cubicBezTo>
                  <a:cubicBezTo>
                    <a:pt x="890" y="31930"/>
                    <a:pt x="931" y="32091"/>
                    <a:pt x="971" y="32271"/>
                  </a:cubicBezTo>
                  <a:cubicBezTo>
                    <a:pt x="1071" y="32754"/>
                    <a:pt x="1212" y="33218"/>
                    <a:pt x="1373" y="33640"/>
                  </a:cubicBezTo>
                  <a:lnTo>
                    <a:pt x="1373" y="33661"/>
                  </a:lnTo>
                  <a:cubicBezTo>
                    <a:pt x="1393" y="33701"/>
                    <a:pt x="1414" y="33761"/>
                    <a:pt x="1454" y="33822"/>
                  </a:cubicBezTo>
                  <a:cubicBezTo>
                    <a:pt x="1594" y="34184"/>
                    <a:pt x="1776" y="34506"/>
                    <a:pt x="1997" y="34788"/>
                  </a:cubicBezTo>
                  <a:cubicBezTo>
                    <a:pt x="2058" y="34869"/>
                    <a:pt x="2117" y="34949"/>
                    <a:pt x="2198" y="35009"/>
                  </a:cubicBezTo>
                  <a:cubicBezTo>
                    <a:pt x="2219" y="35049"/>
                    <a:pt x="2238" y="35070"/>
                    <a:pt x="2278" y="35089"/>
                  </a:cubicBezTo>
                  <a:cubicBezTo>
                    <a:pt x="2480" y="35271"/>
                    <a:pt x="2721" y="35392"/>
                    <a:pt x="2943" y="35472"/>
                  </a:cubicBezTo>
                  <a:cubicBezTo>
                    <a:pt x="2963" y="35492"/>
                    <a:pt x="2984" y="35492"/>
                    <a:pt x="3024" y="35513"/>
                  </a:cubicBezTo>
                  <a:cubicBezTo>
                    <a:pt x="3346" y="35613"/>
                    <a:pt x="3647" y="35634"/>
                    <a:pt x="3848" y="35634"/>
                  </a:cubicBezTo>
                  <a:lnTo>
                    <a:pt x="4130" y="35634"/>
                  </a:lnTo>
                  <a:lnTo>
                    <a:pt x="4130" y="35674"/>
                  </a:lnTo>
                  <a:lnTo>
                    <a:pt x="5037" y="39397"/>
                  </a:lnTo>
                  <a:lnTo>
                    <a:pt x="11135" y="39136"/>
                  </a:lnTo>
                  <a:cubicBezTo>
                    <a:pt x="13027" y="39136"/>
                    <a:pt x="14718" y="36881"/>
                    <a:pt x="15805" y="35593"/>
                  </a:cubicBezTo>
                  <a:cubicBezTo>
                    <a:pt x="19771" y="30883"/>
                    <a:pt x="21441" y="24724"/>
                    <a:pt x="21462" y="18664"/>
                  </a:cubicBezTo>
                  <a:cubicBezTo>
                    <a:pt x="21462" y="17276"/>
                    <a:pt x="21381" y="15887"/>
                    <a:pt x="21260" y="14558"/>
                  </a:cubicBezTo>
                  <a:cubicBezTo>
                    <a:pt x="20877" y="10594"/>
                    <a:pt x="20093" y="6487"/>
                    <a:pt x="17557" y="3307"/>
                  </a:cubicBezTo>
                  <a:cubicBezTo>
                    <a:pt x="16063" y="1409"/>
                    <a:pt x="13981" y="0"/>
                    <a:pt x="1169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70;p71">
              <a:extLst>
                <a:ext uri="{FF2B5EF4-FFF2-40B4-BE49-F238E27FC236}">
                  <a16:creationId xmlns:a16="http://schemas.microsoft.com/office/drawing/2014/main" id="{DE51A4AD-C6D8-4A67-8773-9BCDA91EE49E}"/>
                </a:ext>
              </a:extLst>
            </p:cNvPr>
            <p:cNvSpPr/>
            <p:nvPr/>
          </p:nvSpPr>
          <p:spPr>
            <a:xfrm>
              <a:off x="6293300" y="4010450"/>
              <a:ext cx="284325" cy="533800"/>
            </a:xfrm>
            <a:custGeom>
              <a:avLst/>
              <a:gdLst/>
              <a:ahLst/>
              <a:cxnLst/>
              <a:rect l="l" t="t" r="r" b="b"/>
              <a:pathLst>
                <a:path w="11373" h="21352" extrusionOk="0">
                  <a:moveTo>
                    <a:pt x="2677" y="1"/>
                  </a:moveTo>
                  <a:cubicBezTo>
                    <a:pt x="2677" y="1"/>
                    <a:pt x="1268" y="11273"/>
                    <a:pt x="544" y="15559"/>
                  </a:cubicBezTo>
                  <a:lnTo>
                    <a:pt x="544" y="15640"/>
                  </a:lnTo>
                  <a:cubicBezTo>
                    <a:pt x="444" y="16163"/>
                    <a:pt x="383" y="16566"/>
                    <a:pt x="302" y="16847"/>
                  </a:cubicBezTo>
                  <a:cubicBezTo>
                    <a:pt x="1" y="18197"/>
                    <a:pt x="503" y="19303"/>
                    <a:pt x="1268" y="19987"/>
                  </a:cubicBezTo>
                  <a:cubicBezTo>
                    <a:pt x="1308" y="20008"/>
                    <a:pt x="1329" y="20028"/>
                    <a:pt x="1370" y="20068"/>
                  </a:cubicBezTo>
                  <a:cubicBezTo>
                    <a:pt x="1931" y="20533"/>
                    <a:pt x="2643" y="20794"/>
                    <a:pt x="3287" y="20794"/>
                  </a:cubicBezTo>
                  <a:cubicBezTo>
                    <a:pt x="3312" y="20794"/>
                    <a:pt x="3337" y="20793"/>
                    <a:pt x="3362" y="20792"/>
                  </a:cubicBezTo>
                  <a:cubicBezTo>
                    <a:pt x="3362" y="20792"/>
                    <a:pt x="3442" y="20833"/>
                    <a:pt x="3584" y="20894"/>
                  </a:cubicBezTo>
                  <a:cubicBezTo>
                    <a:pt x="3603" y="20894"/>
                    <a:pt x="3643" y="20913"/>
                    <a:pt x="3664" y="20913"/>
                  </a:cubicBezTo>
                  <a:cubicBezTo>
                    <a:pt x="4085" y="21084"/>
                    <a:pt x="4917" y="21352"/>
                    <a:pt x="5940" y="21352"/>
                  </a:cubicBezTo>
                  <a:cubicBezTo>
                    <a:pt x="6727" y="21352"/>
                    <a:pt x="7625" y="21194"/>
                    <a:pt x="8535" y="20712"/>
                  </a:cubicBezTo>
                  <a:cubicBezTo>
                    <a:pt x="8555" y="20693"/>
                    <a:pt x="8576" y="20693"/>
                    <a:pt x="8595" y="20672"/>
                  </a:cubicBezTo>
                  <a:lnTo>
                    <a:pt x="8616" y="20672"/>
                  </a:lnTo>
                  <a:cubicBezTo>
                    <a:pt x="8777" y="20652"/>
                    <a:pt x="10427" y="20390"/>
                    <a:pt x="11091" y="18921"/>
                  </a:cubicBezTo>
                  <a:cubicBezTo>
                    <a:pt x="11131" y="18841"/>
                    <a:pt x="11152" y="18780"/>
                    <a:pt x="11171" y="18699"/>
                  </a:cubicBezTo>
                  <a:cubicBezTo>
                    <a:pt x="11273" y="18417"/>
                    <a:pt x="11332" y="18095"/>
                    <a:pt x="11353" y="17733"/>
                  </a:cubicBezTo>
                  <a:cubicBezTo>
                    <a:pt x="11373" y="17150"/>
                    <a:pt x="11373" y="16163"/>
                    <a:pt x="11373" y="14976"/>
                  </a:cubicBezTo>
                  <a:lnTo>
                    <a:pt x="11373" y="14875"/>
                  </a:lnTo>
                  <a:cubicBezTo>
                    <a:pt x="11313" y="10648"/>
                    <a:pt x="11072" y="3804"/>
                    <a:pt x="11010" y="2113"/>
                  </a:cubicBezTo>
                  <a:lnTo>
                    <a:pt x="2677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71;p71">
              <a:extLst>
                <a:ext uri="{FF2B5EF4-FFF2-40B4-BE49-F238E27FC236}">
                  <a16:creationId xmlns:a16="http://schemas.microsoft.com/office/drawing/2014/main" id="{D1185CB7-81DA-412D-9BDE-FA0F63C8D6D5}"/>
                </a:ext>
              </a:extLst>
            </p:cNvPr>
            <p:cNvSpPr/>
            <p:nvPr/>
          </p:nvSpPr>
          <p:spPr>
            <a:xfrm>
              <a:off x="6382875" y="4080375"/>
              <a:ext cx="52850" cy="452925"/>
            </a:xfrm>
            <a:custGeom>
              <a:avLst/>
              <a:gdLst/>
              <a:ahLst/>
              <a:cxnLst/>
              <a:rect l="l" t="t" r="r" b="b"/>
              <a:pathLst>
                <a:path w="2114" h="18117" extrusionOk="0">
                  <a:moveTo>
                    <a:pt x="2073" y="1"/>
                  </a:moveTo>
                  <a:cubicBezTo>
                    <a:pt x="2054" y="1"/>
                    <a:pt x="2033" y="1"/>
                    <a:pt x="2033" y="41"/>
                  </a:cubicBezTo>
                  <a:lnTo>
                    <a:pt x="1268" y="5658"/>
                  </a:lnTo>
                  <a:cubicBezTo>
                    <a:pt x="927" y="8052"/>
                    <a:pt x="605" y="10508"/>
                    <a:pt x="363" y="12963"/>
                  </a:cubicBezTo>
                  <a:cubicBezTo>
                    <a:pt x="342" y="13004"/>
                    <a:pt x="342" y="13044"/>
                    <a:pt x="342" y="13084"/>
                  </a:cubicBezTo>
                  <a:cubicBezTo>
                    <a:pt x="181" y="14756"/>
                    <a:pt x="60" y="16425"/>
                    <a:pt x="1" y="18097"/>
                  </a:cubicBezTo>
                  <a:cubicBezTo>
                    <a:pt x="20" y="18097"/>
                    <a:pt x="60" y="18116"/>
                    <a:pt x="81" y="18116"/>
                  </a:cubicBezTo>
                  <a:cubicBezTo>
                    <a:pt x="141" y="16425"/>
                    <a:pt x="262" y="14715"/>
                    <a:pt x="444" y="13004"/>
                  </a:cubicBezTo>
                  <a:lnTo>
                    <a:pt x="444" y="12883"/>
                  </a:lnTo>
                  <a:cubicBezTo>
                    <a:pt x="685" y="10448"/>
                    <a:pt x="1027" y="8033"/>
                    <a:pt x="1349" y="5677"/>
                  </a:cubicBezTo>
                  <a:lnTo>
                    <a:pt x="2113" y="41"/>
                  </a:lnTo>
                  <a:cubicBezTo>
                    <a:pt x="2113" y="22"/>
                    <a:pt x="2094" y="1"/>
                    <a:pt x="207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72;p71">
              <a:extLst>
                <a:ext uri="{FF2B5EF4-FFF2-40B4-BE49-F238E27FC236}">
                  <a16:creationId xmlns:a16="http://schemas.microsoft.com/office/drawing/2014/main" id="{D597AD37-D17E-4BDE-9891-EB2FFC063CB3}"/>
                </a:ext>
              </a:extLst>
            </p:cNvPr>
            <p:cNvSpPr/>
            <p:nvPr/>
          </p:nvSpPr>
          <p:spPr>
            <a:xfrm>
              <a:off x="6490575" y="4079900"/>
              <a:ext cx="18125" cy="448350"/>
            </a:xfrm>
            <a:custGeom>
              <a:avLst/>
              <a:gdLst/>
              <a:ahLst/>
              <a:cxnLst/>
              <a:rect l="l" t="t" r="r" b="b"/>
              <a:pathLst>
                <a:path w="725" h="17934" extrusionOk="0">
                  <a:moveTo>
                    <a:pt x="41" y="0"/>
                  </a:moveTo>
                  <a:cubicBezTo>
                    <a:pt x="20" y="0"/>
                    <a:pt x="0" y="20"/>
                    <a:pt x="0" y="41"/>
                  </a:cubicBezTo>
                  <a:cubicBezTo>
                    <a:pt x="161" y="1530"/>
                    <a:pt x="161" y="3039"/>
                    <a:pt x="161" y="4509"/>
                  </a:cubicBezTo>
                  <a:lnTo>
                    <a:pt x="161" y="5253"/>
                  </a:lnTo>
                  <a:cubicBezTo>
                    <a:pt x="161" y="7649"/>
                    <a:pt x="242" y="10084"/>
                    <a:pt x="342" y="12499"/>
                  </a:cubicBezTo>
                  <a:cubicBezTo>
                    <a:pt x="342" y="12540"/>
                    <a:pt x="342" y="12580"/>
                    <a:pt x="363" y="12620"/>
                  </a:cubicBezTo>
                  <a:cubicBezTo>
                    <a:pt x="443" y="14412"/>
                    <a:pt x="543" y="16184"/>
                    <a:pt x="644" y="17934"/>
                  </a:cubicBezTo>
                  <a:cubicBezTo>
                    <a:pt x="664" y="17915"/>
                    <a:pt x="685" y="17915"/>
                    <a:pt x="704" y="17894"/>
                  </a:cubicBezTo>
                  <a:lnTo>
                    <a:pt x="725" y="17894"/>
                  </a:lnTo>
                  <a:cubicBezTo>
                    <a:pt x="623" y="16184"/>
                    <a:pt x="524" y="14453"/>
                    <a:pt x="443" y="12701"/>
                  </a:cubicBezTo>
                  <a:lnTo>
                    <a:pt x="443" y="12601"/>
                  </a:lnTo>
                  <a:cubicBezTo>
                    <a:pt x="322" y="10145"/>
                    <a:pt x="242" y="7689"/>
                    <a:pt x="242" y="5253"/>
                  </a:cubicBezTo>
                  <a:lnTo>
                    <a:pt x="242" y="4509"/>
                  </a:lnTo>
                  <a:cubicBezTo>
                    <a:pt x="242" y="3039"/>
                    <a:pt x="242" y="1530"/>
                    <a:pt x="81" y="41"/>
                  </a:cubicBezTo>
                  <a:cubicBezTo>
                    <a:pt x="81" y="20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73;p71">
              <a:extLst>
                <a:ext uri="{FF2B5EF4-FFF2-40B4-BE49-F238E27FC236}">
                  <a16:creationId xmlns:a16="http://schemas.microsoft.com/office/drawing/2014/main" id="{E2D0A959-374D-43E1-94E4-A39DD37BA2D6}"/>
                </a:ext>
              </a:extLst>
            </p:cNvPr>
            <p:cNvSpPr/>
            <p:nvPr/>
          </p:nvSpPr>
          <p:spPr>
            <a:xfrm>
              <a:off x="6525800" y="4074350"/>
              <a:ext cx="47325" cy="409150"/>
            </a:xfrm>
            <a:custGeom>
              <a:avLst/>
              <a:gdLst/>
              <a:ahLst/>
              <a:cxnLst/>
              <a:rect l="l" t="t" r="r" b="b"/>
              <a:pathLst>
                <a:path w="1893" h="16366" extrusionOk="0">
                  <a:moveTo>
                    <a:pt x="41" y="0"/>
                  </a:moveTo>
                  <a:cubicBezTo>
                    <a:pt x="20" y="21"/>
                    <a:pt x="0" y="40"/>
                    <a:pt x="20" y="61"/>
                  </a:cubicBezTo>
                  <a:cubicBezTo>
                    <a:pt x="926" y="4047"/>
                    <a:pt x="1509" y="8113"/>
                    <a:pt x="1710" y="12179"/>
                  </a:cubicBezTo>
                  <a:lnTo>
                    <a:pt x="1710" y="12319"/>
                  </a:lnTo>
                  <a:cubicBezTo>
                    <a:pt x="1791" y="13668"/>
                    <a:pt x="1812" y="15016"/>
                    <a:pt x="1791" y="16365"/>
                  </a:cubicBezTo>
                  <a:cubicBezTo>
                    <a:pt x="1831" y="16285"/>
                    <a:pt x="1852" y="16224"/>
                    <a:pt x="1871" y="16143"/>
                  </a:cubicBezTo>
                  <a:cubicBezTo>
                    <a:pt x="1892" y="14876"/>
                    <a:pt x="1852" y="13607"/>
                    <a:pt x="1791" y="12340"/>
                  </a:cubicBezTo>
                  <a:lnTo>
                    <a:pt x="1791" y="12238"/>
                  </a:lnTo>
                  <a:cubicBezTo>
                    <a:pt x="1590" y="8132"/>
                    <a:pt x="1026" y="4047"/>
                    <a:pt x="100" y="40"/>
                  </a:cubicBezTo>
                  <a:cubicBezTo>
                    <a:pt x="81" y="21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74;p71">
              <a:extLst>
                <a:ext uri="{FF2B5EF4-FFF2-40B4-BE49-F238E27FC236}">
                  <a16:creationId xmlns:a16="http://schemas.microsoft.com/office/drawing/2014/main" id="{81B45F1C-83FF-4AEE-983A-B2DF7667A4A7}"/>
                </a:ext>
              </a:extLst>
            </p:cNvPr>
            <p:cNvSpPr/>
            <p:nvPr/>
          </p:nvSpPr>
          <p:spPr>
            <a:xfrm>
              <a:off x="6321500" y="4057025"/>
              <a:ext cx="75500" cy="455125"/>
            </a:xfrm>
            <a:custGeom>
              <a:avLst/>
              <a:gdLst/>
              <a:ahLst/>
              <a:cxnLst/>
              <a:rect l="l" t="t" r="r" b="b"/>
              <a:pathLst>
                <a:path w="3020" h="18205" extrusionOk="0">
                  <a:moveTo>
                    <a:pt x="2961" y="1"/>
                  </a:moveTo>
                  <a:cubicBezTo>
                    <a:pt x="2947" y="1"/>
                    <a:pt x="2933" y="15"/>
                    <a:pt x="2918" y="30"/>
                  </a:cubicBezTo>
                  <a:cubicBezTo>
                    <a:pt x="1549" y="3975"/>
                    <a:pt x="945" y="8181"/>
                    <a:pt x="443" y="12166"/>
                  </a:cubicBezTo>
                  <a:cubicBezTo>
                    <a:pt x="382" y="12609"/>
                    <a:pt x="322" y="13033"/>
                    <a:pt x="282" y="13475"/>
                  </a:cubicBezTo>
                  <a:cubicBezTo>
                    <a:pt x="282" y="13516"/>
                    <a:pt x="282" y="13535"/>
                    <a:pt x="261" y="13575"/>
                  </a:cubicBezTo>
                  <a:cubicBezTo>
                    <a:pt x="81" y="15166"/>
                    <a:pt x="0" y="16656"/>
                    <a:pt x="140" y="18124"/>
                  </a:cubicBezTo>
                  <a:cubicBezTo>
                    <a:pt x="180" y="18145"/>
                    <a:pt x="201" y="18165"/>
                    <a:pt x="242" y="18205"/>
                  </a:cubicBezTo>
                  <a:cubicBezTo>
                    <a:pt x="81" y="16696"/>
                    <a:pt x="180" y="15166"/>
                    <a:pt x="362" y="13556"/>
                  </a:cubicBezTo>
                  <a:lnTo>
                    <a:pt x="362" y="13535"/>
                  </a:lnTo>
                  <a:lnTo>
                    <a:pt x="362" y="13414"/>
                  </a:lnTo>
                  <a:cubicBezTo>
                    <a:pt x="422" y="13012"/>
                    <a:pt x="462" y="12590"/>
                    <a:pt x="523" y="12187"/>
                  </a:cubicBezTo>
                  <a:cubicBezTo>
                    <a:pt x="1026" y="8202"/>
                    <a:pt x="1630" y="3994"/>
                    <a:pt x="2998" y="49"/>
                  </a:cubicBezTo>
                  <a:cubicBezTo>
                    <a:pt x="3019" y="30"/>
                    <a:pt x="2998" y="9"/>
                    <a:pt x="2979" y="9"/>
                  </a:cubicBezTo>
                  <a:cubicBezTo>
                    <a:pt x="2973" y="3"/>
                    <a:pt x="2967" y="1"/>
                    <a:pt x="296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75;p71">
              <a:extLst>
                <a:ext uri="{FF2B5EF4-FFF2-40B4-BE49-F238E27FC236}">
                  <a16:creationId xmlns:a16="http://schemas.microsoft.com/office/drawing/2014/main" id="{0C3F6901-826A-4CEA-8DB4-203A7F67ECDA}"/>
                </a:ext>
              </a:extLst>
            </p:cNvPr>
            <p:cNvSpPr/>
            <p:nvPr/>
          </p:nvSpPr>
          <p:spPr>
            <a:xfrm>
              <a:off x="6306875" y="4378800"/>
              <a:ext cx="270750" cy="46800"/>
            </a:xfrm>
            <a:custGeom>
              <a:avLst/>
              <a:gdLst/>
              <a:ahLst/>
              <a:cxnLst/>
              <a:rect l="l" t="t" r="r" b="b"/>
              <a:pathLst>
                <a:path w="10830" h="1872" extrusionOk="0">
                  <a:moveTo>
                    <a:pt x="10467" y="1"/>
                  </a:moveTo>
                  <a:lnTo>
                    <a:pt x="10448" y="20"/>
                  </a:lnTo>
                  <a:cubicBezTo>
                    <a:pt x="10266" y="342"/>
                    <a:pt x="9984" y="604"/>
                    <a:pt x="9622" y="745"/>
                  </a:cubicBezTo>
                  <a:cubicBezTo>
                    <a:pt x="9378" y="852"/>
                    <a:pt x="9100" y="901"/>
                    <a:pt x="8804" y="901"/>
                  </a:cubicBezTo>
                  <a:cubicBezTo>
                    <a:pt x="8710" y="901"/>
                    <a:pt x="8613" y="896"/>
                    <a:pt x="8516" y="886"/>
                  </a:cubicBezTo>
                  <a:cubicBezTo>
                    <a:pt x="8253" y="846"/>
                    <a:pt x="7971" y="785"/>
                    <a:pt x="7791" y="645"/>
                  </a:cubicBezTo>
                  <a:cubicBezTo>
                    <a:pt x="7751" y="624"/>
                    <a:pt x="7730" y="584"/>
                    <a:pt x="7711" y="564"/>
                  </a:cubicBezTo>
                  <a:cubicBezTo>
                    <a:pt x="7711" y="543"/>
                    <a:pt x="7711" y="543"/>
                    <a:pt x="7690" y="543"/>
                  </a:cubicBezTo>
                  <a:lnTo>
                    <a:pt x="7670" y="543"/>
                  </a:lnTo>
                  <a:cubicBezTo>
                    <a:pt x="7670" y="543"/>
                    <a:pt x="7649" y="543"/>
                    <a:pt x="7649" y="564"/>
                  </a:cubicBezTo>
                  <a:cubicBezTo>
                    <a:pt x="7172" y="1317"/>
                    <a:pt x="6224" y="1785"/>
                    <a:pt x="5236" y="1785"/>
                  </a:cubicBezTo>
                  <a:cubicBezTo>
                    <a:pt x="5142" y="1785"/>
                    <a:pt x="5047" y="1781"/>
                    <a:pt x="4952" y="1772"/>
                  </a:cubicBezTo>
                  <a:cubicBezTo>
                    <a:pt x="4611" y="1732"/>
                    <a:pt x="4329" y="1670"/>
                    <a:pt x="4107" y="1530"/>
                  </a:cubicBezTo>
                  <a:cubicBezTo>
                    <a:pt x="3865" y="1410"/>
                    <a:pt x="3624" y="1249"/>
                    <a:pt x="3524" y="967"/>
                  </a:cubicBezTo>
                  <a:cubicBezTo>
                    <a:pt x="3524" y="946"/>
                    <a:pt x="3503" y="946"/>
                    <a:pt x="3484" y="946"/>
                  </a:cubicBezTo>
                  <a:cubicBezTo>
                    <a:pt x="3484" y="946"/>
                    <a:pt x="3463" y="946"/>
                    <a:pt x="3443" y="967"/>
                  </a:cubicBezTo>
                  <a:cubicBezTo>
                    <a:pt x="3443" y="986"/>
                    <a:pt x="3422" y="1007"/>
                    <a:pt x="3403" y="1026"/>
                  </a:cubicBezTo>
                  <a:cubicBezTo>
                    <a:pt x="3145" y="1301"/>
                    <a:pt x="2771" y="1459"/>
                    <a:pt x="2384" y="1459"/>
                  </a:cubicBezTo>
                  <a:cubicBezTo>
                    <a:pt x="2287" y="1459"/>
                    <a:pt x="2190" y="1449"/>
                    <a:pt x="2094" y="1429"/>
                  </a:cubicBezTo>
                  <a:cubicBezTo>
                    <a:pt x="1611" y="1348"/>
                    <a:pt x="1208" y="1026"/>
                    <a:pt x="988" y="584"/>
                  </a:cubicBezTo>
                  <a:cubicBezTo>
                    <a:pt x="988" y="564"/>
                    <a:pt x="967" y="564"/>
                    <a:pt x="967" y="543"/>
                  </a:cubicBezTo>
                  <a:lnTo>
                    <a:pt x="947" y="543"/>
                  </a:lnTo>
                  <a:cubicBezTo>
                    <a:pt x="947" y="543"/>
                    <a:pt x="926" y="543"/>
                    <a:pt x="926" y="564"/>
                  </a:cubicBezTo>
                  <a:cubicBezTo>
                    <a:pt x="907" y="564"/>
                    <a:pt x="886" y="584"/>
                    <a:pt x="867" y="604"/>
                  </a:cubicBezTo>
                  <a:cubicBezTo>
                    <a:pt x="827" y="624"/>
                    <a:pt x="806" y="645"/>
                    <a:pt x="786" y="664"/>
                  </a:cubicBezTo>
                  <a:lnTo>
                    <a:pt x="666" y="725"/>
                  </a:lnTo>
                  <a:cubicBezTo>
                    <a:pt x="537" y="811"/>
                    <a:pt x="379" y="836"/>
                    <a:pt x="219" y="836"/>
                  </a:cubicBezTo>
                  <a:cubicBezTo>
                    <a:pt x="153" y="836"/>
                    <a:pt x="86" y="831"/>
                    <a:pt x="21" y="825"/>
                  </a:cubicBezTo>
                  <a:lnTo>
                    <a:pt x="1" y="825"/>
                  </a:lnTo>
                  <a:lnTo>
                    <a:pt x="1" y="906"/>
                  </a:lnTo>
                  <a:lnTo>
                    <a:pt x="21" y="906"/>
                  </a:lnTo>
                  <a:cubicBezTo>
                    <a:pt x="86" y="912"/>
                    <a:pt x="155" y="916"/>
                    <a:pt x="224" y="916"/>
                  </a:cubicBezTo>
                  <a:cubicBezTo>
                    <a:pt x="391" y="916"/>
                    <a:pt x="564" y="891"/>
                    <a:pt x="706" y="806"/>
                  </a:cubicBezTo>
                  <a:cubicBezTo>
                    <a:pt x="746" y="785"/>
                    <a:pt x="786" y="745"/>
                    <a:pt x="827" y="725"/>
                  </a:cubicBezTo>
                  <a:cubicBezTo>
                    <a:pt x="846" y="725"/>
                    <a:pt x="846" y="704"/>
                    <a:pt x="846" y="704"/>
                  </a:cubicBezTo>
                  <a:cubicBezTo>
                    <a:pt x="886" y="685"/>
                    <a:pt x="907" y="664"/>
                    <a:pt x="926" y="645"/>
                  </a:cubicBezTo>
                  <a:cubicBezTo>
                    <a:pt x="926" y="664"/>
                    <a:pt x="926" y="664"/>
                    <a:pt x="947" y="664"/>
                  </a:cubicBezTo>
                  <a:lnTo>
                    <a:pt x="947" y="685"/>
                  </a:lnTo>
                  <a:cubicBezTo>
                    <a:pt x="1189" y="1128"/>
                    <a:pt x="1592" y="1429"/>
                    <a:pt x="2075" y="1509"/>
                  </a:cubicBezTo>
                  <a:cubicBezTo>
                    <a:pt x="2173" y="1530"/>
                    <a:pt x="2270" y="1540"/>
                    <a:pt x="2367" y="1540"/>
                  </a:cubicBezTo>
                  <a:cubicBezTo>
                    <a:pt x="2748" y="1540"/>
                    <a:pt x="3110" y="1388"/>
                    <a:pt x="3382" y="1147"/>
                  </a:cubicBezTo>
                  <a:lnTo>
                    <a:pt x="3463" y="1067"/>
                  </a:lnTo>
                  <a:lnTo>
                    <a:pt x="3484" y="1067"/>
                  </a:lnTo>
                  <a:cubicBezTo>
                    <a:pt x="3583" y="1329"/>
                    <a:pt x="3846" y="1490"/>
                    <a:pt x="4067" y="1611"/>
                  </a:cubicBezTo>
                  <a:cubicBezTo>
                    <a:pt x="4308" y="1732"/>
                    <a:pt x="4590" y="1812"/>
                    <a:pt x="4933" y="1852"/>
                  </a:cubicBezTo>
                  <a:cubicBezTo>
                    <a:pt x="5033" y="1852"/>
                    <a:pt x="5134" y="1872"/>
                    <a:pt x="5234" y="1872"/>
                  </a:cubicBezTo>
                  <a:cubicBezTo>
                    <a:pt x="6240" y="1872"/>
                    <a:pt x="7187" y="1389"/>
                    <a:pt x="7690" y="645"/>
                  </a:cubicBezTo>
                  <a:cubicBezTo>
                    <a:pt x="7690" y="664"/>
                    <a:pt x="7690" y="664"/>
                    <a:pt x="7711" y="664"/>
                  </a:cubicBezTo>
                  <a:cubicBezTo>
                    <a:pt x="7730" y="704"/>
                    <a:pt x="7751" y="725"/>
                    <a:pt x="7791" y="745"/>
                  </a:cubicBezTo>
                  <a:cubicBezTo>
                    <a:pt x="7971" y="886"/>
                    <a:pt x="8253" y="927"/>
                    <a:pt x="8516" y="967"/>
                  </a:cubicBezTo>
                  <a:cubicBezTo>
                    <a:pt x="8613" y="977"/>
                    <a:pt x="8711" y="982"/>
                    <a:pt x="8808" y="982"/>
                  </a:cubicBezTo>
                  <a:cubicBezTo>
                    <a:pt x="9110" y="982"/>
                    <a:pt x="9404" y="932"/>
                    <a:pt x="9662" y="825"/>
                  </a:cubicBezTo>
                  <a:cubicBezTo>
                    <a:pt x="10005" y="685"/>
                    <a:pt x="10287" y="443"/>
                    <a:pt x="10467" y="141"/>
                  </a:cubicBezTo>
                  <a:cubicBezTo>
                    <a:pt x="10488" y="141"/>
                    <a:pt x="10488" y="121"/>
                    <a:pt x="10488" y="121"/>
                  </a:cubicBezTo>
                  <a:cubicBezTo>
                    <a:pt x="10508" y="141"/>
                    <a:pt x="10529" y="162"/>
                    <a:pt x="10548" y="162"/>
                  </a:cubicBezTo>
                  <a:cubicBezTo>
                    <a:pt x="10628" y="202"/>
                    <a:pt x="10730" y="242"/>
                    <a:pt x="10810" y="242"/>
                  </a:cubicBezTo>
                  <a:lnTo>
                    <a:pt x="10830" y="242"/>
                  </a:lnTo>
                  <a:lnTo>
                    <a:pt x="10830" y="141"/>
                  </a:lnTo>
                  <a:lnTo>
                    <a:pt x="10810" y="162"/>
                  </a:lnTo>
                  <a:cubicBezTo>
                    <a:pt x="10709" y="162"/>
                    <a:pt x="10609" y="121"/>
                    <a:pt x="10548" y="60"/>
                  </a:cubicBezTo>
                  <a:lnTo>
                    <a:pt x="10508" y="20"/>
                  </a:lnTo>
                  <a:cubicBezTo>
                    <a:pt x="10508" y="1"/>
                    <a:pt x="10488" y="1"/>
                    <a:pt x="1048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876;p71">
              <a:extLst>
                <a:ext uri="{FF2B5EF4-FFF2-40B4-BE49-F238E27FC236}">
                  <a16:creationId xmlns:a16="http://schemas.microsoft.com/office/drawing/2014/main" id="{AC32EBB1-E951-404B-8271-F816F17FA2D6}"/>
                </a:ext>
              </a:extLst>
            </p:cNvPr>
            <p:cNvSpPr/>
            <p:nvPr/>
          </p:nvSpPr>
          <p:spPr>
            <a:xfrm>
              <a:off x="6420125" y="3133325"/>
              <a:ext cx="299400" cy="412350"/>
            </a:xfrm>
            <a:custGeom>
              <a:avLst/>
              <a:gdLst/>
              <a:ahLst/>
              <a:cxnLst/>
              <a:rect l="l" t="t" r="r" b="b"/>
              <a:pathLst>
                <a:path w="11976" h="16494" extrusionOk="0">
                  <a:moveTo>
                    <a:pt x="2738" y="1"/>
                  </a:moveTo>
                  <a:cubicBezTo>
                    <a:pt x="2698" y="22"/>
                    <a:pt x="2677" y="41"/>
                    <a:pt x="2677" y="41"/>
                  </a:cubicBezTo>
                  <a:cubicBezTo>
                    <a:pt x="1289" y="1914"/>
                    <a:pt x="926" y="6361"/>
                    <a:pt x="886" y="9603"/>
                  </a:cubicBezTo>
                  <a:cubicBezTo>
                    <a:pt x="865" y="9925"/>
                    <a:pt x="865" y="10266"/>
                    <a:pt x="865" y="10569"/>
                  </a:cubicBezTo>
                  <a:cubicBezTo>
                    <a:pt x="865" y="12158"/>
                    <a:pt x="926" y="13286"/>
                    <a:pt x="926" y="13286"/>
                  </a:cubicBezTo>
                  <a:lnTo>
                    <a:pt x="905" y="13286"/>
                  </a:lnTo>
                  <a:cubicBezTo>
                    <a:pt x="623" y="13427"/>
                    <a:pt x="342" y="13588"/>
                    <a:pt x="81" y="13749"/>
                  </a:cubicBezTo>
                  <a:cubicBezTo>
                    <a:pt x="0" y="13790"/>
                    <a:pt x="202" y="14292"/>
                    <a:pt x="221" y="14372"/>
                  </a:cubicBezTo>
                  <a:cubicBezTo>
                    <a:pt x="379" y="14943"/>
                    <a:pt x="838" y="15189"/>
                    <a:pt x="1360" y="15189"/>
                  </a:cubicBezTo>
                  <a:cubicBezTo>
                    <a:pt x="1500" y="15189"/>
                    <a:pt x="1646" y="15172"/>
                    <a:pt x="1791" y="15137"/>
                  </a:cubicBezTo>
                  <a:cubicBezTo>
                    <a:pt x="1852" y="15118"/>
                    <a:pt x="2134" y="14957"/>
                    <a:pt x="2255" y="14836"/>
                  </a:cubicBezTo>
                  <a:cubicBezTo>
                    <a:pt x="2496" y="15580"/>
                    <a:pt x="4005" y="16426"/>
                    <a:pt x="5153" y="16487"/>
                  </a:cubicBezTo>
                  <a:cubicBezTo>
                    <a:pt x="5232" y="16491"/>
                    <a:pt x="5311" y="16493"/>
                    <a:pt x="5390" y="16493"/>
                  </a:cubicBezTo>
                  <a:cubicBezTo>
                    <a:pt x="6038" y="16493"/>
                    <a:pt x="6690" y="16344"/>
                    <a:pt x="7247" y="16004"/>
                  </a:cubicBezTo>
                  <a:cubicBezTo>
                    <a:pt x="7891" y="15641"/>
                    <a:pt x="8374" y="15037"/>
                    <a:pt x="8535" y="14313"/>
                  </a:cubicBezTo>
                  <a:cubicBezTo>
                    <a:pt x="8665" y="14335"/>
                    <a:pt x="8797" y="14345"/>
                    <a:pt x="8928" y="14345"/>
                  </a:cubicBezTo>
                  <a:cubicBezTo>
                    <a:pt x="9527" y="14345"/>
                    <a:pt x="10122" y="14124"/>
                    <a:pt x="10567" y="13728"/>
                  </a:cubicBezTo>
                  <a:cubicBezTo>
                    <a:pt x="11090" y="13245"/>
                    <a:pt x="11433" y="12582"/>
                    <a:pt x="11635" y="11877"/>
                  </a:cubicBezTo>
                  <a:cubicBezTo>
                    <a:pt x="11916" y="10931"/>
                    <a:pt x="11976" y="9925"/>
                    <a:pt x="11876" y="8918"/>
                  </a:cubicBezTo>
                  <a:cubicBezTo>
                    <a:pt x="11675" y="7026"/>
                    <a:pt x="10910" y="5175"/>
                    <a:pt x="9702" y="3685"/>
                  </a:cubicBezTo>
                  <a:cubicBezTo>
                    <a:pt x="9561" y="3503"/>
                    <a:pt x="9420" y="3323"/>
                    <a:pt x="9259" y="3162"/>
                  </a:cubicBezTo>
                  <a:cubicBezTo>
                    <a:pt x="9239" y="3141"/>
                    <a:pt x="9219" y="3100"/>
                    <a:pt x="9179" y="3081"/>
                  </a:cubicBezTo>
                  <a:cubicBezTo>
                    <a:pt x="7709" y="1511"/>
                    <a:pt x="5696" y="443"/>
                    <a:pt x="3562" y="62"/>
                  </a:cubicBezTo>
                  <a:lnTo>
                    <a:pt x="3503" y="62"/>
                  </a:lnTo>
                  <a:cubicBezTo>
                    <a:pt x="3441" y="41"/>
                    <a:pt x="3382" y="41"/>
                    <a:pt x="3301" y="22"/>
                  </a:cubicBezTo>
                  <a:cubicBezTo>
                    <a:pt x="3119" y="1"/>
                    <a:pt x="2939" y="1"/>
                    <a:pt x="2757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877;p71">
              <a:extLst>
                <a:ext uri="{FF2B5EF4-FFF2-40B4-BE49-F238E27FC236}">
                  <a16:creationId xmlns:a16="http://schemas.microsoft.com/office/drawing/2014/main" id="{50EB1FFA-2FC3-446A-A631-55EB6DB36621}"/>
                </a:ext>
              </a:extLst>
            </p:cNvPr>
            <p:cNvSpPr/>
            <p:nvPr/>
          </p:nvSpPr>
          <p:spPr>
            <a:xfrm>
              <a:off x="6475950" y="3133325"/>
              <a:ext cx="175675" cy="147325"/>
            </a:xfrm>
            <a:custGeom>
              <a:avLst/>
              <a:gdLst/>
              <a:ahLst/>
              <a:cxnLst/>
              <a:rect l="l" t="t" r="r" b="b"/>
              <a:pathLst>
                <a:path w="7027" h="5893" extrusionOk="0">
                  <a:moveTo>
                    <a:pt x="524" y="1"/>
                  </a:moveTo>
                  <a:cubicBezTo>
                    <a:pt x="1" y="746"/>
                    <a:pt x="62" y="1994"/>
                    <a:pt x="283" y="2859"/>
                  </a:cubicBezTo>
                  <a:cubicBezTo>
                    <a:pt x="545" y="3865"/>
                    <a:pt x="1168" y="4791"/>
                    <a:pt x="2054" y="5355"/>
                  </a:cubicBezTo>
                  <a:cubicBezTo>
                    <a:pt x="2617" y="5701"/>
                    <a:pt x="3278" y="5892"/>
                    <a:pt x="3939" y="5892"/>
                  </a:cubicBezTo>
                  <a:cubicBezTo>
                    <a:pt x="4317" y="5892"/>
                    <a:pt x="4695" y="5830"/>
                    <a:pt x="5054" y="5698"/>
                  </a:cubicBezTo>
                  <a:cubicBezTo>
                    <a:pt x="6020" y="5336"/>
                    <a:pt x="6825" y="4469"/>
                    <a:pt x="7006" y="3443"/>
                  </a:cubicBezTo>
                  <a:cubicBezTo>
                    <a:pt x="7006" y="3342"/>
                    <a:pt x="7026" y="3261"/>
                    <a:pt x="7026" y="3162"/>
                  </a:cubicBezTo>
                  <a:cubicBezTo>
                    <a:pt x="7006" y="3141"/>
                    <a:pt x="6986" y="3100"/>
                    <a:pt x="6946" y="3081"/>
                  </a:cubicBezTo>
                  <a:cubicBezTo>
                    <a:pt x="5456" y="1490"/>
                    <a:pt x="3423" y="424"/>
                    <a:pt x="1270" y="62"/>
                  </a:cubicBezTo>
                  <a:cubicBezTo>
                    <a:pt x="1208" y="41"/>
                    <a:pt x="1149" y="41"/>
                    <a:pt x="1068" y="22"/>
                  </a:cubicBezTo>
                  <a:cubicBezTo>
                    <a:pt x="886" y="1"/>
                    <a:pt x="706" y="1"/>
                    <a:pt x="524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878;p71">
              <a:extLst>
                <a:ext uri="{FF2B5EF4-FFF2-40B4-BE49-F238E27FC236}">
                  <a16:creationId xmlns:a16="http://schemas.microsoft.com/office/drawing/2014/main" id="{86492E40-E1BE-4230-82E2-4CD1D7788473}"/>
                </a:ext>
              </a:extLst>
            </p:cNvPr>
            <p:cNvSpPr/>
            <p:nvPr/>
          </p:nvSpPr>
          <p:spPr>
            <a:xfrm>
              <a:off x="6521775" y="3171100"/>
              <a:ext cx="83550" cy="83550"/>
            </a:xfrm>
            <a:custGeom>
              <a:avLst/>
              <a:gdLst/>
              <a:ahLst/>
              <a:cxnLst/>
              <a:rect l="l" t="t" r="r" b="b"/>
              <a:pathLst>
                <a:path w="3342" h="3342" extrusionOk="0">
                  <a:moveTo>
                    <a:pt x="1670" y="0"/>
                  </a:moveTo>
                  <a:cubicBezTo>
                    <a:pt x="744" y="0"/>
                    <a:pt x="0" y="744"/>
                    <a:pt x="0" y="1670"/>
                  </a:cubicBezTo>
                  <a:cubicBezTo>
                    <a:pt x="0" y="2596"/>
                    <a:pt x="744" y="3341"/>
                    <a:pt x="1670" y="3341"/>
                  </a:cubicBezTo>
                  <a:cubicBezTo>
                    <a:pt x="2596" y="3341"/>
                    <a:pt x="3342" y="2596"/>
                    <a:pt x="3342" y="1670"/>
                  </a:cubicBezTo>
                  <a:cubicBezTo>
                    <a:pt x="3342" y="744"/>
                    <a:pt x="2596" y="0"/>
                    <a:pt x="167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879;p71">
              <a:extLst>
                <a:ext uri="{FF2B5EF4-FFF2-40B4-BE49-F238E27FC236}">
                  <a16:creationId xmlns:a16="http://schemas.microsoft.com/office/drawing/2014/main" id="{7516A6EF-F7A9-4473-B596-1C3615A7459E}"/>
                </a:ext>
              </a:extLst>
            </p:cNvPr>
            <p:cNvSpPr/>
            <p:nvPr/>
          </p:nvSpPr>
          <p:spPr>
            <a:xfrm>
              <a:off x="6526275" y="3175600"/>
              <a:ext cx="74500" cy="74500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0"/>
                  </a:moveTo>
                  <a:cubicBezTo>
                    <a:pt x="666" y="0"/>
                    <a:pt x="1" y="666"/>
                    <a:pt x="1" y="1490"/>
                  </a:cubicBezTo>
                  <a:cubicBezTo>
                    <a:pt x="1" y="2316"/>
                    <a:pt x="666" y="2979"/>
                    <a:pt x="1490" y="2979"/>
                  </a:cubicBezTo>
                  <a:cubicBezTo>
                    <a:pt x="2316" y="2979"/>
                    <a:pt x="2980" y="2316"/>
                    <a:pt x="2980" y="1490"/>
                  </a:cubicBezTo>
                  <a:cubicBezTo>
                    <a:pt x="2980" y="666"/>
                    <a:pt x="2316" y="0"/>
                    <a:pt x="14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880;p71">
              <a:extLst>
                <a:ext uri="{FF2B5EF4-FFF2-40B4-BE49-F238E27FC236}">
                  <a16:creationId xmlns:a16="http://schemas.microsoft.com/office/drawing/2014/main" id="{DBB178C2-1C2D-4275-A6CC-CAF212FE507C}"/>
                </a:ext>
              </a:extLst>
            </p:cNvPr>
            <p:cNvSpPr/>
            <p:nvPr/>
          </p:nvSpPr>
          <p:spPr>
            <a:xfrm>
              <a:off x="6441750" y="3133325"/>
              <a:ext cx="93125" cy="264225"/>
            </a:xfrm>
            <a:custGeom>
              <a:avLst/>
              <a:gdLst/>
              <a:ahLst/>
              <a:cxnLst/>
              <a:rect l="l" t="t" r="r" b="b"/>
              <a:pathLst>
                <a:path w="3725" h="10569" extrusionOk="0">
                  <a:moveTo>
                    <a:pt x="1873" y="1"/>
                  </a:moveTo>
                  <a:cubicBezTo>
                    <a:pt x="1833" y="22"/>
                    <a:pt x="1812" y="41"/>
                    <a:pt x="1812" y="41"/>
                  </a:cubicBezTo>
                  <a:cubicBezTo>
                    <a:pt x="262" y="2115"/>
                    <a:pt x="0" y="7327"/>
                    <a:pt x="0" y="10569"/>
                  </a:cubicBezTo>
                  <a:lnTo>
                    <a:pt x="0" y="10569"/>
                  </a:lnTo>
                  <a:cubicBezTo>
                    <a:pt x="2074" y="9743"/>
                    <a:pt x="3583" y="7711"/>
                    <a:pt x="3725" y="5476"/>
                  </a:cubicBezTo>
                  <a:cubicBezTo>
                    <a:pt x="3060" y="4751"/>
                    <a:pt x="2678" y="3785"/>
                    <a:pt x="2557" y="2819"/>
                  </a:cubicBezTo>
                  <a:cubicBezTo>
                    <a:pt x="2436" y="1914"/>
                    <a:pt x="2496" y="967"/>
                    <a:pt x="2697" y="62"/>
                  </a:cubicBezTo>
                  <a:lnTo>
                    <a:pt x="2638" y="62"/>
                  </a:lnTo>
                  <a:cubicBezTo>
                    <a:pt x="2576" y="41"/>
                    <a:pt x="2517" y="41"/>
                    <a:pt x="2436" y="22"/>
                  </a:cubicBezTo>
                  <a:cubicBezTo>
                    <a:pt x="2254" y="1"/>
                    <a:pt x="2074" y="1"/>
                    <a:pt x="1892" y="1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881;p71">
              <a:extLst>
                <a:ext uri="{FF2B5EF4-FFF2-40B4-BE49-F238E27FC236}">
                  <a16:creationId xmlns:a16="http://schemas.microsoft.com/office/drawing/2014/main" id="{4C17E798-A7BE-41E5-A0F6-490D39DC42B7}"/>
                </a:ext>
              </a:extLst>
            </p:cNvPr>
            <p:cNvSpPr/>
            <p:nvPr/>
          </p:nvSpPr>
          <p:spPr>
            <a:xfrm>
              <a:off x="6404500" y="3286825"/>
              <a:ext cx="83075" cy="110725"/>
            </a:xfrm>
            <a:custGeom>
              <a:avLst/>
              <a:gdLst/>
              <a:ahLst/>
              <a:cxnLst/>
              <a:rect l="l" t="t" r="r" b="b"/>
              <a:pathLst>
                <a:path w="3323" h="4429" extrusionOk="0">
                  <a:moveTo>
                    <a:pt x="3323" y="1"/>
                  </a:moveTo>
                  <a:cubicBezTo>
                    <a:pt x="3322" y="1"/>
                    <a:pt x="384" y="1410"/>
                    <a:pt x="0" y="4147"/>
                  </a:cubicBezTo>
                  <a:lnTo>
                    <a:pt x="1490" y="4429"/>
                  </a:lnTo>
                  <a:lnTo>
                    <a:pt x="3323" y="1"/>
                  </a:ln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882;p71">
              <a:extLst>
                <a:ext uri="{FF2B5EF4-FFF2-40B4-BE49-F238E27FC236}">
                  <a16:creationId xmlns:a16="http://schemas.microsoft.com/office/drawing/2014/main" id="{4BB32730-0701-47CA-98FD-C6183E87172E}"/>
                </a:ext>
              </a:extLst>
            </p:cNvPr>
            <p:cNvSpPr/>
            <p:nvPr/>
          </p:nvSpPr>
          <p:spPr>
            <a:xfrm>
              <a:off x="5972750" y="3132975"/>
              <a:ext cx="514825" cy="293900"/>
            </a:xfrm>
            <a:custGeom>
              <a:avLst/>
              <a:gdLst/>
              <a:ahLst/>
              <a:cxnLst/>
              <a:rect l="l" t="t" r="r" b="b"/>
              <a:pathLst>
                <a:path w="20593" h="11756" extrusionOk="0">
                  <a:moveTo>
                    <a:pt x="17789" y="1"/>
                  </a:moveTo>
                  <a:cubicBezTo>
                    <a:pt x="14821" y="1"/>
                    <a:pt x="10197" y="215"/>
                    <a:pt x="7528" y="1324"/>
                  </a:cubicBezTo>
                  <a:cubicBezTo>
                    <a:pt x="6240" y="1847"/>
                    <a:pt x="4952" y="2591"/>
                    <a:pt x="3865" y="3498"/>
                  </a:cubicBezTo>
                  <a:cubicBezTo>
                    <a:pt x="3623" y="3678"/>
                    <a:pt x="3403" y="3879"/>
                    <a:pt x="3180" y="4081"/>
                  </a:cubicBezTo>
                  <a:lnTo>
                    <a:pt x="2759" y="4504"/>
                  </a:lnTo>
                  <a:cubicBezTo>
                    <a:pt x="966" y="6396"/>
                    <a:pt x="0" y="8871"/>
                    <a:pt x="907" y="11689"/>
                  </a:cubicBezTo>
                  <a:lnTo>
                    <a:pt x="926" y="11689"/>
                  </a:lnTo>
                  <a:cubicBezTo>
                    <a:pt x="954" y="11717"/>
                    <a:pt x="1012" y="11755"/>
                    <a:pt x="1139" y="11755"/>
                  </a:cubicBezTo>
                  <a:cubicBezTo>
                    <a:pt x="1195" y="11755"/>
                    <a:pt x="1264" y="11748"/>
                    <a:pt x="1350" y="11729"/>
                  </a:cubicBezTo>
                  <a:cubicBezTo>
                    <a:pt x="1551" y="11689"/>
                    <a:pt x="1852" y="11589"/>
                    <a:pt x="2295" y="11348"/>
                  </a:cubicBezTo>
                  <a:cubicBezTo>
                    <a:pt x="3310" y="10788"/>
                    <a:pt x="6854" y="9937"/>
                    <a:pt x="10249" y="9937"/>
                  </a:cubicBezTo>
                  <a:cubicBezTo>
                    <a:pt x="10757" y="9937"/>
                    <a:pt x="11263" y="9956"/>
                    <a:pt x="11755" y="9998"/>
                  </a:cubicBezTo>
                  <a:cubicBezTo>
                    <a:pt x="15520" y="10301"/>
                    <a:pt x="17270" y="10301"/>
                    <a:pt x="17270" y="10301"/>
                  </a:cubicBezTo>
                  <a:cubicBezTo>
                    <a:pt x="17270" y="10301"/>
                    <a:pt x="18056" y="7382"/>
                    <a:pt x="20593" y="6155"/>
                  </a:cubicBezTo>
                  <a:cubicBezTo>
                    <a:pt x="20593" y="6155"/>
                    <a:pt x="19224" y="2612"/>
                    <a:pt x="20572" y="55"/>
                  </a:cubicBezTo>
                  <a:cubicBezTo>
                    <a:pt x="20572" y="55"/>
                    <a:pt x="20008" y="15"/>
                    <a:pt x="19082" y="15"/>
                  </a:cubicBezTo>
                  <a:cubicBezTo>
                    <a:pt x="18704" y="6"/>
                    <a:pt x="18268" y="1"/>
                    <a:pt x="17789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883;p71">
              <a:extLst>
                <a:ext uri="{FF2B5EF4-FFF2-40B4-BE49-F238E27FC236}">
                  <a16:creationId xmlns:a16="http://schemas.microsoft.com/office/drawing/2014/main" id="{9ACE42A3-EFD8-4C0F-8174-76E8F1005C2D}"/>
                </a:ext>
              </a:extLst>
            </p:cNvPr>
            <p:cNvSpPr/>
            <p:nvPr/>
          </p:nvSpPr>
          <p:spPr>
            <a:xfrm>
              <a:off x="5972750" y="3228150"/>
              <a:ext cx="172125" cy="197075"/>
            </a:xfrm>
            <a:custGeom>
              <a:avLst/>
              <a:gdLst/>
              <a:ahLst/>
              <a:cxnLst/>
              <a:rect l="l" t="t" r="r" b="b"/>
              <a:pathLst>
                <a:path w="6885" h="7883" extrusionOk="0">
                  <a:moveTo>
                    <a:pt x="4702" y="1"/>
                  </a:moveTo>
                  <a:cubicBezTo>
                    <a:pt x="4189" y="1"/>
                    <a:pt x="3670" y="98"/>
                    <a:pt x="3180" y="274"/>
                  </a:cubicBezTo>
                  <a:lnTo>
                    <a:pt x="2759" y="697"/>
                  </a:lnTo>
                  <a:cubicBezTo>
                    <a:pt x="966" y="2589"/>
                    <a:pt x="0" y="5064"/>
                    <a:pt x="907" y="7882"/>
                  </a:cubicBezTo>
                  <a:lnTo>
                    <a:pt x="926" y="7882"/>
                  </a:lnTo>
                  <a:cubicBezTo>
                    <a:pt x="966" y="7863"/>
                    <a:pt x="1007" y="7842"/>
                    <a:pt x="1068" y="7823"/>
                  </a:cubicBezTo>
                  <a:cubicBezTo>
                    <a:pt x="1490" y="7581"/>
                    <a:pt x="1873" y="7299"/>
                    <a:pt x="2276" y="6997"/>
                  </a:cubicBezTo>
                  <a:cubicBezTo>
                    <a:pt x="3301" y="6191"/>
                    <a:pt x="4267" y="5286"/>
                    <a:pt x="5174" y="4320"/>
                  </a:cubicBezTo>
                  <a:cubicBezTo>
                    <a:pt x="5797" y="3655"/>
                    <a:pt x="6401" y="2911"/>
                    <a:pt x="6704" y="2026"/>
                  </a:cubicBezTo>
                  <a:cubicBezTo>
                    <a:pt x="6825" y="1642"/>
                    <a:pt x="6884" y="1220"/>
                    <a:pt x="6723" y="858"/>
                  </a:cubicBezTo>
                  <a:cubicBezTo>
                    <a:pt x="6522" y="456"/>
                    <a:pt x="6079" y="214"/>
                    <a:pt x="5617" y="113"/>
                  </a:cubicBezTo>
                  <a:cubicBezTo>
                    <a:pt x="5320" y="37"/>
                    <a:pt x="5012" y="1"/>
                    <a:pt x="470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884;p71">
              <a:extLst>
                <a:ext uri="{FF2B5EF4-FFF2-40B4-BE49-F238E27FC236}">
                  <a16:creationId xmlns:a16="http://schemas.microsoft.com/office/drawing/2014/main" id="{38422869-89AD-4A04-B753-BF84ADB5B2F4}"/>
                </a:ext>
              </a:extLst>
            </p:cNvPr>
            <p:cNvSpPr/>
            <p:nvPr/>
          </p:nvSpPr>
          <p:spPr>
            <a:xfrm>
              <a:off x="5994400" y="3284950"/>
              <a:ext cx="494175" cy="141275"/>
            </a:xfrm>
            <a:custGeom>
              <a:avLst/>
              <a:gdLst/>
              <a:ahLst/>
              <a:cxnLst/>
              <a:rect l="l" t="t" r="r" b="b"/>
              <a:pathLst>
                <a:path w="19767" h="5651" extrusionOk="0">
                  <a:moveTo>
                    <a:pt x="18549" y="1"/>
                  </a:moveTo>
                  <a:cubicBezTo>
                    <a:pt x="9813" y="1"/>
                    <a:pt x="117" y="5513"/>
                    <a:pt x="20" y="5570"/>
                  </a:cubicBezTo>
                  <a:cubicBezTo>
                    <a:pt x="1" y="5591"/>
                    <a:pt x="1" y="5610"/>
                    <a:pt x="1" y="5631"/>
                  </a:cubicBezTo>
                  <a:cubicBezTo>
                    <a:pt x="20" y="5631"/>
                    <a:pt x="20" y="5650"/>
                    <a:pt x="41" y="5650"/>
                  </a:cubicBezTo>
                  <a:lnTo>
                    <a:pt x="60" y="5650"/>
                  </a:lnTo>
                  <a:cubicBezTo>
                    <a:pt x="157" y="5594"/>
                    <a:pt x="9804" y="98"/>
                    <a:pt x="18511" y="98"/>
                  </a:cubicBezTo>
                  <a:cubicBezTo>
                    <a:pt x="18919" y="98"/>
                    <a:pt x="19324" y="110"/>
                    <a:pt x="19727" y="135"/>
                  </a:cubicBezTo>
                  <a:cubicBezTo>
                    <a:pt x="19746" y="135"/>
                    <a:pt x="19767" y="116"/>
                    <a:pt x="19767" y="95"/>
                  </a:cubicBezTo>
                  <a:cubicBezTo>
                    <a:pt x="19767" y="55"/>
                    <a:pt x="19767" y="55"/>
                    <a:pt x="19727" y="35"/>
                  </a:cubicBezTo>
                  <a:cubicBezTo>
                    <a:pt x="19337" y="12"/>
                    <a:pt x="18944" y="1"/>
                    <a:pt x="1854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885;p71">
              <a:extLst>
                <a:ext uri="{FF2B5EF4-FFF2-40B4-BE49-F238E27FC236}">
                  <a16:creationId xmlns:a16="http://schemas.microsoft.com/office/drawing/2014/main" id="{BD042A16-BA9A-45B8-8284-A929E2901139}"/>
                </a:ext>
              </a:extLst>
            </p:cNvPr>
            <p:cNvSpPr/>
            <p:nvPr/>
          </p:nvSpPr>
          <p:spPr>
            <a:xfrm>
              <a:off x="6069350" y="3132975"/>
              <a:ext cx="380475" cy="87775"/>
            </a:xfrm>
            <a:custGeom>
              <a:avLst/>
              <a:gdLst/>
              <a:ahLst/>
              <a:cxnLst/>
              <a:rect l="l" t="t" r="r" b="b"/>
              <a:pathLst>
                <a:path w="15219" h="3511" extrusionOk="0">
                  <a:moveTo>
                    <a:pt x="13925" y="1"/>
                  </a:moveTo>
                  <a:cubicBezTo>
                    <a:pt x="10957" y="1"/>
                    <a:pt x="6333" y="215"/>
                    <a:pt x="3664" y="1324"/>
                  </a:cubicBezTo>
                  <a:cubicBezTo>
                    <a:pt x="2376" y="1847"/>
                    <a:pt x="1088" y="2591"/>
                    <a:pt x="1" y="3498"/>
                  </a:cubicBezTo>
                  <a:cubicBezTo>
                    <a:pt x="55" y="3507"/>
                    <a:pt x="110" y="3511"/>
                    <a:pt x="166" y="3511"/>
                  </a:cubicBezTo>
                  <a:cubicBezTo>
                    <a:pt x="359" y="3511"/>
                    <a:pt x="559" y="3463"/>
                    <a:pt x="746" y="3417"/>
                  </a:cubicBezTo>
                  <a:cubicBezTo>
                    <a:pt x="2397" y="2913"/>
                    <a:pt x="3946" y="2129"/>
                    <a:pt x="5556" y="1565"/>
                  </a:cubicBezTo>
                  <a:cubicBezTo>
                    <a:pt x="6986" y="1082"/>
                    <a:pt x="8476" y="760"/>
                    <a:pt x="9985" y="659"/>
                  </a:cubicBezTo>
                  <a:cubicBezTo>
                    <a:pt x="11716" y="519"/>
                    <a:pt x="13527" y="639"/>
                    <a:pt x="15158" y="36"/>
                  </a:cubicBezTo>
                  <a:cubicBezTo>
                    <a:pt x="15178" y="36"/>
                    <a:pt x="15199" y="15"/>
                    <a:pt x="15218" y="15"/>
                  </a:cubicBezTo>
                  <a:cubicBezTo>
                    <a:pt x="14840" y="6"/>
                    <a:pt x="14404" y="1"/>
                    <a:pt x="1392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886;p71">
              <a:extLst>
                <a:ext uri="{FF2B5EF4-FFF2-40B4-BE49-F238E27FC236}">
                  <a16:creationId xmlns:a16="http://schemas.microsoft.com/office/drawing/2014/main" id="{B51751E6-6BC3-4E36-AA57-28E01FA5CF60}"/>
                </a:ext>
              </a:extLst>
            </p:cNvPr>
            <p:cNvSpPr/>
            <p:nvPr/>
          </p:nvSpPr>
          <p:spPr>
            <a:xfrm>
              <a:off x="6359200" y="3513900"/>
              <a:ext cx="106225" cy="497575"/>
            </a:xfrm>
            <a:custGeom>
              <a:avLst/>
              <a:gdLst/>
              <a:ahLst/>
              <a:cxnLst/>
              <a:rect l="l" t="t" r="r" b="b"/>
              <a:pathLst>
                <a:path w="4249" h="19903" extrusionOk="0">
                  <a:moveTo>
                    <a:pt x="2286" y="0"/>
                  </a:moveTo>
                  <a:cubicBezTo>
                    <a:pt x="2276" y="0"/>
                    <a:pt x="2266" y="5"/>
                    <a:pt x="2255" y="16"/>
                  </a:cubicBezTo>
                  <a:cubicBezTo>
                    <a:pt x="2236" y="35"/>
                    <a:pt x="2236" y="56"/>
                    <a:pt x="2255" y="75"/>
                  </a:cubicBezTo>
                  <a:cubicBezTo>
                    <a:pt x="2255" y="75"/>
                    <a:pt x="3001" y="740"/>
                    <a:pt x="3463" y="2370"/>
                  </a:cubicBezTo>
                  <a:cubicBezTo>
                    <a:pt x="3887" y="3880"/>
                    <a:pt x="4147" y="6516"/>
                    <a:pt x="3001" y="10644"/>
                  </a:cubicBezTo>
                  <a:cubicBezTo>
                    <a:pt x="3001" y="10684"/>
                    <a:pt x="3503" y="14911"/>
                    <a:pt x="1" y="19842"/>
                  </a:cubicBezTo>
                  <a:cubicBezTo>
                    <a:pt x="1" y="19842"/>
                    <a:pt x="1" y="19882"/>
                    <a:pt x="22" y="19882"/>
                  </a:cubicBezTo>
                  <a:cubicBezTo>
                    <a:pt x="22" y="19903"/>
                    <a:pt x="41" y="19903"/>
                    <a:pt x="41" y="19903"/>
                  </a:cubicBezTo>
                  <a:cubicBezTo>
                    <a:pt x="62" y="19903"/>
                    <a:pt x="62" y="19903"/>
                    <a:pt x="81" y="19882"/>
                  </a:cubicBezTo>
                  <a:cubicBezTo>
                    <a:pt x="3524" y="15051"/>
                    <a:pt x="3101" y="10864"/>
                    <a:pt x="3081" y="10644"/>
                  </a:cubicBezTo>
                  <a:cubicBezTo>
                    <a:pt x="4249" y="6516"/>
                    <a:pt x="3967" y="3840"/>
                    <a:pt x="3544" y="2330"/>
                  </a:cubicBezTo>
                  <a:cubicBezTo>
                    <a:pt x="3081" y="700"/>
                    <a:pt x="2336" y="35"/>
                    <a:pt x="2317" y="16"/>
                  </a:cubicBezTo>
                  <a:cubicBezTo>
                    <a:pt x="2306" y="5"/>
                    <a:pt x="2296" y="0"/>
                    <a:pt x="2286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887;p71">
              <a:extLst>
                <a:ext uri="{FF2B5EF4-FFF2-40B4-BE49-F238E27FC236}">
                  <a16:creationId xmlns:a16="http://schemas.microsoft.com/office/drawing/2014/main" id="{F66A68C9-8F22-421E-A64B-2FAF3C671D4F}"/>
                </a:ext>
              </a:extLst>
            </p:cNvPr>
            <p:cNvSpPr/>
            <p:nvPr/>
          </p:nvSpPr>
          <p:spPr>
            <a:xfrm>
              <a:off x="6277200" y="3663225"/>
              <a:ext cx="159050" cy="123300"/>
            </a:xfrm>
            <a:custGeom>
              <a:avLst/>
              <a:gdLst/>
              <a:ahLst/>
              <a:cxnLst/>
              <a:rect l="l" t="t" r="r" b="b"/>
              <a:pathLst>
                <a:path w="6362" h="4932" extrusionOk="0">
                  <a:moveTo>
                    <a:pt x="1611" y="1"/>
                  </a:moveTo>
                  <a:cubicBezTo>
                    <a:pt x="1590" y="1"/>
                    <a:pt x="1571" y="20"/>
                    <a:pt x="1571" y="41"/>
                  </a:cubicBezTo>
                  <a:cubicBezTo>
                    <a:pt x="1268" y="1107"/>
                    <a:pt x="725" y="2114"/>
                    <a:pt x="20" y="2980"/>
                  </a:cubicBezTo>
                  <a:cubicBezTo>
                    <a:pt x="1" y="2999"/>
                    <a:pt x="1" y="3020"/>
                    <a:pt x="20" y="3039"/>
                  </a:cubicBezTo>
                  <a:cubicBezTo>
                    <a:pt x="31" y="3050"/>
                    <a:pt x="41" y="3055"/>
                    <a:pt x="51" y="3055"/>
                  </a:cubicBezTo>
                  <a:cubicBezTo>
                    <a:pt x="61" y="3055"/>
                    <a:pt x="71" y="3050"/>
                    <a:pt x="81" y="3039"/>
                  </a:cubicBezTo>
                  <a:cubicBezTo>
                    <a:pt x="645" y="2355"/>
                    <a:pt x="1088" y="1590"/>
                    <a:pt x="1410" y="785"/>
                  </a:cubicBezTo>
                  <a:lnTo>
                    <a:pt x="1410" y="785"/>
                  </a:lnTo>
                  <a:cubicBezTo>
                    <a:pt x="1349" y="1048"/>
                    <a:pt x="1329" y="1308"/>
                    <a:pt x="1308" y="1611"/>
                  </a:cubicBezTo>
                  <a:cubicBezTo>
                    <a:pt x="1268" y="1973"/>
                    <a:pt x="1268" y="2395"/>
                    <a:pt x="1410" y="2779"/>
                  </a:cubicBezTo>
                  <a:cubicBezTo>
                    <a:pt x="1571" y="3181"/>
                    <a:pt x="1933" y="3482"/>
                    <a:pt x="2295" y="3503"/>
                  </a:cubicBezTo>
                  <a:cubicBezTo>
                    <a:pt x="2317" y="3505"/>
                    <a:pt x="2338" y="3506"/>
                    <a:pt x="2360" y="3506"/>
                  </a:cubicBezTo>
                  <a:cubicBezTo>
                    <a:pt x="2602" y="3506"/>
                    <a:pt x="2858" y="3406"/>
                    <a:pt x="3080" y="3221"/>
                  </a:cubicBezTo>
                  <a:cubicBezTo>
                    <a:pt x="3302" y="3039"/>
                    <a:pt x="3463" y="2798"/>
                    <a:pt x="3603" y="2577"/>
                  </a:cubicBezTo>
                  <a:cubicBezTo>
                    <a:pt x="3745" y="2336"/>
                    <a:pt x="3885" y="2094"/>
                    <a:pt x="4006" y="1832"/>
                  </a:cubicBezTo>
                  <a:lnTo>
                    <a:pt x="4006" y="1832"/>
                  </a:lnTo>
                  <a:cubicBezTo>
                    <a:pt x="3925" y="2234"/>
                    <a:pt x="3925" y="2637"/>
                    <a:pt x="3965" y="3080"/>
                  </a:cubicBezTo>
                  <a:cubicBezTo>
                    <a:pt x="4046" y="3704"/>
                    <a:pt x="4308" y="4228"/>
                    <a:pt x="4711" y="4569"/>
                  </a:cubicBezTo>
                  <a:cubicBezTo>
                    <a:pt x="5012" y="4811"/>
                    <a:pt x="5374" y="4932"/>
                    <a:pt x="5737" y="4932"/>
                  </a:cubicBezTo>
                  <a:cubicBezTo>
                    <a:pt x="5938" y="4932"/>
                    <a:pt x="6160" y="4891"/>
                    <a:pt x="6340" y="4791"/>
                  </a:cubicBezTo>
                  <a:cubicBezTo>
                    <a:pt x="6361" y="4791"/>
                    <a:pt x="6361" y="4770"/>
                    <a:pt x="6361" y="4751"/>
                  </a:cubicBezTo>
                  <a:cubicBezTo>
                    <a:pt x="6347" y="4736"/>
                    <a:pt x="6333" y="4722"/>
                    <a:pt x="6318" y="4722"/>
                  </a:cubicBezTo>
                  <a:cubicBezTo>
                    <a:pt x="6312" y="4722"/>
                    <a:pt x="6306" y="4725"/>
                    <a:pt x="6300" y="4730"/>
                  </a:cubicBezTo>
                  <a:cubicBezTo>
                    <a:pt x="6128" y="4813"/>
                    <a:pt x="5934" y="4854"/>
                    <a:pt x="5735" y="4854"/>
                  </a:cubicBezTo>
                  <a:cubicBezTo>
                    <a:pt x="5399" y="4854"/>
                    <a:pt x="5049" y="4737"/>
                    <a:pt x="4770" y="4510"/>
                  </a:cubicBezTo>
                  <a:cubicBezTo>
                    <a:pt x="4389" y="4188"/>
                    <a:pt x="4126" y="3664"/>
                    <a:pt x="4046" y="3060"/>
                  </a:cubicBezTo>
                  <a:cubicBezTo>
                    <a:pt x="3986" y="2516"/>
                    <a:pt x="4026" y="2014"/>
                    <a:pt x="4147" y="1469"/>
                  </a:cubicBezTo>
                  <a:cubicBezTo>
                    <a:pt x="4167" y="1450"/>
                    <a:pt x="4147" y="1429"/>
                    <a:pt x="4126" y="1429"/>
                  </a:cubicBezTo>
                  <a:cubicBezTo>
                    <a:pt x="4121" y="1424"/>
                    <a:pt x="4115" y="1421"/>
                    <a:pt x="4110" y="1421"/>
                  </a:cubicBezTo>
                  <a:cubicBezTo>
                    <a:pt x="4097" y="1421"/>
                    <a:pt x="4086" y="1435"/>
                    <a:pt x="4086" y="1450"/>
                  </a:cubicBezTo>
                  <a:cubicBezTo>
                    <a:pt x="3925" y="1812"/>
                    <a:pt x="3745" y="2175"/>
                    <a:pt x="3543" y="2516"/>
                  </a:cubicBezTo>
                  <a:cubicBezTo>
                    <a:pt x="3402" y="2758"/>
                    <a:pt x="3241" y="2980"/>
                    <a:pt x="3039" y="3160"/>
                  </a:cubicBezTo>
                  <a:cubicBezTo>
                    <a:pt x="2837" y="3327"/>
                    <a:pt x="2583" y="3425"/>
                    <a:pt x="2356" y="3425"/>
                  </a:cubicBezTo>
                  <a:cubicBezTo>
                    <a:pt x="2335" y="3425"/>
                    <a:pt x="2315" y="3424"/>
                    <a:pt x="2295" y="3423"/>
                  </a:cubicBezTo>
                  <a:cubicBezTo>
                    <a:pt x="1952" y="3402"/>
                    <a:pt x="1651" y="3120"/>
                    <a:pt x="1490" y="2738"/>
                  </a:cubicBezTo>
                  <a:cubicBezTo>
                    <a:pt x="1349" y="2376"/>
                    <a:pt x="1349" y="1973"/>
                    <a:pt x="1389" y="1611"/>
                  </a:cubicBezTo>
                  <a:cubicBezTo>
                    <a:pt x="1429" y="1067"/>
                    <a:pt x="1490" y="584"/>
                    <a:pt x="1651" y="60"/>
                  </a:cubicBezTo>
                  <a:cubicBezTo>
                    <a:pt x="1651" y="41"/>
                    <a:pt x="1630" y="20"/>
                    <a:pt x="161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888;p71">
              <a:extLst>
                <a:ext uri="{FF2B5EF4-FFF2-40B4-BE49-F238E27FC236}">
                  <a16:creationId xmlns:a16="http://schemas.microsoft.com/office/drawing/2014/main" id="{1BC1C6B3-1C0C-493B-B099-A797E9B30A25}"/>
                </a:ext>
              </a:extLst>
            </p:cNvPr>
            <p:cNvSpPr/>
            <p:nvPr/>
          </p:nvSpPr>
          <p:spPr>
            <a:xfrm>
              <a:off x="6278700" y="3681125"/>
              <a:ext cx="34250" cy="245300"/>
            </a:xfrm>
            <a:custGeom>
              <a:avLst/>
              <a:gdLst/>
              <a:ahLst/>
              <a:cxnLst/>
              <a:rect l="l" t="t" r="r" b="b"/>
              <a:pathLst>
                <a:path w="1370" h="9812" extrusionOk="0">
                  <a:moveTo>
                    <a:pt x="1311" y="1"/>
                  </a:moveTo>
                  <a:cubicBezTo>
                    <a:pt x="1297" y="1"/>
                    <a:pt x="1283" y="15"/>
                    <a:pt x="1269" y="29"/>
                  </a:cubicBezTo>
                  <a:cubicBezTo>
                    <a:pt x="1248" y="170"/>
                    <a:pt x="1208" y="291"/>
                    <a:pt x="1189" y="431"/>
                  </a:cubicBezTo>
                  <a:cubicBezTo>
                    <a:pt x="564" y="3209"/>
                    <a:pt x="161" y="5906"/>
                    <a:pt x="21" y="8463"/>
                  </a:cubicBezTo>
                  <a:cubicBezTo>
                    <a:pt x="21" y="8745"/>
                    <a:pt x="0" y="9006"/>
                    <a:pt x="0" y="9288"/>
                  </a:cubicBezTo>
                  <a:cubicBezTo>
                    <a:pt x="21" y="9470"/>
                    <a:pt x="62" y="9631"/>
                    <a:pt x="102" y="9811"/>
                  </a:cubicBezTo>
                  <a:cubicBezTo>
                    <a:pt x="62" y="9368"/>
                    <a:pt x="81" y="8906"/>
                    <a:pt x="102" y="8483"/>
                  </a:cubicBezTo>
                  <a:cubicBezTo>
                    <a:pt x="263" y="5866"/>
                    <a:pt x="665" y="3088"/>
                    <a:pt x="1310" y="230"/>
                  </a:cubicBezTo>
                  <a:cubicBezTo>
                    <a:pt x="1329" y="170"/>
                    <a:pt x="1350" y="109"/>
                    <a:pt x="1350" y="50"/>
                  </a:cubicBezTo>
                  <a:cubicBezTo>
                    <a:pt x="1369" y="29"/>
                    <a:pt x="1350" y="9"/>
                    <a:pt x="1329" y="9"/>
                  </a:cubicBezTo>
                  <a:cubicBezTo>
                    <a:pt x="1323" y="3"/>
                    <a:pt x="1317" y="1"/>
                    <a:pt x="1311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889;p71">
              <a:extLst>
                <a:ext uri="{FF2B5EF4-FFF2-40B4-BE49-F238E27FC236}">
                  <a16:creationId xmlns:a16="http://schemas.microsoft.com/office/drawing/2014/main" id="{FE8494E8-4879-459F-96FB-DF3BB0582F75}"/>
                </a:ext>
              </a:extLst>
            </p:cNvPr>
            <p:cNvSpPr/>
            <p:nvPr/>
          </p:nvSpPr>
          <p:spPr>
            <a:xfrm>
              <a:off x="6291300" y="3745750"/>
              <a:ext cx="35725" cy="219425"/>
            </a:xfrm>
            <a:custGeom>
              <a:avLst/>
              <a:gdLst/>
              <a:ahLst/>
              <a:cxnLst/>
              <a:rect l="l" t="t" r="r" b="b"/>
              <a:pathLst>
                <a:path w="1429" h="8777" extrusionOk="0">
                  <a:moveTo>
                    <a:pt x="1388" y="1"/>
                  </a:moveTo>
                  <a:cubicBezTo>
                    <a:pt x="1369" y="1"/>
                    <a:pt x="1348" y="20"/>
                    <a:pt x="1348" y="41"/>
                  </a:cubicBezTo>
                  <a:lnTo>
                    <a:pt x="1348" y="81"/>
                  </a:lnTo>
                  <a:cubicBezTo>
                    <a:pt x="664" y="2859"/>
                    <a:pt x="221" y="5737"/>
                    <a:pt x="0" y="8595"/>
                  </a:cubicBezTo>
                  <a:lnTo>
                    <a:pt x="0" y="8616"/>
                  </a:lnTo>
                  <a:cubicBezTo>
                    <a:pt x="20" y="8656"/>
                    <a:pt x="41" y="8716"/>
                    <a:pt x="81" y="8777"/>
                  </a:cubicBezTo>
                  <a:cubicBezTo>
                    <a:pt x="282" y="5858"/>
                    <a:pt x="744" y="2940"/>
                    <a:pt x="1409" y="122"/>
                  </a:cubicBezTo>
                  <a:cubicBezTo>
                    <a:pt x="1409" y="101"/>
                    <a:pt x="1429" y="81"/>
                    <a:pt x="1429" y="60"/>
                  </a:cubicBezTo>
                  <a:lnTo>
                    <a:pt x="1429" y="20"/>
                  </a:lnTo>
                  <a:cubicBezTo>
                    <a:pt x="1409" y="20"/>
                    <a:pt x="1409" y="20"/>
                    <a:pt x="138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890;p71">
              <a:extLst>
                <a:ext uri="{FF2B5EF4-FFF2-40B4-BE49-F238E27FC236}">
                  <a16:creationId xmlns:a16="http://schemas.microsoft.com/office/drawing/2014/main" id="{678EFC5D-7C59-4D0E-9423-8917AE0977DF}"/>
                </a:ext>
              </a:extLst>
            </p:cNvPr>
            <p:cNvSpPr/>
            <p:nvPr/>
          </p:nvSpPr>
          <p:spPr>
            <a:xfrm>
              <a:off x="6311900" y="3708525"/>
              <a:ext cx="66975" cy="288350"/>
            </a:xfrm>
            <a:custGeom>
              <a:avLst/>
              <a:gdLst/>
              <a:ahLst/>
              <a:cxnLst/>
              <a:rect l="l" t="t" r="r" b="b"/>
              <a:pathLst>
                <a:path w="2679" h="11534" extrusionOk="0">
                  <a:moveTo>
                    <a:pt x="2638" y="0"/>
                  </a:moveTo>
                  <a:cubicBezTo>
                    <a:pt x="2618" y="0"/>
                    <a:pt x="2598" y="0"/>
                    <a:pt x="2577" y="20"/>
                  </a:cubicBezTo>
                  <a:cubicBezTo>
                    <a:pt x="2558" y="81"/>
                    <a:pt x="2558" y="121"/>
                    <a:pt x="2537" y="161"/>
                  </a:cubicBezTo>
                  <a:cubicBezTo>
                    <a:pt x="1329" y="3844"/>
                    <a:pt x="484" y="7628"/>
                    <a:pt x="1" y="11453"/>
                  </a:cubicBezTo>
                  <a:cubicBezTo>
                    <a:pt x="22" y="11493"/>
                    <a:pt x="41" y="11514"/>
                    <a:pt x="81" y="11533"/>
                  </a:cubicBezTo>
                  <a:cubicBezTo>
                    <a:pt x="545" y="7730"/>
                    <a:pt x="1391" y="3965"/>
                    <a:pt x="2577" y="322"/>
                  </a:cubicBezTo>
                  <a:cubicBezTo>
                    <a:pt x="2598" y="242"/>
                    <a:pt x="2638" y="140"/>
                    <a:pt x="2658" y="41"/>
                  </a:cubicBezTo>
                  <a:cubicBezTo>
                    <a:pt x="2679" y="20"/>
                    <a:pt x="2658" y="0"/>
                    <a:pt x="263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891;p71">
              <a:extLst>
                <a:ext uri="{FF2B5EF4-FFF2-40B4-BE49-F238E27FC236}">
                  <a16:creationId xmlns:a16="http://schemas.microsoft.com/office/drawing/2014/main" id="{FC65F592-1641-471B-B409-58A216AB5D12}"/>
                </a:ext>
              </a:extLst>
            </p:cNvPr>
            <p:cNvSpPr/>
            <p:nvPr/>
          </p:nvSpPr>
          <p:spPr>
            <a:xfrm>
              <a:off x="6330550" y="3775425"/>
              <a:ext cx="66925" cy="232025"/>
            </a:xfrm>
            <a:custGeom>
              <a:avLst/>
              <a:gdLst/>
              <a:ahLst/>
              <a:cxnLst/>
              <a:rect l="l" t="t" r="r" b="b"/>
              <a:pathLst>
                <a:path w="2677" h="9281" extrusionOk="0">
                  <a:moveTo>
                    <a:pt x="2617" y="1"/>
                  </a:moveTo>
                  <a:cubicBezTo>
                    <a:pt x="2596" y="1"/>
                    <a:pt x="2596" y="22"/>
                    <a:pt x="2577" y="22"/>
                  </a:cubicBezTo>
                  <a:lnTo>
                    <a:pt x="2577" y="62"/>
                  </a:lnTo>
                  <a:cubicBezTo>
                    <a:pt x="2094" y="1712"/>
                    <a:pt x="1630" y="3382"/>
                    <a:pt x="1187" y="5013"/>
                  </a:cubicBezTo>
                  <a:cubicBezTo>
                    <a:pt x="806" y="6402"/>
                    <a:pt x="403" y="7831"/>
                    <a:pt x="0" y="9240"/>
                  </a:cubicBezTo>
                  <a:cubicBezTo>
                    <a:pt x="20" y="9260"/>
                    <a:pt x="41" y="9260"/>
                    <a:pt x="81" y="9281"/>
                  </a:cubicBezTo>
                  <a:cubicBezTo>
                    <a:pt x="483" y="7851"/>
                    <a:pt x="886" y="6422"/>
                    <a:pt x="1268" y="5033"/>
                  </a:cubicBezTo>
                  <a:cubicBezTo>
                    <a:pt x="1711" y="3423"/>
                    <a:pt x="2174" y="1753"/>
                    <a:pt x="2636" y="121"/>
                  </a:cubicBezTo>
                  <a:cubicBezTo>
                    <a:pt x="2657" y="102"/>
                    <a:pt x="2657" y="81"/>
                    <a:pt x="2657" y="41"/>
                  </a:cubicBezTo>
                  <a:lnTo>
                    <a:pt x="2677" y="41"/>
                  </a:lnTo>
                  <a:cubicBezTo>
                    <a:pt x="2677" y="22"/>
                    <a:pt x="2657" y="1"/>
                    <a:pt x="2636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892;p71">
              <a:extLst>
                <a:ext uri="{FF2B5EF4-FFF2-40B4-BE49-F238E27FC236}">
                  <a16:creationId xmlns:a16="http://schemas.microsoft.com/office/drawing/2014/main" id="{1B3EA7AE-3072-4967-B84F-89F6A11731BD}"/>
                </a:ext>
              </a:extLst>
            </p:cNvPr>
            <p:cNvSpPr/>
            <p:nvPr/>
          </p:nvSpPr>
          <p:spPr>
            <a:xfrm>
              <a:off x="6353175" y="3784800"/>
              <a:ext cx="67450" cy="225675"/>
            </a:xfrm>
            <a:custGeom>
              <a:avLst/>
              <a:gdLst/>
              <a:ahLst/>
              <a:cxnLst/>
              <a:rect l="l" t="t" r="r" b="b"/>
              <a:pathLst>
                <a:path w="2698" h="9027" extrusionOk="0">
                  <a:moveTo>
                    <a:pt x="2640" y="0"/>
                  </a:moveTo>
                  <a:cubicBezTo>
                    <a:pt x="2627" y="0"/>
                    <a:pt x="2617" y="15"/>
                    <a:pt x="2617" y="28"/>
                  </a:cubicBezTo>
                  <a:cubicBezTo>
                    <a:pt x="2598" y="49"/>
                    <a:pt x="2598" y="49"/>
                    <a:pt x="2598" y="69"/>
                  </a:cubicBezTo>
                  <a:cubicBezTo>
                    <a:pt x="2537" y="310"/>
                    <a:pt x="2496" y="552"/>
                    <a:pt x="2437" y="793"/>
                  </a:cubicBezTo>
                  <a:cubicBezTo>
                    <a:pt x="1812" y="3552"/>
                    <a:pt x="1168" y="6389"/>
                    <a:pt x="0" y="9027"/>
                  </a:cubicBezTo>
                  <a:lnTo>
                    <a:pt x="81" y="9027"/>
                  </a:lnTo>
                  <a:cubicBezTo>
                    <a:pt x="1248" y="6389"/>
                    <a:pt x="1892" y="3552"/>
                    <a:pt x="2517" y="814"/>
                  </a:cubicBezTo>
                  <a:cubicBezTo>
                    <a:pt x="2577" y="552"/>
                    <a:pt x="2638" y="310"/>
                    <a:pt x="2678" y="69"/>
                  </a:cubicBezTo>
                  <a:cubicBezTo>
                    <a:pt x="2678" y="69"/>
                    <a:pt x="2678" y="49"/>
                    <a:pt x="2698" y="49"/>
                  </a:cubicBezTo>
                  <a:cubicBezTo>
                    <a:pt x="2698" y="28"/>
                    <a:pt x="2678" y="9"/>
                    <a:pt x="2657" y="9"/>
                  </a:cubicBezTo>
                  <a:cubicBezTo>
                    <a:pt x="2652" y="3"/>
                    <a:pt x="2646" y="0"/>
                    <a:pt x="2640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893;p71">
              <a:extLst>
                <a:ext uri="{FF2B5EF4-FFF2-40B4-BE49-F238E27FC236}">
                  <a16:creationId xmlns:a16="http://schemas.microsoft.com/office/drawing/2014/main" id="{18D10A46-A33C-4115-97A9-21BFAAE38823}"/>
                </a:ext>
              </a:extLst>
            </p:cNvPr>
            <p:cNvSpPr/>
            <p:nvPr/>
          </p:nvSpPr>
          <p:spPr>
            <a:xfrm>
              <a:off x="6316950" y="3594400"/>
              <a:ext cx="114275" cy="64300"/>
            </a:xfrm>
            <a:custGeom>
              <a:avLst/>
              <a:gdLst/>
              <a:ahLst/>
              <a:cxnLst/>
              <a:rect l="l" t="t" r="r" b="b"/>
              <a:pathLst>
                <a:path w="4571" h="2572" extrusionOk="0">
                  <a:moveTo>
                    <a:pt x="353" y="1"/>
                  </a:moveTo>
                  <a:cubicBezTo>
                    <a:pt x="343" y="1"/>
                    <a:pt x="333" y="6"/>
                    <a:pt x="322" y="16"/>
                  </a:cubicBezTo>
                  <a:cubicBezTo>
                    <a:pt x="0" y="419"/>
                    <a:pt x="21" y="1042"/>
                    <a:pt x="343" y="1445"/>
                  </a:cubicBezTo>
                  <a:cubicBezTo>
                    <a:pt x="523" y="1667"/>
                    <a:pt x="765" y="1807"/>
                    <a:pt x="1027" y="1807"/>
                  </a:cubicBezTo>
                  <a:lnTo>
                    <a:pt x="1068" y="1807"/>
                  </a:lnTo>
                  <a:cubicBezTo>
                    <a:pt x="1288" y="1807"/>
                    <a:pt x="1530" y="1707"/>
                    <a:pt x="1752" y="1525"/>
                  </a:cubicBezTo>
                  <a:cubicBezTo>
                    <a:pt x="1913" y="1404"/>
                    <a:pt x="2034" y="1243"/>
                    <a:pt x="2155" y="1082"/>
                  </a:cubicBezTo>
                  <a:lnTo>
                    <a:pt x="2155" y="1082"/>
                  </a:lnTo>
                  <a:cubicBezTo>
                    <a:pt x="2114" y="1466"/>
                    <a:pt x="2174" y="1807"/>
                    <a:pt x="2316" y="2049"/>
                  </a:cubicBezTo>
                  <a:cubicBezTo>
                    <a:pt x="2436" y="2290"/>
                    <a:pt x="2718" y="2472"/>
                    <a:pt x="3019" y="2553"/>
                  </a:cubicBezTo>
                  <a:cubicBezTo>
                    <a:pt x="3100" y="2572"/>
                    <a:pt x="3201" y="2572"/>
                    <a:pt x="3282" y="2572"/>
                  </a:cubicBezTo>
                  <a:cubicBezTo>
                    <a:pt x="3543" y="2572"/>
                    <a:pt x="3805" y="2512"/>
                    <a:pt x="4026" y="2351"/>
                  </a:cubicBezTo>
                  <a:cubicBezTo>
                    <a:pt x="4308" y="2169"/>
                    <a:pt x="4509" y="1828"/>
                    <a:pt x="4570" y="1485"/>
                  </a:cubicBezTo>
                  <a:cubicBezTo>
                    <a:pt x="4570" y="1466"/>
                    <a:pt x="4549" y="1445"/>
                    <a:pt x="4530" y="1445"/>
                  </a:cubicBezTo>
                  <a:cubicBezTo>
                    <a:pt x="4509" y="1445"/>
                    <a:pt x="4490" y="1445"/>
                    <a:pt x="4490" y="1485"/>
                  </a:cubicBezTo>
                  <a:cubicBezTo>
                    <a:pt x="4449" y="1807"/>
                    <a:pt x="4248" y="2110"/>
                    <a:pt x="3986" y="2290"/>
                  </a:cubicBezTo>
                  <a:cubicBezTo>
                    <a:pt x="3774" y="2427"/>
                    <a:pt x="3517" y="2494"/>
                    <a:pt x="3275" y="2494"/>
                  </a:cubicBezTo>
                  <a:cubicBezTo>
                    <a:pt x="3194" y="2494"/>
                    <a:pt x="3115" y="2487"/>
                    <a:pt x="3040" y="2472"/>
                  </a:cubicBezTo>
                  <a:cubicBezTo>
                    <a:pt x="2759" y="2411"/>
                    <a:pt x="2496" y="2230"/>
                    <a:pt x="2375" y="2008"/>
                  </a:cubicBezTo>
                  <a:cubicBezTo>
                    <a:pt x="2235" y="1747"/>
                    <a:pt x="2195" y="1385"/>
                    <a:pt x="2255" y="921"/>
                  </a:cubicBezTo>
                  <a:cubicBezTo>
                    <a:pt x="2255" y="921"/>
                    <a:pt x="2255" y="902"/>
                    <a:pt x="2235" y="881"/>
                  </a:cubicBezTo>
                  <a:cubicBezTo>
                    <a:pt x="2214" y="881"/>
                    <a:pt x="2195" y="881"/>
                    <a:pt x="2174" y="902"/>
                  </a:cubicBezTo>
                  <a:cubicBezTo>
                    <a:pt x="2034" y="1103"/>
                    <a:pt x="1892" y="1305"/>
                    <a:pt x="1691" y="1466"/>
                  </a:cubicBezTo>
                  <a:cubicBezTo>
                    <a:pt x="1490" y="1646"/>
                    <a:pt x="1248" y="1726"/>
                    <a:pt x="1027" y="1726"/>
                  </a:cubicBezTo>
                  <a:cubicBezTo>
                    <a:pt x="805" y="1707"/>
                    <a:pt x="564" y="1586"/>
                    <a:pt x="403" y="1385"/>
                  </a:cubicBezTo>
                  <a:cubicBezTo>
                    <a:pt x="102" y="1023"/>
                    <a:pt x="102" y="438"/>
                    <a:pt x="383" y="76"/>
                  </a:cubicBezTo>
                  <a:cubicBezTo>
                    <a:pt x="403" y="57"/>
                    <a:pt x="403" y="16"/>
                    <a:pt x="383" y="16"/>
                  </a:cubicBezTo>
                  <a:cubicBezTo>
                    <a:pt x="373" y="6"/>
                    <a:pt x="363" y="1"/>
                    <a:pt x="353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894;p71">
              <a:extLst>
                <a:ext uri="{FF2B5EF4-FFF2-40B4-BE49-F238E27FC236}">
                  <a16:creationId xmlns:a16="http://schemas.microsoft.com/office/drawing/2014/main" id="{C263820B-3E16-4882-BB55-6165FDCB641B}"/>
                </a:ext>
              </a:extLst>
            </p:cNvPr>
            <p:cNvSpPr/>
            <p:nvPr/>
          </p:nvSpPr>
          <p:spPr>
            <a:xfrm>
              <a:off x="6373300" y="3557550"/>
              <a:ext cx="63950" cy="44325"/>
            </a:xfrm>
            <a:custGeom>
              <a:avLst/>
              <a:gdLst/>
              <a:ahLst/>
              <a:cxnLst/>
              <a:rect l="l" t="t" r="r" b="b"/>
              <a:pathLst>
                <a:path w="2558" h="1773" extrusionOk="0">
                  <a:moveTo>
                    <a:pt x="282" y="1"/>
                  </a:moveTo>
                  <a:cubicBezTo>
                    <a:pt x="263" y="1"/>
                    <a:pt x="223" y="1"/>
                    <a:pt x="223" y="20"/>
                  </a:cubicBezTo>
                  <a:cubicBezTo>
                    <a:pt x="121" y="202"/>
                    <a:pt x="41" y="403"/>
                    <a:pt x="21" y="605"/>
                  </a:cubicBezTo>
                  <a:cubicBezTo>
                    <a:pt x="1" y="766"/>
                    <a:pt x="1" y="906"/>
                    <a:pt x="62" y="1007"/>
                  </a:cubicBezTo>
                  <a:cubicBezTo>
                    <a:pt x="142" y="1168"/>
                    <a:pt x="303" y="1289"/>
                    <a:pt x="505" y="1349"/>
                  </a:cubicBezTo>
                  <a:cubicBezTo>
                    <a:pt x="575" y="1369"/>
                    <a:pt x="650" y="1379"/>
                    <a:pt x="727" y="1379"/>
                  </a:cubicBezTo>
                  <a:cubicBezTo>
                    <a:pt x="956" y="1379"/>
                    <a:pt x="1194" y="1288"/>
                    <a:pt x="1329" y="1107"/>
                  </a:cubicBezTo>
                  <a:cubicBezTo>
                    <a:pt x="1350" y="1329"/>
                    <a:pt x="1490" y="1550"/>
                    <a:pt x="1691" y="1671"/>
                  </a:cubicBezTo>
                  <a:cubicBezTo>
                    <a:pt x="1812" y="1751"/>
                    <a:pt x="1954" y="1772"/>
                    <a:pt x="2075" y="1772"/>
                  </a:cubicBezTo>
                  <a:cubicBezTo>
                    <a:pt x="2236" y="1772"/>
                    <a:pt x="2397" y="1732"/>
                    <a:pt x="2537" y="1630"/>
                  </a:cubicBezTo>
                  <a:cubicBezTo>
                    <a:pt x="2537" y="1611"/>
                    <a:pt x="2558" y="1590"/>
                    <a:pt x="2537" y="1571"/>
                  </a:cubicBezTo>
                  <a:cubicBezTo>
                    <a:pt x="2527" y="1560"/>
                    <a:pt x="2517" y="1555"/>
                    <a:pt x="2507" y="1555"/>
                  </a:cubicBezTo>
                  <a:cubicBezTo>
                    <a:pt x="2497" y="1555"/>
                    <a:pt x="2487" y="1560"/>
                    <a:pt x="2477" y="1571"/>
                  </a:cubicBezTo>
                  <a:cubicBezTo>
                    <a:pt x="2365" y="1649"/>
                    <a:pt x="2221" y="1690"/>
                    <a:pt x="2077" y="1690"/>
                  </a:cubicBezTo>
                  <a:cubicBezTo>
                    <a:pt x="1963" y="1690"/>
                    <a:pt x="1850" y="1664"/>
                    <a:pt x="1753" y="1611"/>
                  </a:cubicBezTo>
                  <a:cubicBezTo>
                    <a:pt x="1511" y="1469"/>
                    <a:pt x="1390" y="1209"/>
                    <a:pt x="1430" y="967"/>
                  </a:cubicBezTo>
                  <a:cubicBezTo>
                    <a:pt x="1430" y="946"/>
                    <a:pt x="1410" y="927"/>
                    <a:pt x="1390" y="927"/>
                  </a:cubicBezTo>
                  <a:cubicBezTo>
                    <a:pt x="1384" y="921"/>
                    <a:pt x="1378" y="918"/>
                    <a:pt x="1373" y="918"/>
                  </a:cubicBezTo>
                  <a:cubicBezTo>
                    <a:pt x="1360" y="918"/>
                    <a:pt x="1350" y="932"/>
                    <a:pt x="1350" y="946"/>
                  </a:cubicBezTo>
                  <a:cubicBezTo>
                    <a:pt x="1239" y="1182"/>
                    <a:pt x="983" y="1295"/>
                    <a:pt x="732" y="1295"/>
                  </a:cubicBezTo>
                  <a:cubicBezTo>
                    <a:pt x="661" y="1295"/>
                    <a:pt x="591" y="1286"/>
                    <a:pt x="524" y="1268"/>
                  </a:cubicBezTo>
                  <a:cubicBezTo>
                    <a:pt x="344" y="1228"/>
                    <a:pt x="202" y="1107"/>
                    <a:pt x="142" y="967"/>
                  </a:cubicBezTo>
                  <a:cubicBezTo>
                    <a:pt x="102" y="886"/>
                    <a:pt x="81" y="766"/>
                    <a:pt x="102" y="605"/>
                  </a:cubicBezTo>
                  <a:cubicBezTo>
                    <a:pt x="121" y="423"/>
                    <a:pt x="182" y="221"/>
                    <a:pt x="282" y="60"/>
                  </a:cubicBezTo>
                  <a:cubicBezTo>
                    <a:pt x="303" y="41"/>
                    <a:pt x="282" y="20"/>
                    <a:pt x="282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895;p71">
              <a:extLst>
                <a:ext uri="{FF2B5EF4-FFF2-40B4-BE49-F238E27FC236}">
                  <a16:creationId xmlns:a16="http://schemas.microsoft.com/office/drawing/2014/main" id="{3C61ECE7-C67F-4029-96A6-5B525BA1984B}"/>
                </a:ext>
              </a:extLst>
            </p:cNvPr>
            <p:cNvSpPr/>
            <p:nvPr/>
          </p:nvSpPr>
          <p:spPr>
            <a:xfrm>
              <a:off x="6560025" y="3581200"/>
              <a:ext cx="149975" cy="90600"/>
            </a:xfrm>
            <a:custGeom>
              <a:avLst/>
              <a:gdLst/>
              <a:ahLst/>
              <a:cxnLst/>
              <a:rect l="l" t="t" r="r" b="b"/>
              <a:pathLst>
                <a:path w="5999" h="3624" extrusionOk="0">
                  <a:moveTo>
                    <a:pt x="5757" y="0"/>
                  </a:moveTo>
                  <a:cubicBezTo>
                    <a:pt x="5736" y="0"/>
                    <a:pt x="5717" y="21"/>
                    <a:pt x="5717" y="61"/>
                  </a:cubicBezTo>
                  <a:cubicBezTo>
                    <a:pt x="5918" y="987"/>
                    <a:pt x="5575" y="1994"/>
                    <a:pt x="4871" y="2638"/>
                  </a:cubicBezTo>
                  <a:cubicBezTo>
                    <a:pt x="4710" y="2758"/>
                    <a:pt x="4568" y="2858"/>
                    <a:pt x="4428" y="2920"/>
                  </a:cubicBezTo>
                  <a:cubicBezTo>
                    <a:pt x="4279" y="2985"/>
                    <a:pt x="4116" y="3015"/>
                    <a:pt x="3952" y="3015"/>
                  </a:cubicBezTo>
                  <a:cubicBezTo>
                    <a:pt x="3763" y="3015"/>
                    <a:pt x="3573" y="2974"/>
                    <a:pt x="3401" y="2899"/>
                  </a:cubicBezTo>
                  <a:cubicBezTo>
                    <a:pt x="3119" y="2778"/>
                    <a:pt x="2918" y="2557"/>
                    <a:pt x="2818" y="2275"/>
                  </a:cubicBezTo>
                  <a:lnTo>
                    <a:pt x="2797" y="2254"/>
                  </a:lnTo>
                  <a:lnTo>
                    <a:pt x="2778" y="2254"/>
                  </a:lnTo>
                  <a:cubicBezTo>
                    <a:pt x="2778" y="2254"/>
                    <a:pt x="2757" y="2275"/>
                    <a:pt x="2757" y="2295"/>
                  </a:cubicBezTo>
                  <a:cubicBezTo>
                    <a:pt x="2636" y="2758"/>
                    <a:pt x="2375" y="3140"/>
                    <a:pt x="2013" y="3362"/>
                  </a:cubicBezTo>
                  <a:cubicBezTo>
                    <a:pt x="1812" y="3483"/>
                    <a:pt x="1585" y="3543"/>
                    <a:pt x="1363" y="3543"/>
                  </a:cubicBezTo>
                  <a:cubicBezTo>
                    <a:pt x="1142" y="3543"/>
                    <a:pt x="925" y="3483"/>
                    <a:pt x="744" y="3362"/>
                  </a:cubicBezTo>
                  <a:cubicBezTo>
                    <a:pt x="81" y="2939"/>
                    <a:pt x="100" y="1973"/>
                    <a:pt x="140" y="1570"/>
                  </a:cubicBezTo>
                  <a:cubicBezTo>
                    <a:pt x="140" y="1530"/>
                    <a:pt x="121" y="1511"/>
                    <a:pt x="100" y="1511"/>
                  </a:cubicBezTo>
                  <a:cubicBezTo>
                    <a:pt x="81" y="1511"/>
                    <a:pt x="60" y="1530"/>
                    <a:pt x="60" y="1551"/>
                  </a:cubicBezTo>
                  <a:cubicBezTo>
                    <a:pt x="0" y="2074"/>
                    <a:pt x="19" y="3000"/>
                    <a:pt x="704" y="3443"/>
                  </a:cubicBezTo>
                  <a:cubicBezTo>
                    <a:pt x="886" y="3564"/>
                    <a:pt x="1127" y="3623"/>
                    <a:pt x="1348" y="3623"/>
                  </a:cubicBezTo>
                  <a:cubicBezTo>
                    <a:pt x="1589" y="3623"/>
                    <a:pt x="1831" y="3564"/>
                    <a:pt x="2053" y="3443"/>
                  </a:cubicBezTo>
                  <a:cubicBezTo>
                    <a:pt x="2395" y="3221"/>
                    <a:pt x="2676" y="2858"/>
                    <a:pt x="2797" y="2436"/>
                  </a:cubicBezTo>
                  <a:cubicBezTo>
                    <a:pt x="2918" y="2657"/>
                    <a:pt x="3119" y="2858"/>
                    <a:pt x="3382" y="2979"/>
                  </a:cubicBezTo>
                  <a:cubicBezTo>
                    <a:pt x="3558" y="3062"/>
                    <a:pt x="3751" y="3103"/>
                    <a:pt x="3944" y="3103"/>
                  </a:cubicBezTo>
                  <a:cubicBezTo>
                    <a:pt x="4124" y="3103"/>
                    <a:pt x="4303" y="3068"/>
                    <a:pt x="4469" y="3000"/>
                  </a:cubicBezTo>
                  <a:cubicBezTo>
                    <a:pt x="4609" y="2939"/>
                    <a:pt x="4770" y="2839"/>
                    <a:pt x="4931" y="2697"/>
                  </a:cubicBezTo>
                  <a:cubicBezTo>
                    <a:pt x="5655" y="2034"/>
                    <a:pt x="5998" y="987"/>
                    <a:pt x="5797" y="40"/>
                  </a:cubicBezTo>
                  <a:cubicBezTo>
                    <a:pt x="5797" y="21"/>
                    <a:pt x="5776" y="0"/>
                    <a:pt x="5757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896;p71">
              <a:extLst>
                <a:ext uri="{FF2B5EF4-FFF2-40B4-BE49-F238E27FC236}">
                  <a16:creationId xmlns:a16="http://schemas.microsoft.com/office/drawing/2014/main" id="{B41F34AE-72C7-4CF7-9CE0-993B1474DAFB}"/>
                </a:ext>
              </a:extLst>
            </p:cNvPr>
            <p:cNvSpPr/>
            <p:nvPr/>
          </p:nvSpPr>
          <p:spPr>
            <a:xfrm>
              <a:off x="6607800" y="3701950"/>
              <a:ext cx="132400" cy="58400"/>
            </a:xfrm>
            <a:custGeom>
              <a:avLst/>
              <a:gdLst/>
              <a:ahLst/>
              <a:cxnLst/>
              <a:rect l="l" t="t" r="r" b="b"/>
              <a:pathLst>
                <a:path w="5296" h="2336" extrusionOk="0">
                  <a:moveTo>
                    <a:pt x="5215" y="1"/>
                  </a:moveTo>
                  <a:cubicBezTo>
                    <a:pt x="5194" y="1"/>
                    <a:pt x="5174" y="22"/>
                    <a:pt x="5194" y="41"/>
                  </a:cubicBezTo>
                  <a:cubicBezTo>
                    <a:pt x="5215" y="605"/>
                    <a:pt x="5054" y="1128"/>
                    <a:pt x="4751" y="1511"/>
                  </a:cubicBezTo>
                  <a:cubicBezTo>
                    <a:pt x="4447" y="1865"/>
                    <a:pt x="4017" y="2078"/>
                    <a:pt x="3601" y="2078"/>
                  </a:cubicBezTo>
                  <a:cubicBezTo>
                    <a:pt x="3521" y="2078"/>
                    <a:pt x="3441" y="2070"/>
                    <a:pt x="3363" y="2054"/>
                  </a:cubicBezTo>
                  <a:cubicBezTo>
                    <a:pt x="2899" y="1954"/>
                    <a:pt x="2416" y="1592"/>
                    <a:pt x="2376" y="1109"/>
                  </a:cubicBezTo>
                  <a:lnTo>
                    <a:pt x="2376" y="1007"/>
                  </a:lnTo>
                  <a:cubicBezTo>
                    <a:pt x="2376" y="988"/>
                    <a:pt x="2356" y="967"/>
                    <a:pt x="2335" y="967"/>
                  </a:cubicBezTo>
                  <a:cubicBezTo>
                    <a:pt x="2316" y="967"/>
                    <a:pt x="2295" y="988"/>
                    <a:pt x="2295" y="1007"/>
                  </a:cubicBezTo>
                  <a:lnTo>
                    <a:pt x="2295" y="1109"/>
                  </a:lnTo>
                  <a:cubicBezTo>
                    <a:pt x="2295" y="1531"/>
                    <a:pt x="2054" y="1954"/>
                    <a:pt x="1672" y="2135"/>
                  </a:cubicBezTo>
                  <a:cubicBezTo>
                    <a:pt x="1525" y="2216"/>
                    <a:pt x="1360" y="2254"/>
                    <a:pt x="1194" y="2254"/>
                  </a:cubicBezTo>
                  <a:cubicBezTo>
                    <a:pt x="905" y="2254"/>
                    <a:pt x="615" y="2138"/>
                    <a:pt x="424" y="1933"/>
                  </a:cubicBezTo>
                  <a:cubicBezTo>
                    <a:pt x="121" y="1592"/>
                    <a:pt x="81" y="1109"/>
                    <a:pt x="121" y="766"/>
                  </a:cubicBezTo>
                  <a:cubicBezTo>
                    <a:pt x="121" y="746"/>
                    <a:pt x="102" y="726"/>
                    <a:pt x="81" y="726"/>
                  </a:cubicBezTo>
                  <a:cubicBezTo>
                    <a:pt x="62" y="726"/>
                    <a:pt x="41" y="726"/>
                    <a:pt x="21" y="746"/>
                  </a:cubicBezTo>
                  <a:cubicBezTo>
                    <a:pt x="0" y="1128"/>
                    <a:pt x="41" y="1632"/>
                    <a:pt x="363" y="1974"/>
                  </a:cubicBezTo>
                  <a:cubicBezTo>
                    <a:pt x="564" y="2215"/>
                    <a:pt x="886" y="2336"/>
                    <a:pt x="1208" y="2336"/>
                  </a:cubicBezTo>
                  <a:cubicBezTo>
                    <a:pt x="1369" y="2336"/>
                    <a:pt x="1551" y="2296"/>
                    <a:pt x="1712" y="2215"/>
                  </a:cubicBezTo>
                  <a:cubicBezTo>
                    <a:pt x="2034" y="2054"/>
                    <a:pt x="2276" y="1713"/>
                    <a:pt x="2356" y="1350"/>
                  </a:cubicBezTo>
                  <a:cubicBezTo>
                    <a:pt x="2496" y="1753"/>
                    <a:pt x="2920" y="2054"/>
                    <a:pt x="3342" y="2135"/>
                  </a:cubicBezTo>
                  <a:cubicBezTo>
                    <a:pt x="3426" y="2151"/>
                    <a:pt x="3512" y="2159"/>
                    <a:pt x="3598" y="2159"/>
                  </a:cubicBezTo>
                  <a:cubicBezTo>
                    <a:pt x="4047" y="2159"/>
                    <a:pt x="4508" y="1943"/>
                    <a:pt x="4812" y="1571"/>
                  </a:cubicBezTo>
                  <a:cubicBezTo>
                    <a:pt x="5134" y="1168"/>
                    <a:pt x="5295" y="626"/>
                    <a:pt x="5274" y="41"/>
                  </a:cubicBezTo>
                  <a:cubicBezTo>
                    <a:pt x="5274" y="22"/>
                    <a:pt x="5234" y="1"/>
                    <a:pt x="521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897;p71">
              <a:extLst>
                <a:ext uri="{FF2B5EF4-FFF2-40B4-BE49-F238E27FC236}">
                  <a16:creationId xmlns:a16="http://schemas.microsoft.com/office/drawing/2014/main" id="{C5622072-8654-43A2-9298-D10BD30829FB}"/>
                </a:ext>
              </a:extLst>
            </p:cNvPr>
            <p:cNvSpPr/>
            <p:nvPr/>
          </p:nvSpPr>
          <p:spPr>
            <a:xfrm>
              <a:off x="6532325" y="3792850"/>
              <a:ext cx="165600" cy="60100"/>
            </a:xfrm>
            <a:custGeom>
              <a:avLst/>
              <a:gdLst/>
              <a:ahLst/>
              <a:cxnLst/>
              <a:rect l="l" t="t" r="r" b="b"/>
              <a:pathLst>
                <a:path w="6624" h="2404" extrusionOk="0">
                  <a:moveTo>
                    <a:pt x="6565" y="0"/>
                  </a:moveTo>
                  <a:cubicBezTo>
                    <a:pt x="6551" y="0"/>
                    <a:pt x="6537" y="15"/>
                    <a:pt x="6522" y="28"/>
                  </a:cubicBezTo>
                  <a:cubicBezTo>
                    <a:pt x="6401" y="431"/>
                    <a:pt x="6119" y="774"/>
                    <a:pt x="5757" y="994"/>
                  </a:cubicBezTo>
                  <a:cubicBezTo>
                    <a:pt x="5588" y="1113"/>
                    <a:pt x="5406" y="1161"/>
                    <a:pt x="5245" y="1161"/>
                  </a:cubicBezTo>
                  <a:cubicBezTo>
                    <a:pt x="5213" y="1161"/>
                    <a:pt x="5183" y="1159"/>
                    <a:pt x="5153" y="1156"/>
                  </a:cubicBezTo>
                  <a:cubicBezTo>
                    <a:pt x="4670" y="1096"/>
                    <a:pt x="4549" y="975"/>
                    <a:pt x="4549" y="874"/>
                  </a:cubicBezTo>
                  <a:cubicBezTo>
                    <a:pt x="4530" y="854"/>
                    <a:pt x="4530" y="833"/>
                    <a:pt x="4490" y="833"/>
                  </a:cubicBezTo>
                  <a:cubicBezTo>
                    <a:pt x="4469" y="833"/>
                    <a:pt x="4469" y="854"/>
                    <a:pt x="4469" y="874"/>
                  </a:cubicBezTo>
                  <a:cubicBezTo>
                    <a:pt x="4449" y="1539"/>
                    <a:pt x="3926" y="2162"/>
                    <a:pt x="3282" y="2283"/>
                  </a:cubicBezTo>
                  <a:cubicBezTo>
                    <a:pt x="3182" y="2306"/>
                    <a:pt x="3081" y="2318"/>
                    <a:pt x="2983" y="2318"/>
                  </a:cubicBezTo>
                  <a:cubicBezTo>
                    <a:pt x="2746" y="2318"/>
                    <a:pt x="2521" y="2250"/>
                    <a:pt x="2335" y="2122"/>
                  </a:cubicBezTo>
                  <a:cubicBezTo>
                    <a:pt x="2174" y="2001"/>
                    <a:pt x="1892" y="1719"/>
                    <a:pt x="1973" y="1357"/>
                  </a:cubicBezTo>
                  <a:cubicBezTo>
                    <a:pt x="1973" y="1337"/>
                    <a:pt x="1973" y="1317"/>
                    <a:pt x="1953" y="1297"/>
                  </a:cubicBezTo>
                  <a:cubicBezTo>
                    <a:pt x="1933" y="1297"/>
                    <a:pt x="1892" y="1317"/>
                    <a:pt x="1892" y="1337"/>
                  </a:cubicBezTo>
                  <a:cubicBezTo>
                    <a:pt x="1771" y="1679"/>
                    <a:pt x="1511" y="1941"/>
                    <a:pt x="1168" y="2041"/>
                  </a:cubicBezTo>
                  <a:cubicBezTo>
                    <a:pt x="1098" y="2058"/>
                    <a:pt x="1026" y="2066"/>
                    <a:pt x="955" y="2066"/>
                  </a:cubicBezTo>
                  <a:cubicBezTo>
                    <a:pt x="678" y="2066"/>
                    <a:pt x="406" y="1943"/>
                    <a:pt x="263" y="1719"/>
                  </a:cubicBezTo>
                  <a:cubicBezTo>
                    <a:pt x="102" y="1499"/>
                    <a:pt x="81" y="1217"/>
                    <a:pt x="81" y="975"/>
                  </a:cubicBezTo>
                  <a:cubicBezTo>
                    <a:pt x="81" y="774"/>
                    <a:pt x="81" y="532"/>
                    <a:pt x="182" y="331"/>
                  </a:cubicBezTo>
                  <a:cubicBezTo>
                    <a:pt x="201" y="310"/>
                    <a:pt x="201" y="291"/>
                    <a:pt x="182" y="270"/>
                  </a:cubicBezTo>
                  <a:cubicBezTo>
                    <a:pt x="161" y="270"/>
                    <a:pt x="121" y="270"/>
                    <a:pt x="121" y="291"/>
                  </a:cubicBezTo>
                  <a:cubicBezTo>
                    <a:pt x="0" y="511"/>
                    <a:pt x="0" y="774"/>
                    <a:pt x="0" y="975"/>
                  </a:cubicBezTo>
                  <a:cubicBezTo>
                    <a:pt x="0" y="1217"/>
                    <a:pt x="21" y="1518"/>
                    <a:pt x="182" y="1780"/>
                  </a:cubicBezTo>
                  <a:cubicBezTo>
                    <a:pt x="355" y="2016"/>
                    <a:pt x="652" y="2154"/>
                    <a:pt x="956" y="2154"/>
                  </a:cubicBezTo>
                  <a:cubicBezTo>
                    <a:pt x="1041" y="2154"/>
                    <a:pt x="1125" y="2144"/>
                    <a:pt x="1208" y="2122"/>
                  </a:cubicBezTo>
                  <a:cubicBezTo>
                    <a:pt x="1490" y="2041"/>
                    <a:pt x="1731" y="1840"/>
                    <a:pt x="1873" y="1558"/>
                  </a:cubicBezTo>
                  <a:cubicBezTo>
                    <a:pt x="1892" y="1800"/>
                    <a:pt x="2053" y="2001"/>
                    <a:pt x="2295" y="2183"/>
                  </a:cubicBezTo>
                  <a:cubicBezTo>
                    <a:pt x="2496" y="2323"/>
                    <a:pt x="2738" y="2403"/>
                    <a:pt x="3000" y="2403"/>
                  </a:cubicBezTo>
                  <a:cubicBezTo>
                    <a:pt x="3100" y="2403"/>
                    <a:pt x="3201" y="2403"/>
                    <a:pt x="3301" y="2384"/>
                  </a:cubicBezTo>
                  <a:cubicBezTo>
                    <a:pt x="3945" y="2242"/>
                    <a:pt x="4449" y="1679"/>
                    <a:pt x="4530" y="1035"/>
                  </a:cubicBezTo>
                  <a:cubicBezTo>
                    <a:pt x="4630" y="1136"/>
                    <a:pt x="4831" y="1196"/>
                    <a:pt x="5153" y="1236"/>
                  </a:cubicBezTo>
                  <a:cubicBezTo>
                    <a:pt x="5194" y="1244"/>
                    <a:pt x="5237" y="1248"/>
                    <a:pt x="5280" y="1248"/>
                  </a:cubicBezTo>
                  <a:cubicBezTo>
                    <a:pt x="5446" y="1248"/>
                    <a:pt x="5626" y="1188"/>
                    <a:pt x="5818" y="1075"/>
                  </a:cubicBezTo>
                  <a:cubicBezTo>
                    <a:pt x="6180" y="833"/>
                    <a:pt x="6482" y="471"/>
                    <a:pt x="6602" y="49"/>
                  </a:cubicBezTo>
                  <a:cubicBezTo>
                    <a:pt x="6623" y="28"/>
                    <a:pt x="6602" y="9"/>
                    <a:pt x="6583" y="9"/>
                  </a:cubicBezTo>
                  <a:cubicBezTo>
                    <a:pt x="6577" y="3"/>
                    <a:pt x="6571" y="0"/>
                    <a:pt x="656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898;p71">
              <a:extLst>
                <a:ext uri="{FF2B5EF4-FFF2-40B4-BE49-F238E27FC236}">
                  <a16:creationId xmlns:a16="http://schemas.microsoft.com/office/drawing/2014/main" id="{AE0A15C2-A970-4326-B11F-CDA4C1CDDDDA}"/>
                </a:ext>
              </a:extLst>
            </p:cNvPr>
            <p:cNvSpPr/>
            <p:nvPr/>
          </p:nvSpPr>
          <p:spPr>
            <a:xfrm>
              <a:off x="6259250" y="4006425"/>
              <a:ext cx="183025" cy="317575"/>
            </a:xfrm>
            <a:custGeom>
              <a:avLst/>
              <a:gdLst/>
              <a:ahLst/>
              <a:cxnLst/>
              <a:rect l="l" t="t" r="r" b="b"/>
              <a:pathLst>
                <a:path w="7321" h="12703" extrusionOk="0">
                  <a:moveTo>
                    <a:pt x="3999" y="0"/>
                  </a:moveTo>
                  <a:cubicBezTo>
                    <a:pt x="3999" y="0"/>
                    <a:pt x="1041" y="3221"/>
                    <a:pt x="517" y="6421"/>
                  </a:cubicBezTo>
                  <a:cubicBezTo>
                    <a:pt x="1" y="9561"/>
                    <a:pt x="1152" y="12702"/>
                    <a:pt x="2576" y="12702"/>
                  </a:cubicBezTo>
                  <a:cubicBezTo>
                    <a:pt x="2594" y="12702"/>
                    <a:pt x="2612" y="12702"/>
                    <a:pt x="2630" y="12701"/>
                  </a:cubicBezTo>
                  <a:cubicBezTo>
                    <a:pt x="4100" y="12620"/>
                    <a:pt x="7321" y="967"/>
                    <a:pt x="7321" y="967"/>
                  </a:cubicBezTo>
                  <a:lnTo>
                    <a:pt x="3999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899;p71">
              <a:extLst>
                <a:ext uri="{FF2B5EF4-FFF2-40B4-BE49-F238E27FC236}">
                  <a16:creationId xmlns:a16="http://schemas.microsoft.com/office/drawing/2014/main" id="{0396E626-C72B-4B08-BEDD-116C246007B2}"/>
                </a:ext>
              </a:extLst>
            </p:cNvPr>
            <p:cNvSpPr/>
            <p:nvPr/>
          </p:nvSpPr>
          <p:spPr>
            <a:xfrm>
              <a:off x="6281725" y="4009450"/>
              <a:ext cx="89100" cy="290875"/>
            </a:xfrm>
            <a:custGeom>
              <a:avLst/>
              <a:gdLst/>
              <a:ahLst/>
              <a:cxnLst/>
              <a:rect l="l" t="t" r="r" b="b"/>
              <a:pathLst>
                <a:path w="3564" h="11635" extrusionOk="0">
                  <a:moveTo>
                    <a:pt x="3523" y="0"/>
                  </a:moveTo>
                  <a:cubicBezTo>
                    <a:pt x="3502" y="0"/>
                    <a:pt x="3483" y="20"/>
                    <a:pt x="3462" y="20"/>
                  </a:cubicBezTo>
                  <a:cubicBezTo>
                    <a:pt x="2295" y="1812"/>
                    <a:pt x="1390" y="3905"/>
                    <a:pt x="765" y="6219"/>
                  </a:cubicBezTo>
                  <a:lnTo>
                    <a:pt x="765" y="6240"/>
                  </a:lnTo>
                  <a:cubicBezTo>
                    <a:pt x="746" y="6300"/>
                    <a:pt x="725" y="6380"/>
                    <a:pt x="705" y="6441"/>
                  </a:cubicBezTo>
                  <a:cubicBezTo>
                    <a:pt x="544" y="7105"/>
                    <a:pt x="403" y="7770"/>
                    <a:pt x="282" y="8474"/>
                  </a:cubicBezTo>
                  <a:cubicBezTo>
                    <a:pt x="263" y="8554"/>
                    <a:pt x="263" y="8615"/>
                    <a:pt x="242" y="8675"/>
                  </a:cubicBezTo>
                  <a:cubicBezTo>
                    <a:pt x="201" y="8876"/>
                    <a:pt x="182" y="9077"/>
                    <a:pt x="142" y="9279"/>
                  </a:cubicBezTo>
                  <a:cubicBezTo>
                    <a:pt x="61" y="9923"/>
                    <a:pt x="0" y="10567"/>
                    <a:pt x="142" y="11171"/>
                  </a:cubicBezTo>
                  <a:lnTo>
                    <a:pt x="383" y="11635"/>
                  </a:lnTo>
                  <a:cubicBezTo>
                    <a:pt x="383" y="11614"/>
                    <a:pt x="383" y="11614"/>
                    <a:pt x="362" y="11594"/>
                  </a:cubicBezTo>
                  <a:cubicBezTo>
                    <a:pt x="61" y="10929"/>
                    <a:pt x="121" y="10105"/>
                    <a:pt x="222" y="9300"/>
                  </a:cubicBezTo>
                  <a:cubicBezTo>
                    <a:pt x="263" y="9098"/>
                    <a:pt x="282" y="8916"/>
                    <a:pt x="322" y="8736"/>
                  </a:cubicBezTo>
                  <a:cubicBezTo>
                    <a:pt x="322" y="8656"/>
                    <a:pt x="343" y="8575"/>
                    <a:pt x="362" y="8514"/>
                  </a:cubicBezTo>
                  <a:cubicBezTo>
                    <a:pt x="483" y="7810"/>
                    <a:pt x="625" y="7126"/>
                    <a:pt x="786" y="6461"/>
                  </a:cubicBezTo>
                  <a:cubicBezTo>
                    <a:pt x="805" y="6380"/>
                    <a:pt x="826" y="6321"/>
                    <a:pt x="846" y="6240"/>
                  </a:cubicBezTo>
                  <a:cubicBezTo>
                    <a:pt x="1470" y="3925"/>
                    <a:pt x="2375" y="1852"/>
                    <a:pt x="3543" y="81"/>
                  </a:cubicBezTo>
                  <a:cubicBezTo>
                    <a:pt x="3564" y="60"/>
                    <a:pt x="3543" y="20"/>
                    <a:pt x="3523" y="20"/>
                  </a:cubicBezTo>
                  <a:lnTo>
                    <a:pt x="3523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900;p71">
              <a:extLst>
                <a:ext uri="{FF2B5EF4-FFF2-40B4-BE49-F238E27FC236}">
                  <a16:creationId xmlns:a16="http://schemas.microsoft.com/office/drawing/2014/main" id="{412AD153-E2DC-4388-877E-1D3CC75A0633}"/>
                </a:ext>
              </a:extLst>
            </p:cNvPr>
            <p:cNvSpPr/>
            <p:nvPr/>
          </p:nvSpPr>
          <p:spPr>
            <a:xfrm>
              <a:off x="6316450" y="4013750"/>
              <a:ext cx="70975" cy="310200"/>
            </a:xfrm>
            <a:custGeom>
              <a:avLst/>
              <a:gdLst/>
              <a:ahLst/>
              <a:cxnLst/>
              <a:rect l="l" t="t" r="r" b="b"/>
              <a:pathLst>
                <a:path w="2839" h="12408" extrusionOk="0">
                  <a:moveTo>
                    <a:pt x="2798" y="0"/>
                  </a:moveTo>
                  <a:cubicBezTo>
                    <a:pt x="2785" y="0"/>
                    <a:pt x="2772" y="9"/>
                    <a:pt x="2758" y="9"/>
                  </a:cubicBezTo>
                  <a:lnTo>
                    <a:pt x="2758" y="30"/>
                  </a:lnTo>
                  <a:cubicBezTo>
                    <a:pt x="1853" y="1740"/>
                    <a:pt x="1349" y="3632"/>
                    <a:pt x="906" y="5443"/>
                  </a:cubicBezTo>
                  <a:lnTo>
                    <a:pt x="725" y="6229"/>
                  </a:lnTo>
                  <a:cubicBezTo>
                    <a:pt x="704" y="6289"/>
                    <a:pt x="704" y="6329"/>
                    <a:pt x="685" y="6390"/>
                  </a:cubicBezTo>
                  <a:cubicBezTo>
                    <a:pt x="524" y="7075"/>
                    <a:pt x="382" y="7759"/>
                    <a:pt x="283" y="8463"/>
                  </a:cubicBezTo>
                  <a:cubicBezTo>
                    <a:pt x="262" y="8524"/>
                    <a:pt x="262" y="8564"/>
                    <a:pt x="262" y="8624"/>
                  </a:cubicBezTo>
                  <a:cubicBezTo>
                    <a:pt x="60" y="9872"/>
                    <a:pt x="1" y="11141"/>
                    <a:pt x="141" y="12388"/>
                  </a:cubicBezTo>
                  <a:cubicBezTo>
                    <a:pt x="181" y="12408"/>
                    <a:pt x="202" y="12408"/>
                    <a:pt x="242" y="12408"/>
                  </a:cubicBezTo>
                  <a:cubicBezTo>
                    <a:pt x="81" y="11160"/>
                    <a:pt x="141" y="9912"/>
                    <a:pt x="342" y="8664"/>
                  </a:cubicBezTo>
                  <a:cubicBezTo>
                    <a:pt x="342" y="8624"/>
                    <a:pt x="342" y="8564"/>
                    <a:pt x="363" y="8524"/>
                  </a:cubicBezTo>
                  <a:cubicBezTo>
                    <a:pt x="463" y="7859"/>
                    <a:pt x="584" y="7195"/>
                    <a:pt x="725" y="6551"/>
                  </a:cubicBezTo>
                  <a:cubicBezTo>
                    <a:pt x="745" y="6490"/>
                    <a:pt x="766" y="6450"/>
                    <a:pt x="766" y="6390"/>
                  </a:cubicBezTo>
                  <a:cubicBezTo>
                    <a:pt x="846" y="6068"/>
                    <a:pt x="927" y="5765"/>
                    <a:pt x="986" y="5464"/>
                  </a:cubicBezTo>
                  <a:cubicBezTo>
                    <a:pt x="1429" y="3672"/>
                    <a:pt x="1933" y="1780"/>
                    <a:pt x="2838" y="70"/>
                  </a:cubicBezTo>
                  <a:lnTo>
                    <a:pt x="2838" y="30"/>
                  </a:lnTo>
                  <a:lnTo>
                    <a:pt x="2819" y="9"/>
                  </a:lnTo>
                  <a:cubicBezTo>
                    <a:pt x="2812" y="2"/>
                    <a:pt x="2805" y="0"/>
                    <a:pt x="2798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901;p71">
              <a:extLst>
                <a:ext uri="{FF2B5EF4-FFF2-40B4-BE49-F238E27FC236}">
                  <a16:creationId xmlns:a16="http://schemas.microsoft.com/office/drawing/2014/main" id="{9A24C930-17F4-4EF1-90C6-9B9432CAAE6F}"/>
                </a:ext>
              </a:extLst>
            </p:cNvPr>
            <p:cNvSpPr/>
            <p:nvPr/>
          </p:nvSpPr>
          <p:spPr>
            <a:xfrm>
              <a:off x="6351150" y="4021525"/>
              <a:ext cx="61425" cy="267200"/>
            </a:xfrm>
            <a:custGeom>
              <a:avLst/>
              <a:gdLst/>
              <a:ahLst/>
              <a:cxnLst/>
              <a:rect l="l" t="t" r="r" b="b"/>
              <a:pathLst>
                <a:path w="2457" h="10688" extrusionOk="0">
                  <a:moveTo>
                    <a:pt x="2376" y="0"/>
                  </a:moveTo>
                  <a:cubicBezTo>
                    <a:pt x="1490" y="1973"/>
                    <a:pt x="846" y="4045"/>
                    <a:pt x="444" y="6160"/>
                  </a:cubicBezTo>
                  <a:lnTo>
                    <a:pt x="444" y="6179"/>
                  </a:lnTo>
                  <a:cubicBezTo>
                    <a:pt x="424" y="6219"/>
                    <a:pt x="424" y="6280"/>
                    <a:pt x="424" y="6321"/>
                  </a:cubicBezTo>
                  <a:cubicBezTo>
                    <a:pt x="304" y="6925"/>
                    <a:pt x="223" y="7507"/>
                    <a:pt x="143" y="8111"/>
                  </a:cubicBezTo>
                  <a:lnTo>
                    <a:pt x="143" y="8173"/>
                  </a:lnTo>
                  <a:lnTo>
                    <a:pt x="143" y="8272"/>
                  </a:lnTo>
                  <a:cubicBezTo>
                    <a:pt x="62" y="9018"/>
                    <a:pt x="1" y="9842"/>
                    <a:pt x="81" y="10688"/>
                  </a:cubicBezTo>
                  <a:cubicBezTo>
                    <a:pt x="102" y="10648"/>
                    <a:pt x="143" y="10607"/>
                    <a:pt x="162" y="10567"/>
                  </a:cubicBezTo>
                  <a:cubicBezTo>
                    <a:pt x="81" y="9762"/>
                    <a:pt x="143" y="8978"/>
                    <a:pt x="223" y="8293"/>
                  </a:cubicBezTo>
                  <a:lnTo>
                    <a:pt x="223" y="8173"/>
                  </a:lnTo>
                  <a:cubicBezTo>
                    <a:pt x="304" y="7528"/>
                    <a:pt x="384" y="6904"/>
                    <a:pt x="505" y="6260"/>
                  </a:cubicBezTo>
                  <a:cubicBezTo>
                    <a:pt x="524" y="6219"/>
                    <a:pt x="524" y="6179"/>
                    <a:pt x="524" y="6139"/>
                  </a:cubicBezTo>
                  <a:cubicBezTo>
                    <a:pt x="927" y="4026"/>
                    <a:pt x="1571" y="1973"/>
                    <a:pt x="2457" y="20"/>
                  </a:cubicBezTo>
                  <a:lnTo>
                    <a:pt x="2376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02;p71">
              <a:extLst>
                <a:ext uri="{FF2B5EF4-FFF2-40B4-BE49-F238E27FC236}">
                  <a16:creationId xmlns:a16="http://schemas.microsoft.com/office/drawing/2014/main" id="{A36DE644-FDEE-498F-AC91-6195E1555E17}"/>
                </a:ext>
              </a:extLst>
            </p:cNvPr>
            <p:cNvSpPr/>
            <p:nvPr/>
          </p:nvSpPr>
          <p:spPr>
            <a:xfrm>
              <a:off x="6399475" y="4026025"/>
              <a:ext cx="28725" cy="143950"/>
            </a:xfrm>
            <a:custGeom>
              <a:avLst/>
              <a:gdLst/>
              <a:ahLst/>
              <a:cxnLst/>
              <a:rect l="l" t="t" r="r" b="b"/>
              <a:pathLst>
                <a:path w="1149" h="5758" extrusionOk="0">
                  <a:moveTo>
                    <a:pt x="1068" y="1"/>
                  </a:moveTo>
                  <a:cubicBezTo>
                    <a:pt x="464" y="1793"/>
                    <a:pt x="121" y="3685"/>
                    <a:pt x="21" y="5577"/>
                  </a:cubicBezTo>
                  <a:cubicBezTo>
                    <a:pt x="21" y="5637"/>
                    <a:pt x="0" y="5677"/>
                    <a:pt x="0" y="5738"/>
                  </a:cubicBezTo>
                  <a:lnTo>
                    <a:pt x="0" y="5757"/>
                  </a:lnTo>
                  <a:cubicBezTo>
                    <a:pt x="21" y="5738"/>
                    <a:pt x="21" y="5717"/>
                    <a:pt x="21" y="5717"/>
                  </a:cubicBezTo>
                  <a:lnTo>
                    <a:pt x="21" y="5698"/>
                  </a:lnTo>
                  <a:lnTo>
                    <a:pt x="81" y="5637"/>
                  </a:lnTo>
                  <a:cubicBezTo>
                    <a:pt x="102" y="5617"/>
                    <a:pt x="81" y="5596"/>
                    <a:pt x="61" y="5577"/>
                  </a:cubicBezTo>
                  <a:cubicBezTo>
                    <a:pt x="81" y="5537"/>
                    <a:pt x="102" y="5497"/>
                    <a:pt x="102" y="5456"/>
                  </a:cubicBezTo>
                  <a:cubicBezTo>
                    <a:pt x="222" y="3605"/>
                    <a:pt x="564" y="1772"/>
                    <a:pt x="1148" y="22"/>
                  </a:cubicBezTo>
                  <a:lnTo>
                    <a:pt x="1068" y="1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03;p71">
              <a:extLst>
                <a:ext uri="{FF2B5EF4-FFF2-40B4-BE49-F238E27FC236}">
                  <a16:creationId xmlns:a16="http://schemas.microsoft.com/office/drawing/2014/main" id="{D77D4DC6-D9EC-450E-836A-F6BFB33A8317}"/>
                </a:ext>
              </a:extLst>
            </p:cNvPr>
            <p:cNvSpPr/>
            <p:nvPr/>
          </p:nvSpPr>
          <p:spPr>
            <a:xfrm>
              <a:off x="6271175" y="4164425"/>
              <a:ext cx="130850" cy="20425"/>
            </a:xfrm>
            <a:custGeom>
              <a:avLst/>
              <a:gdLst/>
              <a:ahLst/>
              <a:cxnLst/>
              <a:rect l="l" t="t" r="r" b="b"/>
              <a:pathLst>
                <a:path w="5234" h="817" extrusionOk="0">
                  <a:moveTo>
                    <a:pt x="1248" y="1"/>
                  </a:moveTo>
                  <a:cubicBezTo>
                    <a:pt x="1227" y="1"/>
                    <a:pt x="1208" y="1"/>
                    <a:pt x="1208" y="20"/>
                  </a:cubicBezTo>
                  <a:lnTo>
                    <a:pt x="1187" y="20"/>
                  </a:lnTo>
                  <a:lnTo>
                    <a:pt x="1187" y="41"/>
                  </a:lnTo>
                  <a:cubicBezTo>
                    <a:pt x="1106" y="141"/>
                    <a:pt x="1026" y="262"/>
                    <a:pt x="886" y="363"/>
                  </a:cubicBezTo>
                  <a:cubicBezTo>
                    <a:pt x="744" y="463"/>
                    <a:pt x="604" y="524"/>
                    <a:pt x="462" y="524"/>
                  </a:cubicBezTo>
                  <a:cubicBezTo>
                    <a:pt x="322" y="503"/>
                    <a:pt x="161" y="444"/>
                    <a:pt x="20" y="302"/>
                  </a:cubicBezTo>
                  <a:lnTo>
                    <a:pt x="0" y="302"/>
                  </a:lnTo>
                  <a:lnTo>
                    <a:pt x="0" y="403"/>
                  </a:lnTo>
                  <a:cubicBezTo>
                    <a:pt x="100" y="484"/>
                    <a:pt x="202" y="544"/>
                    <a:pt x="322" y="584"/>
                  </a:cubicBezTo>
                  <a:cubicBezTo>
                    <a:pt x="363" y="584"/>
                    <a:pt x="422" y="605"/>
                    <a:pt x="462" y="605"/>
                  </a:cubicBezTo>
                  <a:cubicBezTo>
                    <a:pt x="623" y="605"/>
                    <a:pt x="784" y="544"/>
                    <a:pt x="945" y="444"/>
                  </a:cubicBezTo>
                  <a:cubicBezTo>
                    <a:pt x="1007" y="382"/>
                    <a:pt x="1066" y="323"/>
                    <a:pt x="1127" y="242"/>
                  </a:cubicBezTo>
                  <a:cubicBezTo>
                    <a:pt x="1147" y="221"/>
                    <a:pt x="1168" y="202"/>
                    <a:pt x="1187" y="162"/>
                  </a:cubicBezTo>
                  <a:cubicBezTo>
                    <a:pt x="1208" y="202"/>
                    <a:pt x="1208" y="221"/>
                    <a:pt x="1208" y="262"/>
                  </a:cubicBezTo>
                  <a:cubicBezTo>
                    <a:pt x="1268" y="423"/>
                    <a:pt x="1409" y="584"/>
                    <a:pt x="1590" y="624"/>
                  </a:cubicBezTo>
                  <a:lnTo>
                    <a:pt x="1611" y="624"/>
                  </a:lnTo>
                  <a:cubicBezTo>
                    <a:pt x="1670" y="645"/>
                    <a:pt x="1751" y="645"/>
                    <a:pt x="1831" y="645"/>
                  </a:cubicBezTo>
                  <a:cubicBezTo>
                    <a:pt x="2094" y="645"/>
                    <a:pt x="2335" y="524"/>
                    <a:pt x="2496" y="342"/>
                  </a:cubicBezTo>
                  <a:lnTo>
                    <a:pt x="2496" y="363"/>
                  </a:lnTo>
                  <a:cubicBezTo>
                    <a:pt x="2496" y="423"/>
                    <a:pt x="2515" y="484"/>
                    <a:pt x="2536" y="524"/>
                  </a:cubicBezTo>
                  <a:cubicBezTo>
                    <a:pt x="2577" y="605"/>
                    <a:pt x="2636" y="664"/>
                    <a:pt x="2697" y="705"/>
                  </a:cubicBezTo>
                  <a:cubicBezTo>
                    <a:pt x="2738" y="745"/>
                    <a:pt x="2778" y="766"/>
                    <a:pt x="2858" y="785"/>
                  </a:cubicBezTo>
                  <a:cubicBezTo>
                    <a:pt x="2933" y="806"/>
                    <a:pt x="3007" y="816"/>
                    <a:pt x="3079" y="816"/>
                  </a:cubicBezTo>
                  <a:cubicBezTo>
                    <a:pt x="3283" y="816"/>
                    <a:pt x="3475" y="738"/>
                    <a:pt x="3623" y="605"/>
                  </a:cubicBezTo>
                  <a:cubicBezTo>
                    <a:pt x="3643" y="584"/>
                    <a:pt x="3664" y="564"/>
                    <a:pt x="3683" y="524"/>
                  </a:cubicBezTo>
                  <a:lnTo>
                    <a:pt x="3704" y="544"/>
                  </a:lnTo>
                  <a:cubicBezTo>
                    <a:pt x="3804" y="664"/>
                    <a:pt x="3965" y="745"/>
                    <a:pt x="4086" y="766"/>
                  </a:cubicBezTo>
                  <a:cubicBezTo>
                    <a:pt x="4138" y="775"/>
                    <a:pt x="4191" y="779"/>
                    <a:pt x="4244" y="779"/>
                  </a:cubicBezTo>
                  <a:cubicBezTo>
                    <a:pt x="4541" y="779"/>
                    <a:pt x="4841" y="642"/>
                    <a:pt x="5011" y="403"/>
                  </a:cubicBezTo>
                  <a:cubicBezTo>
                    <a:pt x="5052" y="342"/>
                    <a:pt x="5092" y="302"/>
                    <a:pt x="5113" y="242"/>
                  </a:cubicBezTo>
                  <a:cubicBezTo>
                    <a:pt x="5132" y="221"/>
                    <a:pt x="5132" y="221"/>
                    <a:pt x="5132" y="202"/>
                  </a:cubicBezTo>
                  <a:cubicBezTo>
                    <a:pt x="5153" y="202"/>
                    <a:pt x="5153" y="181"/>
                    <a:pt x="5153" y="181"/>
                  </a:cubicBezTo>
                  <a:lnTo>
                    <a:pt x="5153" y="162"/>
                  </a:lnTo>
                  <a:lnTo>
                    <a:pt x="5213" y="101"/>
                  </a:lnTo>
                  <a:cubicBezTo>
                    <a:pt x="5234" y="81"/>
                    <a:pt x="5213" y="60"/>
                    <a:pt x="5193" y="41"/>
                  </a:cubicBezTo>
                  <a:cubicBezTo>
                    <a:pt x="5193" y="31"/>
                    <a:pt x="5188" y="25"/>
                    <a:pt x="5181" y="25"/>
                  </a:cubicBezTo>
                  <a:cubicBezTo>
                    <a:pt x="5173" y="25"/>
                    <a:pt x="5163" y="31"/>
                    <a:pt x="5153" y="41"/>
                  </a:cubicBezTo>
                  <a:lnTo>
                    <a:pt x="5132" y="41"/>
                  </a:lnTo>
                  <a:cubicBezTo>
                    <a:pt x="5113" y="101"/>
                    <a:pt x="5073" y="141"/>
                    <a:pt x="5052" y="202"/>
                  </a:cubicBezTo>
                  <a:cubicBezTo>
                    <a:pt x="5011" y="242"/>
                    <a:pt x="4992" y="302"/>
                    <a:pt x="4952" y="342"/>
                  </a:cubicBezTo>
                  <a:cubicBezTo>
                    <a:pt x="4798" y="564"/>
                    <a:pt x="4515" y="699"/>
                    <a:pt x="4249" y="699"/>
                  </a:cubicBezTo>
                  <a:cubicBezTo>
                    <a:pt x="4201" y="699"/>
                    <a:pt x="4153" y="694"/>
                    <a:pt x="4106" y="685"/>
                  </a:cubicBezTo>
                  <a:cubicBezTo>
                    <a:pt x="3965" y="664"/>
                    <a:pt x="3784" y="564"/>
                    <a:pt x="3744" y="423"/>
                  </a:cubicBezTo>
                  <a:lnTo>
                    <a:pt x="3723" y="423"/>
                  </a:lnTo>
                  <a:cubicBezTo>
                    <a:pt x="3723" y="403"/>
                    <a:pt x="3723" y="403"/>
                    <a:pt x="3704" y="403"/>
                  </a:cubicBezTo>
                  <a:cubicBezTo>
                    <a:pt x="3683" y="403"/>
                    <a:pt x="3664" y="403"/>
                    <a:pt x="3664" y="423"/>
                  </a:cubicBezTo>
                  <a:lnTo>
                    <a:pt x="3643" y="444"/>
                  </a:lnTo>
                  <a:lnTo>
                    <a:pt x="3643" y="463"/>
                  </a:lnTo>
                  <a:cubicBezTo>
                    <a:pt x="3519" y="634"/>
                    <a:pt x="3313" y="732"/>
                    <a:pt x="3086" y="732"/>
                  </a:cubicBezTo>
                  <a:cubicBezTo>
                    <a:pt x="3018" y="732"/>
                    <a:pt x="2948" y="723"/>
                    <a:pt x="2878" y="705"/>
                  </a:cubicBezTo>
                  <a:cubicBezTo>
                    <a:pt x="2818" y="685"/>
                    <a:pt x="2778" y="664"/>
                    <a:pt x="2738" y="645"/>
                  </a:cubicBezTo>
                  <a:cubicBezTo>
                    <a:pt x="2636" y="564"/>
                    <a:pt x="2596" y="463"/>
                    <a:pt x="2577" y="363"/>
                  </a:cubicBezTo>
                  <a:lnTo>
                    <a:pt x="2577" y="242"/>
                  </a:lnTo>
                  <a:cubicBezTo>
                    <a:pt x="2556" y="221"/>
                    <a:pt x="2556" y="202"/>
                    <a:pt x="2536" y="202"/>
                  </a:cubicBezTo>
                  <a:cubicBezTo>
                    <a:pt x="2530" y="196"/>
                    <a:pt x="2524" y="193"/>
                    <a:pt x="2519" y="193"/>
                  </a:cubicBezTo>
                  <a:cubicBezTo>
                    <a:pt x="2506" y="193"/>
                    <a:pt x="2496" y="208"/>
                    <a:pt x="2496" y="221"/>
                  </a:cubicBezTo>
                  <a:cubicBezTo>
                    <a:pt x="2354" y="423"/>
                    <a:pt x="2113" y="544"/>
                    <a:pt x="1831" y="564"/>
                  </a:cubicBezTo>
                  <a:cubicBezTo>
                    <a:pt x="1751" y="564"/>
                    <a:pt x="1670" y="564"/>
                    <a:pt x="1630" y="544"/>
                  </a:cubicBezTo>
                  <a:lnTo>
                    <a:pt x="1611" y="544"/>
                  </a:lnTo>
                  <a:cubicBezTo>
                    <a:pt x="1409" y="484"/>
                    <a:pt x="1248" y="262"/>
                    <a:pt x="1268" y="41"/>
                  </a:cubicBezTo>
                  <a:cubicBezTo>
                    <a:pt x="1268" y="20"/>
                    <a:pt x="1268" y="1"/>
                    <a:pt x="124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04;p71">
              <a:extLst>
                <a:ext uri="{FF2B5EF4-FFF2-40B4-BE49-F238E27FC236}">
                  <a16:creationId xmlns:a16="http://schemas.microsoft.com/office/drawing/2014/main" id="{8BF5F6F5-A788-47BE-8D2A-16BA50134CB7}"/>
                </a:ext>
              </a:extLst>
            </p:cNvPr>
            <p:cNvSpPr/>
            <p:nvPr/>
          </p:nvSpPr>
          <p:spPr>
            <a:xfrm>
              <a:off x="6270150" y="4220800"/>
              <a:ext cx="108725" cy="16850"/>
            </a:xfrm>
            <a:custGeom>
              <a:avLst/>
              <a:gdLst/>
              <a:ahLst/>
              <a:cxnLst/>
              <a:rect l="l" t="t" r="r" b="b"/>
              <a:pathLst>
                <a:path w="4349" h="674" extrusionOk="0">
                  <a:moveTo>
                    <a:pt x="785" y="0"/>
                  </a:moveTo>
                  <a:cubicBezTo>
                    <a:pt x="766" y="0"/>
                    <a:pt x="745" y="0"/>
                    <a:pt x="745" y="20"/>
                  </a:cubicBezTo>
                  <a:cubicBezTo>
                    <a:pt x="645" y="202"/>
                    <a:pt x="503" y="382"/>
                    <a:pt x="302" y="382"/>
                  </a:cubicBezTo>
                  <a:cubicBezTo>
                    <a:pt x="243" y="382"/>
                    <a:pt x="162" y="363"/>
                    <a:pt x="101" y="342"/>
                  </a:cubicBezTo>
                  <a:cubicBezTo>
                    <a:pt x="61" y="322"/>
                    <a:pt x="20" y="301"/>
                    <a:pt x="1" y="282"/>
                  </a:cubicBezTo>
                  <a:lnTo>
                    <a:pt x="1" y="382"/>
                  </a:lnTo>
                  <a:cubicBezTo>
                    <a:pt x="20" y="403"/>
                    <a:pt x="41" y="403"/>
                    <a:pt x="61" y="403"/>
                  </a:cubicBezTo>
                  <a:lnTo>
                    <a:pt x="181" y="462"/>
                  </a:lnTo>
                  <a:cubicBezTo>
                    <a:pt x="208" y="462"/>
                    <a:pt x="235" y="472"/>
                    <a:pt x="262" y="472"/>
                  </a:cubicBezTo>
                  <a:cubicBezTo>
                    <a:pt x="275" y="472"/>
                    <a:pt x="289" y="469"/>
                    <a:pt x="302" y="462"/>
                  </a:cubicBezTo>
                  <a:cubicBezTo>
                    <a:pt x="484" y="462"/>
                    <a:pt x="605" y="363"/>
                    <a:pt x="705" y="221"/>
                  </a:cubicBezTo>
                  <a:lnTo>
                    <a:pt x="745" y="181"/>
                  </a:lnTo>
                  <a:cubicBezTo>
                    <a:pt x="745" y="202"/>
                    <a:pt x="766" y="242"/>
                    <a:pt x="785" y="282"/>
                  </a:cubicBezTo>
                  <a:cubicBezTo>
                    <a:pt x="825" y="403"/>
                    <a:pt x="927" y="503"/>
                    <a:pt x="1067" y="583"/>
                  </a:cubicBezTo>
                  <a:cubicBezTo>
                    <a:pt x="1161" y="642"/>
                    <a:pt x="1281" y="673"/>
                    <a:pt x="1410" y="673"/>
                  </a:cubicBezTo>
                  <a:cubicBezTo>
                    <a:pt x="1502" y="673"/>
                    <a:pt x="1599" y="657"/>
                    <a:pt x="1692" y="623"/>
                  </a:cubicBezTo>
                  <a:cubicBezTo>
                    <a:pt x="1853" y="564"/>
                    <a:pt x="1993" y="483"/>
                    <a:pt x="2114" y="342"/>
                  </a:cubicBezTo>
                  <a:cubicBezTo>
                    <a:pt x="2114" y="322"/>
                    <a:pt x="2135" y="322"/>
                    <a:pt x="2135" y="301"/>
                  </a:cubicBezTo>
                  <a:cubicBezTo>
                    <a:pt x="2154" y="322"/>
                    <a:pt x="2175" y="363"/>
                    <a:pt x="2194" y="382"/>
                  </a:cubicBezTo>
                  <a:cubicBezTo>
                    <a:pt x="2287" y="549"/>
                    <a:pt x="2481" y="647"/>
                    <a:pt x="2699" y="647"/>
                  </a:cubicBezTo>
                  <a:cubicBezTo>
                    <a:pt x="2718" y="647"/>
                    <a:pt x="2738" y="646"/>
                    <a:pt x="2758" y="644"/>
                  </a:cubicBezTo>
                  <a:cubicBezTo>
                    <a:pt x="2999" y="644"/>
                    <a:pt x="3222" y="503"/>
                    <a:pt x="3383" y="301"/>
                  </a:cubicBezTo>
                  <a:cubicBezTo>
                    <a:pt x="3383" y="282"/>
                    <a:pt x="3402" y="282"/>
                    <a:pt x="3402" y="261"/>
                  </a:cubicBezTo>
                  <a:lnTo>
                    <a:pt x="3463" y="322"/>
                  </a:lnTo>
                  <a:cubicBezTo>
                    <a:pt x="3563" y="422"/>
                    <a:pt x="3705" y="443"/>
                    <a:pt x="3845" y="443"/>
                  </a:cubicBezTo>
                  <a:cubicBezTo>
                    <a:pt x="3888" y="448"/>
                    <a:pt x="3930" y="451"/>
                    <a:pt x="3973" y="451"/>
                  </a:cubicBezTo>
                  <a:cubicBezTo>
                    <a:pt x="4090" y="451"/>
                    <a:pt x="4205" y="432"/>
                    <a:pt x="4308" y="403"/>
                  </a:cubicBezTo>
                  <a:cubicBezTo>
                    <a:pt x="4328" y="382"/>
                    <a:pt x="4349" y="342"/>
                    <a:pt x="4349" y="301"/>
                  </a:cubicBezTo>
                  <a:lnTo>
                    <a:pt x="4349" y="301"/>
                  </a:lnTo>
                  <a:cubicBezTo>
                    <a:pt x="4228" y="347"/>
                    <a:pt x="4095" y="370"/>
                    <a:pt x="3967" y="370"/>
                  </a:cubicBezTo>
                  <a:cubicBezTo>
                    <a:pt x="3926" y="370"/>
                    <a:pt x="3885" y="367"/>
                    <a:pt x="3845" y="363"/>
                  </a:cubicBezTo>
                  <a:cubicBezTo>
                    <a:pt x="3664" y="342"/>
                    <a:pt x="3544" y="322"/>
                    <a:pt x="3463" y="202"/>
                  </a:cubicBezTo>
                  <a:cubicBezTo>
                    <a:pt x="3463" y="202"/>
                    <a:pt x="3442" y="181"/>
                    <a:pt x="3442" y="161"/>
                  </a:cubicBezTo>
                  <a:cubicBezTo>
                    <a:pt x="3442" y="140"/>
                    <a:pt x="3423" y="140"/>
                    <a:pt x="3402" y="140"/>
                  </a:cubicBezTo>
                  <a:lnTo>
                    <a:pt x="3383" y="140"/>
                  </a:lnTo>
                  <a:lnTo>
                    <a:pt x="3362" y="161"/>
                  </a:lnTo>
                  <a:cubicBezTo>
                    <a:pt x="3222" y="403"/>
                    <a:pt x="2999" y="564"/>
                    <a:pt x="2758" y="564"/>
                  </a:cubicBezTo>
                  <a:cubicBezTo>
                    <a:pt x="2740" y="565"/>
                    <a:pt x="2722" y="566"/>
                    <a:pt x="2704" y="566"/>
                  </a:cubicBezTo>
                  <a:cubicBezTo>
                    <a:pt x="2496" y="566"/>
                    <a:pt x="2270" y="464"/>
                    <a:pt x="2215" y="242"/>
                  </a:cubicBezTo>
                  <a:cubicBezTo>
                    <a:pt x="2194" y="221"/>
                    <a:pt x="2194" y="221"/>
                    <a:pt x="2194" y="202"/>
                  </a:cubicBezTo>
                  <a:cubicBezTo>
                    <a:pt x="2194" y="181"/>
                    <a:pt x="2175" y="181"/>
                    <a:pt x="2175" y="181"/>
                  </a:cubicBezTo>
                  <a:cubicBezTo>
                    <a:pt x="2168" y="174"/>
                    <a:pt x="2161" y="172"/>
                    <a:pt x="2155" y="172"/>
                  </a:cubicBezTo>
                  <a:cubicBezTo>
                    <a:pt x="2143" y="172"/>
                    <a:pt x="2135" y="181"/>
                    <a:pt x="2135" y="181"/>
                  </a:cubicBezTo>
                  <a:cubicBezTo>
                    <a:pt x="1993" y="363"/>
                    <a:pt x="1832" y="483"/>
                    <a:pt x="1671" y="543"/>
                  </a:cubicBezTo>
                  <a:cubicBezTo>
                    <a:pt x="1583" y="570"/>
                    <a:pt x="1495" y="585"/>
                    <a:pt x="1410" y="585"/>
                  </a:cubicBezTo>
                  <a:cubicBezTo>
                    <a:pt x="1301" y="585"/>
                    <a:pt x="1198" y="560"/>
                    <a:pt x="1107" y="503"/>
                  </a:cubicBezTo>
                  <a:cubicBezTo>
                    <a:pt x="927" y="403"/>
                    <a:pt x="806" y="221"/>
                    <a:pt x="825" y="60"/>
                  </a:cubicBezTo>
                  <a:lnTo>
                    <a:pt x="825" y="41"/>
                  </a:lnTo>
                  <a:cubicBezTo>
                    <a:pt x="825" y="20"/>
                    <a:pt x="806" y="0"/>
                    <a:pt x="785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905;p71">
              <a:extLst>
                <a:ext uri="{FF2B5EF4-FFF2-40B4-BE49-F238E27FC236}">
                  <a16:creationId xmlns:a16="http://schemas.microsoft.com/office/drawing/2014/main" id="{3FDD417C-A6AC-43AC-AADB-C8B7FBFA2273}"/>
                </a:ext>
              </a:extLst>
            </p:cNvPr>
            <p:cNvSpPr/>
            <p:nvPr/>
          </p:nvSpPr>
          <p:spPr>
            <a:xfrm>
              <a:off x="5488650" y="3817575"/>
              <a:ext cx="1764825" cy="469150"/>
            </a:xfrm>
            <a:custGeom>
              <a:avLst/>
              <a:gdLst/>
              <a:ahLst/>
              <a:cxnLst/>
              <a:rect l="l" t="t" r="r" b="b"/>
              <a:pathLst>
                <a:path w="70593" h="18766" extrusionOk="0">
                  <a:moveTo>
                    <a:pt x="69467" y="1"/>
                  </a:moveTo>
                  <a:cubicBezTo>
                    <a:pt x="69332" y="1"/>
                    <a:pt x="69194" y="28"/>
                    <a:pt x="69062" y="86"/>
                  </a:cubicBezTo>
                  <a:cubicBezTo>
                    <a:pt x="64352" y="2220"/>
                    <a:pt x="58515" y="4857"/>
                    <a:pt x="52557" y="5641"/>
                  </a:cubicBezTo>
                  <a:cubicBezTo>
                    <a:pt x="50504" y="5904"/>
                    <a:pt x="48370" y="5964"/>
                    <a:pt x="46296" y="6025"/>
                  </a:cubicBezTo>
                  <a:cubicBezTo>
                    <a:pt x="43720" y="6105"/>
                    <a:pt x="41043" y="6186"/>
                    <a:pt x="38406" y="6669"/>
                  </a:cubicBezTo>
                  <a:cubicBezTo>
                    <a:pt x="33293" y="7614"/>
                    <a:pt x="28644" y="10029"/>
                    <a:pt x="24135" y="12364"/>
                  </a:cubicBezTo>
                  <a:cubicBezTo>
                    <a:pt x="23049" y="12928"/>
                    <a:pt x="21921" y="13492"/>
                    <a:pt x="20834" y="14036"/>
                  </a:cubicBezTo>
                  <a:cubicBezTo>
                    <a:pt x="18559" y="15163"/>
                    <a:pt x="16627" y="16008"/>
                    <a:pt x="14595" y="16430"/>
                  </a:cubicBezTo>
                  <a:cubicBezTo>
                    <a:pt x="13450" y="16672"/>
                    <a:pt x="12293" y="16776"/>
                    <a:pt x="11138" y="16776"/>
                  </a:cubicBezTo>
                  <a:cubicBezTo>
                    <a:pt x="7760" y="16776"/>
                    <a:pt x="4395" y="15886"/>
                    <a:pt x="1409" y="14941"/>
                  </a:cubicBezTo>
                  <a:cubicBezTo>
                    <a:pt x="1310" y="14910"/>
                    <a:pt x="1210" y="14896"/>
                    <a:pt x="1112" y="14896"/>
                  </a:cubicBezTo>
                  <a:cubicBezTo>
                    <a:pt x="694" y="14896"/>
                    <a:pt x="313" y="15161"/>
                    <a:pt x="182" y="15585"/>
                  </a:cubicBezTo>
                  <a:cubicBezTo>
                    <a:pt x="0" y="16108"/>
                    <a:pt x="303" y="16672"/>
                    <a:pt x="827" y="16833"/>
                  </a:cubicBezTo>
                  <a:cubicBezTo>
                    <a:pt x="3946" y="17839"/>
                    <a:pt x="7509" y="18765"/>
                    <a:pt x="11132" y="18765"/>
                  </a:cubicBezTo>
                  <a:cubicBezTo>
                    <a:pt x="12421" y="18765"/>
                    <a:pt x="13709" y="18645"/>
                    <a:pt x="14997" y="18384"/>
                  </a:cubicBezTo>
                  <a:cubicBezTo>
                    <a:pt x="17392" y="17880"/>
                    <a:pt x="19627" y="16854"/>
                    <a:pt x="21699" y="15827"/>
                  </a:cubicBezTo>
                  <a:cubicBezTo>
                    <a:pt x="22826" y="15263"/>
                    <a:pt x="23953" y="14680"/>
                    <a:pt x="25040" y="14116"/>
                  </a:cubicBezTo>
                  <a:cubicBezTo>
                    <a:pt x="29428" y="11862"/>
                    <a:pt x="33937" y="9506"/>
                    <a:pt x="38768" y="8620"/>
                  </a:cubicBezTo>
                  <a:cubicBezTo>
                    <a:pt x="41245" y="8158"/>
                    <a:pt x="43841" y="8097"/>
                    <a:pt x="46357" y="8017"/>
                  </a:cubicBezTo>
                  <a:cubicBezTo>
                    <a:pt x="48470" y="7957"/>
                    <a:pt x="50665" y="7896"/>
                    <a:pt x="52818" y="7614"/>
                  </a:cubicBezTo>
                  <a:cubicBezTo>
                    <a:pt x="59058" y="6790"/>
                    <a:pt x="65056" y="4071"/>
                    <a:pt x="69868" y="1898"/>
                  </a:cubicBezTo>
                  <a:cubicBezTo>
                    <a:pt x="70370" y="1677"/>
                    <a:pt x="70592" y="1073"/>
                    <a:pt x="70370" y="590"/>
                  </a:cubicBezTo>
                  <a:cubicBezTo>
                    <a:pt x="70207" y="218"/>
                    <a:pt x="69846" y="1"/>
                    <a:pt x="6946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906;p71">
              <a:extLst>
                <a:ext uri="{FF2B5EF4-FFF2-40B4-BE49-F238E27FC236}">
                  <a16:creationId xmlns:a16="http://schemas.microsoft.com/office/drawing/2014/main" id="{ACB53547-0E9F-4D53-B53B-75CE37B79255}"/>
                </a:ext>
              </a:extLst>
            </p:cNvPr>
            <p:cNvSpPr/>
            <p:nvPr/>
          </p:nvSpPr>
          <p:spPr>
            <a:xfrm>
              <a:off x="6630950" y="3928525"/>
              <a:ext cx="60400" cy="133750"/>
            </a:xfrm>
            <a:custGeom>
              <a:avLst/>
              <a:gdLst/>
              <a:ahLst/>
              <a:cxnLst/>
              <a:rect l="l" t="t" r="r" b="b"/>
              <a:pathLst>
                <a:path w="2416" h="5350" extrusionOk="0">
                  <a:moveTo>
                    <a:pt x="395" y="1"/>
                  </a:moveTo>
                  <a:cubicBezTo>
                    <a:pt x="275" y="1"/>
                    <a:pt x="158" y="65"/>
                    <a:pt x="102" y="178"/>
                  </a:cubicBezTo>
                  <a:cubicBezTo>
                    <a:pt x="0" y="339"/>
                    <a:pt x="81" y="540"/>
                    <a:pt x="242" y="640"/>
                  </a:cubicBezTo>
                  <a:cubicBezTo>
                    <a:pt x="625" y="841"/>
                    <a:pt x="1128" y="1284"/>
                    <a:pt x="1329" y="1687"/>
                  </a:cubicBezTo>
                  <a:cubicBezTo>
                    <a:pt x="1731" y="2593"/>
                    <a:pt x="1731" y="3740"/>
                    <a:pt x="1289" y="4907"/>
                  </a:cubicBezTo>
                  <a:cubicBezTo>
                    <a:pt x="1229" y="5068"/>
                    <a:pt x="1310" y="5269"/>
                    <a:pt x="1490" y="5331"/>
                  </a:cubicBezTo>
                  <a:cubicBezTo>
                    <a:pt x="1530" y="5350"/>
                    <a:pt x="1570" y="5350"/>
                    <a:pt x="1611" y="5350"/>
                  </a:cubicBezTo>
                  <a:cubicBezTo>
                    <a:pt x="1731" y="5350"/>
                    <a:pt x="1852" y="5269"/>
                    <a:pt x="1913" y="5129"/>
                  </a:cubicBezTo>
                  <a:cubicBezTo>
                    <a:pt x="2416" y="3801"/>
                    <a:pt x="2416" y="2492"/>
                    <a:pt x="1933" y="1426"/>
                  </a:cubicBezTo>
                  <a:cubicBezTo>
                    <a:pt x="1651" y="822"/>
                    <a:pt x="1028" y="298"/>
                    <a:pt x="545" y="36"/>
                  </a:cubicBezTo>
                  <a:cubicBezTo>
                    <a:pt x="497" y="12"/>
                    <a:pt x="445" y="1"/>
                    <a:pt x="395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907;p71">
              <a:extLst>
                <a:ext uri="{FF2B5EF4-FFF2-40B4-BE49-F238E27FC236}">
                  <a16:creationId xmlns:a16="http://schemas.microsoft.com/office/drawing/2014/main" id="{94F3F094-5DF3-4D0E-955C-C71F61C093EA}"/>
                </a:ext>
              </a:extLst>
            </p:cNvPr>
            <p:cNvSpPr/>
            <p:nvPr/>
          </p:nvSpPr>
          <p:spPr>
            <a:xfrm>
              <a:off x="6637500" y="3926850"/>
              <a:ext cx="83575" cy="118850"/>
            </a:xfrm>
            <a:custGeom>
              <a:avLst/>
              <a:gdLst/>
              <a:ahLst/>
              <a:cxnLst/>
              <a:rect l="l" t="t" r="r" b="b"/>
              <a:pathLst>
                <a:path w="3343" h="4754" extrusionOk="0">
                  <a:moveTo>
                    <a:pt x="357" y="0"/>
                  </a:moveTo>
                  <a:cubicBezTo>
                    <a:pt x="194" y="0"/>
                    <a:pt x="57" y="99"/>
                    <a:pt x="20" y="264"/>
                  </a:cubicBezTo>
                  <a:cubicBezTo>
                    <a:pt x="1" y="446"/>
                    <a:pt x="122" y="626"/>
                    <a:pt x="302" y="647"/>
                  </a:cubicBezTo>
                  <a:cubicBezTo>
                    <a:pt x="725" y="728"/>
                    <a:pt x="1349" y="1010"/>
                    <a:pt x="1651" y="1332"/>
                  </a:cubicBezTo>
                  <a:cubicBezTo>
                    <a:pt x="2336" y="2076"/>
                    <a:pt x="2658" y="3163"/>
                    <a:pt x="2597" y="4411"/>
                  </a:cubicBezTo>
                  <a:cubicBezTo>
                    <a:pt x="2597" y="4592"/>
                    <a:pt x="2738" y="4754"/>
                    <a:pt x="2919" y="4754"/>
                  </a:cubicBezTo>
                  <a:lnTo>
                    <a:pt x="2940" y="4754"/>
                  </a:lnTo>
                  <a:cubicBezTo>
                    <a:pt x="3101" y="4754"/>
                    <a:pt x="3262" y="4612"/>
                    <a:pt x="3262" y="4451"/>
                  </a:cubicBezTo>
                  <a:cubicBezTo>
                    <a:pt x="3342" y="3022"/>
                    <a:pt x="2940" y="1754"/>
                    <a:pt x="2154" y="889"/>
                  </a:cubicBezTo>
                  <a:cubicBezTo>
                    <a:pt x="1711" y="406"/>
                    <a:pt x="946" y="103"/>
                    <a:pt x="403" y="3"/>
                  </a:cubicBezTo>
                  <a:cubicBezTo>
                    <a:pt x="388" y="1"/>
                    <a:pt x="372" y="0"/>
                    <a:pt x="357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908;p71">
              <a:extLst>
                <a:ext uri="{FF2B5EF4-FFF2-40B4-BE49-F238E27FC236}">
                  <a16:creationId xmlns:a16="http://schemas.microsoft.com/office/drawing/2014/main" id="{B7033C34-C04C-4F42-A380-1DE181B3C397}"/>
                </a:ext>
              </a:extLst>
            </p:cNvPr>
            <p:cNvSpPr/>
            <p:nvPr/>
          </p:nvSpPr>
          <p:spPr>
            <a:xfrm>
              <a:off x="6650600" y="3924850"/>
              <a:ext cx="94100" cy="109775"/>
            </a:xfrm>
            <a:custGeom>
              <a:avLst/>
              <a:gdLst/>
              <a:ahLst/>
              <a:cxnLst/>
              <a:rect l="l" t="t" r="r" b="b"/>
              <a:pathLst>
                <a:path w="3764" h="4391" extrusionOk="0">
                  <a:moveTo>
                    <a:pt x="330" y="1"/>
                  </a:moveTo>
                  <a:cubicBezTo>
                    <a:pt x="162" y="1"/>
                    <a:pt x="20" y="154"/>
                    <a:pt x="20" y="325"/>
                  </a:cubicBezTo>
                  <a:cubicBezTo>
                    <a:pt x="0" y="505"/>
                    <a:pt x="140" y="647"/>
                    <a:pt x="342" y="666"/>
                  </a:cubicBezTo>
                  <a:cubicBezTo>
                    <a:pt x="765" y="687"/>
                    <a:pt x="1429" y="867"/>
                    <a:pt x="1771" y="1170"/>
                  </a:cubicBezTo>
                  <a:cubicBezTo>
                    <a:pt x="2536" y="1814"/>
                    <a:pt x="2999" y="2840"/>
                    <a:pt x="3100" y="4088"/>
                  </a:cubicBezTo>
                  <a:cubicBezTo>
                    <a:pt x="3119" y="4270"/>
                    <a:pt x="3261" y="4391"/>
                    <a:pt x="3422" y="4391"/>
                  </a:cubicBezTo>
                  <a:lnTo>
                    <a:pt x="3462" y="4391"/>
                  </a:lnTo>
                  <a:cubicBezTo>
                    <a:pt x="3643" y="4370"/>
                    <a:pt x="3763" y="4230"/>
                    <a:pt x="3763" y="4028"/>
                  </a:cubicBezTo>
                  <a:cubicBezTo>
                    <a:pt x="3643" y="2619"/>
                    <a:pt x="3100" y="1431"/>
                    <a:pt x="2193" y="666"/>
                  </a:cubicBezTo>
                  <a:cubicBezTo>
                    <a:pt x="1710" y="244"/>
                    <a:pt x="905" y="22"/>
                    <a:pt x="362" y="3"/>
                  </a:cubicBezTo>
                  <a:cubicBezTo>
                    <a:pt x="352" y="1"/>
                    <a:pt x="341" y="1"/>
                    <a:pt x="330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909;p71">
              <a:extLst>
                <a:ext uri="{FF2B5EF4-FFF2-40B4-BE49-F238E27FC236}">
                  <a16:creationId xmlns:a16="http://schemas.microsoft.com/office/drawing/2014/main" id="{92C04EF8-3F8C-4F62-80CE-56F804AE24E8}"/>
                </a:ext>
              </a:extLst>
            </p:cNvPr>
            <p:cNvSpPr/>
            <p:nvPr/>
          </p:nvSpPr>
          <p:spPr>
            <a:xfrm>
              <a:off x="6391950" y="3962275"/>
              <a:ext cx="59875" cy="133750"/>
            </a:xfrm>
            <a:custGeom>
              <a:avLst/>
              <a:gdLst/>
              <a:ahLst/>
              <a:cxnLst/>
              <a:rect l="l" t="t" r="r" b="b"/>
              <a:pathLst>
                <a:path w="2395" h="5350" extrusionOk="0">
                  <a:moveTo>
                    <a:pt x="376" y="0"/>
                  </a:moveTo>
                  <a:cubicBezTo>
                    <a:pt x="255" y="0"/>
                    <a:pt x="138" y="68"/>
                    <a:pt x="81" y="196"/>
                  </a:cubicBezTo>
                  <a:cubicBezTo>
                    <a:pt x="0" y="357"/>
                    <a:pt x="60" y="538"/>
                    <a:pt x="221" y="639"/>
                  </a:cubicBezTo>
                  <a:cubicBezTo>
                    <a:pt x="604" y="841"/>
                    <a:pt x="1127" y="1283"/>
                    <a:pt x="1308" y="1686"/>
                  </a:cubicBezTo>
                  <a:cubicBezTo>
                    <a:pt x="1710" y="2612"/>
                    <a:pt x="1710" y="3739"/>
                    <a:pt x="1267" y="4907"/>
                  </a:cubicBezTo>
                  <a:cubicBezTo>
                    <a:pt x="1208" y="5087"/>
                    <a:pt x="1288" y="5269"/>
                    <a:pt x="1469" y="5328"/>
                  </a:cubicBezTo>
                  <a:cubicBezTo>
                    <a:pt x="1509" y="5349"/>
                    <a:pt x="1549" y="5349"/>
                    <a:pt x="1589" y="5349"/>
                  </a:cubicBezTo>
                  <a:cubicBezTo>
                    <a:pt x="1710" y="5349"/>
                    <a:pt x="1852" y="5269"/>
                    <a:pt x="1892" y="5148"/>
                  </a:cubicBezTo>
                  <a:cubicBezTo>
                    <a:pt x="2395" y="3820"/>
                    <a:pt x="2395" y="2491"/>
                    <a:pt x="1911" y="1423"/>
                  </a:cubicBezTo>
                  <a:cubicBezTo>
                    <a:pt x="1630" y="820"/>
                    <a:pt x="1007" y="296"/>
                    <a:pt x="523" y="35"/>
                  </a:cubicBezTo>
                  <a:cubicBezTo>
                    <a:pt x="476" y="12"/>
                    <a:pt x="426" y="0"/>
                    <a:pt x="376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910;p71">
              <a:extLst>
                <a:ext uri="{FF2B5EF4-FFF2-40B4-BE49-F238E27FC236}">
                  <a16:creationId xmlns:a16="http://schemas.microsoft.com/office/drawing/2014/main" id="{A3C1D446-2D7A-4283-BDA0-A62FFEBB826A}"/>
                </a:ext>
              </a:extLst>
            </p:cNvPr>
            <p:cNvSpPr/>
            <p:nvPr/>
          </p:nvSpPr>
          <p:spPr>
            <a:xfrm>
              <a:off x="6397975" y="3960550"/>
              <a:ext cx="83550" cy="118850"/>
            </a:xfrm>
            <a:custGeom>
              <a:avLst/>
              <a:gdLst/>
              <a:ahLst/>
              <a:cxnLst/>
              <a:rect l="l" t="t" r="r" b="b"/>
              <a:pathLst>
                <a:path w="3342" h="4754" extrusionOk="0">
                  <a:moveTo>
                    <a:pt x="384" y="1"/>
                  </a:moveTo>
                  <a:cubicBezTo>
                    <a:pt x="217" y="1"/>
                    <a:pt x="59" y="117"/>
                    <a:pt x="41" y="285"/>
                  </a:cubicBezTo>
                  <a:cubicBezTo>
                    <a:pt x="1" y="467"/>
                    <a:pt x="121" y="628"/>
                    <a:pt x="302" y="668"/>
                  </a:cubicBezTo>
                  <a:cubicBezTo>
                    <a:pt x="725" y="728"/>
                    <a:pt x="1348" y="1009"/>
                    <a:pt x="1651" y="1331"/>
                  </a:cubicBezTo>
                  <a:cubicBezTo>
                    <a:pt x="2336" y="2077"/>
                    <a:pt x="2658" y="3164"/>
                    <a:pt x="2596" y="4412"/>
                  </a:cubicBezTo>
                  <a:cubicBezTo>
                    <a:pt x="2596" y="4592"/>
                    <a:pt x="2738" y="4753"/>
                    <a:pt x="2918" y="4753"/>
                  </a:cubicBezTo>
                  <a:lnTo>
                    <a:pt x="2939" y="4753"/>
                  </a:lnTo>
                  <a:cubicBezTo>
                    <a:pt x="3100" y="4753"/>
                    <a:pt x="3261" y="4633"/>
                    <a:pt x="3261" y="4452"/>
                  </a:cubicBezTo>
                  <a:cubicBezTo>
                    <a:pt x="3342" y="3022"/>
                    <a:pt x="2939" y="1774"/>
                    <a:pt x="2154" y="889"/>
                  </a:cubicBezTo>
                  <a:cubicBezTo>
                    <a:pt x="1711" y="426"/>
                    <a:pt x="946" y="104"/>
                    <a:pt x="423" y="3"/>
                  </a:cubicBezTo>
                  <a:cubicBezTo>
                    <a:pt x="410" y="2"/>
                    <a:pt x="397" y="1"/>
                    <a:pt x="384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911;p71">
              <a:extLst>
                <a:ext uri="{FF2B5EF4-FFF2-40B4-BE49-F238E27FC236}">
                  <a16:creationId xmlns:a16="http://schemas.microsoft.com/office/drawing/2014/main" id="{9C0B6309-3026-446A-8787-422FE79CE528}"/>
                </a:ext>
              </a:extLst>
            </p:cNvPr>
            <p:cNvSpPr/>
            <p:nvPr/>
          </p:nvSpPr>
          <p:spPr>
            <a:xfrm>
              <a:off x="6411550" y="3958600"/>
              <a:ext cx="94150" cy="109725"/>
            </a:xfrm>
            <a:custGeom>
              <a:avLst/>
              <a:gdLst/>
              <a:ahLst/>
              <a:cxnLst/>
              <a:rect l="l" t="t" r="r" b="b"/>
              <a:pathLst>
                <a:path w="3766" h="4389" extrusionOk="0">
                  <a:moveTo>
                    <a:pt x="343" y="0"/>
                  </a:moveTo>
                  <a:cubicBezTo>
                    <a:pt x="161" y="0"/>
                    <a:pt x="0" y="142"/>
                    <a:pt x="0" y="323"/>
                  </a:cubicBezTo>
                  <a:cubicBezTo>
                    <a:pt x="0" y="504"/>
                    <a:pt x="142" y="666"/>
                    <a:pt x="322" y="666"/>
                  </a:cubicBezTo>
                  <a:cubicBezTo>
                    <a:pt x="746" y="685"/>
                    <a:pt x="1409" y="867"/>
                    <a:pt x="1752" y="1168"/>
                  </a:cubicBezTo>
                  <a:cubicBezTo>
                    <a:pt x="2517" y="1812"/>
                    <a:pt x="2979" y="2859"/>
                    <a:pt x="3081" y="4087"/>
                  </a:cubicBezTo>
                  <a:cubicBezTo>
                    <a:pt x="3100" y="4268"/>
                    <a:pt x="3242" y="4388"/>
                    <a:pt x="3403" y="4388"/>
                  </a:cubicBezTo>
                  <a:lnTo>
                    <a:pt x="3443" y="4388"/>
                  </a:lnTo>
                  <a:cubicBezTo>
                    <a:pt x="3623" y="4388"/>
                    <a:pt x="3765" y="4227"/>
                    <a:pt x="3744" y="4047"/>
                  </a:cubicBezTo>
                  <a:cubicBezTo>
                    <a:pt x="3623" y="2617"/>
                    <a:pt x="3081" y="1430"/>
                    <a:pt x="2174" y="666"/>
                  </a:cubicBezTo>
                  <a:cubicBezTo>
                    <a:pt x="1691" y="242"/>
                    <a:pt x="886" y="21"/>
                    <a:pt x="343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912;p71">
              <a:extLst>
                <a:ext uri="{FF2B5EF4-FFF2-40B4-BE49-F238E27FC236}">
                  <a16:creationId xmlns:a16="http://schemas.microsoft.com/office/drawing/2014/main" id="{0601D24E-14D1-455D-9059-98F5195776C9}"/>
                </a:ext>
              </a:extLst>
            </p:cNvPr>
            <p:cNvSpPr/>
            <p:nvPr/>
          </p:nvSpPr>
          <p:spPr>
            <a:xfrm>
              <a:off x="6799025" y="3633150"/>
              <a:ext cx="343200" cy="356625"/>
            </a:xfrm>
            <a:custGeom>
              <a:avLst/>
              <a:gdLst/>
              <a:ahLst/>
              <a:cxnLst/>
              <a:rect l="l" t="t" r="r" b="b"/>
              <a:pathLst>
                <a:path w="13728" h="14265" extrusionOk="0">
                  <a:moveTo>
                    <a:pt x="13547" y="1"/>
                  </a:moveTo>
                  <a:cubicBezTo>
                    <a:pt x="13494" y="1"/>
                    <a:pt x="13443" y="28"/>
                    <a:pt x="13406" y="77"/>
                  </a:cubicBezTo>
                  <a:cubicBezTo>
                    <a:pt x="12501" y="1325"/>
                    <a:pt x="11554" y="2573"/>
                    <a:pt x="10569" y="3780"/>
                  </a:cubicBezTo>
                  <a:cubicBezTo>
                    <a:pt x="9582" y="4988"/>
                    <a:pt x="8556" y="6155"/>
                    <a:pt x="7509" y="7302"/>
                  </a:cubicBezTo>
                  <a:cubicBezTo>
                    <a:pt x="6441" y="8450"/>
                    <a:pt x="5355" y="9537"/>
                    <a:pt x="4187" y="10563"/>
                  </a:cubicBezTo>
                  <a:cubicBezTo>
                    <a:pt x="3041" y="11550"/>
                    <a:pt x="1812" y="12516"/>
                    <a:pt x="504" y="13080"/>
                  </a:cubicBezTo>
                  <a:lnTo>
                    <a:pt x="464" y="13080"/>
                  </a:lnTo>
                  <a:cubicBezTo>
                    <a:pt x="443" y="13099"/>
                    <a:pt x="443" y="13099"/>
                    <a:pt x="424" y="13099"/>
                  </a:cubicBezTo>
                  <a:cubicBezTo>
                    <a:pt x="121" y="13260"/>
                    <a:pt x="0" y="13622"/>
                    <a:pt x="142" y="13925"/>
                  </a:cubicBezTo>
                  <a:cubicBezTo>
                    <a:pt x="258" y="14142"/>
                    <a:pt x="478" y="14265"/>
                    <a:pt x="704" y="14265"/>
                  </a:cubicBezTo>
                  <a:cubicBezTo>
                    <a:pt x="793" y="14265"/>
                    <a:pt x="882" y="14246"/>
                    <a:pt x="966" y="14207"/>
                  </a:cubicBezTo>
                  <a:cubicBezTo>
                    <a:pt x="1731" y="13824"/>
                    <a:pt x="2437" y="13381"/>
                    <a:pt x="3060" y="12878"/>
                  </a:cubicBezTo>
                  <a:lnTo>
                    <a:pt x="3543" y="12516"/>
                  </a:lnTo>
                  <a:lnTo>
                    <a:pt x="4007" y="12113"/>
                  </a:lnTo>
                  <a:lnTo>
                    <a:pt x="4450" y="11711"/>
                  </a:lnTo>
                  <a:lnTo>
                    <a:pt x="4871" y="11308"/>
                  </a:lnTo>
                  <a:cubicBezTo>
                    <a:pt x="6020" y="10200"/>
                    <a:pt x="7086" y="9014"/>
                    <a:pt x="8092" y="7825"/>
                  </a:cubicBezTo>
                  <a:cubicBezTo>
                    <a:pt x="9098" y="6618"/>
                    <a:pt x="10065" y="5370"/>
                    <a:pt x="11011" y="4122"/>
                  </a:cubicBezTo>
                  <a:cubicBezTo>
                    <a:pt x="11937" y="2854"/>
                    <a:pt x="12842" y="1566"/>
                    <a:pt x="13688" y="257"/>
                  </a:cubicBezTo>
                  <a:cubicBezTo>
                    <a:pt x="13728" y="176"/>
                    <a:pt x="13709" y="77"/>
                    <a:pt x="13647" y="36"/>
                  </a:cubicBezTo>
                  <a:cubicBezTo>
                    <a:pt x="13616" y="12"/>
                    <a:pt x="13581" y="1"/>
                    <a:pt x="1354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913;p71">
              <a:extLst>
                <a:ext uri="{FF2B5EF4-FFF2-40B4-BE49-F238E27FC236}">
                  <a16:creationId xmlns:a16="http://schemas.microsoft.com/office/drawing/2014/main" id="{71EB2F8C-1EB9-4C8B-AFB9-04BD064054A5}"/>
                </a:ext>
              </a:extLst>
            </p:cNvPr>
            <p:cNvSpPr/>
            <p:nvPr/>
          </p:nvSpPr>
          <p:spPr>
            <a:xfrm>
              <a:off x="6973650" y="3683850"/>
              <a:ext cx="29700" cy="161800"/>
            </a:xfrm>
            <a:custGeom>
              <a:avLst/>
              <a:gdLst/>
              <a:ahLst/>
              <a:cxnLst/>
              <a:rect l="l" t="t" r="r" b="b"/>
              <a:pathLst>
                <a:path w="1188" h="6472" extrusionOk="0">
                  <a:moveTo>
                    <a:pt x="1026" y="0"/>
                  </a:moveTo>
                  <a:cubicBezTo>
                    <a:pt x="927" y="0"/>
                    <a:pt x="846" y="61"/>
                    <a:pt x="846" y="161"/>
                  </a:cubicBezTo>
                  <a:cubicBezTo>
                    <a:pt x="766" y="2155"/>
                    <a:pt x="624" y="4168"/>
                    <a:pt x="41" y="6039"/>
                  </a:cubicBezTo>
                  <a:lnTo>
                    <a:pt x="41" y="6060"/>
                  </a:lnTo>
                  <a:cubicBezTo>
                    <a:pt x="1" y="6240"/>
                    <a:pt x="101" y="6422"/>
                    <a:pt x="283" y="6462"/>
                  </a:cubicBezTo>
                  <a:cubicBezTo>
                    <a:pt x="309" y="6468"/>
                    <a:pt x="336" y="6471"/>
                    <a:pt x="362" y="6471"/>
                  </a:cubicBezTo>
                  <a:cubicBezTo>
                    <a:pt x="513" y="6471"/>
                    <a:pt x="651" y="6375"/>
                    <a:pt x="685" y="6221"/>
                  </a:cubicBezTo>
                  <a:cubicBezTo>
                    <a:pt x="1188" y="4208"/>
                    <a:pt x="1188" y="2174"/>
                    <a:pt x="1168" y="161"/>
                  </a:cubicBezTo>
                  <a:cubicBezTo>
                    <a:pt x="1168" y="81"/>
                    <a:pt x="1107" y="0"/>
                    <a:pt x="102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914;p71">
              <a:extLst>
                <a:ext uri="{FF2B5EF4-FFF2-40B4-BE49-F238E27FC236}">
                  <a16:creationId xmlns:a16="http://schemas.microsoft.com/office/drawing/2014/main" id="{7BFFEA96-251A-46AA-ADB8-7114F9AD9662}"/>
                </a:ext>
              </a:extLst>
            </p:cNvPr>
            <p:cNvSpPr/>
            <p:nvPr/>
          </p:nvSpPr>
          <p:spPr>
            <a:xfrm>
              <a:off x="7047600" y="3348425"/>
              <a:ext cx="245975" cy="401875"/>
            </a:xfrm>
            <a:custGeom>
              <a:avLst/>
              <a:gdLst/>
              <a:ahLst/>
              <a:cxnLst/>
              <a:rect l="l" t="t" r="r" b="b"/>
              <a:pathLst>
                <a:path w="9839" h="16075" extrusionOk="0">
                  <a:moveTo>
                    <a:pt x="9420" y="0"/>
                  </a:moveTo>
                  <a:cubicBezTo>
                    <a:pt x="9332" y="0"/>
                    <a:pt x="9241" y="29"/>
                    <a:pt x="9160" y="92"/>
                  </a:cubicBezTo>
                  <a:cubicBezTo>
                    <a:pt x="8194" y="878"/>
                    <a:pt x="6241" y="2628"/>
                    <a:pt x="3685" y="5709"/>
                  </a:cubicBezTo>
                  <a:cubicBezTo>
                    <a:pt x="1" y="10156"/>
                    <a:pt x="242" y="16074"/>
                    <a:pt x="242" y="16074"/>
                  </a:cubicBezTo>
                  <a:cubicBezTo>
                    <a:pt x="242" y="16074"/>
                    <a:pt x="5436" y="11445"/>
                    <a:pt x="7711" y="8124"/>
                  </a:cubicBezTo>
                  <a:cubicBezTo>
                    <a:pt x="9442" y="5628"/>
                    <a:pt x="9764" y="2045"/>
                    <a:pt x="9824" y="435"/>
                  </a:cubicBezTo>
                  <a:cubicBezTo>
                    <a:pt x="9838" y="177"/>
                    <a:pt x="9638" y="0"/>
                    <a:pt x="942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915;p71">
              <a:extLst>
                <a:ext uri="{FF2B5EF4-FFF2-40B4-BE49-F238E27FC236}">
                  <a16:creationId xmlns:a16="http://schemas.microsoft.com/office/drawing/2014/main" id="{05B31176-5B59-4916-93E1-4F2BE0E90BAC}"/>
                </a:ext>
              </a:extLst>
            </p:cNvPr>
            <p:cNvSpPr/>
            <p:nvPr/>
          </p:nvSpPr>
          <p:spPr>
            <a:xfrm>
              <a:off x="7051150" y="3348025"/>
              <a:ext cx="239025" cy="404275"/>
            </a:xfrm>
            <a:custGeom>
              <a:avLst/>
              <a:gdLst/>
              <a:ahLst/>
              <a:cxnLst/>
              <a:rect l="l" t="t" r="r" b="b"/>
              <a:pathLst>
                <a:path w="9561" h="16171" extrusionOk="0">
                  <a:moveTo>
                    <a:pt x="9465" y="0"/>
                  </a:moveTo>
                  <a:cubicBezTo>
                    <a:pt x="9431" y="0"/>
                    <a:pt x="9395" y="19"/>
                    <a:pt x="9380" y="49"/>
                  </a:cubicBezTo>
                  <a:lnTo>
                    <a:pt x="20" y="16050"/>
                  </a:lnTo>
                  <a:cubicBezTo>
                    <a:pt x="1" y="16090"/>
                    <a:pt x="20" y="16131"/>
                    <a:pt x="60" y="16171"/>
                  </a:cubicBezTo>
                  <a:lnTo>
                    <a:pt x="100" y="16171"/>
                  </a:lnTo>
                  <a:cubicBezTo>
                    <a:pt x="121" y="16171"/>
                    <a:pt x="162" y="16151"/>
                    <a:pt x="181" y="16131"/>
                  </a:cubicBezTo>
                  <a:lnTo>
                    <a:pt x="9541" y="129"/>
                  </a:lnTo>
                  <a:cubicBezTo>
                    <a:pt x="9561" y="89"/>
                    <a:pt x="9541" y="28"/>
                    <a:pt x="9501" y="8"/>
                  </a:cubicBezTo>
                  <a:cubicBezTo>
                    <a:pt x="9490" y="3"/>
                    <a:pt x="9478" y="0"/>
                    <a:pt x="946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916;p71">
              <a:extLst>
                <a:ext uri="{FF2B5EF4-FFF2-40B4-BE49-F238E27FC236}">
                  <a16:creationId xmlns:a16="http://schemas.microsoft.com/office/drawing/2014/main" id="{4A6D69AB-94E8-4E12-8089-963DA91FCC2F}"/>
                </a:ext>
              </a:extLst>
            </p:cNvPr>
            <p:cNvSpPr/>
            <p:nvPr/>
          </p:nvSpPr>
          <p:spPr>
            <a:xfrm>
              <a:off x="7206150" y="3410425"/>
              <a:ext cx="81000" cy="47000"/>
            </a:xfrm>
            <a:custGeom>
              <a:avLst/>
              <a:gdLst/>
              <a:ahLst/>
              <a:cxnLst/>
              <a:rect l="l" t="t" r="r" b="b"/>
              <a:pathLst>
                <a:path w="3240" h="1880" extrusionOk="0">
                  <a:moveTo>
                    <a:pt x="96" y="0"/>
                  </a:moveTo>
                  <a:cubicBezTo>
                    <a:pt x="83" y="0"/>
                    <a:pt x="71" y="3"/>
                    <a:pt x="60" y="8"/>
                  </a:cubicBezTo>
                  <a:cubicBezTo>
                    <a:pt x="19" y="28"/>
                    <a:pt x="0" y="68"/>
                    <a:pt x="19" y="129"/>
                  </a:cubicBezTo>
                  <a:lnTo>
                    <a:pt x="725" y="1839"/>
                  </a:lnTo>
                  <a:cubicBezTo>
                    <a:pt x="744" y="1860"/>
                    <a:pt x="784" y="1879"/>
                    <a:pt x="805" y="1879"/>
                  </a:cubicBezTo>
                  <a:lnTo>
                    <a:pt x="825" y="1879"/>
                  </a:lnTo>
                  <a:lnTo>
                    <a:pt x="3159" y="1297"/>
                  </a:lnTo>
                  <a:cubicBezTo>
                    <a:pt x="3200" y="1297"/>
                    <a:pt x="3240" y="1256"/>
                    <a:pt x="3221" y="1195"/>
                  </a:cubicBezTo>
                  <a:cubicBezTo>
                    <a:pt x="3221" y="1155"/>
                    <a:pt x="3159" y="1135"/>
                    <a:pt x="3119" y="1135"/>
                  </a:cubicBezTo>
                  <a:lnTo>
                    <a:pt x="865" y="1699"/>
                  </a:lnTo>
                  <a:lnTo>
                    <a:pt x="180" y="49"/>
                  </a:lnTo>
                  <a:cubicBezTo>
                    <a:pt x="166" y="19"/>
                    <a:pt x="130" y="0"/>
                    <a:pt x="9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917;p71">
              <a:extLst>
                <a:ext uri="{FF2B5EF4-FFF2-40B4-BE49-F238E27FC236}">
                  <a16:creationId xmlns:a16="http://schemas.microsoft.com/office/drawing/2014/main" id="{8FBE71A0-3FAD-41D6-B9DE-BDA3D5A069FB}"/>
                </a:ext>
              </a:extLst>
            </p:cNvPr>
            <p:cNvSpPr/>
            <p:nvPr/>
          </p:nvSpPr>
          <p:spPr>
            <a:xfrm>
              <a:off x="7140200" y="3485275"/>
              <a:ext cx="119300" cy="58225"/>
            </a:xfrm>
            <a:custGeom>
              <a:avLst/>
              <a:gdLst/>
              <a:ahLst/>
              <a:cxnLst/>
              <a:rect l="l" t="t" r="r" b="b"/>
              <a:pathLst>
                <a:path w="4772" h="2329" extrusionOk="0">
                  <a:moveTo>
                    <a:pt x="111" y="0"/>
                  </a:moveTo>
                  <a:cubicBezTo>
                    <a:pt x="95" y="0"/>
                    <a:pt x="78" y="5"/>
                    <a:pt x="62" y="13"/>
                  </a:cubicBezTo>
                  <a:cubicBezTo>
                    <a:pt x="21" y="34"/>
                    <a:pt x="0" y="93"/>
                    <a:pt x="21" y="133"/>
                  </a:cubicBezTo>
                  <a:lnTo>
                    <a:pt x="1390" y="2288"/>
                  </a:lnTo>
                  <a:cubicBezTo>
                    <a:pt x="1409" y="2307"/>
                    <a:pt x="1430" y="2328"/>
                    <a:pt x="1471" y="2328"/>
                  </a:cubicBezTo>
                  <a:lnTo>
                    <a:pt x="1490" y="2328"/>
                  </a:lnTo>
                  <a:lnTo>
                    <a:pt x="4691" y="1623"/>
                  </a:lnTo>
                  <a:cubicBezTo>
                    <a:pt x="4731" y="1604"/>
                    <a:pt x="4772" y="1563"/>
                    <a:pt x="4751" y="1523"/>
                  </a:cubicBezTo>
                  <a:cubicBezTo>
                    <a:pt x="4751" y="1490"/>
                    <a:pt x="4711" y="1457"/>
                    <a:pt x="4674" y="1457"/>
                  </a:cubicBezTo>
                  <a:cubicBezTo>
                    <a:pt x="4666" y="1457"/>
                    <a:pt x="4658" y="1458"/>
                    <a:pt x="4651" y="1462"/>
                  </a:cubicBezTo>
                  <a:lnTo>
                    <a:pt x="1511" y="2146"/>
                  </a:lnTo>
                  <a:lnTo>
                    <a:pt x="182" y="34"/>
                  </a:lnTo>
                  <a:cubicBezTo>
                    <a:pt x="159" y="10"/>
                    <a:pt x="135" y="0"/>
                    <a:pt x="11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918;p71">
              <a:extLst>
                <a:ext uri="{FF2B5EF4-FFF2-40B4-BE49-F238E27FC236}">
                  <a16:creationId xmlns:a16="http://schemas.microsoft.com/office/drawing/2014/main" id="{0CC15E88-E56A-4BE0-A30C-047569C38AC2}"/>
                </a:ext>
              </a:extLst>
            </p:cNvPr>
            <p:cNvSpPr/>
            <p:nvPr/>
          </p:nvSpPr>
          <p:spPr>
            <a:xfrm>
              <a:off x="7094425" y="3554225"/>
              <a:ext cx="107725" cy="64750"/>
            </a:xfrm>
            <a:custGeom>
              <a:avLst/>
              <a:gdLst/>
              <a:ahLst/>
              <a:cxnLst/>
              <a:rect l="l" t="t" r="r" b="b"/>
              <a:pathLst>
                <a:path w="4309" h="2590" extrusionOk="0">
                  <a:moveTo>
                    <a:pt x="110" y="0"/>
                  </a:moveTo>
                  <a:cubicBezTo>
                    <a:pt x="93" y="0"/>
                    <a:pt x="75" y="5"/>
                    <a:pt x="60" y="13"/>
                  </a:cubicBezTo>
                  <a:cubicBezTo>
                    <a:pt x="20" y="32"/>
                    <a:pt x="1" y="94"/>
                    <a:pt x="20" y="134"/>
                  </a:cubicBezTo>
                  <a:lnTo>
                    <a:pt x="1348" y="2549"/>
                  </a:lnTo>
                  <a:cubicBezTo>
                    <a:pt x="1369" y="2590"/>
                    <a:pt x="1389" y="2590"/>
                    <a:pt x="1429" y="2590"/>
                  </a:cubicBezTo>
                  <a:lnTo>
                    <a:pt x="4247" y="2026"/>
                  </a:lnTo>
                  <a:cubicBezTo>
                    <a:pt x="4287" y="2026"/>
                    <a:pt x="4308" y="1965"/>
                    <a:pt x="4308" y="1924"/>
                  </a:cubicBezTo>
                  <a:cubicBezTo>
                    <a:pt x="4291" y="1892"/>
                    <a:pt x="4261" y="1859"/>
                    <a:pt x="4229" y="1859"/>
                  </a:cubicBezTo>
                  <a:cubicBezTo>
                    <a:pt x="4222" y="1859"/>
                    <a:pt x="4214" y="1861"/>
                    <a:pt x="4207" y="1865"/>
                  </a:cubicBezTo>
                  <a:lnTo>
                    <a:pt x="1469" y="2408"/>
                  </a:lnTo>
                  <a:lnTo>
                    <a:pt x="181" y="53"/>
                  </a:lnTo>
                  <a:cubicBezTo>
                    <a:pt x="169" y="15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919;p71">
              <a:extLst>
                <a:ext uri="{FF2B5EF4-FFF2-40B4-BE49-F238E27FC236}">
                  <a16:creationId xmlns:a16="http://schemas.microsoft.com/office/drawing/2014/main" id="{C9F170DC-B7C2-48A9-AD93-3118AE5C1312}"/>
                </a:ext>
              </a:extLst>
            </p:cNvPr>
            <p:cNvSpPr/>
            <p:nvPr/>
          </p:nvSpPr>
          <p:spPr>
            <a:xfrm>
              <a:off x="7067250" y="3626300"/>
              <a:ext cx="72500" cy="56075"/>
            </a:xfrm>
            <a:custGeom>
              <a:avLst/>
              <a:gdLst/>
              <a:ahLst/>
              <a:cxnLst/>
              <a:rect l="l" t="t" r="r" b="b"/>
              <a:pathLst>
                <a:path w="2900" h="2243" extrusionOk="0">
                  <a:moveTo>
                    <a:pt x="96" y="0"/>
                  </a:moveTo>
                  <a:cubicBezTo>
                    <a:pt x="83" y="0"/>
                    <a:pt x="71" y="2"/>
                    <a:pt x="60" y="8"/>
                  </a:cubicBezTo>
                  <a:cubicBezTo>
                    <a:pt x="20" y="29"/>
                    <a:pt x="1" y="88"/>
                    <a:pt x="20" y="128"/>
                  </a:cubicBezTo>
                  <a:lnTo>
                    <a:pt x="1047" y="2182"/>
                  </a:lnTo>
                  <a:cubicBezTo>
                    <a:pt x="1047" y="2222"/>
                    <a:pt x="1088" y="2243"/>
                    <a:pt x="1107" y="2243"/>
                  </a:cubicBezTo>
                  <a:cubicBezTo>
                    <a:pt x="1128" y="2243"/>
                    <a:pt x="1128" y="2222"/>
                    <a:pt x="1128" y="2222"/>
                  </a:cubicBezTo>
                  <a:lnTo>
                    <a:pt x="2819" y="1840"/>
                  </a:lnTo>
                  <a:cubicBezTo>
                    <a:pt x="2859" y="1819"/>
                    <a:pt x="2899" y="1779"/>
                    <a:pt x="2878" y="1719"/>
                  </a:cubicBezTo>
                  <a:cubicBezTo>
                    <a:pt x="2878" y="1679"/>
                    <a:pt x="2819" y="1658"/>
                    <a:pt x="2778" y="1658"/>
                  </a:cubicBezTo>
                  <a:lnTo>
                    <a:pt x="1168" y="2041"/>
                  </a:lnTo>
                  <a:lnTo>
                    <a:pt x="181" y="48"/>
                  </a:lnTo>
                  <a:cubicBezTo>
                    <a:pt x="167" y="18"/>
                    <a:pt x="130" y="0"/>
                    <a:pt x="9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920;p71">
              <a:extLst>
                <a:ext uri="{FF2B5EF4-FFF2-40B4-BE49-F238E27FC236}">
                  <a16:creationId xmlns:a16="http://schemas.microsoft.com/office/drawing/2014/main" id="{E4A080CE-BDEC-4BD6-BF8B-A9217D8D1032}"/>
                </a:ext>
              </a:extLst>
            </p:cNvPr>
            <p:cNvSpPr/>
            <p:nvPr/>
          </p:nvSpPr>
          <p:spPr>
            <a:xfrm>
              <a:off x="6931375" y="3407975"/>
              <a:ext cx="87075" cy="312650"/>
            </a:xfrm>
            <a:custGeom>
              <a:avLst/>
              <a:gdLst/>
              <a:ahLst/>
              <a:cxnLst/>
              <a:rect l="l" t="t" r="r" b="b"/>
              <a:pathLst>
                <a:path w="3483" h="12506" extrusionOk="0">
                  <a:moveTo>
                    <a:pt x="680" y="1"/>
                  </a:moveTo>
                  <a:cubicBezTo>
                    <a:pt x="557" y="1"/>
                    <a:pt x="440" y="81"/>
                    <a:pt x="403" y="227"/>
                  </a:cubicBezTo>
                  <a:cubicBezTo>
                    <a:pt x="262" y="1072"/>
                    <a:pt x="1" y="2844"/>
                    <a:pt x="41" y="5581"/>
                  </a:cubicBezTo>
                  <a:cubicBezTo>
                    <a:pt x="81" y="9526"/>
                    <a:pt x="2838" y="12505"/>
                    <a:pt x="2838" y="12505"/>
                  </a:cubicBezTo>
                  <a:cubicBezTo>
                    <a:pt x="2838" y="12505"/>
                    <a:pt x="3482" y="7795"/>
                    <a:pt x="3221" y="5058"/>
                  </a:cubicBezTo>
                  <a:cubicBezTo>
                    <a:pt x="2999" y="2984"/>
                    <a:pt x="1590" y="971"/>
                    <a:pt x="906" y="106"/>
                  </a:cubicBezTo>
                  <a:cubicBezTo>
                    <a:pt x="842" y="35"/>
                    <a:pt x="760" y="1"/>
                    <a:pt x="680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921;p71">
              <a:extLst>
                <a:ext uri="{FF2B5EF4-FFF2-40B4-BE49-F238E27FC236}">
                  <a16:creationId xmlns:a16="http://schemas.microsoft.com/office/drawing/2014/main" id="{7E96FAAD-339F-4FB1-BEA4-0A8F96A6F0BC}"/>
                </a:ext>
              </a:extLst>
            </p:cNvPr>
            <p:cNvSpPr/>
            <p:nvPr/>
          </p:nvSpPr>
          <p:spPr>
            <a:xfrm>
              <a:off x="6945475" y="3407075"/>
              <a:ext cx="58400" cy="315050"/>
            </a:xfrm>
            <a:custGeom>
              <a:avLst/>
              <a:gdLst/>
              <a:ahLst/>
              <a:cxnLst/>
              <a:rect l="l" t="t" r="r" b="b"/>
              <a:pathLst>
                <a:path w="2336" h="12602" extrusionOk="0">
                  <a:moveTo>
                    <a:pt x="60" y="1"/>
                  </a:moveTo>
                  <a:cubicBezTo>
                    <a:pt x="20" y="1"/>
                    <a:pt x="1" y="41"/>
                    <a:pt x="1" y="62"/>
                  </a:cubicBezTo>
                  <a:lnTo>
                    <a:pt x="2215" y="12541"/>
                  </a:lnTo>
                  <a:cubicBezTo>
                    <a:pt x="2215" y="12582"/>
                    <a:pt x="2234" y="12601"/>
                    <a:pt x="2274" y="12601"/>
                  </a:cubicBezTo>
                  <a:cubicBezTo>
                    <a:pt x="2315" y="12582"/>
                    <a:pt x="2335" y="12561"/>
                    <a:pt x="2335" y="12521"/>
                  </a:cubicBezTo>
                  <a:lnTo>
                    <a:pt x="121" y="41"/>
                  </a:lnTo>
                  <a:cubicBezTo>
                    <a:pt x="121" y="22"/>
                    <a:pt x="81" y="1"/>
                    <a:pt x="6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922;p71">
              <a:extLst>
                <a:ext uri="{FF2B5EF4-FFF2-40B4-BE49-F238E27FC236}">
                  <a16:creationId xmlns:a16="http://schemas.microsoft.com/office/drawing/2014/main" id="{76BF9E3B-2323-46A3-AC2A-B96164C4B417}"/>
                </a:ext>
              </a:extLst>
            </p:cNvPr>
            <p:cNvSpPr/>
            <p:nvPr/>
          </p:nvSpPr>
          <p:spPr>
            <a:xfrm>
              <a:off x="6931875" y="3455575"/>
              <a:ext cx="55375" cy="36075"/>
            </a:xfrm>
            <a:custGeom>
              <a:avLst/>
              <a:gdLst/>
              <a:ahLst/>
              <a:cxnLst/>
              <a:rect l="l" t="t" r="r" b="b"/>
              <a:pathLst>
                <a:path w="2215" h="1443" extrusionOk="0">
                  <a:moveTo>
                    <a:pt x="2146" y="0"/>
                  </a:moveTo>
                  <a:cubicBezTo>
                    <a:pt x="2124" y="0"/>
                    <a:pt x="2106" y="10"/>
                    <a:pt x="2094" y="33"/>
                  </a:cubicBezTo>
                  <a:lnTo>
                    <a:pt x="1168" y="1321"/>
                  </a:lnTo>
                  <a:lnTo>
                    <a:pt x="81" y="758"/>
                  </a:lnTo>
                  <a:cubicBezTo>
                    <a:pt x="61" y="758"/>
                    <a:pt x="21" y="758"/>
                    <a:pt x="0" y="798"/>
                  </a:cubicBezTo>
                  <a:cubicBezTo>
                    <a:pt x="0" y="819"/>
                    <a:pt x="0" y="859"/>
                    <a:pt x="41" y="879"/>
                  </a:cubicBezTo>
                  <a:lnTo>
                    <a:pt x="1168" y="1442"/>
                  </a:lnTo>
                  <a:lnTo>
                    <a:pt x="1189" y="1442"/>
                  </a:lnTo>
                  <a:cubicBezTo>
                    <a:pt x="1208" y="1442"/>
                    <a:pt x="1229" y="1442"/>
                    <a:pt x="1248" y="1423"/>
                  </a:cubicBezTo>
                  <a:lnTo>
                    <a:pt x="2195" y="94"/>
                  </a:lnTo>
                  <a:cubicBezTo>
                    <a:pt x="2214" y="73"/>
                    <a:pt x="2214" y="33"/>
                    <a:pt x="2195" y="14"/>
                  </a:cubicBezTo>
                  <a:cubicBezTo>
                    <a:pt x="2178" y="5"/>
                    <a:pt x="2161" y="0"/>
                    <a:pt x="214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923;p71">
              <a:extLst>
                <a:ext uri="{FF2B5EF4-FFF2-40B4-BE49-F238E27FC236}">
                  <a16:creationId xmlns:a16="http://schemas.microsoft.com/office/drawing/2014/main" id="{35629025-68D8-493C-B72B-D692A2078BC8}"/>
                </a:ext>
              </a:extLst>
            </p:cNvPr>
            <p:cNvSpPr/>
            <p:nvPr/>
          </p:nvSpPr>
          <p:spPr>
            <a:xfrm>
              <a:off x="6930850" y="3510925"/>
              <a:ext cx="78550" cy="47675"/>
            </a:xfrm>
            <a:custGeom>
              <a:avLst/>
              <a:gdLst/>
              <a:ahLst/>
              <a:cxnLst/>
              <a:rect l="l" t="t" r="r" b="b"/>
              <a:pathLst>
                <a:path w="3142" h="1907" extrusionOk="0">
                  <a:moveTo>
                    <a:pt x="3080" y="0"/>
                  </a:moveTo>
                  <a:cubicBezTo>
                    <a:pt x="3064" y="0"/>
                    <a:pt x="3052" y="10"/>
                    <a:pt x="3041" y="33"/>
                  </a:cubicBezTo>
                  <a:lnTo>
                    <a:pt x="1692" y="1785"/>
                  </a:lnTo>
                  <a:lnTo>
                    <a:pt x="82" y="1262"/>
                  </a:lnTo>
                  <a:cubicBezTo>
                    <a:pt x="41" y="1262"/>
                    <a:pt x="22" y="1281"/>
                    <a:pt x="1" y="1302"/>
                  </a:cubicBezTo>
                  <a:cubicBezTo>
                    <a:pt x="1" y="1342"/>
                    <a:pt x="1" y="1383"/>
                    <a:pt x="41" y="1383"/>
                  </a:cubicBezTo>
                  <a:lnTo>
                    <a:pt x="1713" y="1906"/>
                  </a:lnTo>
                  <a:lnTo>
                    <a:pt x="1732" y="1906"/>
                  </a:lnTo>
                  <a:cubicBezTo>
                    <a:pt x="1732" y="1906"/>
                    <a:pt x="1753" y="1906"/>
                    <a:pt x="1772" y="1885"/>
                  </a:cubicBezTo>
                  <a:lnTo>
                    <a:pt x="3122" y="95"/>
                  </a:lnTo>
                  <a:cubicBezTo>
                    <a:pt x="3141" y="74"/>
                    <a:pt x="3141" y="33"/>
                    <a:pt x="3122" y="14"/>
                  </a:cubicBezTo>
                  <a:cubicBezTo>
                    <a:pt x="3105" y="5"/>
                    <a:pt x="3091" y="0"/>
                    <a:pt x="30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924;p71">
              <a:extLst>
                <a:ext uri="{FF2B5EF4-FFF2-40B4-BE49-F238E27FC236}">
                  <a16:creationId xmlns:a16="http://schemas.microsoft.com/office/drawing/2014/main" id="{DDEE10B2-9F40-4B0F-88BE-68837DAFFF40}"/>
                </a:ext>
              </a:extLst>
            </p:cNvPr>
            <p:cNvSpPr/>
            <p:nvPr/>
          </p:nvSpPr>
          <p:spPr>
            <a:xfrm>
              <a:off x="6937425" y="3577350"/>
              <a:ext cx="77525" cy="41625"/>
            </a:xfrm>
            <a:custGeom>
              <a:avLst/>
              <a:gdLst/>
              <a:ahLst/>
              <a:cxnLst/>
              <a:rect l="l" t="t" r="r" b="b"/>
              <a:pathLst>
                <a:path w="3101" h="1665" extrusionOk="0">
                  <a:moveTo>
                    <a:pt x="3026" y="0"/>
                  </a:moveTo>
                  <a:cubicBezTo>
                    <a:pt x="3009" y="0"/>
                    <a:pt x="2991" y="10"/>
                    <a:pt x="2979" y="33"/>
                  </a:cubicBezTo>
                  <a:lnTo>
                    <a:pt x="1812" y="1523"/>
                  </a:lnTo>
                  <a:lnTo>
                    <a:pt x="81" y="859"/>
                  </a:lnTo>
                  <a:cubicBezTo>
                    <a:pt x="60" y="859"/>
                    <a:pt x="20" y="859"/>
                    <a:pt x="0" y="900"/>
                  </a:cubicBezTo>
                  <a:cubicBezTo>
                    <a:pt x="0" y="940"/>
                    <a:pt x="20" y="959"/>
                    <a:pt x="41" y="980"/>
                  </a:cubicBezTo>
                  <a:lnTo>
                    <a:pt x="1812" y="1644"/>
                  </a:lnTo>
                  <a:cubicBezTo>
                    <a:pt x="1812" y="1665"/>
                    <a:pt x="1812" y="1665"/>
                    <a:pt x="1831" y="1665"/>
                  </a:cubicBezTo>
                  <a:cubicBezTo>
                    <a:pt x="1831" y="1665"/>
                    <a:pt x="1852" y="1644"/>
                    <a:pt x="1872" y="1644"/>
                  </a:cubicBezTo>
                  <a:lnTo>
                    <a:pt x="3079" y="94"/>
                  </a:lnTo>
                  <a:cubicBezTo>
                    <a:pt x="3100" y="74"/>
                    <a:pt x="3100" y="33"/>
                    <a:pt x="3060" y="14"/>
                  </a:cubicBezTo>
                  <a:cubicBezTo>
                    <a:pt x="3051" y="5"/>
                    <a:pt x="3039" y="0"/>
                    <a:pt x="30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925;p71">
              <a:extLst>
                <a:ext uri="{FF2B5EF4-FFF2-40B4-BE49-F238E27FC236}">
                  <a16:creationId xmlns:a16="http://schemas.microsoft.com/office/drawing/2014/main" id="{D81F915D-8FF2-4970-AF5A-A76BE16BA7E3}"/>
                </a:ext>
              </a:extLst>
            </p:cNvPr>
            <p:cNvSpPr/>
            <p:nvPr/>
          </p:nvSpPr>
          <p:spPr>
            <a:xfrm>
              <a:off x="6955025" y="3640200"/>
              <a:ext cx="56900" cy="26550"/>
            </a:xfrm>
            <a:custGeom>
              <a:avLst/>
              <a:gdLst/>
              <a:ahLst/>
              <a:cxnLst/>
              <a:rect l="l" t="t" r="r" b="b"/>
              <a:pathLst>
                <a:path w="2276" h="1062" extrusionOk="0">
                  <a:moveTo>
                    <a:pt x="2197" y="1"/>
                  </a:moveTo>
                  <a:cubicBezTo>
                    <a:pt x="2179" y="1"/>
                    <a:pt x="2164" y="6"/>
                    <a:pt x="2155" y="15"/>
                  </a:cubicBezTo>
                  <a:lnTo>
                    <a:pt x="1490" y="941"/>
                  </a:lnTo>
                  <a:lnTo>
                    <a:pt x="102" y="337"/>
                  </a:lnTo>
                  <a:cubicBezTo>
                    <a:pt x="91" y="332"/>
                    <a:pt x="80" y="330"/>
                    <a:pt x="70" y="330"/>
                  </a:cubicBezTo>
                  <a:cubicBezTo>
                    <a:pt x="43" y="330"/>
                    <a:pt x="21" y="348"/>
                    <a:pt x="21" y="378"/>
                  </a:cubicBezTo>
                  <a:cubicBezTo>
                    <a:pt x="0" y="398"/>
                    <a:pt x="21" y="439"/>
                    <a:pt x="40" y="458"/>
                  </a:cubicBezTo>
                  <a:lnTo>
                    <a:pt x="1490" y="1062"/>
                  </a:lnTo>
                  <a:lnTo>
                    <a:pt x="1511" y="1062"/>
                  </a:lnTo>
                  <a:cubicBezTo>
                    <a:pt x="1530" y="1062"/>
                    <a:pt x="1551" y="1062"/>
                    <a:pt x="1551" y="1043"/>
                  </a:cubicBezTo>
                  <a:lnTo>
                    <a:pt x="2255" y="96"/>
                  </a:lnTo>
                  <a:cubicBezTo>
                    <a:pt x="2275" y="76"/>
                    <a:pt x="2275" y="36"/>
                    <a:pt x="2255" y="15"/>
                  </a:cubicBezTo>
                  <a:cubicBezTo>
                    <a:pt x="2234" y="6"/>
                    <a:pt x="2214" y="1"/>
                    <a:pt x="219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926;p71">
              <a:extLst>
                <a:ext uri="{FF2B5EF4-FFF2-40B4-BE49-F238E27FC236}">
                  <a16:creationId xmlns:a16="http://schemas.microsoft.com/office/drawing/2014/main" id="{B42FA797-FA37-416D-8ABD-F3AB6B040886}"/>
                </a:ext>
              </a:extLst>
            </p:cNvPr>
            <p:cNvSpPr/>
            <p:nvPr/>
          </p:nvSpPr>
          <p:spPr>
            <a:xfrm>
              <a:off x="5861550" y="3811075"/>
              <a:ext cx="286850" cy="447700"/>
            </a:xfrm>
            <a:custGeom>
              <a:avLst/>
              <a:gdLst/>
              <a:ahLst/>
              <a:cxnLst/>
              <a:rect l="l" t="t" r="r" b="b"/>
              <a:pathLst>
                <a:path w="11474" h="17908" extrusionOk="0">
                  <a:moveTo>
                    <a:pt x="11300" y="0"/>
                  </a:moveTo>
                  <a:cubicBezTo>
                    <a:pt x="11231" y="0"/>
                    <a:pt x="11169" y="56"/>
                    <a:pt x="11152" y="125"/>
                  </a:cubicBezTo>
                  <a:cubicBezTo>
                    <a:pt x="10347" y="3507"/>
                    <a:pt x="9199" y="6808"/>
                    <a:pt x="7427" y="9766"/>
                  </a:cubicBezTo>
                  <a:cubicBezTo>
                    <a:pt x="5677" y="12705"/>
                    <a:pt x="3281" y="15302"/>
                    <a:pt x="323" y="16972"/>
                  </a:cubicBezTo>
                  <a:cubicBezTo>
                    <a:pt x="81" y="17114"/>
                    <a:pt x="1" y="17436"/>
                    <a:pt x="141" y="17657"/>
                  </a:cubicBezTo>
                  <a:cubicBezTo>
                    <a:pt x="235" y="17818"/>
                    <a:pt x="410" y="17907"/>
                    <a:pt x="588" y="17907"/>
                  </a:cubicBezTo>
                  <a:cubicBezTo>
                    <a:pt x="676" y="17907"/>
                    <a:pt x="766" y="17885"/>
                    <a:pt x="846" y="17839"/>
                  </a:cubicBezTo>
                  <a:cubicBezTo>
                    <a:pt x="2376" y="16892"/>
                    <a:pt x="3744" y="15724"/>
                    <a:pt x="4931" y="14417"/>
                  </a:cubicBezTo>
                  <a:cubicBezTo>
                    <a:pt x="6139" y="13107"/>
                    <a:pt x="7166" y="11639"/>
                    <a:pt x="8012" y="10109"/>
                  </a:cubicBezTo>
                  <a:cubicBezTo>
                    <a:pt x="9722" y="7009"/>
                    <a:pt x="10769" y="3607"/>
                    <a:pt x="11474" y="206"/>
                  </a:cubicBezTo>
                  <a:cubicBezTo>
                    <a:pt x="11474" y="104"/>
                    <a:pt x="11434" y="24"/>
                    <a:pt x="11332" y="5"/>
                  </a:cubicBezTo>
                  <a:cubicBezTo>
                    <a:pt x="11321" y="2"/>
                    <a:pt x="11311" y="0"/>
                    <a:pt x="1130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927;p71">
              <a:extLst>
                <a:ext uri="{FF2B5EF4-FFF2-40B4-BE49-F238E27FC236}">
                  <a16:creationId xmlns:a16="http://schemas.microsoft.com/office/drawing/2014/main" id="{BCB0BA9E-ACBC-400C-84BB-636FA3FDD1A3}"/>
                </a:ext>
              </a:extLst>
            </p:cNvPr>
            <p:cNvSpPr/>
            <p:nvPr/>
          </p:nvSpPr>
          <p:spPr>
            <a:xfrm>
              <a:off x="6051250" y="3871850"/>
              <a:ext cx="31225" cy="150775"/>
            </a:xfrm>
            <a:custGeom>
              <a:avLst/>
              <a:gdLst/>
              <a:ahLst/>
              <a:cxnLst/>
              <a:rect l="l" t="t" r="r" b="b"/>
              <a:pathLst>
                <a:path w="1249" h="6031" extrusionOk="0">
                  <a:moveTo>
                    <a:pt x="112" y="1"/>
                  </a:moveTo>
                  <a:cubicBezTo>
                    <a:pt x="102" y="1"/>
                    <a:pt x="91" y="3"/>
                    <a:pt x="81" y="8"/>
                  </a:cubicBezTo>
                  <a:cubicBezTo>
                    <a:pt x="21" y="8"/>
                    <a:pt x="0" y="49"/>
                    <a:pt x="21" y="110"/>
                  </a:cubicBezTo>
                  <a:cubicBezTo>
                    <a:pt x="504" y="1981"/>
                    <a:pt x="765" y="3913"/>
                    <a:pt x="826" y="5826"/>
                  </a:cubicBezTo>
                  <a:lnTo>
                    <a:pt x="826" y="5846"/>
                  </a:lnTo>
                  <a:cubicBezTo>
                    <a:pt x="844" y="5939"/>
                    <a:pt x="931" y="6030"/>
                    <a:pt x="1022" y="6030"/>
                  </a:cubicBezTo>
                  <a:cubicBezTo>
                    <a:pt x="1030" y="6030"/>
                    <a:pt x="1038" y="6029"/>
                    <a:pt x="1047" y="6028"/>
                  </a:cubicBezTo>
                  <a:cubicBezTo>
                    <a:pt x="1168" y="6028"/>
                    <a:pt x="1248" y="5926"/>
                    <a:pt x="1248" y="5805"/>
                  </a:cubicBezTo>
                  <a:cubicBezTo>
                    <a:pt x="1087" y="3854"/>
                    <a:pt x="725" y="1921"/>
                    <a:pt x="161" y="49"/>
                  </a:cubicBezTo>
                  <a:cubicBezTo>
                    <a:pt x="161" y="19"/>
                    <a:pt x="140" y="1"/>
                    <a:pt x="11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928;p71">
              <a:extLst>
                <a:ext uri="{FF2B5EF4-FFF2-40B4-BE49-F238E27FC236}">
                  <a16:creationId xmlns:a16="http://schemas.microsoft.com/office/drawing/2014/main" id="{4B99D9D3-D5B7-41CF-88C2-3C2CA3B70D02}"/>
                </a:ext>
              </a:extLst>
            </p:cNvPr>
            <p:cNvSpPr/>
            <p:nvPr/>
          </p:nvSpPr>
          <p:spPr>
            <a:xfrm>
              <a:off x="6080950" y="3508125"/>
              <a:ext cx="171600" cy="398175"/>
            </a:xfrm>
            <a:custGeom>
              <a:avLst/>
              <a:gdLst/>
              <a:ahLst/>
              <a:cxnLst/>
              <a:rect l="l" t="t" r="r" b="b"/>
              <a:pathLst>
                <a:path w="6864" h="15927" extrusionOk="0">
                  <a:moveTo>
                    <a:pt x="5539" y="1"/>
                  </a:moveTo>
                  <a:cubicBezTo>
                    <a:pt x="5426" y="1"/>
                    <a:pt x="5311" y="54"/>
                    <a:pt x="5234" y="166"/>
                  </a:cubicBezTo>
                  <a:cubicBezTo>
                    <a:pt x="4609" y="1071"/>
                    <a:pt x="3382" y="3044"/>
                    <a:pt x="2013" y="6285"/>
                  </a:cubicBezTo>
                  <a:cubicBezTo>
                    <a:pt x="1" y="10974"/>
                    <a:pt x="1691" y="15926"/>
                    <a:pt x="1691" y="15926"/>
                  </a:cubicBezTo>
                  <a:cubicBezTo>
                    <a:pt x="1691" y="15926"/>
                    <a:pt x="4931" y="10714"/>
                    <a:pt x="6039" y="7332"/>
                  </a:cubicBezTo>
                  <a:cubicBezTo>
                    <a:pt x="6864" y="4775"/>
                    <a:pt x="6240" y="1656"/>
                    <a:pt x="5878" y="266"/>
                  </a:cubicBezTo>
                  <a:cubicBezTo>
                    <a:pt x="5832" y="94"/>
                    <a:pt x="5688" y="1"/>
                    <a:pt x="5539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929;p71">
              <a:extLst>
                <a:ext uri="{FF2B5EF4-FFF2-40B4-BE49-F238E27FC236}">
                  <a16:creationId xmlns:a16="http://schemas.microsoft.com/office/drawing/2014/main" id="{D52CD50C-1A33-4D3A-8284-AFEBC71BF481}"/>
                </a:ext>
              </a:extLst>
            </p:cNvPr>
            <p:cNvSpPr/>
            <p:nvPr/>
          </p:nvSpPr>
          <p:spPr>
            <a:xfrm>
              <a:off x="6121200" y="3506725"/>
              <a:ext cx="101675" cy="401575"/>
            </a:xfrm>
            <a:custGeom>
              <a:avLst/>
              <a:gdLst/>
              <a:ahLst/>
              <a:cxnLst/>
              <a:rect l="l" t="t" r="r" b="b"/>
              <a:pathLst>
                <a:path w="4067" h="16063" extrusionOk="0">
                  <a:moveTo>
                    <a:pt x="4006" y="0"/>
                  </a:moveTo>
                  <a:cubicBezTo>
                    <a:pt x="3965" y="0"/>
                    <a:pt x="3925" y="21"/>
                    <a:pt x="3906" y="61"/>
                  </a:cubicBezTo>
                  <a:lnTo>
                    <a:pt x="20" y="15982"/>
                  </a:lnTo>
                  <a:cubicBezTo>
                    <a:pt x="1" y="16022"/>
                    <a:pt x="20" y="16063"/>
                    <a:pt x="60" y="16063"/>
                  </a:cubicBezTo>
                  <a:lnTo>
                    <a:pt x="81" y="16063"/>
                  </a:lnTo>
                  <a:cubicBezTo>
                    <a:pt x="122" y="16063"/>
                    <a:pt x="162" y="16043"/>
                    <a:pt x="162" y="16003"/>
                  </a:cubicBezTo>
                  <a:lnTo>
                    <a:pt x="4067" y="101"/>
                  </a:lnTo>
                  <a:cubicBezTo>
                    <a:pt x="4067" y="61"/>
                    <a:pt x="4046" y="21"/>
                    <a:pt x="400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930;p71">
              <a:extLst>
                <a:ext uri="{FF2B5EF4-FFF2-40B4-BE49-F238E27FC236}">
                  <a16:creationId xmlns:a16="http://schemas.microsoft.com/office/drawing/2014/main" id="{459E3F53-BCCB-43C1-AA48-008A4FEFE094}"/>
                </a:ext>
              </a:extLst>
            </p:cNvPr>
            <p:cNvSpPr/>
            <p:nvPr/>
          </p:nvSpPr>
          <p:spPr>
            <a:xfrm>
              <a:off x="6167500" y="3579600"/>
              <a:ext cx="76000" cy="35825"/>
            </a:xfrm>
            <a:custGeom>
              <a:avLst/>
              <a:gdLst/>
              <a:ahLst/>
              <a:cxnLst/>
              <a:rect l="l" t="t" r="r" b="b"/>
              <a:pathLst>
                <a:path w="3040" h="1433" extrusionOk="0">
                  <a:moveTo>
                    <a:pt x="81" y="1"/>
                  </a:moveTo>
                  <a:cubicBezTo>
                    <a:pt x="65" y="1"/>
                    <a:pt x="49" y="7"/>
                    <a:pt x="41" y="24"/>
                  </a:cubicBezTo>
                  <a:cubicBezTo>
                    <a:pt x="1" y="45"/>
                    <a:pt x="1" y="85"/>
                    <a:pt x="20" y="125"/>
                  </a:cubicBezTo>
                  <a:lnTo>
                    <a:pt x="1067" y="1393"/>
                  </a:lnTo>
                  <a:cubicBezTo>
                    <a:pt x="1088" y="1413"/>
                    <a:pt x="1107" y="1433"/>
                    <a:pt x="1128" y="1433"/>
                  </a:cubicBezTo>
                  <a:cubicBezTo>
                    <a:pt x="1128" y="1433"/>
                    <a:pt x="1147" y="1413"/>
                    <a:pt x="1168" y="1413"/>
                  </a:cubicBezTo>
                  <a:lnTo>
                    <a:pt x="2980" y="346"/>
                  </a:lnTo>
                  <a:cubicBezTo>
                    <a:pt x="3020" y="327"/>
                    <a:pt x="3039" y="265"/>
                    <a:pt x="3020" y="225"/>
                  </a:cubicBezTo>
                  <a:cubicBezTo>
                    <a:pt x="3005" y="211"/>
                    <a:pt x="2971" y="197"/>
                    <a:pt x="2938" y="197"/>
                  </a:cubicBezTo>
                  <a:cubicBezTo>
                    <a:pt x="2925" y="197"/>
                    <a:pt x="2911" y="200"/>
                    <a:pt x="2899" y="206"/>
                  </a:cubicBezTo>
                  <a:lnTo>
                    <a:pt x="1147" y="1252"/>
                  </a:lnTo>
                  <a:lnTo>
                    <a:pt x="141" y="24"/>
                  </a:lnTo>
                  <a:cubicBezTo>
                    <a:pt x="130" y="13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931;p71">
              <a:extLst>
                <a:ext uri="{FF2B5EF4-FFF2-40B4-BE49-F238E27FC236}">
                  <a16:creationId xmlns:a16="http://schemas.microsoft.com/office/drawing/2014/main" id="{B4BAC512-44A3-4492-9BB4-4F2EF1FB07DB}"/>
                </a:ext>
              </a:extLst>
            </p:cNvPr>
            <p:cNvSpPr/>
            <p:nvPr/>
          </p:nvSpPr>
          <p:spPr>
            <a:xfrm>
              <a:off x="6130750" y="3659450"/>
              <a:ext cx="110250" cy="41050"/>
            </a:xfrm>
            <a:custGeom>
              <a:avLst/>
              <a:gdLst/>
              <a:ahLst/>
              <a:cxnLst/>
              <a:rect l="l" t="t" r="r" b="b"/>
              <a:pathLst>
                <a:path w="4410" h="1642" extrusionOk="0">
                  <a:moveTo>
                    <a:pt x="74" y="1"/>
                  </a:moveTo>
                  <a:cubicBezTo>
                    <a:pt x="51" y="1"/>
                    <a:pt x="31" y="11"/>
                    <a:pt x="21" y="31"/>
                  </a:cubicBezTo>
                  <a:cubicBezTo>
                    <a:pt x="1" y="71"/>
                    <a:pt x="1" y="112"/>
                    <a:pt x="21" y="131"/>
                  </a:cubicBezTo>
                  <a:lnTo>
                    <a:pt x="1732" y="1620"/>
                  </a:lnTo>
                  <a:cubicBezTo>
                    <a:pt x="1732" y="1641"/>
                    <a:pt x="1753" y="1641"/>
                    <a:pt x="1772" y="1641"/>
                  </a:cubicBezTo>
                  <a:cubicBezTo>
                    <a:pt x="1793" y="1641"/>
                    <a:pt x="1812" y="1641"/>
                    <a:pt x="1812" y="1620"/>
                  </a:cubicBezTo>
                  <a:lnTo>
                    <a:pt x="4348" y="232"/>
                  </a:lnTo>
                  <a:cubicBezTo>
                    <a:pt x="4389" y="211"/>
                    <a:pt x="4410" y="171"/>
                    <a:pt x="4389" y="131"/>
                  </a:cubicBezTo>
                  <a:cubicBezTo>
                    <a:pt x="4374" y="101"/>
                    <a:pt x="4338" y="83"/>
                    <a:pt x="4303" y="83"/>
                  </a:cubicBezTo>
                  <a:cubicBezTo>
                    <a:pt x="4291" y="83"/>
                    <a:pt x="4279" y="85"/>
                    <a:pt x="4268" y="91"/>
                  </a:cubicBezTo>
                  <a:lnTo>
                    <a:pt x="1793" y="1459"/>
                  </a:lnTo>
                  <a:lnTo>
                    <a:pt x="142" y="31"/>
                  </a:lnTo>
                  <a:cubicBezTo>
                    <a:pt x="122" y="11"/>
                    <a:pt x="97" y="1"/>
                    <a:pt x="7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932;p71">
              <a:extLst>
                <a:ext uri="{FF2B5EF4-FFF2-40B4-BE49-F238E27FC236}">
                  <a16:creationId xmlns:a16="http://schemas.microsoft.com/office/drawing/2014/main" id="{2EED9C9B-D37D-47E8-9F41-1D43C30685A6}"/>
                </a:ext>
              </a:extLst>
            </p:cNvPr>
            <p:cNvSpPr/>
            <p:nvPr/>
          </p:nvSpPr>
          <p:spPr>
            <a:xfrm>
              <a:off x="6109125" y="3729375"/>
              <a:ext cx="103175" cy="47075"/>
            </a:xfrm>
            <a:custGeom>
              <a:avLst/>
              <a:gdLst/>
              <a:ahLst/>
              <a:cxnLst/>
              <a:rect l="l" t="t" r="r" b="b"/>
              <a:pathLst>
                <a:path w="4127" h="1883" extrusionOk="0">
                  <a:moveTo>
                    <a:pt x="91" y="1"/>
                  </a:moveTo>
                  <a:cubicBezTo>
                    <a:pt x="71" y="1"/>
                    <a:pt x="51" y="11"/>
                    <a:pt x="41" y="31"/>
                  </a:cubicBezTo>
                  <a:cubicBezTo>
                    <a:pt x="1" y="52"/>
                    <a:pt x="1" y="112"/>
                    <a:pt x="41" y="133"/>
                  </a:cubicBezTo>
                  <a:lnTo>
                    <a:pt x="1772" y="1864"/>
                  </a:lnTo>
                  <a:cubicBezTo>
                    <a:pt x="1772" y="1864"/>
                    <a:pt x="1791" y="1883"/>
                    <a:pt x="1812" y="1883"/>
                  </a:cubicBezTo>
                  <a:cubicBezTo>
                    <a:pt x="1832" y="1883"/>
                    <a:pt x="1832" y="1883"/>
                    <a:pt x="1853" y="1864"/>
                  </a:cubicBezTo>
                  <a:lnTo>
                    <a:pt x="4086" y="675"/>
                  </a:lnTo>
                  <a:cubicBezTo>
                    <a:pt x="4126" y="656"/>
                    <a:pt x="4126" y="616"/>
                    <a:pt x="4107" y="575"/>
                  </a:cubicBezTo>
                  <a:cubicBezTo>
                    <a:pt x="4095" y="552"/>
                    <a:pt x="4076" y="542"/>
                    <a:pt x="4054" y="542"/>
                  </a:cubicBezTo>
                  <a:cubicBezTo>
                    <a:pt x="4039" y="542"/>
                    <a:pt x="4022" y="547"/>
                    <a:pt x="4006" y="554"/>
                  </a:cubicBezTo>
                  <a:lnTo>
                    <a:pt x="1832" y="1703"/>
                  </a:lnTo>
                  <a:lnTo>
                    <a:pt x="141" y="31"/>
                  </a:lnTo>
                  <a:cubicBezTo>
                    <a:pt x="131" y="11"/>
                    <a:pt x="111" y="1"/>
                    <a:pt x="9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933;p71">
              <a:extLst>
                <a:ext uri="{FF2B5EF4-FFF2-40B4-BE49-F238E27FC236}">
                  <a16:creationId xmlns:a16="http://schemas.microsoft.com/office/drawing/2014/main" id="{6489F209-5611-4636-A4C9-14013A0DFF64}"/>
                </a:ext>
              </a:extLst>
            </p:cNvPr>
            <p:cNvSpPr/>
            <p:nvPr/>
          </p:nvSpPr>
          <p:spPr>
            <a:xfrm>
              <a:off x="6104100" y="3797700"/>
              <a:ext cx="71975" cy="40675"/>
            </a:xfrm>
            <a:custGeom>
              <a:avLst/>
              <a:gdLst/>
              <a:ahLst/>
              <a:cxnLst/>
              <a:rect l="l" t="t" r="r" b="b"/>
              <a:pathLst>
                <a:path w="2879" h="1627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1" y="36"/>
                    <a:pt x="1" y="97"/>
                    <a:pt x="41" y="116"/>
                  </a:cubicBezTo>
                  <a:lnTo>
                    <a:pt x="1410" y="1606"/>
                  </a:lnTo>
                  <a:cubicBezTo>
                    <a:pt x="1429" y="1627"/>
                    <a:pt x="1450" y="1627"/>
                    <a:pt x="1469" y="1627"/>
                  </a:cubicBezTo>
                  <a:lnTo>
                    <a:pt x="1509" y="1627"/>
                  </a:lnTo>
                  <a:lnTo>
                    <a:pt x="2838" y="862"/>
                  </a:lnTo>
                  <a:cubicBezTo>
                    <a:pt x="2878" y="841"/>
                    <a:pt x="2878" y="781"/>
                    <a:pt x="2859" y="760"/>
                  </a:cubicBezTo>
                  <a:cubicBezTo>
                    <a:pt x="2843" y="731"/>
                    <a:pt x="2818" y="712"/>
                    <a:pt x="2789" y="712"/>
                  </a:cubicBezTo>
                  <a:cubicBezTo>
                    <a:pt x="2779" y="712"/>
                    <a:pt x="2768" y="715"/>
                    <a:pt x="2757" y="720"/>
                  </a:cubicBezTo>
                  <a:lnTo>
                    <a:pt x="1490" y="1466"/>
                  </a:lnTo>
                  <a:lnTo>
                    <a:pt x="141" y="16"/>
                  </a:lnTo>
                  <a:cubicBezTo>
                    <a:pt x="131" y="6"/>
                    <a:pt x="116" y="1"/>
                    <a:pt x="9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934;p71">
              <a:extLst>
                <a:ext uri="{FF2B5EF4-FFF2-40B4-BE49-F238E27FC236}">
                  <a16:creationId xmlns:a16="http://schemas.microsoft.com/office/drawing/2014/main" id="{9403C395-3139-4A84-A5C9-BC106BC9F923}"/>
                </a:ext>
              </a:extLst>
            </p:cNvPr>
            <p:cNvSpPr/>
            <p:nvPr/>
          </p:nvSpPr>
          <p:spPr>
            <a:xfrm>
              <a:off x="5942700" y="3626600"/>
              <a:ext cx="128225" cy="302850"/>
            </a:xfrm>
            <a:custGeom>
              <a:avLst/>
              <a:gdLst/>
              <a:ahLst/>
              <a:cxnLst/>
              <a:rect l="l" t="t" r="r" b="b"/>
              <a:pathLst>
                <a:path w="5129" h="12114" extrusionOk="0">
                  <a:moveTo>
                    <a:pt x="302" y="0"/>
                  </a:moveTo>
                  <a:cubicBezTo>
                    <a:pt x="144" y="0"/>
                    <a:pt x="0" y="123"/>
                    <a:pt x="15" y="298"/>
                  </a:cubicBezTo>
                  <a:cubicBezTo>
                    <a:pt x="35" y="1163"/>
                    <a:pt x="176" y="3015"/>
                    <a:pt x="800" y="5752"/>
                  </a:cubicBezTo>
                  <a:cubicBezTo>
                    <a:pt x="1726" y="9719"/>
                    <a:pt x="5128" y="12113"/>
                    <a:pt x="5128" y="12113"/>
                  </a:cubicBezTo>
                  <a:cubicBezTo>
                    <a:pt x="5128" y="12113"/>
                    <a:pt x="4766" y="7223"/>
                    <a:pt x="3880" y="4525"/>
                  </a:cubicBezTo>
                  <a:cubicBezTo>
                    <a:pt x="3215" y="2492"/>
                    <a:pt x="1344" y="781"/>
                    <a:pt x="478" y="57"/>
                  </a:cubicBezTo>
                  <a:cubicBezTo>
                    <a:pt x="422" y="18"/>
                    <a:pt x="361" y="0"/>
                    <a:pt x="302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935;p71">
              <a:extLst>
                <a:ext uri="{FF2B5EF4-FFF2-40B4-BE49-F238E27FC236}">
                  <a16:creationId xmlns:a16="http://schemas.microsoft.com/office/drawing/2014/main" id="{DFE9B71A-988E-4E67-B6BB-611609254C92}"/>
                </a:ext>
              </a:extLst>
            </p:cNvPr>
            <p:cNvSpPr/>
            <p:nvPr/>
          </p:nvSpPr>
          <p:spPr>
            <a:xfrm>
              <a:off x="5945075" y="3626000"/>
              <a:ext cx="127850" cy="304975"/>
            </a:xfrm>
            <a:custGeom>
              <a:avLst/>
              <a:gdLst/>
              <a:ahLst/>
              <a:cxnLst/>
              <a:rect l="l" t="t" r="r" b="b"/>
              <a:pathLst>
                <a:path w="5114" h="12199" extrusionOk="0">
                  <a:moveTo>
                    <a:pt x="60" y="0"/>
                  </a:moveTo>
                  <a:cubicBezTo>
                    <a:pt x="20" y="20"/>
                    <a:pt x="1" y="60"/>
                    <a:pt x="20" y="81"/>
                  </a:cubicBezTo>
                  <a:lnTo>
                    <a:pt x="4972" y="12158"/>
                  </a:lnTo>
                  <a:cubicBezTo>
                    <a:pt x="4993" y="12177"/>
                    <a:pt x="5012" y="12198"/>
                    <a:pt x="5033" y="12198"/>
                  </a:cubicBezTo>
                  <a:cubicBezTo>
                    <a:pt x="5052" y="12198"/>
                    <a:pt x="5052" y="12198"/>
                    <a:pt x="5052" y="12177"/>
                  </a:cubicBezTo>
                  <a:cubicBezTo>
                    <a:pt x="5093" y="12177"/>
                    <a:pt x="5114" y="12137"/>
                    <a:pt x="5093" y="12097"/>
                  </a:cubicBezTo>
                  <a:lnTo>
                    <a:pt x="141" y="41"/>
                  </a:lnTo>
                  <a:cubicBezTo>
                    <a:pt x="122" y="0"/>
                    <a:pt x="81" y="0"/>
                    <a:pt x="6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936;p71">
              <a:extLst>
                <a:ext uri="{FF2B5EF4-FFF2-40B4-BE49-F238E27FC236}">
                  <a16:creationId xmlns:a16="http://schemas.microsoft.com/office/drawing/2014/main" id="{60883181-935E-4D35-A30C-26CC10642BBF}"/>
                </a:ext>
              </a:extLst>
            </p:cNvPr>
            <p:cNvSpPr/>
            <p:nvPr/>
          </p:nvSpPr>
          <p:spPr>
            <a:xfrm>
              <a:off x="5946575" y="3666525"/>
              <a:ext cx="51875" cy="41500"/>
            </a:xfrm>
            <a:custGeom>
              <a:avLst/>
              <a:gdLst/>
              <a:ahLst/>
              <a:cxnLst/>
              <a:rect l="l" t="t" r="r" b="b"/>
              <a:pathLst>
                <a:path w="2075" h="1660" extrusionOk="0">
                  <a:moveTo>
                    <a:pt x="2000" y="1"/>
                  </a:moveTo>
                  <a:cubicBezTo>
                    <a:pt x="1974" y="1"/>
                    <a:pt x="1954" y="15"/>
                    <a:pt x="1954" y="30"/>
                  </a:cubicBezTo>
                  <a:lnTo>
                    <a:pt x="1289" y="1539"/>
                  </a:lnTo>
                  <a:lnTo>
                    <a:pt x="81" y="1217"/>
                  </a:lnTo>
                  <a:cubicBezTo>
                    <a:pt x="41" y="1217"/>
                    <a:pt x="21" y="1238"/>
                    <a:pt x="0" y="1257"/>
                  </a:cubicBezTo>
                  <a:cubicBezTo>
                    <a:pt x="0" y="1297"/>
                    <a:pt x="21" y="1337"/>
                    <a:pt x="41" y="1337"/>
                  </a:cubicBezTo>
                  <a:lnTo>
                    <a:pt x="1310" y="1659"/>
                  </a:lnTo>
                  <a:lnTo>
                    <a:pt x="1329" y="1659"/>
                  </a:lnTo>
                  <a:cubicBezTo>
                    <a:pt x="1350" y="1659"/>
                    <a:pt x="1369" y="1659"/>
                    <a:pt x="1390" y="1619"/>
                  </a:cubicBezTo>
                  <a:lnTo>
                    <a:pt x="2054" y="89"/>
                  </a:lnTo>
                  <a:cubicBezTo>
                    <a:pt x="2075" y="49"/>
                    <a:pt x="2054" y="9"/>
                    <a:pt x="2034" y="9"/>
                  </a:cubicBezTo>
                  <a:cubicBezTo>
                    <a:pt x="2023" y="3"/>
                    <a:pt x="2011" y="1"/>
                    <a:pt x="200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937;p71">
              <a:extLst>
                <a:ext uri="{FF2B5EF4-FFF2-40B4-BE49-F238E27FC236}">
                  <a16:creationId xmlns:a16="http://schemas.microsoft.com/office/drawing/2014/main" id="{AAD7D260-DF54-406D-B5AA-A24A1CB7ECE6}"/>
                </a:ext>
              </a:extLst>
            </p:cNvPr>
            <p:cNvSpPr/>
            <p:nvPr/>
          </p:nvSpPr>
          <p:spPr>
            <a:xfrm>
              <a:off x="5960675" y="3717350"/>
              <a:ext cx="72000" cy="55075"/>
            </a:xfrm>
            <a:custGeom>
              <a:avLst/>
              <a:gdLst/>
              <a:ahLst/>
              <a:cxnLst/>
              <a:rect l="l" t="t" r="r" b="b"/>
              <a:pathLst>
                <a:path w="2880" h="2203" extrusionOk="0">
                  <a:moveTo>
                    <a:pt x="2816" y="1"/>
                  </a:moveTo>
                  <a:cubicBezTo>
                    <a:pt x="2796" y="1"/>
                    <a:pt x="2772" y="15"/>
                    <a:pt x="2759" y="29"/>
                  </a:cubicBezTo>
                  <a:lnTo>
                    <a:pt x="1812" y="2082"/>
                  </a:lnTo>
                  <a:lnTo>
                    <a:pt x="61" y="1921"/>
                  </a:lnTo>
                  <a:cubicBezTo>
                    <a:pt x="21" y="1921"/>
                    <a:pt x="0" y="1961"/>
                    <a:pt x="0" y="1982"/>
                  </a:cubicBezTo>
                  <a:cubicBezTo>
                    <a:pt x="0" y="2023"/>
                    <a:pt x="21" y="2042"/>
                    <a:pt x="40" y="2063"/>
                  </a:cubicBezTo>
                  <a:lnTo>
                    <a:pt x="1833" y="2203"/>
                  </a:lnTo>
                  <a:cubicBezTo>
                    <a:pt x="1873" y="2203"/>
                    <a:pt x="1892" y="2203"/>
                    <a:pt x="1892" y="2184"/>
                  </a:cubicBezTo>
                  <a:lnTo>
                    <a:pt x="2879" y="90"/>
                  </a:lnTo>
                  <a:cubicBezTo>
                    <a:pt x="2879" y="50"/>
                    <a:pt x="2879" y="10"/>
                    <a:pt x="2839" y="10"/>
                  </a:cubicBezTo>
                  <a:cubicBezTo>
                    <a:pt x="2833" y="4"/>
                    <a:pt x="2825" y="1"/>
                    <a:pt x="281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938;p71">
              <a:extLst>
                <a:ext uri="{FF2B5EF4-FFF2-40B4-BE49-F238E27FC236}">
                  <a16:creationId xmlns:a16="http://schemas.microsoft.com/office/drawing/2014/main" id="{68E6DE24-F1EA-4C6F-AE0B-88D2C7C2CF94}"/>
                </a:ext>
              </a:extLst>
            </p:cNvPr>
            <p:cNvSpPr/>
            <p:nvPr/>
          </p:nvSpPr>
          <p:spPr>
            <a:xfrm>
              <a:off x="5979300" y="3782775"/>
              <a:ext cx="73500" cy="48550"/>
            </a:xfrm>
            <a:custGeom>
              <a:avLst/>
              <a:gdLst/>
              <a:ahLst/>
              <a:cxnLst/>
              <a:rect l="l" t="t" r="r" b="b"/>
              <a:pathLst>
                <a:path w="2940" h="1942" extrusionOk="0">
                  <a:moveTo>
                    <a:pt x="2865" y="1"/>
                  </a:moveTo>
                  <a:cubicBezTo>
                    <a:pt x="2839" y="1"/>
                    <a:pt x="2819" y="15"/>
                    <a:pt x="2819" y="29"/>
                  </a:cubicBezTo>
                  <a:lnTo>
                    <a:pt x="1952" y="1800"/>
                  </a:lnTo>
                  <a:lnTo>
                    <a:pt x="81" y="1518"/>
                  </a:lnTo>
                  <a:cubicBezTo>
                    <a:pt x="41" y="1518"/>
                    <a:pt x="20" y="1539"/>
                    <a:pt x="1" y="1579"/>
                  </a:cubicBezTo>
                  <a:cubicBezTo>
                    <a:pt x="1" y="1599"/>
                    <a:pt x="20" y="1639"/>
                    <a:pt x="60" y="1639"/>
                  </a:cubicBezTo>
                  <a:lnTo>
                    <a:pt x="1973" y="1942"/>
                  </a:lnTo>
                  <a:lnTo>
                    <a:pt x="1993" y="1942"/>
                  </a:lnTo>
                  <a:cubicBezTo>
                    <a:pt x="2014" y="1942"/>
                    <a:pt x="2033" y="1921"/>
                    <a:pt x="2054" y="1902"/>
                  </a:cubicBezTo>
                  <a:lnTo>
                    <a:pt x="2918" y="90"/>
                  </a:lnTo>
                  <a:cubicBezTo>
                    <a:pt x="2939" y="69"/>
                    <a:pt x="2918" y="29"/>
                    <a:pt x="2899" y="9"/>
                  </a:cubicBezTo>
                  <a:cubicBezTo>
                    <a:pt x="2887" y="3"/>
                    <a:pt x="2875" y="1"/>
                    <a:pt x="286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939;p71">
              <a:extLst>
                <a:ext uri="{FF2B5EF4-FFF2-40B4-BE49-F238E27FC236}">
                  <a16:creationId xmlns:a16="http://schemas.microsoft.com/office/drawing/2014/main" id="{09E9B2C5-F23A-4B4C-A784-800138B71BE5}"/>
                </a:ext>
              </a:extLst>
            </p:cNvPr>
            <p:cNvSpPr/>
            <p:nvPr/>
          </p:nvSpPr>
          <p:spPr>
            <a:xfrm>
              <a:off x="6007975" y="3846675"/>
              <a:ext cx="55375" cy="30950"/>
            </a:xfrm>
            <a:custGeom>
              <a:avLst/>
              <a:gdLst/>
              <a:ahLst/>
              <a:cxnLst/>
              <a:rect l="l" t="t" r="r" b="b"/>
              <a:pathLst>
                <a:path w="2215" h="1238" extrusionOk="0">
                  <a:moveTo>
                    <a:pt x="2153" y="1"/>
                  </a:moveTo>
                  <a:cubicBezTo>
                    <a:pt x="2133" y="1"/>
                    <a:pt x="2108" y="15"/>
                    <a:pt x="2094" y="30"/>
                  </a:cubicBezTo>
                  <a:lnTo>
                    <a:pt x="1631" y="1096"/>
                  </a:lnTo>
                  <a:lnTo>
                    <a:pt x="81" y="814"/>
                  </a:lnTo>
                  <a:cubicBezTo>
                    <a:pt x="76" y="809"/>
                    <a:pt x="69" y="807"/>
                    <a:pt x="62" y="807"/>
                  </a:cubicBezTo>
                  <a:cubicBezTo>
                    <a:pt x="43" y="807"/>
                    <a:pt x="21" y="825"/>
                    <a:pt x="21" y="854"/>
                  </a:cubicBezTo>
                  <a:cubicBezTo>
                    <a:pt x="0" y="895"/>
                    <a:pt x="21" y="916"/>
                    <a:pt x="61" y="935"/>
                  </a:cubicBezTo>
                  <a:lnTo>
                    <a:pt x="1651" y="1238"/>
                  </a:lnTo>
                  <a:cubicBezTo>
                    <a:pt x="1691" y="1238"/>
                    <a:pt x="1712" y="1217"/>
                    <a:pt x="1712" y="1197"/>
                  </a:cubicBezTo>
                  <a:lnTo>
                    <a:pt x="2214" y="89"/>
                  </a:lnTo>
                  <a:cubicBezTo>
                    <a:pt x="2214" y="49"/>
                    <a:pt x="2214" y="9"/>
                    <a:pt x="2174" y="9"/>
                  </a:cubicBezTo>
                  <a:cubicBezTo>
                    <a:pt x="2168" y="3"/>
                    <a:pt x="2161" y="1"/>
                    <a:pt x="21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940;p71">
              <a:extLst>
                <a:ext uri="{FF2B5EF4-FFF2-40B4-BE49-F238E27FC236}">
                  <a16:creationId xmlns:a16="http://schemas.microsoft.com/office/drawing/2014/main" id="{EF6DB872-733B-4566-97E4-E4B734BD85B4}"/>
                </a:ext>
              </a:extLst>
            </p:cNvPr>
            <p:cNvSpPr/>
            <p:nvPr/>
          </p:nvSpPr>
          <p:spPr>
            <a:xfrm>
              <a:off x="5782525" y="4248550"/>
              <a:ext cx="380975" cy="124725"/>
            </a:xfrm>
            <a:custGeom>
              <a:avLst/>
              <a:gdLst/>
              <a:ahLst/>
              <a:cxnLst/>
              <a:rect l="l" t="t" r="r" b="b"/>
              <a:pathLst>
                <a:path w="15239" h="4989" extrusionOk="0">
                  <a:moveTo>
                    <a:pt x="2107" y="1"/>
                  </a:moveTo>
                  <a:cubicBezTo>
                    <a:pt x="1618" y="1"/>
                    <a:pt x="1130" y="25"/>
                    <a:pt x="645" y="77"/>
                  </a:cubicBezTo>
                  <a:lnTo>
                    <a:pt x="645" y="98"/>
                  </a:lnTo>
                  <a:lnTo>
                    <a:pt x="604" y="98"/>
                  </a:lnTo>
                  <a:cubicBezTo>
                    <a:pt x="242" y="158"/>
                    <a:pt x="1" y="501"/>
                    <a:pt x="62" y="842"/>
                  </a:cubicBezTo>
                  <a:cubicBezTo>
                    <a:pt x="132" y="1157"/>
                    <a:pt x="385" y="1381"/>
                    <a:pt x="688" y="1381"/>
                  </a:cubicBezTo>
                  <a:cubicBezTo>
                    <a:pt x="733" y="1381"/>
                    <a:pt x="779" y="1376"/>
                    <a:pt x="827" y="1365"/>
                  </a:cubicBezTo>
                  <a:cubicBezTo>
                    <a:pt x="1571" y="1233"/>
                    <a:pt x="2329" y="1172"/>
                    <a:pt x="3093" y="1172"/>
                  </a:cubicBezTo>
                  <a:cubicBezTo>
                    <a:pt x="4765" y="1172"/>
                    <a:pt x="6462" y="1466"/>
                    <a:pt x="8092" y="1950"/>
                  </a:cubicBezTo>
                  <a:cubicBezTo>
                    <a:pt x="10467" y="2653"/>
                    <a:pt x="12743" y="3761"/>
                    <a:pt x="14976" y="4969"/>
                  </a:cubicBezTo>
                  <a:cubicBezTo>
                    <a:pt x="14996" y="4982"/>
                    <a:pt x="15021" y="4989"/>
                    <a:pt x="15046" y="4989"/>
                  </a:cubicBezTo>
                  <a:cubicBezTo>
                    <a:pt x="15097" y="4989"/>
                    <a:pt x="15151" y="4962"/>
                    <a:pt x="15178" y="4908"/>
                  </a:cubicBezTo>
                  <a:cubicBezTo>
                    <a:pt x="15239" y="4827"/>
                    <a:pt x="15218" y="4728"/>
                    <a:pt x="15137" y="4687"/>
                  </a:cubicBezTo>
                  <a:cubicBezTo>
                    <a:pt x="12984" y="3338"/>
                    <a:pt x="10770" y="2050"/>
                    <a:pt x="8334" y="1164"/>
                  </a:cubicBezTo>
                  <a:cubicBezTo>
                    <a:pt x="7126" y="721"/>
                    <a:pt x="5878" y="380"/>
                    <a:pt x="4590" y="198"/>
                  </a:cubicBezTo>
                  <a:cubicBezTo>
                    <a:pt x="3767" y="71"/>
                    <a:pt x="2936" y="1"/>
                    <a:pt x="210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41;p71">
              <a:extLst>
                <a:ext uri="{FF2B5EF4-FFF2-40B4-BE49-F238E27FC236}">
                  <a16:creationId xmlns:a16="http://schemas.microsoft.com/office/drawing/2014/main" id="{14160B69-A544-419C-AC48-CBECCBA99889}"/>
                </a:ext>
              </a:extLst>
            </p:cNvPr>
            <p:cNvSpPr/>
            <p:nvPr/>
          </p:nvSpPr>
          <p:spPr>
            <a:xfrm>
              <a:off x="6104100" y="4337325"/>
              <a:ext cx="378450" cy="175125"/>
            </a:xfrm>
            <a:custGeom>
              <a:avLst/>
              <a:gdLst/>
              <a:ahLst/>
              <a:cxnLst/>
              <a:rect l="l" t="t" r="r" b="b"/>
              <a:pathLst>
                <a:path w="15138" h="7005" extrusionOk="0">
                  <a:moveTo>
                    <a:pt x="1790" y="0"/>
                  </a:moveTo>
                  <a:cubicBezTo>
                    <a:pt x="697" y="0"/>
                    <a:pt x="1" y="109"/>
                    <a:pt x="1" y="109"/>
                  </a:cubicBezTo>
                  <a:cubicBezTo>
                    <a:pt x="1" y="109"/>
                    <a:pt x="4569" y="4196"/>
                    <a:pt x="7709" y="5866"/>
                  </a:cubicBezTo>
                  <a:cubicBezTo>
                    <a:pt x="9464" y="6803"/>
                    <a:pt x="11659" y="7004"/>
                    <a:pt x="13262" y="7004"/>
                  </a:cubicBezTo>
                  <a:cubicBezTo>
                    <a:pt x="13829" y="7004"/>
                    <a:pt x="14321" y="6979"/>
                    <a:pt x="14694" y="6953"/>
                  </a:cubicBezTo>
                  <a:cubicBezTo>
                    <a:pt x="14996" y="6933"/>
                    <a:pt x="15137" y="6550"/>
                    <a:pt x="14915" y="6329"/>
                  </a:cubicBezTo>
                  <a:cubicBezTo>
                    <a:pt x="14131" y="5565"/>
                    <a:pt x="12400" y="4014"/>
                    <a:pt x="9440" y="2082"/>
                  </a:cubicBezTo>
                  <a:cubicBezTo>
                    <a:pt x="6739" y="323"/>
                    <a:pt x="3675" y="0"/>
                    <a:pt x="179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42;p71">
              <a:extLst>
                <a:ext uri="{FF2B5EF4-FFF2-40B4-BE49-F238E27FC236}">
                  <a16:creationId xmlns:a16="http://schemas.microsoft.com/office/drawing/2014/main" id="{2EBE3512-17CD-42FC-997A-7598B846F70B}"/>
                </a:ext>
              </a:extLst>
            </p:cNvPr>
            <p:cNvSpPr/>
            <p:nvPr/>
          </p:nvSpPr>
          <p:spPr>
            <a:xfrm>
              <a:off x="6101575" y="4337825"/>
              <a:ext cx="379450" cy="169300"/>
            </a:xfrm>
            <a:custGeom>
              <a:avLst/>
              <a:gdLst/>
              <a:ahLst/>
              <a:cxnLst/>
              <a:rect l="l" t="t" r="r" b="b"/>
              <a:pathLst>
                <a:path w="15178" h="6772" extrusionOk="0">
                  <a:moveTo>
                    <a:pt x="89" y="1"/>
                  </a:moveTo>
                  <a:cubicBezTo>
                    <a:pt x="61" y="1"/>
                    <a:pt x="35" y="19"/>
                    <a:pt x="21" y="49"/>
                  </a:cubicBezTo>
                  <a:cubicBezTo>
                    <a:pt x="0" y="89"/>
                    <a:pt x="21" y="129"/>
                    <a:pt x="61" y="150"/>
                  </a:cubicBezTo>
                  <a:lnTo>
                    <a:pt x="15056" y="6772"/>
                  </a:lnTo>
                  <a:lnTo>
                    <a:pt x="15077" y="6772"/>
                  </a:lnTo>
                  <a:cubicBezTo>
                    <a:pt x="15117" y="6772"/>
                    <a:pt x="15137" y="6752"/>
                    <a:pt x="15158" y="6731"/>
                  </a:cubicBezTo>
                  <a:cubicBezTo>
                    <a:pt x="15177" y="6691"/>
                    <a:pt x="15158" y="6651"/>
                    <a:pt x="15117" y="6631"/>
                  </a:cubicBezTo>
                  <a:lnTo>
                    <a:pt x="121" y="8"/>
                  </a:lnTo>
                  <a:cubicBezTo>
                    <a:pt x="110" y="3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43;p71">
              <a:extLst>
                <a:ext uri="{FF2B5EF4-FFF2-40B4-BE49-F238E27FC236}">
                  <a16:creationId xmlns:a16="http://schemas.microsoft.com/office/drawing/2014/main" id="{EDC367BD-36D3-4F62-82F0-EB17134EE122}"/>
                </a:ext>
              </a:extLst>
            </p:cNvPr>
            <p:cNvSpPr/>
            <p:nvPr/>
          </p:nvSpPr>
          <p:spPr>
            <a:xfrm>
              <a:off x="6377850" y="4440000"/>
              <a:ext cx="40275" cy="73700"/>
            </a:xfrm>
            <a:custGeom>
              <a:avLst/>
              <a:gdLst/>
              <a:ahLst/>
              <a:cxnLst/>
              <a:rect l="l" t="t" r="r" b="b"/>
              <a:pathLst>
                <a:path w="1611" h="2948" extrusionOk="0">
                  <a:moveTo>
                    <a:pt x="1513" y="0"/>
                  </a:moveTo>
                  <a:cubicBezTo>
                    <a:pt x="1503" y="0"/>
                    <a:pt x="1495" y="3"/>
                    <a:pt x="1490" y="8"/>
                  </a:cubicBezTo>
                  <a:lnTo>
                    <a:pt x="60" y="813"/>
                  </a:lnTo>
                  <a:cubicBezTo>
                    <a:pt x="20" y="833"/>
                    <a:pt x="0" y="873"/>
                    <a:pt x="20" y="913"/>
                  </a:cubicBezTo>
                  <a:lnTo>
                    <a:pt x="765" y="2886"/>
                  </a:lnTo>
                  <a:cubicBezTo>
                    <a:pt x="765" y="2926"/>
                    <a:pt x="806" y="2947"/>
                    <a:pt x="825" y="2947"/>
                  </a:cubicBezTo>
                  <a:lnTo>
                    <a:pt x="865" y="2947"/>
                  </a:lnTo>
                  <a:cubicBezTo>
                    <a:pt x="905" y="2926"/>
                    <a:pt x="926" y="2886"/>
                    <a:pt x="905" y="2846"/>
                  </a:cubicBezTo>
                  <a:lnTo>
                    <a:pt x="181" y="913"/>
                  </a:lnTo>
                  <a:lnTo>
                    <a:pt x="1550" y="148"/>
                  </a:lnTo>
                  <a:cubicBezTo>
                    <a:pt x="1590" y="129"/>
                    <a:pt x="1611" y="89"/>
                    <a:pt x="1590" y="49"/>
                  </a:cubicBezTo>
                  <a:cubicBezTo>
                    <a:pt x="1576" y="19"/>
                    <a:pt x="1539" y="0"/>
                    <a:pt x="15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44;p71">
              <a:extLst>
                <a:ext uri="{FF2B5EF4-FFF2-40B4-BE49-F238E27FC236}">
                  <a16:creationId xmlns:a16="http://schemas.microsoft.com/office/drawing/2014/main" id="{5275ED28-AE63-4D9E-8054-B7A94BE9968B}"/>
                </a:ext>
              </a:extLst>
            </p:cNvPr>
            <p:cNvSpPr/>
            <p:nvPr/>
          </p:nvSpPr>
          <p:spPr>
            <a:xfrm>
              <a:off x="6297825" y="4390050"/>
              <a:ext cx="47850" cy="107525"/>
            </a:xfrm>
            <a:custGeom>
              <a:avLst/>
              <a:gdLst/>
              <a:ahLst/>
              <a:cxnLst/>
              <a:rect l="l" t="t" r="r" b="b"/>
              <a:pathLst>
                <a:path w="1914" h="4301" extrusionOk="0">
                  <a:moveTo>
                    <a:pt x="1827" y="0"/>
                  </a:moveTo>
                  <a:cubicBezTo>
                    <a:pt x="1808" y="0"/>
                    <a:pt x="1788" y="5"/>
                    <a:pt x="1772" y="13"/>
                  </a:cubicBezTo>
                  <a:lnTo>
                    <a:pt x="21" y="1422"/>
                  </a:lnTo>
                  <a:cubicBezTo>
                    <a:pt x="0" y="1443"/>
                    <a:pt x="0" y="1483"/>
                    <a:pt x="0" y="1502"/>
                  </a:cubicBezTo>
                  <a:lnTo>
                    <a:pt x="947" y="4240"/>
                  </a:lnTo>
                  <a:cubicBezTo>
                    <a:pt x="947" y="4280"/>
                    <a:pt x="987" y="4301"/>
                    <a:pt x="1007" y="4301"/>
                  </a:cubicBezTo>
                  <a:lnTo>
                    <a:pt x="1028" y="4301"/>
                  </a:lnTo>
                  <a:cubicBezTo>
                    <a:pt x="1068" y="4280"/>
                    <a:pt x="1108" y="4240"/>
                    <a:pt x="1087" y="4199"/>
                  </a:cubicBezTo>
                  <a:lnTo>
                    <a:pt x="161" y="1502"/>
                  </a:lnTo>
                  <a:lnTo>
                    <a:pt x="1873" y="134"/>
                  </a:lnTo>
                  <a:cubicBezTo>
                    <a:pt x="1913" y="114"/>
                    <a:pt x="1913" y="53"/>
                    <a:pt x="1892" y="34"/>
                  </a:cubicBezTo>
                  <a:cubicBezTo>
                    <a:pt x="1881" y="10"/>
                    <a:pt x="1855" y="0"/>
                    <a:pt x="18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5;p71">
              <a:extLst>
                <a:ext uri="{FF2B5EF4-FFF2-40B4-BE49-F238E27FC236}">
                  <a16:creationId xmlns:a16="http://schemas.microsoft.com/office/drawing/2014/main" id="{CB3C7E51-395E-4E10-9347-4AE1808B24B5}"/>
                </a:ext>
              </a:extLst>
            </p:cNvPr>
            <p:cNvSpPr/>
            <p:nvPr/>
          </p:nvSpPr>
          <p:spPr>
            <a:xfrm>
              <a:off x="6226350" y="4356450"/>
              <a:ext cx="54375" cy="98875"/>
            </a:xfrm>
            <a:custGeom>
              <a:avLst/>
              <a:gdLst/>
              <a:ahLst/>
              <a:cxnLst/>
              <a:rect l="l" t="t" r="r" b="b"/>
              <a:pathLst>
                <a:path w="2175" h="3955" extrusionOk="0">
                  <a:moveTo>
                    <a:pt x="2070" y="0"/>
                  </a:moveTo>
                  <a:cubicBezTo>
                    <a:pt x="2059" y="0"/>
                    <a:pt x="2047" y="3"/>
                    <a:pt x="2035" y="9"/>
                  </a:cubicBezTo>
                  <a:lnTo>
                    <a:pt x="41" y="1418"/>
                  </a:lnTo>
                  <a:cubicBezTo>
                    <a:pt x="22" y="1437"/>
                    <a:pt x="1" y="1478"/>
                    <a:pt x="22" y="1498"/>
                  </a:cubicBezTo>
                  <a:lnTo>
                    <a:pt x="787" y="3914"/>
                  </a:lnTo>
                  <a:cubicBezTo>
                    <a:pt x="806" y="3933"/>
                    <a:pt x="827" y="3954"/>
                    <a:pt x="867" y="3954"/>
                  </a:cubicBezTo>
                  <a:lnTo>
                    <a:pt x="887" y="3954"/>
                  </a:lnTo>
                  <a:cubicBezTo>
                    <a:pt x="927" y="3954"/>
                    <a:pt x="948" y="3893"/>
                    <a:pt x="948" y="3853"/>
                  </a:cubicBezTo>
                  <a:lnTo>
                    <a:pt x="183" y="1518"/>
                  </a:lnTo>
                  <a:lnTo>
                    <a:pt x="2135" y="149"/>
                  </a:lnTo>
                  <a:cubicBezTo>
                    <a:pt x="2156" y="130"/>
                    <a:pt x="2175" y="69"/>
                    <a:pt x="2135" y="28"/>
                  </a:cubicBezTo>
                  <a:cubicBezTo>
                    <a:pt x="2121" y="15"/>
                    <a:pt x="2097" y="0"/>
                    <a:pt x="207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46;p71">
              <a:extLst>
                <a:ext uri="{FF2B5EF4-FFF2-40B4-BE49-F238E27FC236}">
                  <a16:creationId xmlns:a16="http://schemas.microsoft.com/office/drawing/2014/main" id="{BD0082C3-5AA7-4EA0-81A2-790370892899}"/>
                </a:ext>
              </a:extLst>
            </p:cNvPr>
            <p:cNvSpPr/>
            <p:nvPr/>
          </p:nvSpPr>
          <p:spPr>
            <a:xfrm>
              <a:off x="6167500" y="4339825"/>
              <a:ext cx="46800" cy="67175"/>
            </a:xfrm>
            <a:custGeom>
              <a:avLst/>
              <a:gdLst/>
              <a:ahLst/>
              <a:cxnLst/>
              <a:rect l="l" t="t" r="r" b="b"/>
              <a:pathLst>
                <a:path w="1872" h="2687" extrusionOk="0">
                  <a:moveTo>
                    <a:pt x="1786" y="1"/>
                  </a:moveTo>
                  <a:cubicBezTo>
                    <a:pt x="1775" y="1"/>
                    <a:pt x="1763" y="3"/>
                    <a:pt x="1751" y="9"/>
                  </a:cubicBezTo>
                  <a:lnTo>
                    <a:pt x="41" y="1117"/>
                  </a:lnTo>
                  <a:cubicBezTo>
                    <a:pt x="20" y="1136"/>
                    <a:pt x="1" y="1176"/>
                    <a:pt x="20" y="1197"/>
                  </a:cubicBezTo>
                  <a:lnTo>
                    <a:pt x="543" y="2647"/>
                  </a:lnTo>
                  <a:cubicBezTo>
                    <a:pt x="543" y="2666"/>
                    <a:pt x="584" y="2687"/>
                    <a:pt x="605" y="2687"/>
                  </a:cubicBezTo>
                  <a:lnTo>
                    <a:pt x="645" y="2687"/>
                  </a:lnTo>
                  <a:cubicBezTo>
                    <a:pt x="685" y="2666"/>
                    <a:pt x="704" y="2626"/>
                    <a:pt x="685" y="2585"/>
                  </a:cubicBezTo>
                  <a:lnTo>
                    <a:pt x="181" y="1217"/>
                  </a:lnTo>
                  <a:lnTo>
                    <a:pt x="1832" y="151"/>
                  </a:lnTo>
                  <a:cubicBezTo>
                    <a:pt x="1872" y="130"/>
                    <a:pt x="1872" y="70"/>
                    <a:pt x="1853" y="30"/>
                  </a:cubicBezTo>
                  <a:cubicBezTo>
                    <a:pt x="1838" y="15"/>
                    <a:pt x="1813" y="1"/>
                    <a:pt x="178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47;p71">
              <a:extLst>
                <a:ext uri="{FF2B5EF4-FFF2-40B4-BE49-F238E27FC236}">
                  <a16:creationId xmlns:a16="http://schemas.microsoft.com/office/drawing/2014/main" id="{F2C716DF-F49F-417B-810B-C8F091F73F21}"/>
                </a:ext>
              </a:extLst>
            </p:cNvPr>
            <p:cNvSpPr/>
            <p:nvPr/>
          </p:nvSpPr>
          <p:spPr>
            <a:xfrm>
              <a:off x="6749225" y="3989775"/>
              <a:ext cx="348250" cy="126875"/>
            </a:xfrm>
            <a:custGeom>
              <a:avLst/>
              <a:gdLst/>
              <a:ahLst/>
              <a:cxnLst/>
              <a:rect l="l" t="t" r="r" b="b"/>
              <a:pathLst>
                <a:path w="13930" h="5075" extrusionOk="0">
                  <a:moveTo>
                    <a:pt x="427" y="0"/>
                  </a:moveTo>
                  <a:cubicBezTo>
                    <a:pt x="202" y="0"/>
                    <a:pt x="20" y="173"/>
                    <a:pt x="20" y="385"/>
                  </a:cubicBezTo>
                  <a:cubicBezTo>
                    <a:pt x="0" y="626"/>
                    <a:pt x="181" y="828"/>
                    <a:pt x="403" y="847"/>
                  </a:cubicBezTo>
                  <a:cubicBezTo>
                    <a:pt x="5052" y="1169"/>
                    <a:pt x="9641" y="2618"/>
                    <a:pt x="13648" y="5055"/>
                  </a:cubicBezTo>
                  <a:cubicBezTo>
                    <a:pt x="13674" y="5068"/>
                    <a:pt x="13703" y="5074"/>
                    <a:pt x="13731" y="5074"/>
                  </a:cubicBezTo>
                  <a:cubicBezTo>
                    <a:pt x="13788" y="5074"/>
                    <a:pt x="13841" y="5047"/>
                    <a:pt x="13868" y="4993"/>
                  </a:cubicBezTo>
                  <a:cubicBezTo>
                    <a:pt x="13929" y="4934"/>
                    <a:pt x="13889" y="4832"/>
                    <a:pt x="13828" y="4773"/>
                  </a:cubicBezTo>
                  <a:cubicBezTo>
                    <a:pt x="9863" y="2156"/>
                    <a:pt x="5253" y="505"/>
                    <a:pt x="483" y="1"/>
                  </a:cubicBezTo>
                  <a:lnTo>
                    <a:pt x="463" y="1"/>
                  </a:lnTo>
                  <a:cubicBezTo>
                    <a:pt x="451" y="0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48;p71">
              <a:extLst>
                <a:ext uri="{FF2B5EF4-FFF2-40B4-BE49-F238E27FC236}">
                  <a16:creationId xmlns:a16="http://schemas.microsoft.com/office/drawing/2014/main" id="{ECB79584-7083-47F5-89BA-DD4D842A2F9E}"/>
                </a:ext>
              </a:extLst>
            </p:cNvPr>
            <p:cNvSpPr/>
            <p:nvPr/>
          </p:nvSpPr>
          <p:spPr>
            <a:xfrm>
              <a:off x="6982200" y="4056775"/>
              <a:ext cx="296900" cy="128350"/>
            </a:xfrm>
            <a:custGeom>
              <a:avLst/>
              <a:gdLst/>
              <a:ahLst/>
              <a:cxnLst/>
              <a:rect l="l" t="t" r="r" b="b"/>
              <a:pathLst>
                <a:path w="11876" h="5134" extrusionOk="0">
                  <a:moveTo>
                    <a:pt x="1823" y="0"/>
                  </a:moveTo>
                  <a:cubicBezTo>
                    <a:pt x="727" y="0"/>
                    <a:pt x="0" y="139"/>
                    <a:pt x="0" y="139"/>
                  </a:cubicBezTo>
                  <a:cubicBezTo>
                    <a:pt x="0" y="139"/>
                    <a:pt x="3664" y="3180"/>
                    <a:pt x="6119" y="4387"/>
                  </a:cubicBezTo>
                  <a:cubicBezTo>
                    <a:pt x="7311" y="4977"/>
                    <a:pt x="8739" y="5134"/>
                    <a:pt x="9906" y="5134"/>
                  </a:cubicBezTo>
                  <a:cubicBezTo>
                    <a:pt x="10571" y="5134"/>
                    <a:pt x="11152" y="5082"/>
                    <a:pt x="11554" y="5031"/>
                  </a:cubicBezTo>
                  <a:cubicBezTo>
                    <a:pt x="11776" y="5011"/>
                    <a:pt x="11876" y="4709"/>
                    <a:pt x="11696" y="4548"/>
                  </a:cubicBezTo>
                  <a:cubicBezTo>
                    <a:pt x="11071" y="3985"/>
                    <a:pt x="9702" y="2837"/>
                    <a:pt x="7367" y="1428"/>
                  </a:cubicBezTo>
                  <a:cubicBezTo>
                    <a:pt x="5429" y="251"/>
                    <a:pt x="3293" y="0"/>
                    <a:pt x="182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49;p71">
              <a:extLst>
                <a:ext uri="{FF2B5EF4-FFF2-40B4-BE49-F238E27FC236}">
                  <a16:creationId xmlns:a16="http://schemas.microsoft.com/office/drawing/2014/main" id="{E42EC791-FF9F-4616-B7C2-2B2C47C71AA6}"/>
                </a:ext>
              </a:extLst>
            </p:cNvPr>
            <p:cNvSpPr/>
            <p:nvPr/>
          </p:nvSpPr>
          <p:spPr>
            <a:xfrm>
              <a:off x="6980700" y="4058550"/>
              <a:ext cx="297400" cy="121000"/>
            </a:xfrm>
            <a:custGeom>
              <a:avLst/>
              <a:gdLst/>
              <a:ahLst/>
              <a:cxnLst/>
              <a:rect l="l" t="t" r="r" b="b"/>
              <a:pathLst>
                <a:path w="11896" h="4840" extrusionOk="0">
                  <a:moveTo>
                    <a:pt x="58" y="0"/>
                  </a:moveTo>
                  <a:cubicBezTo>
                    <a:pt x="38" y="0"/>
                    <a:pt x="14" y="15"/>
                    <a:pt x="1" y="28"/>
                  </a:cubicBezTo>
                  <a:cubicBezTo>
                    <a:pt x="1" y="68"/>
                    <a:pt x="1" y="109"/>
                    <a:pt x="41" y="109"/>
                  </a:cubicBezTo>
                  <a:lnTo>
                    <a:pt x="11796" y="4840"/>
                  </a:lnTo>
                  <a:lnTo>
                    <a:pt x="11836" y="4840"/>
                  </a:lnTo>
                  <a:cubicBezTo>
                    <a:pt x="11855" y="4840"/>
                    <a:pt x="11876" y="4819"/>
                    <a:pt x="11876" y="4799"/>
                  </a:cubicBezTo>
                  <a:cubicBezTo>
                    <a:pt x="11896" y="4779"/>
                    <a:pt x="11876" y="4738"/>
                    <a:pt x="11855" y="4719"/>
                  </a:cubicBezTo>
                  <a:lnTo>
                    <a:pt x="81" y="9"/>
                  </a:lnTo>
                  <a:cubicBezTo>
                    <a:pt x="75" y="3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50;p71">
              <a:extLst>
                <a:ext uri="{FF2B5EF4-FFF2-40B4-BE49-F238E27FC236}">
                  <a16:creationId xmlns:a16="http://schemas.microsoft.com/office/drawing/2014/main" id="{F4A6F3D5-F66A-4A09-A0CD-B8344CAC0C3F}"/>
                </a:ext>
              </a:extLst>
            </p:cNvPr>
            <p:cNvSpPr/>
            <p:nvPr/>
          </p:nvSpPr>
          <p:spPr>
            <a:xfrm>
              <a:off x="7197575" y="4129375"/>
              <a:ext cx="30200" cy="57225"/>
            </a:xfrm>
            <a:custGeom>
              <a:avLst/>
              <a:gdLst/>
              <a:ahLst/>
              <a:cxnLst/>
              <a:rect l="l" t="t" r="r" b="b"/>
              <a:pathLst>
                <a:path w="1208" h="2289" extrusionOk="0">
                  <a:moveTo>
                    <a:pt x="1148" y="1"/>
                  </a:moveTo>
                  <a:cubicBezTo>
                    <a:pt x="1137" y="1"/>
                    <a:pt x="1124" y="5"/>
                    <a:pt x="1108" y="13"/>
                  </a:cubicBezTo>
                  <a:lnTo>
                    <a:pt x="21" y="657"/>
                  </a:lnTo>
                  <a:cubicBezTo>
                    <a:pt x="0" y="678"/>
                    <a:pt x="0" y="718"/>
                    <a:pt x="0" y="738"/>
                  </a:cubicBezTo>
                  <a:lnTo>
                    <a:pt x="625" y="2248"/>
                  </a:lnTo>
                  <a:cubicBezTo>
                    <a:pt x="644" y="2268"/>
                    <a:pt x="665" y="2289"/>
                    <a:pt x="684" y="2289"/>
                  </a:cubicBezTo>
                  <a:lnTo>
                    <a:pt x="705" y="2289"/>
                  </a:lnTo>
                  <a:cubicBezTo>
                    <a:pt x="746" y="2268"/>
                    <a:pt x="746" y="2248"/>
                    <a:pt x="746" y="2208"/>
                  </a:cubicBezTo>
                  <a:lnTo>
                    <a:pt x="142" y="738"/>
                  </a:lnTo>
                  <a:lnTo>
                    <a:pt x="1168" y="115"/>
                  </a:lnTo>
                  <a:cubicBezTo>
                    <a:pt x="1208" y="94"/>
                    <a:pt x="1208" y="53"/>
                    <a:pt x="1189" y="34"/>
                  </a:cubicBezTo>
                  <a:cubicBezTo>
                    <a:pt x="1176" y="10"/>
                    <a:pt x="1164" y="1"/>
                    <a:pt x="114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951;p71">
              <a:extLst>
                <a:ext uri="{FF2B5EF4-FFF2-40B4-BE49-F238E27FC236}">
                  <a16:creationId xmlns:a16="http://schemas.microsoft.com/office/drawing/2014/main" id="{7474FFC6-C635-4829-BEEA-BF0DBE14B510}"/>
                </a:ext>
              </a:extLst>
            </p:cNvPr>
            <p:cNvSpPr/>
            <p:nvPr/>
          </p:nvSpPr>
          <p:spPr>
            <a:xfrm>
              <a:off x="7134150" y="4092575"/>
              <a:ext cx="36275" cy="83425"/>
            </a:xfrm>
            <a:custGeom>
              <a:avLst/>
              <a:gdLst/>
              <a:ahLst/>
              <a:cxnLst/>
              <a:rect l="l" t="t" r="r" b="b"/>
              <a:pathLst>
                <a:path w="1451" h="3337" extrusionOk="0">
                  <a:moveTo>
                    <a:pt x="1390" y="1"/>
                  </a:moveTo>
                  <a:cubicBezTo>
                    <a:pt x="1375" y="1"/>
                    <a:pt x="1360" y="6"/>
                    <a:pt x="1350" y="17"/>
                  </a:cubicBezTo>
                  <a:lnTo>
                    <a:pt x="41" y="1144"/>
                  </a:lnTo>
                  <a:cubicBezTo>
                    <a:pt x="22" y="1163"/>
                    <a:pt x="1" y="1184"/>
                    <a:pt x="22" y="1203"/>
                  </a:cubicBezTo>
                  <a:lnTo>
                    <a:pt x="806" y="3297"/>
                  </a:lnTo>
                  <a:cubicBezTo>
                    <a:pt x="827" y="3337"/>
                    <a:pt x="846" y="3337"/>
                    <a:pt x="867" y="3337"/>
                  </a:cubicBezTo>
                  <a:lnTo>
                    <a:pt x="887" y="3337"/>
                  </a:lnTo>
                  <a:cubicBezTo>
                    <a:pt x="927" y="3337"/>
                    <a:pt x="927" y="3297"/>
                    <a:pt x="927" y="3256"/>
                  </a:cubicBezTo>
                  <a:lnTo>
                    <a:pt x="143" y="1203"/>
                  </a:lnTo>
                  <a:lnTo>
                    <a:pt x="1431" y="97"/>
                  </a:lnTo>
                  <a:cubicBezTo>
                    <a:pt x="1450" y="76"/>
                    <a:pt x="1450" y="36"/>
                    <a:pt x="1431" y="17"/>
                  </a:cubicBezTo>
                  <a:cubicBezTo>
                    <a:pt x="1420" y="6"/>
                    <a:pt x="1405" y="1"/>
                    <a:pt x="1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952;p71">
              <a:extLst>
                <a:ext uri="{FF2B5EF4-FFF2-40B4-BE49-F238E27FC236}">
                  <a16:creationId xmlns:a16="http://schemas.microsoft.com/office/drawing/2014/main" id="{63D89F66-DAC3-4C8D-B5C5-80FDBC2606DE}"/>
                </a:ext>
              </a:extLst>
            </p:cNvPr>
            <p:cNvSpPr/>
            <p:nvPr/>
          </p:nvSpPr>
          <p:spPr>
            <a:xfrm>
              <a:off x="7078325" y="4068425"/>
              <a:ext cx="41275" cy="77400"/>
            </a:xfrm>
            <a:custGeom>
              <a:avLst/>
              <a:gdLst/>
              <a:ahLst/>
              <a:cxnLst/>
              <a:rect l="l" t="t" r="r" b="b"/>
              <a:pathLst>
                <a:path w="1651" h="3096" extrusionOk="0">
                  <a:moveTo>
                    <a:pt x="1588" y="1"/>
                  </a:moveTo>
                  <a:cubicBezTo>
                    <a:pt x="1570" y="1"/>
                    <a:pt x="1550" y="6"/>
                    <a:pt x="1530" y="16"/>
                  </a:cubicBezTo>
                  <a:lnTo>
                    <a:pt x="41" y="1144"/>
                  </a:lnTo>
                  <a:cubicBezTo>
                    <a:pt x="20" y="1163"/>
                    <a:pt x="0" y="1184"/>
                    <a:pt x="20" y="1224"/>
                  </a:cubicBezTo>
                  <a:lnTo>
                    <a:pt x="685" y="3055"/>
                  </a:lnTo>
                  <a:cubicBezTo>
                    <a:pt x="685" y="3076"/>
                    <a:pt x="704" y="3095"/>
                    <a:pt x="744" y="3095"/>
                  </a:cubicBezTo>
                  <a:lnTo>
                    <a:pt x="765" y="3095"/>
                  </a:lnTo>
                  <a:cubicBezTo>
                    <a:pt x="785" y="3076"/>
                    <a:pt x="806" y="3036"/>
                    <a:pt x="785" y="3015"/>
                  </a:cubicBezTo>
                  <a:lnTo>
                    <a:pt x="141" y="1224"/>
                  </a:lnTo>
                  <a:lnTo>
                    <a:pt x="1611" y="97"/>
                  </a:lnTo>
                  <a:cubicBezTo>
                    <a:pt x="1630" y="76"/>
                    <a:pt x="1651" y="57"/>
                    <a:pt x="1630" y="16"/>
                  </a:cubicBezTo>
                  <a:cubicBezTo>
                    <a:pt x="1620" y="6"/>
                    <a:pt x="1606" y="1"/>
                    <a:pt x="158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953;p71">
              <a:extLst>
                <a:ext uri="{FF2B5EF4-FFF2-40B4-BE49-F238E27FC236}">
                  <a16:creationId xmlns:a16="http://schemas.microsoft.com/office/drawing/2014/main" id="{C5DF6B87-B374-4BBF-A7B1-7B80CE9B100E}"/>
                </a:ext>
              </a:extLst>
            </p:cNvPr>
            <p:cNvSpPr/>
            <p:nvPr/>
          </p:nvSpPr>
          <p:spPr>
            <a:xfrm>
              <a:off x="7032500" y="4057025"/>
              <a:ext cx="35250" cy="53075"/>
            </a:xfrm>
            <a:custGeom>
              <a:avLst/>
              <a:gdLst/>
              <a:ahLst/>
              <a:cxnLst/>
              <a:rect l="l" t="t" r="r" b="b"/>
              <a:pathLst>
                <a:path w="1410" h="2123" extrusionOk="0">
                  <a:moveTo>
                    <a:pt x="1331" y="1"/>
                  </a:moveTo>
                  <a:cubicBezTo>
                    <a:pt x="1323" y="1"/>
                    <a:pt x="1316" y="3"/>
                    <a:pt x="1310" y="9"/>
                  </a:cubicBezTo>
                  <a:lnTo>
                    <a:pt x="22" y="915"/>
                  </a:lnTo>
                  <a:cubicBezTo>
                    <a:pt x="1" y="935"/>
                    <a:pt x="1" y="956"/>
                    <a:pt x="1" y="975"/>
                  </a:cubicBezTo>
                  <a:lnTo>
                    <a:pt x="444" y="2083"/>
                  </a:lnTo>
                  <a:cubicBezTo>
                    <a:pt x="444" y="2102"/>
                    <a:pt x="465" y="2123"/>
                    <a:pt x="505" y="2123"/>
                  </a:cubicBezTo>
                  <a:lnTo>
                    <a:pt x="524" y="2123"/>
                  </a:lnTo>
                  <a:cubicBezTo>
                    <a:pt x="545" y="2102"/>
                    <a:pt x="565" y="2062"/>
                    <a:pt x="545" y="2042"/>
                  </a:cubicBezTo>
                  <a:lnTo>
                    <a:pt x="122" y="975"/>
                  </a:lnTo>
                  <a:lnTo>
                    <a:pt x="1370" y="110"/>
                  </a:lnTo>
                  <a:cubicBezTo>
                    <a:pt x="1410" y="89"/>
                    <a:pt x="1410" y="70"/>
                    <a:pt x="1391" y="30"/>
                  </a:cubicBezTo>
                  <a:cubicBezTo>
                    <a:pt x="1376" y="15"/>
                    <a:pt x="1351" y="1"/>
                    <a:pt x="133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954;p71">
              <a:extLst>
                <a:ext uri="{FF2B5EF4-FFF2-40B4-BE49-F238E27FC236}">
                  <a16:creationId xmlns:a16="http://schemas.microsoft.com/office/drawing/2014/main" id="{FDFE3746-3FD1-47D9-A3D3-8C6E33490CB5}"/>
                </a:ext>
              </a:extLst>
            </p:cNvPr>
            <p:cNvSpPr/>
            <p:nvPr/>
          </p:nvSpPr>
          <p:spPr>
            <a:xfrm>
              <a:off x="5674850" y="3675775"/>
              <a:ext cx="289875" cy="400625"/>
            </a:xfrm>
            <a:custGeom>
              <a:avLst/>
              <a:gdLst/>
              <a:ahLst/>
              <a:cxnLst/>
              <a:rect l="l" t="t" r="r" b="b"/>
              <a:pathLst>
                <a:path w="11595" h="16025" extrusionOk="0">
                  <a:moveTo>
                    <a:pt x="2069" y="1"/>
                  </a:moveTo>
                  <a:cubicBezTo>
                    <a:pt x="1002" y="1"/>
                    <a:pt x="48" y="744"/>
                    <a:pt x="0" y="1955"/>
                  </a:cubicBezTo>
                  <a:cubicBezTo>
                    <a:pt x="0" y="2457"/>
                    <a:pt x="121" y="2980"/>
                    <a:pt x="263" y="3463"/>
                  </a:cubicBezTo>
                  <a:cubicBezTo>
                    <a:pt x="1108" y="6182"/>
                    <a:pt x="2879" y="8516"/>
                    <a:pt x="4791" y="10570"/>
                  </a:cubicBezTo>
                  <a:cubicBezTo>
                    <a:pt x="5717" y="11555"/>
                    <a:pt x="6704" y="12502"/>
                    <a:pt x="7710" y="13407"/>
                  </a:cubicBezTo>
                  <a:cubicBezTo>
                    <a:pt x="8636" y="14252"/>
                    <a:pt x="9562" y="15178"/>
                    <a:pt x="10649" y="15803"/>
                  </a:cubicBezTo>
                  <a:cubicBezTo>
                    <a:pt x="10792" y="15889"/>
                    <a:pt x="10944" y="16024"/>
                    <a:pt x="11092" y="16024"/>
                  </a:cubicBezTo>
                  <a:cubicBezTo>
                    <a:pt x="11153" y="16024"/>
                    <a:pt x="11214" y="16002"/>
                    <a:pt x="11272" y="15943"/>
                  </a:cubicBezTo>
                  <a:cubicBezTo>
                    <a:pt x="11594" y="15581"/>
                    <a:pt x="11051" y="14555"/>
                    <a:pt x="10931" y="14172"/>
                  </a:cubicBezTo>
                  <a:cubicBezTo>
                    <a:pt x="10649" y="13347"/>
                    <a:pt x="10367" y="12502"/>
                    <a:pt x="10085" y="11676"/>
                  </a:cubicBezTo>
                  <a:cubicBezTo>
                    <a:pt x="8816" y="8012"/>
                    <a:pt x="7367" y="4268"/>
                    <a:pt x="4630" y="1431"/>
                  </a:cubicBezTo>
                  <a:cubicBezTo>
                    <a:pt x="4147" y="927"/>
                    <a:pt x="3623" y="444"/>
                    <a:pt x="2979" y="183"/>
                  </a:cubicBezTo>
                  <a:cubicBezTo>
                    <a:pt x="2679" y="60"/>
                    <a:pt x="2370" y="1"/>
                    <a:pt x="2069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955;p71">
              <a:extLst>
                <a:ext uri="{FF2B5EF4-FFF2-40B4-BE49-F238E27FC236}">
                  <a16:creationId xmlns:a16="http://schemas.microsoft.com/office/drawing/2014/main" id="{DB14E3BE-DDAC-4254-94D6-82EA9DBF6D24}"/>
                </a:ext>
              </a:extLst>
            </p:cNvPr>
            <p:cNvSpPr/>
            <p:nvPr/>
          </p:nvSpPr>
          <p:spPr>
            <a:xfrm>
              <a:off x="5479600" y="3861500"/>
              <a:ext cx="431300" cy="258500"/>
            </a:xfrm>
            <a:custGeom>
              <a:avLst/>
              <a:gdLst/>
              <a:ahLst/>
              <a:cxnLst/>
              <a:rect l="l" t="t" r="r" b="b"/>
              <a:pathLst>
                <a:path w="17252" h="10340" extrusionOk="0">
                  <a:moveTo>
                    <a:pt x="2817" y="0"/>
                  </a:moveTo>
                  <a:cubicBezTo>
                    <a:pt x="2703" y="0"/>
                    <a:pt x="2590" y="7"/>
                    <a:pt x="2477" y="20"/>
                  </a:cubicBezTo>
                  <a:cubicBezTo>
                    <a:pt x="1007" y="141"/>
                    <a:pt x="0" y="1570"/>
                    <a:pt x="665" y="2959"/>
                  </a:cubicBezTo>
                  <a:cubicBezTo>
                    <a:pt x="886" y="3422"/>
                    <a:pt x="1248" y="3804"/>
                    <a:pt x="1610" y="4187"/>
                  </a:cubicBezTo>
                  <a:cubicBezTo>
                    <a:pt x="3623" y="6200"/>
                    <a:pt x="6261" y="7448"/>
                    <a:pt x="8897" y="8374"/>
                  </a:cubicBezTo>
                  <a:cubicBezTo>
                    <a:pt x="10185" y="8836"/>
                    <a:pt x="11494" y="9198"/>
                    <a:pt x="12802" y="9541"/>
                  </a:cubicBezTo>
                  <a:cubicBezTo>
                    <a:pt x="14010" y="9863"/>
                    <a:pt x="15258" y="10245"/>
                    <a:pt x="16506" y="10306"/>
                  </a:cubicBezTo>
                  <a:cubicBezTo>
                    <a:pt x="16613" y="10315"/>
                    <a:pt x="16733" y="10340"/>
                    <a:pt x="16840" y="10340"/>
                  </a:cubicBezTo>
                  <a:cubicBezTo>
                    <a:pt x="16973" y="10340"/>
                    <a:pt x="17086" y="10301"/>
                    <a:pt x="17130" y="10145"/>
                  </a:cubicBezTo>
                  <a:cubicBezTo>
                    <a:pt x="17251" y="9681"/>
                    <a:pt x="16285" y="9018"/>
                    <a:pt x="16003" y="8736"/>
                  </a:cubicBezTo>
                  <a:cubicBezTo>
                    <a:pt x="15378" y="8132"/>
                    <a:pt x="14734" y="7508"/>
                    <a:pt x="14090" y="6904"/>
                  </a:cubicBezTo>
                  <a:cubicBezTo>
                    <a:pt x="11293" y="4247"/>
                    <a:pt x="8253" y="1611"/>
                    <a:pt x="4530" y="342"/>
                  </a:cubicBezTo>
                  <a:cubicBezTo>
                    <a:pt x="3975" y="158"/>
                    <a:pt x="3392" y="0"/>
                    <a:pt x="2817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956;p71">
              <a:extLst>
                <a:ext uri="{FF2B5EF4-FFF2-40B4-BE49-F238E27FC236}">
                  <a16:creationId xmlns:a16="http://schemas.microsoft.com/office/drawing/2014/main" id="{1F5EA641-E67A-4A81-89C0-F97E27AD5DE0}"/>
                </a:ext>
              </a:extLst>
            </p:cNvPr>
            <p:cNvSpPr/>
            <p:nvPr/>
          </p:nvSpPr>
          <p:spPr>
            <a:xfrm>
              <a:off x="6861950" y="3026575"/>
              <a:ext cx="253400" cy="316225"/>
            </a:xfrm>
            <a:custGeom>
              <a:avLst/>
              <a:gdLst/>
              <a:ahLst/>
              <a:cxnLst/>
              <a:rect l="l" t="t" r="r" b="b"/>
              <a:pathLst>
                <a:path w="10136" h="12649" extrusionOk="0">
                  <a:moveTo>
                    <a:pt x="8434" y="1"/>
                  </a:moveTo>
                  <a:cubicBezTo>
                    <a:pt x="8265" y="1"/>
                    <a:pt x="8090" y="27"/>
                    <a:pt x="7910" y="84"/>
                  </a:cubicBezTo>
                  <a:cubicBezTo>
                    <a:pt x="7507" y="226"/>
                    <a:pt x="7145" y="467"/>
                    <a:pt x="6804" y="709"/>
                  </a:cubicBezTo>
                  <a:cubicBezTo>
                    <a:pt x="4952" y="2118"/>
                    <a:pt x="3643" y="4110"/>
                    <a:pt x="2577" y="6163"/>
                  </a:cubicBezTo>
                  <a:cubicBezTo>
                    <a:pt x="2073" y="7150"/>
                    <a:pt x="1630" y="8176"/>
                    <a:pt x="1187" y="9203"/>
                  </a:cubicBezTo>
                  <a:cubicBezTo>
                    <a:pt x="805" y="10148"/>
                    <a:pt x="342" y="11114"/>
                    <a:pt x="161" y="12121"/>
                  </a:cubicBezTo>
                  <a:cubicBezTo>
                    <a:pt x="121" y="12303"/>
                    <a:pt x="0" y="12544"/>
                    <a:pt x="221" y="12625"/>
                  </a:cubicBezTo>
                  <a:cubicBezTo>
                    <a:pt x="257" y="12641"/>
                    <a:pt x="297" y="12649"/>
                    <a:pt x="339" y="12649"/>
                  </a:cubicBezTo>
                  <a:cubicBezTo>
                    <a:pt x="709" y="12649"/>
                    <a:pt x="1254" y="12060"/>
                    <a:pt x="1490" y="11879"/>
                  </a:cubicBezTo>
                  <a:lnTo>
                    <a:pt x="3180" y="10551"/>
                  </a:lnTo>
                  <a:cubicBezTo>
                    <a:pt x="5656" y="8559"/>
                    <a:pt x="8151" y="6404"/>
                    <a:pt x="9581" y="3506"/>
                  </a:cubicBezTo>
                  <a:cubicBezTo>
                    <a:pt x="9842" y="3003"/>
                    <a:pt x="10064" y="2459"/>
                    <a:pt x="10084" y="1895"/>
                  </a:cubicBezTo>
                  <a:cubicBezTo>
                    <a:pt x="10136" y="868"/>
                    <a:pt x="9399" y="1"/>
                    <a:pt x="8434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957;p71">
              <a:extLst>
                <a:ext uri="{FF2B5EF4-FFF2-40B4-BE49-F238E27FC236}">
                  <a16:creationId xmlns:a16="http://schemas.microsoft.com/office/drawing/2014/main" id="{B81B21B4-795F-4184-B404-C2F72C17ADEC}"/>
                </a:ext>
              </a:extLst>
            </p:cNvPr>
            <p:cNvSpPr/>
            <p:nvPr/>
          </p:nvSpPr>
          <p:spPr>
            <a:xfrm>
              <a:off x="6799550" y="2936675"/>
              <a:ext cx="126825" cy="379400"/>
            </a:xfrm>
            <a:custGeom>
              <a:avLst/>
              <a:gdLst/>
              <a:ahLst/>
              <a:cxnLst/>
              <a:rect l="l" t="t" r="r" b="b"/>
              <a:pathLst>
                <a:path w="5073" h="15176" extrusionOk="0">
                  <a:moveTo>
                    <a:pt x="3079" y="0"/>
                  </a:moveTo>
                  <a:cubicBezTo>
                    <a:pt x="2677" y="0"/>
                    <a:pt x="2270" y="155"/>
                    <a:pt x="1933" y="500"/>
                  </a:cubicBezTo>
                  <a:cubicBezTo>
                    <a:pt x="1630" y="802"/>
                    <a:pt x="1429" y="1184"/>
                    <a:pt x="1248" y="1567"/>
                  </a:cubicBezTo>
                  <a:cubicBezTo>
                    <a:pt x="242" y="3661"/>
                    <a:pt x="0" y="6036"/>
                    <a:pt x="20" y="8350"/>
                  </a:cubicBezTo>
                  <a:cubicBezTo>
                    <a:pt x="20" y="9458"/>
                    <a:pt x="100" y="10564"/>
                    <a:pt x="202" y="11672"/>
                  </a:cubicBezTo>
                  <a:cubicBezTo>
                    <a:pt x="282" y="12698"/>
                    <a:pt x="322" y="13765"/>
                    <a:pt x="623" y="14751"/>
                  </a:cubicBezTo>
                  <a:cubicBezTo>
                    <a:pt x="682" y="14926"/>
                    <a:pt x="685" y="15175"/>
                    <a:pt x="901" y="15175"/>
                  </a:cubicBezTo>
                  <a:cubicBezTo>
                    <a:pt x="909" y="15175"/>
                    <a:pt x="918" y="15175"/>
                    <a:pt x="926" y="15174"/>
                  </a:cubicBezTo>
                  <a:cubicBezTo>
                    <a:pt x="1329" y="15153"/>
                    <a:pt x="1570" y="14208"/>
                    <a:pt x="1691" y="13926"/>
                  </a:cubicBezTo>
                  <a:cubicBezTo>
                    <a:pt x="1992" y="13261"/>
                    <a:pt x="2295" y="12617"/>
                    <a:pt x="2577" y="11954"/>
                  </a:cubicBezTo>
                  <a:cubicBezTo>
                    <a:pt x="3865" y="9055"/>
                    <a:pt x="5073" y="5975"/>
                    <a:pt x="5011" y="2754"/>
                  </a:cubicBezTo>
                  <a:cubicBezTo>
                    <a:pt x="4992" y="2190"/>
                    <a:pt x="4931" y="1607"/>
                    <a:pt x="4689" y="1084"/>
                  </a:cubicBezTo>
                  <a:cubicBezTo>
                    <a:pt x="4378" y="411"/>
                    <a:pt x="3735" y="0"/>
                    <a:pt x="3079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958;p71">
              <a:extLst>
                <a:ext uri="{FF2B5EF4-FFF2-40B4-BE49-F238E27FC236}">
                  <a16:creationId xmlns:a16="http://schemas.microsoft.com/office/drawing/2014/main" id="{35C8ECE8-9BFF-4C17-9C6E-1462A1E06BB4}"/>
                </a:ext>
              </a:extLst>
            </p:cNvPr>
            <p:cNvSpPr/>
            <p:nvPr/>
          </p:nvSpPr>
          <p:spPr>
            <a:xfrm>
              <a:off x="5732200" y="3396600"/>
              <a:ext cx="46450" cy="40700"/>
            </a:xfrm>
            <a:custGeom>
              <a:avLst/>
              <a:gdLst/>
              <a:ahLst/>
              <a:cxnLst/>
              <a:rect l="l" t="t" r="r" b="b"/>
              <a:pathLst>
                <a:path w="1858" h="1628" extrusionOk="0">
                  <a:moveTo>
                    <a:pt x="1336" y="1"/>
                  </a:moveTo>
                  <a:cubicBezTo>
                    <a:pt x="1270" y="1"/>
                    <a:pt x="1200" y="13"/>
                    <a:pt x="1128" y="38"/>
                  </a:cubicBezTo>
                  <a:cubicBezTo>
                    <a:pt x="787" y="178"/>
                    <a:pt x="424" y="540"/>
                    <a:pt x="223" y="843"/>
                  </a:cubicBezTo>
                  <a:cubicBezTo>
                    <a:pt x="81" y="1004"/>
                    <a:pt x="1" y="1265"/>
                    <a:pt x="102" y="1447"/>
                  </a:cubicBezTo>
                  <a:cubicBezTo>
                    <a:pt x="183" y="1568"/>
                    <a:pt x="344" y="1627"/>
                    <a:pt x="484" y="1627"/>
                  </a:cubicBezTo>
                  <a:cubicBezTo>
                    <a:pt x="626" y="1608"/>
                    <a:pt x="766" y="1547"/>
                    <a:pt x="886" y="1487"/>
                  </a:cubicBezTo>
                  <a:cubicBezTo>
                    <a:pt x="1229" y="1286"/>
                    <a:pt x="1530" y="964"/>
                    <a:pt x="1692" y="602"/>
                  </a:cubicBezTo>
                  <a:cubicBezTo>
                    <a:pt x="1857" y="253"/>
                    <a:pt x="1642" y="1"/>
                    <a:pt x="1336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959;p71">
              <a:extLst>
                <a:ext uri="{FF2B5EF4-FFF2-40B4-BE49-F238E27FC236}">
                  <a16:creationId xmlns:a16="http://schemas.microsoft.com/office/drawing/2014/main" id="{A71BB8FE-055F-49C8-999D-936D1C19421E}"/>
                </a:ext>
              </a:extLst>
            </p:cNvPr>
            <p:cNvSpPr/>
            <p:nvPr/>
          </p:nvSpPr>
          <p:spPr>
            <a:xfrm>
              <a:off x="5799625" y="3409200"/>
              <a:ext cx="46450" cy="40700"/>
            </a:xfrm>
            <a:custGeom>
              <a:avLst/>
              <a:gdLst/>
              <a:ahLst/>
              <a:cxnLst/>
              <a:rect l="l" t="t" r="r" b="b"/>
              <a:pathLst>
                <a:path w="1858" h="1628" extrusionOk="0">
                  <a:moveTo>
                    <a:pt x="1335" y="0"/>
                  </a:moveTo>
                  <a:cubicBezTo>
                    <a:pt x="1269" y="0"/>
                    <a:pt x="1199" y="12"/>
                    <a:pt x="1128" y="36"/>
                  </a:cubicBezTo>
                  <a:cubicBezTo>
                    <a:pt x="787" y="178"/>
                    <a:pt x="424" y="540"/>
                    <a:pt x="223" y="842"/>
                  </a:cubicBezTo>
                  <a:cubicBezTo>
                    <a:pt x="102" y="1023"/>
                    <a:pt x="1" y="1265"/>
                    <a:pt x="102" y="1445"/>
                  </a:cubicBezTo>
                  <a:cubicBezTo>
                    <a:pt x="183" y="1566"/>
                    <a:pt x="344" y="1627"/>
                    <a:pt x="484" y="1627"/>
                  </a:cubicBezTo>
                  <a:cubicBezTo>
                    <a:pt x="626" y="1627"/>
                    <a:pt x="766" y="1566"/>
                    <a:pt x="887" y="1486"/>
                  </a:cubicBezTo>
                  <a:cubicBezTo>
                    <a:pt x="1230" y="1284"/>
                    <a:pt x="1531" y="962"/>
                    <a:pt x="1692" y="600"/>
                  </a:cubicBezTo>
                  <a:cubicBezTo>
                    <a:pt x="1858" y="253"/>
                    <a:pt x="1641" y="0"/>
                    <a:pt x="1335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960;p71">
              <a:extLst>
                <a:ext uri="{FF2B5EF4-FFF2-40B4-BE49-F238E27FC236}">
                  <a16:creationId xmlns:a16="http://schemas.microsoft.com/office/drawing/2014/main" id="{410BBE2D-F5E2-4E3E-876E-F7246DBAECD5}"/>
                </a:ext>
              </a:extLst>
            </p:cNvPr>
            <p:cNvSpPr/>
            <p:nvPr/>
          </p:nvSpPr>
          <p:spPr>
            <a:xfrm>
              <a:off x="5734225" y="3468375"/>
              <a:ext cx="46375" cy="40900"/>
            </a:xfrm>
            <a:custGeom>
              <a:avLst/>
              <a:gdLst/>
              <a:ahLst/>
              <a:cxnLst/>
              <a:rect l="l" t="t" r="r" b="b"/>
              <a:pathLst>
                <a:path w="1855" h="1636" extrusionOk="0">
                  <a:moveTo>
                    <a:pt x="1345" y="1"/>
                  </a:moveTo>
                  <a:cubicBezTo>
                    <a:pt x="1276" y="1"/>
                    <a:pt x="1203" y="14"/>
                    <a:pt x="1127" y="45"/>
                  </a:cubicBezTo>
                  <a:cubicBezTo>
                    <a:pt x="786" y="186"/>
                    <a:pt x="424" y="549"/>
                    <a:pt x="222" y="830"/>
                  </a:cubicBezTo>
                  <a:cubicBezTo>
                    <a:pt x="102" y="1011"/>
                    <a:pt x="0" y="1273"/>
                    <a:pt x="121" y="1454"/>
                  </a:cubicBezTo>
                  <a:cubicBezTo>
                    <a:pt x="182" y="1574"/>
                    <a:pt x="343" y="1635"/>
                    <a:pt x="483" y="1635"/>
                  </a:cubicBezTo>
                  <a:cubicBezTo>
                    <a:pt x="625" y="1615"/>
                    <a:pt x="765" y="1555"/>
                    <a:pt x="886" y="1494"/>
                  </a:cubicBezTo>
                  <a:cubicBezTo>
                    <a:pt x="1248" y="1293"/>
                    <a:pt x="1530" y="970"/>
                    <a:pt x="1691" y="608"/>
                  </a:cubicBezTo>
                  <a:cubicBezTo>
                    <a:pt x="1855" y="265"/>
                    <a:pt x="1646" y="1"/>
                    <a:pt x="134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961;p71">
              <a:extLst>
                <a:ext uri="{FF2B5EF4-FFF2-40B4-BE49-F238E27FC236}">
                  <a16:creationId xmlns:a16="http://schemas.microsoft.com/office/drawing/2014/main" id="{132CD385-2543-4AC4-A7C3-D913C955278C}"/>
                </a:ext>
              </a:extLst>
            </p:cNvPr>
            <p:cNvSpPr/>
            <p:nvPr/>
          </p:nvSpPr>
          <p:spPr>
            <a:xfrm>
              <a:off x="6743175" y="4191925"/>
              <a:ext cx="50525" cy="34000"/>
            </a:xfrm>
            <a:custGeom>
              <a:avLst/>
              <a:gdLst/>
              <a:ahLst/>
              <a:cxnLst/>
              <a:rect l="l" t="t" r="r" b="b"/>
              <a:pathLst>
                <a:path w="2021" h="1360" extrusionOk="0">
                  <a:moveTo>
                    <a:pt x="449" y="1"/>
                  </a:moveTo>
                  <a:cubicBezTo>
                    <a:pt x="307" y="1"/>
                    <a:pt x="176" y="35"/>
                    <a:pt x="101" y="149"/>
                  </a:cubicBezTo>
                  <a:cubicBezTo>
                    <a:pt x="1" y="249"/>
                    <a:pt x="1" y="410"/>
                    <a:pt x="41" y="551"/>
                  </a:cubicBezTo>
                  <a:cubicBezTo>
                    <a:pt x="101" y="672"/>
                    <a:pt x="202" y="793"/>
                    <a:pt x="302" y="873"/>
                  </a:cubicBezTo>
                  <a:cubicBezTo>
                    <a:pt x="624" y="1155"/>
                    <a:pt x="1007" y="1316"/>
                    <a:pt x="1410" y="1357"/>
                  </a:cubicBezTo>
                  <a:cubicBezTo>
                    <a:pt x="1430" y="1358"/>
                    <a:pt x="1450" y="1359"/>
                    <a:pt x="1470" y="1359"/>
                  </a:cubicBezTo>
                  <a:cubicBezTo>
                    <a:pt x="1885" y="1359"/>
                    <a:pt x="2020" y="958"/>
                    <a:pt x="1751" y="632"/>
                  </a:cubicBezTo>
                  <a:cubicBezTo>
                    <a:pt x="1510" y="350"/>
                    <a:pt x="1048" y="128"/>
                    <a:pt x="705" y="28"/>
                  </a:cubicBezTo>
                  <a:cubicBezTo>
                    <a:pt x="622" y="13"/>
                    <a:pt x="533" y="1"/>
                    <a:pt x="44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962;p71">
              <a:extLst>
                <a:ext uri="{FF2B5EF4-FFF2-40B4-BE49-F238E27FC236}">
                  <a16:creationId xmlns:a16="http://schemas.microsoft.com/office/drawing/2014/main" id="{91D61DCD-015F-4152-A056-2ED1A9CDB69B}"/>
                </a:ext>
              </a:extLst>
            </p:cNvPr>
            <p:cNvSpPr/>
            <p:nvPr/>
          </p:nvSpPr>
          <p:spPr>
            <a:xfrm>
              <a:off x="6753725" y="4259625"/>
              <a:ext cx="50575" cy="34200"/>
            </a:xfrm>
            <a:custGeom>
              <a:avLst/>
              <a:gdLst/>
              <a:ahLst/>
              <a:cxnLst/>
              <a:rect l="l" t="t" r="r" b="b"/>
              <a:pathLst>
                <a:path w="2023" h="1368" extrusionOk="0">
                  <a:moveTo>
                    <a:pt x="446" y="0"/>
                  </a:moveTo>
                  <a:cubicBezTo>
                    <a:pt x="304" y="0"/>
                    <a:pt x="169" y="38"/>
                    <a:pt x="81" y="138"/>
                  </a:cubicBezTo>
                  <a:cubicBezTo>
                    <a:pt x="1" y="259"/>
                    <a:pt x="1" y="420"/>
                    <a:pt x="41" y="560"/>
                  </a:cubicBezTo>
                  <a:cubicBezTo>
                    <a:pt x="102" y="681"/>
                    <a:pt x="202" y="801"/>
                    <a:pt x="303" y="882"/>
                  </a:cubicBezTo>
                  <a:cubicBezTo>
                    <a:pt x="626" y="1164"/>
                    <a:pt x="1007" y="1325"/>
                    <a:pt x="1410" y="1365"/>
                  </a:cubicBezTo>
                  <a:cubicBezTo>
                    <a:pt x="1430" y="1367"/>
                    <a:pt x="1449" y="1368"/>
                    <a:pt x="1468" y="1368"/>
                  </a:cubicBezTo>
                  <a:cubicBezTo>
                    <a:pt x="1886" y="1368"/>
                    <a:pt x="2022" y="949"/>
                    <a:pt x="1753" y="640"/>
                  </a:cubicBezTo>
                  <a:cubicBezTo>
                    <a:pt x="1511" y="359"/>
                    <a:pt x="1047" y="138"/>
                    <a:pt x="706" y="37"/>
                  </a:cubicBezTo>
                  <a:cubicBezTo>
                    <a:pt x="622" y="14"/>
                    <a:pt x="532" y="0"/>
                    <a:pt x="44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963;p71">
              <a:extLst>
                <a:ext uri="{FF2B5EF4-FFF2-40B4-BE49-F238E27FC236}">
                  <a16:creationId xmlns:a16="http://schemas.microsoft.com/office/drawing/2014/main" id="{93331D7E-6910-4190-A956-43A913AE9C36}"/>
                </a:ext>
              </a:extLst>
            </p:cNvPr>
            <p:cNvSpPr/>
            <p:nvPr/>
          </p:nvSpPr>
          <p:spPr>
            <a:xfrm>
              <a:off x="6675750" y="4217700"/>
              <a:ext cx="50900" cy="33925"/>
            </a:xfrm>
            <a:custGeom>
              <a:avLst/>
              <a:gdLst/>
              <a:ahLst/>
              <a:cxnLst/>
              <a:rect l="l" t="t" r="r" b="b"/>
              <a:pathLst>
                <a:path w="2036" h="1357" extrusionOk="0">
                  <a:moveTo>
                    <a:pt x="442" y="0"/>
                  </a:moveTo>
                  <a:cubicBezTo>
                    <a:pt x="308" y="0"/>
                    <a:pt x="184" y="37"/>
                    <a:pt x="100" y="144"/>
                  </a:cubicBezTo>
                  <a:cubicBezTo>
                    <a:pt x="20" y="264"/>
                    <a:pt x="1" y="425"/>
                    <a:pt x="60" y="546"/>
                  </a:cubicBezTo>
                  <a:cubicBezTo>
                    <a:pt x="121" y="688"/>
                    <a:pt x="221" y="788"/>
                    <a:pt x="323" y="889"/>
                  </a:cubicBezTo>
                  <a:cubicBezTo>
                    <a:pt x="624" y="1150"/>
                    <a:pt x="1026" y="1311"/>
                    <a:pt x="1429" y="1351"/>
                  </a:cubicBezTo>
                  <a:cubicBezTo>
                    <a:pt x="1458" y="1355"/>
                    <a:pt x="1486" y="1357"/>
                    <a:pt x="1513" y="1357"/>
                  </a:cubicBezTo>
                  <a:cubicBezTo>
                    <a:pt x="1911" y="1357"/>
                    <a:pt x="2036" y="949"/>
                    <a:pt x="1772" y="648"/>
                  </a:cubicBezTo>
                  <a:cubicBezTo>
                    <a:pt x="1530" y="366"/>
                    <a:pt x="1067" y="144"/>
                    <a:pt x="725" y="44"/>
                  </a:cubicBezTo>
                  <a:cubicBezTo>
                    <a:pt x="634" y="19"/>
                    <a:pt x="536" y="0"/>
                    <a:pt x="442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964;p71">
              <a:extLst>
                <a:ext uri="{FF2B5EF4-FFF2-40B4-BE49-F238E27FC236}">
                  <a16:creationId xmlns:a16="http://schemas.microsoft.com/office/drawing/2014/main" id="{097A9BBF-E5DA-4699-AA0E-BB31D2DA4DE5}"/>
                </a:ext>
              </a:extLst>
            </p:cNvPr>
            <p:cNvSpPr/>
            <p:nvPr/>
          </p:nvSpPr>
          <p:spPr>
            <a:xfrm>
              <a:off x="7089400" y="3287750"/>
              <a:ext cx="51025" cy="33875"/>
            </a:xfrm>
            <a:custGeom>
              <a:avLst/>
              <a:gdLst/>
              <a:ahLst/>
              <a:cxnLst/>
              <a:rect l="l" t="t" r="r" b="b"/>
              <a:pathLst>
                <a:path w="2041" h="1355" extrusionOk="0">
                  <a:moveTo>
                    <a:pt x="438" y="1"/>
                  </a:moveTo>
                  <a:cubicBezTo>
                    <a:pt x="308" y="1"/>
                    <a:pt x="184" y="38"/>
                    <a:pt x="100" y="144"/>
                  </a:cubicBezTo>
                  <a:cubicBezTo>
                    <a:pt x="20" y="245"/>
                    <a:pt x="0" y="407"/>
                    <a:pt x="60" y="547"/>
                  </a:cubicBezTo>
                  <a:cubicBezTo>
                    <a:pt x="100" y="688"/>
                    <a:pt x="221" y="788"/>
                    <a:pt x="322" y="890"/>
                  </a:cubicBezTo>
                  <a:cubicBezTo>
                    <a:pt x="623" y="1150"/>
                    <a:pt x="1026" y="1311"/>
                    <a:pt x="1429" y="1352"/>
                  </a:cubicBezTo>
                  <a:cubicBezTo>
                    <a:pt x="1449" y="1354"/>
                    <a:pt x="1469" y="1354"/>
                    <a:pt x="1489" y="1354"/>
                  </a:cubicBezTo>
                  <a:cubicBezTo>
                    <a:pt x="1906" y="1354"/>
                    <a:pt x="2041" y="955"/>
                    <a:pt x="1772" y="627"/>
                  </a:cubicBezTo>
                  <a:cubicBezTo>
                    <a:pt x="1530" y="345"/>
                    <a:pt x="1066" y="125"/>
                    <a:pt x="704" y="44"/>
                  </a:cubicBezTo>
                  <a:cubicBezTo>
                    <a:pt x="621" y="19"/>
                    <a:pt x="528" y="1"/>
                    <a:pt x="43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965;p71">
              <a:extLst>
                <a:ext uri="{FF2B5EF4-FFF2-40B4-BE49-F238E27FC236}">
                  <a16:creationId xmlns:a16="http://schemas.microsoft.com/office/drawing/2014/main" id="{4F9E52E5-1355-450C-83FF-EFD224069B5B}"/>
                </a:ext>
              </a:extLst>
            </p:cNvPr>
            <p:cNvSpPr/>
            <p:nvPr/>
          </p:nvSpPr>
          <p:spPr>
            <a:xfrm>
              <a:off x="7099950" y="3355325"/>
              <a:ext cx="50550" cy="34250"/>
            </a:xfrm>
            <a:custGeom>
              <a:avLst/>
              <a:gdLst/>
              <a:ahLst/>
              <a:cxnLst/>
              <a:rect l="l" t="t" r="r" b="b"/>
              <a:pathLst>
                <a:path w="2022" h="1370" extrusionOk="0">
                  <a:moveTo>
                    <a:pt x="459" y="1"/>
                  </a:moveTo>
                  <a:cubicBezTo>
                    <a:pt x="322" y="1"/>
                    <a:pt x="188" y="39"/>
                    <a:pt x="102" y="138"/>
                  </a:cubicBezTo>
                  <a:cubicBezTo>
                    <a:pt x="0" y="259"/>
                    <a:pt x="0" y="420"/>
                    <a:pt x="61" y="562"/>
                  </a:cubicBezTo>
                  <a:cubicBezTo>
                    <a:pt x="102" y="683"/>
                    <a:pt x="201" y="803"/>
                    <a:pt x="322" y="884"/>
                  </a:cubicBezTo>
                  <a:cubicBezTo>
                    <a:pt x="625" y="1166"/>
                    <a:pt x="1028" y="1327"/>
                    <a:pt x="1430" y="1367"/>
                  </a:cubicBezTo>
                  <a:cubicBezTo>
                    <a:pt x="1451" y="1369"/>
                    <a:pt x="1471" y="1370"/>
                    <a:pt x="1490" y="1370"/>
                  </a:cubicBezTo>
                  <a:cubicBezTo>
                    <a:pt x="1904" y="1370"/>
                    <a:pt x="2021" y="968"/>
                    <a:pt x="1752" y="642"/>
                  </a:cubicBezTo>
                  <a:cubicBezTo>
                    <a:pt x="1511" y="360"/>
                    <a:pt x="1047" y="138"/>
                    <a:pt x="705" y="38"/>
                  </a:cubicBezTo>
                  <a:cubicBezTo>
                    <a:pt x="629" y="15"/>
                    <a:pt x="543" y="1"/>
                    <a:pt x="45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966;p71">
              <a:extLst>
                <a:ext uri="{FF2B5EF4-FFF2-40B4-BE49-F238E27FC236}">
                  <a16:creationId xmlns:a16="http://schemas.microsoft.com/office/drawing/2014/main" id="{27044F1A-5F6C-4B36-A1A8-F77B14C799E1}"/>
                </a:ext>
              </a:extLst>
            </p:cNvPr>
            <p:cNvSpPr/>
            <p:nvPr/>
          </p:nvSpPr>
          <p:spPr>
            <a:xfrm>
              <a:off x="7022450" y="3313575"/>
              <a:ext cx="50425" cy="33800"/>
            </a:xfrm>
            <a:custGeom>
              <a:avLst/>
              <a:gdLst/>
              <a:ahLst/>
              <a:cxnLst/>
              <a:rect l="l" t="t" r="r" b="b"/>
              <a:pathLst>
                <a:path w="2017" h="1352" extrusionOk="0">
                  <a:moveTo>
                    <a:pt x="461" y="0"/>
                  </a:moveTo>
                  <a:cubicBezTo>
                    <a:pt x="323" y="0"/>
                    <a:pt x="189" y="38"/>
                    <a:pt x="102" y="138"/>
                  </a:cubicBezTo>
                  <a:cubicBezTo>
                    <a:pt x="0" y="259"/>
                    <a:pt x="0" y="420"/>
                    <a:pt x="62" y="541"/>
                  </a:cubicBezTo>
                  <a:cubicBezTo>
                    <a:pt x="102" y="681"/>
                    <a:pt x="202" y="783"/>
                    <a:pt x="322" y="882"/>
                  </a:cubicBezTo>
                  <a:cubicBezTo>
                    <a:pt x="625" y="1145"/>
                    <a:pt x="1007" y="1325"/>
                    <a:pt x="1430" y="1346"/>
                  </a:cubicBezTo>
                  <a:cubicBezTo>
                    <a:pt x="1459" y="1350"/>
                    <a:pt x="1486" y="1352"/>
                    <a:pt x="1512" y="1352"/>
                  </a:cubicBezTo>
                  <a:cubicBezTo>
                    <a:pt x="1908" y="1352"/>
                    <a:pt x="2017" y="943"/>
                    <a:pt x="1752" y="641"/>
                  </a:cubicBezTo>
                  <a:cubicBezTo>
                    <a:pt x="1511" y="359"/>
                    <a:pt x="1047" y="138"/>
                    <a:pt x="706" y="37"/>
                  </a:cubicBezTo>
                  <a:cubicBezTo>
                    <a:pt x="630" y="14"/>
                    <a:pt x="545" y="0"/>
                    <a:pt x="461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967;p71">
              <a:extLst>
                <a:ext uri="{FF2B5EF4-FFF2-40B4-BE49-F238E27FC236}">
                  <a16:creationId xmlns:a16="http://schemas.microsoft.com/office/drawing/2014/main" id="{419FFFFA-F443-4915-9692-26BDB2343836}"/>
                </a:ext>
              </a:extLst>
            </p:cNvPr>
            <p:cNvSpPr/>
            <p:nvPr/>
          </p:nvSpPr>
          <p:spPr>
            <a:xfrm>
              <a:off x="5571700" y="2831125"/>
              <a:ext cx="76000" cy="66250"/>
            </a:xfrm>
            <a:custGeom>
              <a:avLst/>
              <a:gdLst/>
              <a:ahLst/>
              <a:cxnLst/>
              <a:rect l="l" t="t" r="r" b="b"/>
              <a:pathLst>
                <a:path w="3040" h="2650" extrusionOk="0">
                  <a:moveTo>
                    <a:pt x="2215" y="0"/>
                  </a:moveTo>
                  <a:cubicBezTo>
                    <a:pt x="2100" y="0"/>
                    <a:pt x="1978" y="23"/>
                    <a:pt x="1852" y="73"/>
                  </a:cubicBezTo>
                  <a:cubicBezTo>
                    <a:pt x="1289" y="293"/>
                    <a:pt x="704" y="878"/>
                    <a:pt x="363" y="1361"/>
                  </a:cubicBezTo>
                  <a:cubicBezTo>
                    <a:pt x="162" y="1643"/>
                    <a:pt x="1" y="2045"/>
                    <a:pt x="202" y="2346"/>
                  </a:cubicBezTo>
                  <a:cubicBezTo>
                    <a:pt x="323" y="2548"/>
                    <a:pt x="564" y="2649"/>
                    <a:pt x="785" y="2649"/>
                  </a:cubicBezTo>
                  <a:cubicBezTo>
                    <a:pt x="1026" y="2628"/>
                    <a:pt x="1248" y="2528"/>
                    <a:pt x="1450" y="2427"/>
                  </a:cubicBezTo>
                  <a:cubicBezTo>
                    <a:pt x="2033" y="2086"/>
                    <a:pt x="2496" y="1582"/>
                    <a:pt x="2778" y="978"/>
                  </a:cubicBezTo>
                  <a:cubicBezTo>
                    <a:pt x="3039" y="423"/>
                    <a:pt x="2704" y="0"/>
                    <a:pt x="2215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968;p71">
              <a:extLst>
                <a:ext uri="{FF2B5EF4-FFF2-40B4-BE49-F238E27FC236}">
                  <a16:creationId xmlns:a16="http://schemas.microsoft.com/office/drawing/2014/main" id="{F204A775-D58E-435E-9068-B2B6CBED3EAD}"/>
                </a:ext>
              </a:extLst>
            </p:cNvPr>
            <p:cNvSpPr/>
            <p:nvPr/>
          </p:nvSpPr>
          <p:spPr>
            <a:xfrm>
              <a:off x="5681400" y="2851750"/>
              <a:ext cx="76000" cy="66225"/>
            </a:xfrm>
            <a:custGeom>
              <a:avLst/>
              <a:gdLst/>
              <a:ahLst/>
              <a:cxnLst/>
              <a:rect l="l" t="t" r="r" b="b"/>
              <a:pathLst>
                <a:path w="3040" h="2649" extrusionOk="0">
                  <a:moveTo>
                    <a:pt x="2213" y="0"/>
                  </a:moveTo>
                  <a:cubicBezTo>
                    <a:pt x="2099" y="0"/>
                    <a:pt x="1977" y="23"/>
                    <a:pt x="1852" y="72"/>
                  </a:cubicBezTo>
                  <a:cubicBezTo>
                    <a:pt x="1289" y="294"/>
                    <a:pt x="704" y="877"/>
                    <a:pt x="363" y="1360"/>
                  </a:cubicBezTo>
                  <a:cubicBezTo>
                    <a:pt x="162" y="1642"/>
                    <a:pt x="1" y="2045"/>
                    <a:pt x="202" y="2348"/>
                  </a:cubicBezTo>
                  <a:cubicBezTo>
                    <a:pt x="323" y="2549"/>
                    <a:pt x="564" y="2649"/>
                    <a:pt x="806" y="2649"/>
                  </a:cubicBezTo>
                  <a:cubicBezTo>
                    <a:pt x="1026" y="2629"/>
                    <a:pt x="1249" y="2528"/>
                    <a:pt x="1450" y="2428"/>
                  </a:cubicBezTo>
                  <a:cubicBezTo>
                    <a:pt x="2033" y="2085"/>
                    <a:pt x="2496" y="1583"/>
                    <a:pt x="2778" y="979"/>
                  </a:cubicBezTo>
                  <a:cubicBezTo>
                    <a:pt x="3040" y="423"/>
                    <a:pt x="2704" y="0"/>
                    <a:pt x="221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969;p71">
              <a:extLst>
                <a:ext uri="{FF2B5EF4-FFF2-40B4-BE49-F238E27FC236}">
                  <a16:creationId xmlns:a16="http://schemas.microsoft.com/office/drawing/2014/main" id="{FEE82870-A768-4DA6-8A20-FBE52E6A6276}"/>
                </a:ext>
              </a:extLst>
            </p:cNvPr>
            <p:cNvSpPr/>
            <p:nvPr/>
          </p:nvSpPr>
          <p:spPr>
            <a:xfrm>
              <a:off x="5575200" y="2948325"/>
              <a:ext cx="75975" cy="65850"/>
            </a:xfrm>
            <a:custGeom>
              <a:avLst/>
              <a:gdLst/>
              <a:ahLst/>
              <a:cxnLst/>
              <a:rect l="l" t="t" r="r" b="b"/>
              <a:pathLst>
                <a:path w="3039" h="2634" extrusionOk="0">
                  <a:moveTo>
                    <a:pt x="2222" y="0"/>
                  </a:moveTo>
                  <a:cubicBezTo>
                    <a:pt x="2106" y="0"/>
                    <a:pt x="1981" y="24"/>
                    <a:pt x="1852" y="74"/>
                  </a:cubicBezTo>
                  <a:cubicBezTo>
                    <a:pt x="1289" y="275"/>
                    <a:pt x="706" y="879"/>
                    <a:pt x="363" y="1343"/>
                  </a:cubicBezTo>
                  <a:cubicBezTo>
                    <a:pt x="162" y="1644"/>
                    <a:pt x="1" y="2046"/>
                    <a:pt x="183" y="2349"/>
                  </a:cubicBezTo>
                  <a:cubicBezTo>
                    <a:pt x="311" y="2534"/>
                    <a:pt x="525" y="2633"/>
                    <a:pt x="732" y="2633"/>
                  </a:cubicBezTo>
                  <a:cubicBezTo>
                    <a:pt x="750" y="2633"/>
                    <a:pt x="768" y="2633"/>
                    <a:pt x="786" y="2631"/>
                  </a:cubicBezTo>
                  <a:cubicBezTo>
                    <a:pt x="1028" y="2631"/>
                    <a:pt x="1249" y="2530"/>
                    <a:pt x="1450" y="2409"/>
                  </a:cubicBezTo>
                  <a:cubicBezTo>
                    <a:pt x="2034" y="2087"/>
                    <a:pt x="2497" y="1563"/>
                    <a:pt x="2778" y="980"/>
                  </a:cubicBezTo>
                  <a:cubicBezTo>
                    <a:pt x="3038" y="411"/>
                    <a:pt x="2709" y="0"/>
                    <a:pt x="222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970;p71">
              <a:extLst>
                <a:ext uri="{FF2B5EF4-FFF2-40B4-BE49-F238E27FC236}">
                  <a16:creationId xmlns:a16="http://schemas.microsoft.com/office/drawing/2014/main" id="{21AC57DA-D4BA-4DB6-8A2F-52FC7C776050}"/>
                </a:ext>
              </a:extLst>
            </p:cNvPr>
            <p:cNvSpPr/>
            <p:nvPr/>
          </p:nvSpPr>
          <p:spPr>
            <a:xfrm>
              <a:off x="7199100" y="2708825"/>
              <a:ext cx="76000" cy="65825"/>
            </a:xfrm>
            <a:custGeom>
              <a:avLst/>
              <a:gdLst/>
              <a:ahLst/>
              <a:cxnLst/>
              <a:rect l="l" t="t" r="r" b="b"/>
              <a:pathLst>
                <a:path w="3040" h="2633" extrusionOk="0">
                  <a:moveTo>
                    <a:pt x="2213" y="1"/>
                  </a:moveTo>
                  <a:cubicBezTo>
                    <a:pt x="2099" y="1"/>
                    <a:pt x="1977" y="24"/>
                    <a:pt x="1852" y="73"/>
                  </a:cubicBezTo>
                  <a:cubicBezTo>
                    <a:pt x="1289" y="295"/>
                    <a:pt x="704" y="878"/>
                    <a:pt x="363" y="1361"/>
                  </a:cubicBezTo>
                  <a:cubicBezTo>
                    <a:pt x="161" y="1643"/>
                    <a:pt x="0" y="2045"/>
                    <a:pt x="202" y="2348"/>
                  </a:cubicBezTo>
                  <a:cubicBezTo>
                    <a:pt x="313" y="2533"/>
                    <a:pt x="525" y="2632"/>
                    <a:pt x="746" y="2632"/>
                  </a:cubicBezTo>
                  <a:cubicBezTo>
                    <a:pt x="766" y="2632"/>
                    <a:pt x="786" y="2631"/>
                    <a:pt x="805" y="2630"/>
                  </a:cubicBezTo>
                  <a:cubicBezTo>
                    <a:pt x="1026" y="2630"/>
                    <a:pt x="1248" y="2528"/>
                    <a:pt x="1450" y="2429"/>
                  </a:cubicBezTo>
                  <a:cubicBezTo>
                    <a:pt x="2032" y="2086"/>
                    <a:pt x="2496" y="1583"/>
                    <a:pt x="2778" y="979"/>
                  </a:cubicBezTo>
                  <a:cubicBezTo>
                    <a:pt x="3039" y="424"/>
                    <a:pt x="2704" y="1"/>
                    <a:pt x="2213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971;p71">
              <a:extLst>
                <a:ext uri="{FF2B5EF4-FFF2-40B4-BE49-F238E27FC236}">
                  <a16:creationId xmlns:a16="http://schemas.microsoft.com/office/drawing/2014/main" id="{2BAD4C69-8FD8-40CF-9317-35F5AAC40A86}"/>
                </a:ext>
              </a:extLst>
            </p:cNvPr>
            <p:cNvSpPr/>
            <p:nvPr/>
          </p:nvSpPr>
          <p:spPr>
            <a:xfrm>
              <a:off x="7309275" y="2729475"/>
              <a:ext cx="75525" cy="65775"/>
            </a:xfrm>
            <a:custGeom>
              <a:avLst/>
              <a:gdLst/>
              <a:ahLst/>
              <a:cxnLst/>
              <a:rect l="l" t="t" r="r" b="b"/>
              <a:pathLst>
                <a:path w="3021" h="2631" extrusionOk="0">
                  <a:moveTo>
                    <a:pt x="2195" y="0"/>
                  </a:moveTo>
                  <a:cubicBezTo>
                    <a:pt x="2081" y="0"/>
                    <a:pt x="1959" y="23"/>
                    <a:pt x="1833" y="73"/>
                  </a:cubicBezTo>
                  <a:cubicBezTo>
                    <a:pt x="1270" y="274"/>
                    <a:pt x="685" y="878"/>
                    <a:pt x="363" y="1361"/>
                  </a:cubicBezTo>
                  <a:cubicBezTo>
                    <a:pt x="142" y="1643"/>
                    <a:pt x="1" y="2045"/>
                    <a:pt x="183" y="2346"/>
                  </a:cubicBezTo>
                  <a:cubicBezTo>
                    <a:pt x="293" y="2530"/>
                    <a:pt x="504" y="2631"/>
                    <a:pt x="724" y="2631"/>
                  </a:cubicBezTo>
                  <a:cubicBezTo>
                    <a:pt x="745" y="2631"/>
                    <a:pt x="766" y="2630"/>
                    <a:pt x="786" y="2628"/>
                  </a:cubicBezTo>
                  <a:cubicBezTo>
                    <a:pt x="1028" y="2628"/>
                    <a:pt x="1249" y="2528"/>
                    <a:pt x="1450" y="2408"/>
                  </a:cubicBezTo>
                  <a:cubicBezTo>
                    <a:pt x="2014" y="2086"/>
                    <a:pt x="2477" y="1582"/>
                    <a:pt x="2759" y="978"/>
                  </a:cubicBezTo>
                  <a:cubicBezTo>
                    <a:pt x="3020" y="423"/>
                    <a:pt x="2685" y="0"/>
                    <a:pt x="2195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972;p71">
              <a:extLst>
                <a:ext uri="{FF2B5EF4-FFF2-40B4-BE49-F238E27FC236}">
                  <a16:creationId xmlns:a16="http://schemas.microsoft.com/office/drawing/2014/main" id="{8A68D766-AA3B-4B79-8B3D-F762A93ADF78}"/>
                </a:ext>
              </a:extLst>
            </p:cNvPr>
            <p:cNvSpPr/>
            <p:nvPr/>
          </p:nvSpPr>
          <p:spPr>
            <a:xfrm>
              <a:off x="7202600" y="282575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4" y="1"/>
                  </a:moveTo>
                  <a:cubicBezTo>
                    <a:pt x="2093" y="1"/>
                    <a:pt x="1974" y="21"/>
                    <a:pt x="1852" y="66"/>
                  </a:cubicBezTo>
                  <a:cubicBezTo>
                    <a:pt x="1289" y="288"/>
                    <a:pt x="706" y="892"/>
                    <a:pt x="363" y="1354"/>
                  </a:cubicBezTo>
                  <a:cubicBezTo>
                    <a:pt x="161" y="1656"/>
                    <a:pt x="0" y="2059"/>
                    <a:pt x="202" y="2360"/>
                  </a:cubicBezTo>
                  <a:cubicBezTo>
                    <a:pt x="322" y="2561"/>
                    <a:pt x="564" y="2642"/>
                    <a:pt x="80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34" y="2099"/>
                    <a:pt x="2496" y="1576"/>
                    <a:pt x="2778" y="972"/>
                  </a:cubicBezTo>
                  <a:cubicBezTo>
                    <a:pt x="3041" y="413"/>
                    <a:pt x="2700" y="1"/>
                    <a:pt x="2204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973;p71">
              <a:extLst>
                <a:ext uri="{FF2B5EF4-FFF2-40B4-BE49-F238E27FC236}">
                  <a16:creationId xmlns:a16="http://schemas.microsoft.com/office/drawing/2014/main" id="{300D6646-9743-4992-99F2-D5FD0F933737}"/>
                </a:ext>
              </a:extLst>
            </p:cNvPr>
            <p:cNvSpPr/>
            <p:nvPr/>
          </p:nvSpPr>
          <p:spPr>
            <a:xfrm>
              <a:off x="7053650" y="4515325"/>
              <a:ext cx="75475" cy="65800"/>
            </a:xfrm>
            <a:custGeom>
              <a:avLst/>
              <a:gdLst/>
              <a:ahLst/>
              <a:cxnLst/>
              <a:rect l="l" t="t" r="r" b="b"/>
              <a:pathLst>
                <a:path w="3019" h="2632" extrusionOk="0">
                  <a:moveTo>
                    <a:pt x="2203" y="0"/>
                  </a:moveTo>
                  <a:cubicBezTo>
                    <a:pt x="2086" y="0"/>
                    <a:pt x="1961" y="24"/>
                    <a:pt x="1833" y="74"/>
                  </a:cubicBezTo>
                  <a:cubicBezTo>
                    <a:pt x="1269" y="275"/>
                    <a:pt x="685" y="879"/>
                    <a:pt x="363" y="1343"/>
                  </a:cubicBezTo>
                  <a:cubicBezTo>
                    <a:pt x="142" y="1644"/>
                    <a:pt x="0" y="2047"/>
                    <a:pt x="182" y="2349"/>
                  </a:cubicBezTo>
                  <a:cubicBezTo>
                    <a:pt x="303" y="2551"/>
                    <a:pt x="545" y="2631"/>
                    <a:pt x="786" y="2631"/>
                  </a:cubicBezTo>
                  <a:cubicBezTo>
                    <a:pt x="1028" y="2631"/>
                    <a:pt x="1248" y="2530"/>
                    <a:pt x="1450" y="2409"/>
                  </a:cubicBezTo>
                  <a:cubicBezTo>
                    <a:pt x="2013" y="2087"/>
                    <a:pt x="2477" y="1564"/>
                    <a:pt x="2759" y="960"/>
                  </a:cubicBezTo>
                  <a:cubicBezTo>
                    <a:pt x="3019" y="408"/>
                    <a:pt x="2688" y="0"/>
                    <a:pt x="220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974;p71">
              <a:extLst>
                <a:ext uri="{FF2B5EF4-FFF2-40B4-BE49-F238E27FC236}">
                  <a16:creationId xmlns:a16="http://schemas.microsoft.com/office/drawing/2014/main" id="{7A27B192-EA7C-45A5-9717-2954807D5226}"/>
                </a:ext>
              </a:extLst>
            </p:cNvPr>
            <p:cNvSpPr/>
            <p:nvPr/>
          </p:nvSpPr>
          <p:spPr>
            <a:xfrm>
              <a:off x="7163350" y="4535675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196" y="1"/>
                  </a:moveTo>
                  <a:cubicBezTo>
                    <a:pt x="2086" y="1"/>
                    <a:pt x="1970" y="21"/>
                    <a:pt x="1852" y="65"/>
                  </a:cubicBezTo>
                  <a:cubicBezTo>
                    <a:pt x="1289" y="288"/>
                    <a:pt x="685" y="891"/>
                    <a:pt x="363" y="1354"/>
                  </a:cubicBezTo>
                  <a:cubicBezTo>
                    <a:pt x="161" y="1656"/>
                    <a:pt x="0" y="2059"/>
                    <a:pt x="182" y="2360"/>
                  </a:cubicBezTo>
                  <a:cubicBezTo>
                    <a:pt x="303" y="2561"/>
                    <a:pt x="564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6"/>
                    <a:pt x="2778" y="972"/>
                  </a:cubicBezTo>
                  <a:cubicBezTo>
                    <a:pt x="3041" y="413"/>
                    <a:pt x="2686" y="1"/>
                    <a:pt x="2196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975;p71">
              <a:extLst>
                <a:ext uri="{FF2B5EF4-FFF2-40B4-BE49-F238E27FC236}">
                  <a16:creationId xmlns:a16="http://schemas.microsoft.com/office/drawing/2014/main" id="{04F43CE9-968A-4E5E-A491-BFCEE4BC2CD7}"/>
                </a:ext>
              </a:extLst>
            </p:cNvPr>
            <p:cNvSpPr/>
            <p:nvPr/>
          </p:nvSpPr>
          <p:spPr>
            <a:xfrm>
              <a:off x="7057200" y="4632300"/>
              <a:ext cx="75525" cy="66050"/>
            </a:xfrm>
            <a:custGeom>
              <a:avLst/>
              <a:gdLst/>
              <a:ahLst/>
              <a:cxnLst/>
              <a:rect l="l" t="t" r="r" b="b"/>
              <a:pathLst>
                <a:path w="3021" h="2642" extrusionOk="0">
                  <a:moveTo>
                    <a:pt x="2182" y="0"/>
                  </a:moveTo>
                  <a:cubicBezTo>
                    <a:pt x="2071" y="0"/>
                    <a:pt x="1952" y="21"/>
                    <a:pt x="1831" y="65"/>
                  </a:cubicBezTo>
                  <a:cubicBezTo>
                    <a:pt x="1267" y="287"/>
                    <a:pt x="684" y="870"/>
                    <a:pt x="362" y="1353"/>
                  </a:cubicBezTo>
                  <a:cubicBezTo>
                    <a:pt x="140" y="1656"/>
                    <a:pt x="0" y="2038"/>
                    <a:pt x="180" y="2340"/>
                  </a:cubicBezTo>
                  <a:cubicBezTo>
                    <a:pt x="301" y="2542"/>
                    <a:pt x="543" y="2641"/>
                    <a:pt x="784" y="2641"/>
                  </a:cubicBezTo>
                  <a:cubicBezTo>
                    <a:pt x="1006" y="2622"/>
                    <a:pt x="1227" y="2542"/>
                    <a:pt x="1428" y="2421"/>
                  </a:cubicBezTo>
                  <a:cubicBezTo>
                    <a:pt x="2013" y="2078"/>
                    <a:pt x="2475" y="1575"/>
                    <a:pt x="2757" y="972"/>
                  </a:cubicBezTo>
                  <a:cubicBezTo>
                    <a:pt x="3020" y="412"/>
                    <a:pt x="2679" y="0"/>
                    <a:pt x="2182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976;p71">
              <a:extLst>
                <a:ext uri="{FF2B5EF4-FFF2-40B4-BE49-F238E27FC236}">
                  <a16:creationId xmlns:a16="http://schemas.microsoft.com/office/drawing/2014/main" id="{13735EF6-E65C-42E3-A986-DA937FBA44AB}"/>
                </a:ext>
              </a:extLst>
            </p:cNvPr>
            <p:cNvSpPr/>
            <p:nvPr/>
          </p:nvSpPr>
          <p:spPr>
            <a:xfrm>
              <a:off x="5444900" y="4515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04" y="0"/>
                  </a:moveTo>
                  <a:cubicBezTo>
                    <a:pt x="2086" y="0"/>
                    <a:pt x="1960" y="24"/>
                    <a:pt x="1831" y="74"/>
                  </a:cubicBezTo>
                  <a:cubicBezTo>
                    <a:pt x="1288" y="275"/>
                    <a:pt x="684" y="879"/>
                    <a:pt x="362" y="1343"/>
                  </a:cubicBezTo>
                  <a:cubicBezTo>
                    <a:pt x="161" y="1644"/>
                    <a:pt x="0" y="2047"/>
                    <a:pt x="180" y="2349"/>
                  </a:cubicBezTo>
                  <a:cubicBezTo>
                    <a:pt x="301" y="2551"/>
                    <a:pt x="564" y="2631"/>
                    <a:pt x="784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13" y="2087"/>
                    <a:pt x="2496" y="1564"/>
                    <a:pt x="2778" y="960"/>
                  </a:cubicBezTo>
                  <a:cubicBezTo>
                    <a:pt x="3038" y="408"/>
                    <a:pt x="2695" y="0"/>
                    <a:pt x="2204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977;p71">
              <a:extLst>
                <a:ext uri="{FF2B5EF4-FFF2-40B4-BE49-F238E27FC236}">
                  <a16:creationId xmlns:a16="http://schemas.microsoft.com/office/drawing/2014/main" id="{F9E6954F-A418-40B3-8818-552142D98EB0}"/>
                </a:ext>
              </a:extLst>
            </p:cNvPr>
            <p:cNvSpPr/>
            <p:nvPr/>
          </p:nvSpPr>
          <p:spPr>
            <a:xfrm>
              <a:off x="5554600" y="4535675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1"/>
                  </a:moveTo>
                  <a:cubicBezTo>
                    <a:pt x="2092" y="1"/>
                    <a:pt x="1973" y="21"/>
                    <a:pt x="1852" y="65"/>
                  </a:cubicBezTo>
                  <a:cubicBezTo>
                    <a:pt x="1288" y="288"/>
                    <a:pt x="704" y="891"/>
                    <a:pt x="362" y="1354"/>
                  </a:cubicBezTo>
                  <a:cubicBezTo>
                    <a:pt x="161" y="1656"/>
                    <a:pt x="0" y="2059"/>
                    <a:pt x="180" y="2360"/>
                  </a:cubicBezTo>
                  <a:cubicBezTo>
                    <a:pt x="322" y="2561"/>
                    <a:pt x="564" y="2642"/>
                    <a:pt x="784" y="2642"/>
                  </a:cubicBezTo>
                  <a:cubicBezTo>
                    <a:pt x="1026" y="2642"/>
                    <a:pt x="1248" y="2542"/>
                    <a:pt x="1449" y="2421"/>
                  </a:cubicBezTo>
                  <a:cubicBezTo>
                    <a:pt x="2032" y="2099"/>
                    <a:pt x="2496" y="1576"/>
                    <a:pt x="2778" y="972"/>
                  </a:cubicBezTo>
                  <a:cubicBezTo>
                    <a:pt x="3041" y="413"/>
                    <a:pt x="2699" y="1"/>
                    <a:pt x="2203" y="1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978;p71">
              <a:extLst>
                <a:ext uri="{FF2B5EF4-FFF2-40B4-BE49-F238E27FC236}">
                  <a16:creationId xmlns:a16="http://schemas.microsoft.com/office/drawing/2014/main" id="{FB48E9B2-8EBA-47D2-A430-3090A344E05A}"/>
                </a:ext>
              </a:extLst>
            </p:cNvPr>
            <p:cNvSpPr/>
            <p:nvPr/>
          </p:nvSpPr>
          <p:spPr>
            <a:xfrm>
              <a:off x="5448400" y="4632300"/>
              <a:ext cx="75550" cy="66050"/>
            </a:xfrm>
            <a:custGeom>
              <a:avLst/>
              <a:gdLst/>
              <a:ahLst/>
              <a:cxnLst/>
              <a:rect l="l" t="t" r="r" b="b"/>
              <a:pathLst>
                <a:path w="3022" h="2642" extrusionOk="0">
                  <a:moveTo>
                    <a:pt x="2183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8" y="287"/>
                    <a:pt x="685" y="870"/>
                    <a:pt x="363" y="1353"/>
                  </a:cubicBezTo>
                  <a:cubicBezTo>
                    <a:pt x="161" y="1656"/>
                    <a:pt x="0" y="2038"/>
                    <a:pt x="182" y="2340"/>
                  </a:cubicBezTo>
                  <a:cubicBezTo>
                    <a:pt x="303" y="2542"/>
                    <a:pt x="564" y="2641"/>
                    <a:pt x="786" y="2641"/>
                  </a:cubicBezTo>
                  <a:cubicBezTo>
                    <a:pt x="1028" y="2622"/>
                    <a:pt x="1248" y="2542"/>
                    <a:pt x="1449" y="2421"/>
                  </a:cubicBezTo>
                  <a:cubicBezTo>
                    <a:pt x="2013" y="2078"/>
                    <a:pt x="2496" y="1575"/>
                    <a:pt x="2759" y="972"/>
                  </a:cubicBezTo>
                  <a:cubicBezTo>
                    <a:pt x="3022" y="412"/>
                    <a:pt x="2679" y="0"/>
                    <a:pt x="2183" y="0"/>
                  </a:cubicBez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71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36"/>
          <p:cNvGrpSpPr/>
          <p:nvPr/>
        </p:nvGrpSpPr>
        <p:grpSpPr>
          <a:xfrm>
            <a:off x="-1347841" y="1492550"/>
            <a:ext cx="3977258" cy="2886053"/>
            <a:chOff x="1045800" y="3342125"/>
            <a:chExt cx="1827700" cy="1326250"/>
          </a:xfrm>
        </p:grpSpPr>
        <p:sp>
          <p:nvSpPr>
            <p:cNvPr id="1575" name="Google Shape;1575;p36"/>
            <p:cNvSpPr/>
            <p:nvPr/>
          </p:nvSpPr>
          <p:spPr>
            <a:xfrm>
              <a:off x="2065300" y="4160000"/>
              <a:ext cx="808200" cy="508375"/>
            </a:xfrm>
            <a:custGeom>
              <a:avLst/>
              <a:gdLst/>
              <a:ahLst/>
              <a:cxnLst/>
              <a:rect l="l" t="t" r="r" b="b"/>
              <a:pathLst>
                <a:path w="32328" h="20335" extrusionOk="0">
                  <a:moveTo>
                    <a:pt x="27234" y="0"/>
                  </a:moveTo>
                  <a:cubicBezTo>
                    <a:pt x="22384" y="3140"/>
                    <a:pt x="16163" y="2354"/>
                    <a:pt x="11152" y="5052"/>
                  </a:cubicBezTo>
                  <a:cubicBezTo>
                    <a:pt x="6281" y="7689"/>
                    <a:pt x="2315" y="11775"/>
                    <a:pt x="162" y="16928"/>
                  </a:cubicBezTo>
                  <a:cubicBezTo>
                    <a:pt x="81" y="17129"/>
                    <a:pt x="1" y="17351"/>
                    <a:pt x="1" y="17572"/>
                  </a:cubicBezTo>
                  <a:cubicBezTo>
                    <a:pt x="20" y="17773"/>
                    <a:pt x="100" y="17974"/>
                    <a:pt x="202" y="18156"/>
                  </a:cubicBezTo>
                  <a:cubicBezTo>
                    <a:pt x="886" y="19324"/>
                    <a:pt x="2094" y="20229"/>
                    <a:pt x="3442" y="20330"/>
                  </a:cubicBezTo>
                  <a:cubicBezTo>
                    <a:pt x="3494" y="20333"/>
                    <a:pt x="3547" y="20335"/>
                    <a:pt x="3601" y="20335"/>
                  </a:cubicBezTo>
                  <a:cubicBezTo>
                    <a:pt x="4592" y="20335"/>
                    <a:pt x="5890" y="19825"/>
                    <a:pt x="6482" y="19061"/>
                  </a:cubicBezTo>
                  <a:cubicBezTo>
                    <a:pt x="6643" y="18841"/>
                    <a:pt x="6764" y="18578"/>
                    <a:pt x="6885" y="18317"/>
                  </a:cubicBezTo>
                  <a:cubicBezTo>
                    <a:pt x="8616" y="14673"/>
                    <a:pt x="11393" y="11393"/>
                    <a:pt x="14835" y="9219"/>
                  </a:cubicBezTo>
                  <a:cubicBezTo>
                    <a:pt x="16566" y="8132"/>
                    <a:pt x="18498" y="7306"/>
                    <a:pt x="20511" y="6884"/>
                  </a:cubicBezTo>
                  <a:cubicBezTo>
                    <a:pt x="22464" y="6482"/>
                    <a:pt x="24396" y="6643"/>
                    <a:pt x="26308" y="6160"/>
                  </a:cubicBezTo>
                  <a:cubicBezTo>
                    <a:pt x="28583" y="5556"/>
                    <a:pt x="30535" y="4247"/>
                    <a:pt x="31844" y="2274"/>
                  </a:cubicBezTo>
                  <a:cubicBezTo>
                    <a:pt x="32126" y="1871"/>
                    <a:pt x="32327" y="1450"/>
                    <a:pt x="32086" y="945"/>
                  </a:cubicBezTo>
                  <a:cubicBezTo>
                    <a:pt x="31925" y="583"/>
                    <a:pt x="31562" y="301"/>
                    <a:pt x="31160" y="261"/>
                  </a:cubicBezTo>
                  <a:cubicBezTo>
                    <a:pt x="31143" y="259"/>
                    <a:pt x="31126" y="257"/>
                    <a:pt x="31109" y="257"/>
                  </a:cubicBezTo>
                  <a:cubicBezTo>
                    <a:pt x="30735" y="257"/>
                    <a:pt x="30484" y="877"/>
                    <a:pt x="30234" y="1147"/>
                  </a:cubicBezTo>
                  <a:cubicBezTo>
                    <a:pt x="29871" y="1509"/>
                    <a:pt x="29488" y="1831"/>
                    <a:pt x="29086" y="2113"/>
                  </a:cubicBezTo>
                  <a:cubicBezTo>
                    <a:pt x="28301" y="2657"/>
                    <a:pt x="27416" y="3060"/>
                    <a:pt x="26509" y="3301"/>
                  </a:cubicBezTo>
                  <a:cubicBezTo>
                    <a:pt x="25736" y="3490"/>
                    <a:pt x="24908" y="3625"/>
                    <a:pt x="24127" y="3625"/>
                  </a:cubicBezTo>
                  <a:cubicBezTo>
                    <a:pt x="24075" y="3625"/>
                    <a:pt x="24024" y="3625"/>
                    <a:pt x="23973" y="3623"/>
                  </a:cubicBezTo>
                  <a:cubicBezTo>
                    <a:pt x="23447" y="3623"/>
                    <a:pt x="22691" y="3350"/>
                    <a:pt x="22117" y="3350"/>
                  </a:cubicBezTo>
                  <a:cubicBezTo>
                    <a:pt x="22013" y="3350"/>
                    <a:pt x="21915" y="3359"/>
                    <a:pt x="21826" y="3380"/>
                  </a:cubicBezTo>
                  <a:lnTo>
                    <a:pt x="21826" y="3380"/>
                  </a:lnTo>
                  <a:cubicBezTo>
                    <a:pt x="23676" y="2937"/>
                    <a:pt x="25464" y="2133"/>
                    <a:pt x="27033" y="1047"/>
                  </a:cubicBezTo>
                  <a:cubicBezTo>
                    <a:pt x="27234" y="905"/>
                    <a:pt x="27416" y="765"/>
                    <a:pt x="27496" y="543"/>
                  </a:cubicBezTo>
                  <a:cubicBezTo>
                    <a:pt x="27577" y="322"/>
                    <a:pt x="27456" y="20"/>
                    <a:pt x="2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2133750" y="4166025"/>
              <a:ext cx="714575" cy="302975"/>
            </a:xfrm>
            <a:custGeom>
              <a:avLst/>
              <a:gdLst/>
              <a:ahLst/>
              <a:cxnLst/>
              <a:rect l="l" t="t" r="r" b="b"/>
              <a:pathLst>
                <a:path w="28583" h="12119" extrusionOk="0">
                  <a:moveTo>
                    <a:pt x="28542" y="1"/>
                  </a:moveTo>
                  <a:cubicBezTo>
                    <a:pt x="28522" y="1"/>
                    <a:pt x="28522" y="20"/>
                    <a:pt x="28502" y="41"/>
                  </a:cubicBezTo>
                  <a:lnTo>
                    <a:pt x="28583" y="41"/>
                  </a:lnTo>
                  <a:cubicBezTo>
                    <a:pt x="28562" y="41"/>
                    <a:pt x="28542" y="20"/>
                    <a:pt x="28542" y="1"/>
                  </a:cubicBezTo>
                  <a:close/>
                  <a:moveTo>
                    <a:pt x="26871" y="1490"/>
                  </a:moveTo>
                  <a:lnTo>
                    <a:pt x="26871" y="1490"/>
                  </a:lnTo>
                  <a:cubicBezTo>
                    <a:pt x="25402" y="2516"/>
                    <a:pt x="23671" y="3160"/>
                    <a:pt x="21879" y="3361"/>
                  </a:cubicBezTo>
                  <a:cubicBezTo>
                    <a:pt x="22523" y="3321"/>
                    <a:pt x="23167" y="3200"/>
                    <a:pt x="23771" y="3060"/>
                  </a:cubicBezTo>
                  <a:cubicBezTo>
                    <a:pt x="24678" y="2819"/>
                    <a:pt x="25563" y="2416"/>
                    <a:pt x="26348" y="1872"/>
                  </a:cubicBezTo>
                  <a:cubicBezTo>
                    <a:pt x="26530" y="1751"/>
                    <a:pt x="26710" y="1630"/>
                    <a:pt x="26871" y="1490"/>
                  </a:cubicBezTo>
                  <a:close/>
                  <a:moveTo>
                    <a:pt x="4367" y="7408"/>
                  </a:moveTo>
                  <a:cubicBezTo>
                    <a:pt x="4166" y="7529"/>
                    <a:pt x="3986" y="7669"/>
                    <a:pt x="3825" y="7830"/>
                  </a:cubicBezTo>
                  <a:cubicBezTo>
                    <a:pt x="3804" y="7891"/>
                    <a:pt x="3804" y="7931"/>
                    <a:pt x="3784" y="7972"/>
                  </a:cubicBezTo>
                  <a:lnTo>
                    <a:pt x="3784" y="7991"/>
                  </a:lnTo>
                  <a:cubicBezTo>
                    <a:pt x="4005" y="7811"/>
                    <a:pt x="4246" y="7609"/>
                    <a:pt x="4488" y="7427"/>
                  </a:cubicBezTo>
                  <a:cubicBezTo>
                    <a:pt x="4448" y="7408"/>
                    <a:pt x="4407" y="7408"/>
                    <a:pt x="4367" y="7408"/>
                  </a:cubicBezTo>
                  <a:close/>
                  <a:moveTo>
                    <a:pt x="301" y="11675"/>
                  </a:moveTo>
                  <a:cubicBezTo>
                    <a:pt x="201" y="11815"/>
                    <a:pt x="100" y="11976"/>
                    <a:pt x="0" y="12118"/>
                  </a:cubicBezTo>
                  <a:cubicBezTo>
                    <a:pt x="100" y="11976"/>
                    <a:pt x="221" y="11815"/>
                    <a:pt x="322" y="11675"/>
                  </a:cubicBezTo>
                  <a:close/>
                </a:path>
              </a:pathLst>
            </a:custGeom>
            <a:solidFill>
              <a:srgbClr val="9B9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2124675" y="4160475"/>
              <a:ext cx="745275" cy="507800"/>
            </a:xfrm>
            <a:custGeom>
              <a:avLst/>
              <a:gdLst/>
              <a:ahLst/>
              <a:cxnLst/>
              <a:rect l="l" t="t" r="r" b="b"/>
              <a:pathLst>
                <a:path w="29811" h="20312" extrusionOk="0">
                  <a:moveTo>
                    <a:pt x="28744" y="242"/>
                  </a:moveTo>
                  <a:cubicBezTo>
                    <a:pt x="28361" y="242"/>
                    <a:pt x="28100" y="867"/>
                    <a:pt x="27859" y="1128"/>
                  </a:cubicBezTo>
                  <a:cubicBezTo>
                    <a:pt x="27657" y="1329"/>
                    <a:pt x="27456" y="1530"/>
                    <a:pt x="27234" y="1712"/>
                  </a:cubicBezTo>
                  <a:cubicBezTo>
                    <a:pt x="27818" y="1289"/>
                    <a:pt x="28382" y="806"/>
                    <a:pt x="28865" y="263"/>
                  </a:cubicBezTo>
                  <a:cubicBezTo>
                    <a:pt x="28844" y="242"/>
                    <a:pt x="28825" y="242"/>
                    <a:pt x="28785" y="242"/>
                  </a:cubicBezTo>
                  <a:close/>
                  <a:moveTo>
                    <a:pt x="24939" y="1"/>
                  </a:moveTo>
                  <a:cubicBezTo>
                    <a:pt x="24658" y="765"/>
                    <a:pt x="23833" y="1128"/>
                    <a:pt x="23068" y="1431"/>
                  </a:cubicBezTo>
                  <a:cubicBezTo>
                    <a:pt x="21477" y="2034"/>
                    <a:pt x="19867" y="2658"/>
                    <a:pt x="18257" y="3261"/>
                  </a:cubicBezTo>
                  <a:cubicBezTo>
                    <a:pt x="19163" y="3524"/>
                    <a:pt x="20108" y="3664"/>
                    <a:pt x="21055" y="3664"/>
                  </a:cubicBezTo>
                  <a:cubicBezTo>
                    <a:pt x="21458" y="3664"/>
                    <a:pt x="21860" y="3645"/>
                    <a:pt x="22242" y="3583"/>
                  </a:cubicBezTo>
                  <a:lnTo>
                    <a:pt x="22242" y="3583"/>
                  </a:lnTo>
                  <a:cubicBezTo>
                    <a:pt x="22062" y="3604"/>
                    <a:pt x="21860" y="3604"/>
                    <a:pt x="21678" y="3604"/>
                  </a:cubicBezTo>
                  <a:lnTo>
                    <a:pt x="21598" y="3604"/>
                  </a:lnTo>
                  <a:cubicBezTo>
                    <a:pt x="21055" y="3604"/>
                    <a:pt x="20310" y="3323"/>
                    <a:pt x="19746" y="3323"/>
                  </a:cubicBezTo>
                  <a:cubicBezTo>
                    <a:pt x="19667" y="3323"/>
                    <a:pt x="19586" y="3335"/>
                    <a:pt x="19516" y="3350"/>
                  </a:cubicBezTo>
                  <a:lnTo>
                    <a:pt x="19516" y="3350"/>
                  </a:lnTo>
                  <a:cubicBezTo>
                    <a:pt x="21349" y="2905"/>
                    <a:pt x="23102" y="2105"/>
                    <a:pt x="24658" y="1028"/>
                  </a:cubicBezTo>
                  <a:cubicBezTo>
                    <a:pt x="25363" y="524"/>
                    <a:pt x="24819" y="443"/>
                    <a:pt x="24939" y="1"/>
                  </a:cubicBezTo>
                  <a:close/>
                  <a:moveTo>
                    <a:pt x="28946" y="263"/>
                  </a:moveTo>
                  <a:lnTo>
                    <a:pt x="28946" y="263"/>
                  </a:lnTo>
                  <a:cubicBezTo>
                    <a:pt x="29268" y="685"/>
                    <a:pt x="29227" y="1310"/>
                    <a:pt x="28965" y="1772"/>
                  </a:cubicBezTo>
                  <a:cubicBezTo>
                    <a:pt x="28683" y="2255"/>
                    <a:pt x="28221" y="2577"/>
                    <a:pt x="27738" y="2880"/>
                  </a:cubicBezTo>
                  <a:cubicBezTo>
                    <a:pt x="26732" y="3484"/>
                    <a:pt x="25645" y="3986"/>
                    <a:pt x="24517" y="4348"/>
                  </a:cubicBezTo>
                  <a:cubicBezTo>
                    <a:pt x="21638" y="5255"/>
                    <a:pt x="18559" y="5255"/>
                    <a:pt x="15680" y="6141"/>
                  </a:cubicBezTo>
                  <a:cubicBezTo>
                    <a:pt x="15057" y="6321"/>
                    <a:pt x="14453" y="6482"/>
                    <a:pt x="13849" y="6583"/>
                  </a:cubicBezTo>
                  <a:cubicBezTo>
                    <a:pt x="14010" y="6683"/>
                    <a:pt x="14131" y="6844"/>
                    <a:pt x="14191" y="7005"/>
                  </a:cubicBezTo>
                  <a:cubicBezTo>
                    <a:pt x="14373" y="7348"/>
                    <a:pt x="14432" y="7751"/>
                    <a:pt x="14413" y="8133"/>
                  </a:cubicBezTo>
                  <a:cubicBezTo>
                    <a:pt x="15600" y="7569"/>
                    <a:pt x="16848" y="7126"/>
                    <a:pt x="18136" y="6865"/>
                  </a:cubicBezTo>
                  <a:cubicBezTo>
                    <a:pt x="20089" y="6463"/>
                    <a:pt x="22021" y="6624"/>
                    <a:pt x="23933" y="6141"/>
                  </a:cubicBezTo>
                  <a:cubicBezTo>
                    <a:pt x="26208" y="5537"/>
                    <a:pt x="28160" y="4228"/>
                    <a:pt x="29469" y="2255"/>
                  </a:cubicBezTo>
                  <a:cubicBezTo>
                    <a:pt x="29670" y="1973"/>
                    <a:pt x="29810" y="1672"/>
                    <a:pt x="29810" y="1369"/>
                  </a:cubicBezTo>
                  <a:cubicBezTo>
                    <a:pt x="29810" y="1229"/>
                    <a:pt x="29791" y="1068"/>
                    <a:pt x="29711" y="926"/>
                  </a:cubicBezTo>
                  <a:cubicBezTo>
                    <a:pt x="29569" y="604"/>
                    <a:pt x="29268" y="363"/>
                    <a:pt x="28946" y="263"/>
                  </a:cubicBezTo>
                  <a:close/>
                  <a:moveTo>
                    <a:pt x="7328" y="6281"/>
                  </a:moveTo>
                  <a:cubicBezTo>
                    <a:pt x="7126" y="6281"/>
                    <a:pt x="6925" y="6342"/>
                    <a:pt x="6724" y="6503"/>
                  </a:cubicBezTo>
                  <a:cubicBezTo>
                    <a:pt x="6482" y="6704"/>
                    <a:pt x="6321" y="6965"/>
                    <a:pt x="6099" y="7207"/>
                  </a:cubicBezTo>
                  <a:cubicBezTo>
                    <a:pt x="5898" y="7448"/>
                    <a:pt x="5637" y="7649"/>
                    <a:pt x="5315" y="7670"/>
                  </a:cubicBezTo>
                  <a:lnTo>
                    <a:pt x="5254" y="7670"/>
                  </a:lnTo>
                  <a:cubicBezTo>
                    <a:pt x="5154" y="7670"/>
                    <a:pt x="5073" y="7670"/>
                    <a:pt x="4972" y="7649"/>
                  </a:cubicBezTo>
                  <a:lnTo>
                    <a:pt x="4851" y="7649"/>
                  </a:lnTo>
                  <a:cubicBezTo>
                    <a:pt x="4609" y="7831"/>
                    <a:pt x="4368" y="8033"/>
                    <a:pt x="4147" y="8213"/>
                  </a:cubicBezTo>
                  <a:cubicBezTo>
                    <a:pt x="4107" y="8455"/>
                    <a:pt x="4067" y="8736"/>
                    <a:pt x="4188" y="8938"/>
                  </a:cubicBezTo>
                  <a:cubicBezTo>
                    <a:pt x="4872" y="8253"/>
                    <a:pt x="5798" y="7810"/>
                    <a:pt x="6764" y="7670"/>
                  </a:cubicBezTo>
                  <a:lnTo>
                    <a:pt x="6904" y="7670"/>
                  </a:lnTo>
                  <a:cubicBezTo>
                    <a:pt x="6965" y="7670"/>
                    <a:pt x="7025" y="7670"/>
                    <a:pt x="7086" y="7711"/>
                  </a:cubicBezTo>
                  <a:cubicBezTo>
                    <a:pt x="7266" y="7810"/>
                    <a:pt x="7266" y="8073"/>
                    <a:pt x="7207" y="8274"/>
                  </a:cubicBezTo>
                  <a:cubicBezTo>
                    <a:pt x="7167" y="8414"/>
                    <a:pt x="7105" y="8556"/>
                    <a:pt x="7025" y="8677"/>
                  </a:cubicBezTo>
                  <a:cubicBezTo>
                    <a:pt x="7387" y="8455"/>
                    <a:pt x="7750" y="8294"/>
                    <a:pt x="8052" y="8294"/>
                  </a:cubicBezTo>
                  <a:cubicBezTo>
                    <a:pt x="8233" y="8294"/>
                    <a:pt x="8394" y="8334"/>
                    <a:pt x="8514" y="8495"/>
                  </a:cubicBezTo>
                  <a:cubicBezTo>
                    <a:pt x="8535" y="8516"/>
                    <a:pt x="8555" y="8575"/>
                    <a:pt x="8595" y="8596"/>
                  </a:cubicBezTo>
                  <a:cubicBezTo>
                    <a:pt x="8635" y="8616"/>
                    <a:pt x="8675" y="8637"/>
                    <a:pt x="8737" y="8656"/>
                  </a:cubicBezTo>
                  <a:cubicBezTo>
                    <a:pt x="8857" y="8696"/>
                    <a:pt x="8957" y="8817"/>
                    <a:pt x="8997" y="8959"/>
                  </a:cubicBezTo>
                  <a:cubicBezTo>
                    <a:pt x="8898" y="8857"/>
                    <a:pt x="8756" y="8777"/>
                    <a:pt x="8616" y="8757"/>
                  </a:cubicBezTo>
                  <a:lnTo>
                    <a:pt x="8576" y="8757"/>
                  </a:lnTo>
                  <a:cubicBezTo>
                    <a:pt x="8313" y="8757"/>
                    <a:pt x="7931" y="9039"/>
                    <a:pt x="7690" y="9139"/>
                  </a:cubicBezTo>
                  <a:cubicBezTo>
                    <a:pt x="7387" y="9240"/>
                    <a:pt x="7046" y="9361"/>
                    <a:pt x="6925" y="9662"/>
                  </a:cubicBezTo>
                  <a:cubicBezTo>
                    <a:pt x="7065" y="9703"/>
                    <a:pt x="7186" y="9723"/>
                    <a:pt x="7328" y="9723"/>
                  </a:cubicBezTo>
                  <a:cubicBezTo>
                    <a:pt x="7830" y="9723"/>
                    <a:pt x="8353" y="9501"/>
                    <a:pt x="8817" y="9281"/>
                  </a:cubicBezTo>
                  <a:cubicBezTo>
                    <a:pt x="9220" y="9079"/>
                    <a:pt x="9985" y="8696"/>
                    <a:pt x="10588" y="8696"/>
                  </a:cubicBezTo>
                  <a:cubicBezTo>
                    <a:pt x="10849" y="8696"/>
                    <a:pt x="11091" y="8777"/>
                    <a:pt x="11252" y="8959"/>
                  </a:cubicBezTo>
                  <a:cubicBezTo>
                    <a:pt x="11413" y="9139"/>
                    <a:pt x="11595" y="9340"/>
                    <a:pt x="11654" y="9562"/>
                  </a:cubicBezTo>
                  <a:cubicBezTo>
                    <a:pt x="11675" y="9622"/>
                    <a:pt x="11675" y="9662"/>
                    <a:pt x="11695" y="9723"/>
                  </a:cubicBezTo>
                  <a:cubicBezTo>
                    <a:pt x="11936" y="9541"/>
                    <a:pt x="12199" y="9380"/>
                    <a:pt x="12460" y="9200"/>
                  </a:cubicBezTo>
                  <a:cubicBezTo>
                    <a:pt x="12923" y="8918"/>
                    <a:pt x="13386" y="8656"/>
                    <a:pt x="13869" y="8395"/>
                  </a:cubicBezTo>
                  <a:lnTo>
                    <a:pt x="13869" y="8395"/>
                  </a:lnTo>
                  <a:cubicBezTo>
                    <a:pt x="13828" y="8414"/>
                    <a:pt x="13788" y="8414"/>
                    <a:pt x="13748" y="8414"/>
                  </a:cubicBezTo>
                  <a:cubicBezTo>
                    <a:pt x="13345" y="8414"/>
                    <a:pt x="12943" y="7971"/>
                    <a:pt x="13104" y="7590"/>
                  </a:cubicBezTo>
                  <a:cubicBezTo>
                    <a:pt x="12822" y="7509"/>
                    <a:pt x="12561" y="7488"/>
                    <a:pt x="12279" y="7488"/>
                  </a:cubicBezTo>
                  <a:cubicBezTo>
                    <a:pt x="12057" y="7488"/>
                    <a:pt x="11856" y="7488"/>
                    <a:pt x="11635" y="7509"/>
                  </a:cubicBezTo>
                  <a:cubicBezTo>
                    <a:pt x="11434" y="7529"/>
                    <a:pt x="11212" y="7550"/>
                    <a:pt x="10991" y="7550"/>
                  </a:cubicBezTo>
                  <a:lnTo>
                    <a:pt x="10970" y="7550"/>
                  </a:lnTo>
                  <a:cubicBezTo>
                    <a:pt x="10186" y="7529"/>
                    <a:pt x="9421" y="7327"/>
                    <a:pt x="8756" y="6946"/>
                  </a:cubicBezTo>
                  <a:cubicBezTo>
                    <a:pt x="8313" y="6683"/>
                    <a:pt x="7830" y="6281"/>
                    <a:pt x="7328" y="6281"/>
                  </a:cubicBezTo>
                  <a:close/>
                  <a:moveTo>
                    <a:pt x="5677" y="9683"/>
                  </a:moveTo>
                  <a:lnTo>
                    <a:pt x="5495" y="9743"/>
                  </a:lnTo>
                  <a:cubicBezTo>
                    <a:pt x="5476" y="9743"/>
                    <a:pt x="5436" y="9764"/>
                    <a:pt x="5395" y="9764"/>
                  </a:cubicBezTo>
                  <a:lnTo>
                    <a:pt x="5476" y="9764"/>
                  </a:lnTo>
                  <a:cubicBezTo>
                    <a:pt x="5556" y="9743"/>
                    <a:pt x="5616" y="9723"/>
                    <a:pt x="5677" y="9683"/>
                  </a:cubicBezTo>
                  <a:close/>
                  <a:moveTo>
                    <a:pt x="11212" y="9380"/>
                  </a:moveTo>
                  <a:cubicBezTo>
                    <a:pt x="11072" y="9482"/>
                    <a:pt x="10951" y="9501"/>
                    <a:pt x="10809" y="9501"/>
                  </a:cubicBezTo>
                  <a:cubicBezTo>
                    <a:pt x="10709" y="9501"/>
                    <a:pt x="10608" y="9482"/>
                    <a:pt x="10508" y="9482"/>
                  </a:cubicBezTo>
                  <a:cubicBezTo>
                    <a:pt x="10406" y="9461"/>
                    <a:pt x="10307" y="9461"/>
                    <a:pt x="10205" y="9461"/>
                  </a:cubicBezTo>
                  <a:cubicBezTo>
                    <a:pt x="10125" y="9461"/>
                    <a:pt x="10044" y="9461"/>
                    <a:pt x="9964" y="9482"/>
                  </a:cubicBezTo>
                  <a:cubicBezTo>
                    <a:pt x="9622" y="9582"/>
                    <a:pt x="9360" y="9864"/>
                    <a:pt x="9059" y="10025"/>
                  </a:cubicBezTo>
                  <a:cubicBezTo>
                    <a:pt x="9179" y="10025"/>
                    <a:pt x="9260" y="10005"/>
                    <a:pt x="9340" y="10005"/>
                  </a:cubicBezTo>
                  <a:cubicBezTo>
                    <a:pt x="9381" y="9984"/>
                    <a:pt x="9440" y="9984"/>
                    <a:pt x="9481" y="9984"/>
                  </a:cubicBezTo>
                  <a:cubicBezTo>
                    <a:pt x="9521" y="9965"/>
                    <a:pt x="9542" y="9965"/>
                    <a:pt x="9542" y="9965"/>
                  </a:cubicBezTo>
                  <a:lnTo>
                    <a:pt x="9762" y="9965"/>
                  </a:lnTo>
                  <a:cubicBezTo>
                    <a:pt x="10165" y="9965"/>
                    <a:pt x="10568" y="10065"/>
                    <a:pt x="10870" y="10327"/>
                  </a:cubicBezTo>
                  <a:cubicBezTo>
                    <a:pt x="11091" y="10166"/>
                    <a:pt x="11313" y="9984"/>
                    <a:pt x="11534" y="9823"/>
                  </a:cubicBezTo>
                  <a:cubicBezTo>
                    <a:pt x="11474" y="9662"/>
                    <a:pt x="11353" y="9501"/>
                    <a:pt x="11212" y="9380"/>
                  </a:cubicBezTo>
                  <a:close/>
                  <a:moveTo>
                    <a:pt x="81" y="12823"/>
                  </a:moveTo>
                  <a:cubicBezTo>
                    <a:pt x="60" y="12883"/>
                    <a:pt x="41" y="12944"/>
                    <a:pt x="1" y="13004"/>
                  </a:cubicBezTo>
                  <a:cubicBezTo>
                    <a:pt x="60" y="12963"/>
                    <a:pt x="101" y="12923"/>
                    <a:pt x="162" y="12904"/>
                  </a:cubicBezTo>
                  <a:lnTo>
                    <a:pt x="81" y="12823"/>
                  </a:lnTo>
                  <a:close/>
                  <a:moveTo>
                    <a:pt x="4389" y="10529"/>
                  </a:moveTo>
                  <a:cubicBezTo>
                    <a:pt x="3764" y="10529"/>
                    <a:pt x="3241" y="10830"/>
                    <a:pt x="2658" y="11112"/>
                  </a:cubicBezTo>
                  <a:cubicBezTo>
                    <a:pt x="2234" y="11334"/>
                    <a:pt x="1812" y="11414"/>
                    <a:pt x="1349" y="11495"/>
                  </a:cubicBezTo>
                  <a:cubicBezTo>
                    <a:pt x="1107" y="11535"/>
                    <a:pt x="906" y="11756"/>
                    <a:pt x="685" y="11897"/>
                  </a:cubicBezTo>
                  <a:cubicBezTo>
                    <a:pt x="584" y="12037"/>
                    <a:pt x="463" y="12198"/>
                    <a:pt x="363" y="12340"/>
                  </a:cubicBezTo>
                  <a:cubicBezTo>
                    <a:pt x="283" y="12440"/>
                    <a:pt x="221" y="12561"/>
                    <a:pt x="162" y="12662"/>
                  </a:cubicBezTo>
                  <a:cubicBezTo>
                    <a:pt x="181" y="12743"/>
                    <a:pt x="181" y="12802"/>
                    <a:pt x="221" y="12864"/>
                  </a:cubicBezTo>
                  <a:cubicBezTo>
                    <a:pt x="1571" y="11957"/>
                    <a:pt x="3181" y="11434"/>
                    <a:pt x="4811" y="11353"/>
                  </a:cubicBezTo>
                  <a:lnTo>
                    <a:pt x="4972" y="11353"/>
                  </a:lnTo>
                  <a:cubicBezTo>
                    <a:pt x="5254" y="11353"/>
                    <a:pt x="5556" y="11414"/>
                    <a:pt x="5737" y="11616"/>
                  </a:cubicBezTo>
                  <a:cubicBezTo>
                    <a:pt x="5999" y="11917"/>
                    <a:pt x="5898" y="12380"/>
                    <a:pt x="5758" y="12762"/>
                  </a:cubicBezTo>
                  <a:cubicBezTo>
                    <a:pt x="5294" y="13910"/>
                    <a:pt x="4429" y="14815"/>
                    <a:pt x="3704" y="15802"/>
                  </a:cubicBezTo>
                  <a:cubicBezTo>
                    <a:pt x="3382" y="16224"/>
                    <a:pt x="3060" y="16667"/>
                    <a:pt x="2717" y="17091"/>
                  </a:cubicBezTo>
                  <a:lnTo>
                    <a:pt x="2959" y="17211"/>
                  </a:lnTo>
                  <a:cubicBezTo>
                    <a:pt x="3281" y="17413"/>
                    <a:pt x="3603" y="17633"/>
                    <a:pt x="3825" y="17955"/>
                  </a:cubicBezTo>
                  <a:cubicBezTo>
                    <a:pt x="3866" y="17995"/>
                    <a:pt x="3885" y="18057"/>
                    <a:pt x="3906" y="18097"/>
                  </a:cubicBezTo>
                  <a:cubicBezTo>
                    <a:pt x="4188" y="18599"/>
                    <a:pt x="4107" y="19002"/>
                    <a:pt x="3825" y="19324"/>
                  </a:cubicBezTo>
                  <a:cubicBezTo>
                    <a:pt x="3925" y="19243"/>
                    <a:pt x="4027" y="19144"/>
                    <a:pt x="4107" y="19042"/>
                  </a:cubicBezTo>
                  <a:cubicBezTo>
                    <a:pt x="4268" y="18822"/>
                    <a:pt x="4389" y="18559"/>
                    <a:pt x="4510" y="18298"/>
                  </a:cubicBezTo>
                  <a:cubicBezTo>
                    <a:pt x="5838" y="15480"/>
                    <a:pt x="7811" y="12864"/>
                    <a:pt x="10245" y="10830"/>
                  </a:cubicBezTo>
                  <a:cubicBezTo>
                    <a:pt x="10065" y="10770"/>
                    <a:pt x="9883" y="10749"/>
                    <a:pt x="9682" y="10749"/>
                  </a:cubicBezTo>
                  <a:cubicBezTo>
                    <a:pt x="9239" y="10749"/>
                    <a:pt x="8756" y="10891"/>
                    <a:pt x="8294" y="11012"/>
                  </a:cubicBezTo>
                  <a:cubicBezTo>
                    <a:pt x="7811" y="11152"/>
                    <a:pt x="7328" y="11293"/>
                    <a:pt x="6864" y="11293"/>
                  </a:cubicBezTo>
                  <a:cubicBezTo>
                    <a:pt x="6663" y="11293"/>
                    <a:pt x="6482" y="11273"/>
                    <a:pt x="6300" y="11213"/>
                  </a:cubicBezTo>
                  <a:cubicBezTo>
                    <a:pt x="5798" y="11071"/>
                    <a:pt x="5415" y="10709"/>
                    <a:pt x="4912" y="10588"/>
                  </a:cubicBezTo>
                  <a:cubicBezTo>
                    <a:pt x="4730" y="10548"/>
                    <a:pt x="4550" y="10529"/>
                    <a:pt x="4389" y="10529"/>
                  </a:cubicBezTo>
                  <a:close/>
                  <a:moveTo>
                    <a:pt x="1973" y="20231"/>
                  </a:moveTo>
                  <a:lnTo>
                    <a:pt x="1973" y="20231"/>
                  </a:lnTo>
                  <a:cubicBezTo>
                    <a:pt x="1711" y="20290"/>
                    <a:pt x="1450" y="20311"/>
                    <a:pt x="1249" y="20311"/>
                  </a:cubicBezTo>
                  <a:lnTo>
                    <a:pt x="1268" y="20311"/>
                  </a:lnTo>
                  <a:cubicBezTo>
                    <a:pt x="1490" y="20311"/>
                    <a:pt x="1732" y="20290"/>
                    <a:pt x="1973" y="20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2065300" y="4591225"/>
              <a:ext cx="155025" cy="75025"/>
            </a:xfrm>
            <a:custGeom>
              <a:avLst/>
              <a:gdLst/>
              <a:ahLst/>
              <a:cxnLst/>
              <a:rect l="l" t="t" r="r" b="b"/>
              <a:pathLst>
                <a:path w="6201" h="3001" extrusionOk="0">
                  <a:moveTo>
                    <a:pt x="41" y="1"/>
                  </a:moveTo>
                  <a:cubicBezTo>
                    <a:pt x="1" y="102"/>
                    <a:pt x="1" y="183"/>
                    <a:pt x="1" y="282"/>
                  </a:cubicBezTo>
                  <a:cubicBezTo>
                    <a:pt x="1" y="202"/>
                    <a:pt x="20" y="102"/>
                    <a:pt x="41" y="1"/>
                  </a:cubicBezTo>
                  <a:close/>
                  <a:moveTo>
                    <a:pt x="6200" y="2094"/>
                  </a:moveTo>
                  <a:lnTo>
                    <a:pt x="6200" y="2094"/>
                  </a:lnTo>
                  <a:cubicBezTo>
                    <a:pt x="5717" y="2537"/>
                    <a:pt x="5012" y="2859"/>
                    <a:pt x="4348" y="3001"/>
                  </a:cubicBezTo>
                  <a:cubicBezTo>
                    <a:pt x="5033" y="2880"/>
                    <a:pt x="5817" y="2577"/>
                    <a:pt x="6200" y="2094"/>
                  </a:cubicBezTo>
                  <a:close/>
                </a:path>
              </a:pathLst>
            </a:custGeom>
            <a:solidFill>
              <a:srgbClr val="C0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2065300" y="4572100"/>
              <a:ext cx="127325" cy="96175"/>
            </a:xfrm>
            <a:custGeom>
              <a:avLst/>
              <a:gdLst/>
              <a:ahLst/>
              <a:cxnLst/>
              <a:rect l="l" t="t" r="r" b="b"/>
              <a:pathLst>
                <a:path w="5093" h="3847" extrusionOk="0">
                  <a:moveTo>
                    <a:pt x="2516" y="1"/>
                  </a:moveTo>
                  <a:cubicBezTo>
                    <a:pt x="1872" y="1"/>
                    <a:pt x="1208" y="121"/>
                    <a:pt x="605" y="344"/>
                  </a:cubicBezTo>
                  <a:cubicBezTo>
                    <a:pt x="423" y="403"/>
                    <a:pt x="262" y="484"/>
                    <a:pt x="141" y="626"/>
                  </a:cubicBezTo>
                  <a:cubicBezTo>
                    <a:pt x="100" y="666"/>
                    <a:pt x="60" y="725"/>
                    <a:pt x="41" y="766"/>
                  </a:cubicBezTo>
                  <a:cubicBezTo>
                    <a:pt x="20" y="867"/>
                    <a:pt x="1" y="967"/>
                    <a:pt x="1" y="1047"/>
                  </a:cubicBezTo>
                  <a:cubicBezTo>
                    <a:pt x="20" y="1270"/>
                    <a:pt x="121" y="1490"/>
                    <a:pt x="202" y="1672"/>
                  </a:cubicBezTo>
                  <a:cubicBezTo>
                    <a:pt x="886" y="2840"/>
                    <a:pt x="2094" y="3745"/>
                    <a:pt x="3442" y="3846"/>
                  </a:cubicBezTo>
                  <a:cubicBezTo>
                    <a:pt x="2778" y="3785"/>
                    <a:pt x="2416" y="3403"/>
                    <a:pt x="1893" y="3001"/>
                  </a:cubicBezTo>
                  <a:cubicBezTo>
                    <a:pt x="3221" y="2679"/>
                    <a:pt x="4228" y="1712"/>
                    <a:pt x="5092" y="626"/>
                  </a:cubicBezTo>
                  <a:cubicBezTo>
                    <a:pt x="4308" y="223"/>
                    <a:pt x="3423" y="1"/>
                    <a:pt x="2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2112600" y="4587725"/>
              <a:ext cx="116775" cy="80550"/>
            </a:xfrm>
            <a:custGeom>
              <a:avLst/>
              <a:gdLst/>
              <a:ahLst/>
              <a:cxnLst/>
              <a:rect l="l" t="t" r="r" b="b"/>
              <a:pathLst>
                <a:path w="4671" h="3222" extrusionOk="0">
                  <a:moveTo>
                    <a:pt x="3200" y="1"/>
                  </a:moveTo>
                  <a:cubicBezTo>
                    <a:pt x="2336" y="1087"/>
                    <a:pt x="1329" y="2054"/>
                    <a:pt x="1" y="2376"/>
                  </a:cubicBezTo>
                  <a:cubicBezTo>
                    <a:pt x="524" y="2778"/>
                    <a:pt x="886" y="3160"/>
                    <a:pt x="1550" y="3221"/>
                  </a:cubicBezTo>
                  <a:lnTo>
                    <a:pt x="1732" y="3221"/>
                  </a:lnTo>
                  <a:cubicBezTo>
                    <a:pt x="1933" y="3221"/>
                    <a:pt x="2194" y="3200"/>
                    <a:pt x="2456" y="3141"/>
                  </a:cubicBezTo>
                  <a:cubicBezTo>
                    <a:pt x="3120" y="2999"/>
                    <a:pt x="3825" y="2677"/>
                    <a:pt x="4308" y="2234"/>
                  </a:cubicBezTo>
                  <a:cubicBezTo>
                    <a:pt x="4590" y="1912"/>
                    <a:pt x="4671" y="1509"/>
                    <a:pt x="4389" y="1007"/>
                  </a:cubicBezTo>
                  <a:cubicBezTo>
                    <a:pt x="4368" y="967"/>
                    <a:pt x="4349" y="905"/>
                    <a:pt x="4308" y="865"/>
                  </a:cubicBezTo>
                  <a:cubicBezTo>
                    <a:pt x="4086" y="543"/>
                    <a:pt x="3764" y="323"/>
                    <a:pt x="3442" y="121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2202175" y="4213625"/>
              <a:ext cx="288350" cy="189425"/>
            </a:xfrm>
            <a:custGeom>
              <a:avLst/>
              <a:gdLst/>
              <a:ahLst/>
              <a:cxnLst/>
              <a:rect l="l" t="t" r="r" b="b"/>
              <a:pathLst>
                <a:path w="11534" h="7577" extrusionOk="0">
                  <a:moveTo>
                    <a:pt x="1" y="491"/>
                  </a:moveTo>
                  <a:cubicBezTo>
                    <a:pt x="1" y="491"/>
                    <a:pt x="1" y="491"/>
                    <a:pt x="1" y="491"/>
                  </a:cubicBezTo>
                  <a:cubicBezTo>
                    <a:pt x="1" y="491"/>
                    <a:pt x="1" y="491"/>
                    <a:pt x="1" y="491"/>
                  </a:cubicBezTo>
                  <a:close/>
                  <a:moveTo>
                    <a:pt x="1244" y="1"/>
                  </a:moveTo>
                  <a:cubicBezTo>
                    <a:pt x="1206" y="1"/>
                    <a:pt x="1177" y="19"/>
                    <a:pt x="1147" y="48"/>
                  </a:cubicBezTo>
                  <a:cubicBezTo>
                    <a:pt x="806" y="271"/>
                    <a:pt x="404" y="432"/>
                    <a:pt x="1" y="491"/>
                  </a:cubicBezTo>
                  <a:lnTo>
                    <a:pt x="1" y="491"/>
                  </a:lnTo>
                  <a:cubicBezTo>
                    <a:pt x="3" y="491"/>
                    <a:pt x="4" y="491"/>
                    <a:pt x="5" y="491"/>
                  </a:cubicBezTo>
                  <a:cubicBezTo>
                    <a:pt x="138" y="491"/>
                    <a:pt x="807" y="1238"/>
                    <a:pt x="927" y="1337"/>
                  </a:cubicBezTo>
                  <a:cubicBezTo>
                    <a:pt x="1249" y="1618"/>
                    <a:pt x="1571" y="1881"/>
                    <a:pt x="1893" y="2163"/>
                  </a:cubicBezTo>
                  <a:cubicBezTo>
                    <a:pt x="2295" y="2525"/>
                    <a:pt x="3160" y="3027"/>
                    <a:pt x="3079" y="3672"/>
                  </a:cubicBezTo>
                  <a:cubicBezTo>
                    <a:pt x="3079" y="3773"/>
                    <a:pt x="3039" y="3873"/>
                    <a:pt x="2999" y="3974"/>
                  </a:cubicBezTo>
                  <a:cubicBezTo>
                    <a:pt x="2819" y="4337"/>
                    <a:pt x="2516" y="4659"/>
                    <a:pt x="2113" y="4799"/>
                  </a:cubicBezTo>
                  <a:cubicBezTo>
                    <a:pt x="1711" y="4940"/>
                    <a:pt x="1249" y="4920"/>
                    <a:pt x="946" y="5222"/>
                  </a:cubicBezTo>
                  <a:cubicBezTo>
                    <a:pt x="725" y="5443"/>
                    <a:pt x="685" y="5786"/>
                    <a:pt x="704" y="6087"/>
                  </a:cubicBezTo>
                  <a:cubicBezTo>
                    <a:pt x="704" y="6390"/>
                    <a:pt x="825" y="6731"/>
                    <a:pt x="1107" y="6852"/>
                  </a:cubicBezTo>
                  <a:cubicBezTo>
                    <a:pt x="946" y="6631"/>
                    <a:pt x="1007" y="6329"/>
                    <a:pt x="1047" y="6068"/>
                  </a:cubicBezTo>
                  <a:cubicBezTo>
                    <a:pt x="1088" y="5907"/>
                    <a:pt x="1128" y="5725"/>
                    <a:pt x="1249" y="5625"/>
                  </a:cubicBezTo>
                  <a:cubicBezTo>
                    <a:pt x="1356" y="5529"/>
                    <a:pt x="1479" y="5504"/>
                    <a:pt x="1607" y="5504"/>
                  </a:cubicBezTo>
                  <a:cubicBezTo>
                    <a:pt x="1693" y="5504"/>
                    <a:pt x="1783" y="5516"/>
                    <a:pt x="1872" y="5523"/>
                  </a:cubicBezTo>
                  <a:cubicBezTo>
                    <a:pt x="1957" y="5538"/>
                    <a:pt x="2043" y="5552"/>
                    <a:pt x="2122" y="5552"/>
                  </a:cubicBezTo>
                  <a:cubicBezTo>
                    <a:pt x="2154" y="5552"/>
                    <a:pt x="2185" y="5550"/>
                    <a:pt x="2215" y="5544"/>
                  </a:cubicBezTo>
                  <a:cubicBezTo>
                    <a:pt x="2537" y="5523"/>
                    <a:pt x="2798" y="5322"/>
                    <a:pt x="2999" y="5081"/>
                  </a:cubicBezTo>
                  <a:cubicBezTo>
                    <a:pt x="3221" y="4839"/>
                    <a:pt x="3382" y="4578"/>
                    <a:pt x="3624" y="4377"/>
                  </a:cubicBezTo>
                  <a:cubicBezTo>
                    <a:pt x="3820" y="4215"/>
                    <a:pt x="4020" y="4151"/>
                    <a:pt x="4219" y="4151"/>
                  </a:cubicBezTo>
                  <a:cubicBezTo>
                    <a:pt x="4716" y="4151"/>
                    <a:pt x="5212" y="4546"/>
                    <a:pt x="5656" y="4820"/>
                  </a:cubicBezTo>
                  <a:cubicBezTo>
                    <a:pt x="6321" y="5201"/>
                    <a:pt x="7086" y="5403"/>
                    <a:pt x="7870" y="5424"/>
                  </a:cubicBezTo>
                  <a:cubicBezTo>
                    <a:pt x="8092" y="5424"/>
                    <a:pt x="8313" y="5403"/>
                    <a:pt x="8535" y="5383"/>
                  </a:cubicBezTo>
                  <a:cubicBezTo>
                    <a:pt x="8742" y="5367"/>
                    <a:pt x="8946" y="5353"/>
                    <a:pt x="9148" y="5353"/>
                  </a:cubicBezTo>
                  <a:cubicBezTo>
                    <a:pt x="9436" y="5353"/>
                    <a:pt x="9720" y="5381"/>
                    <a:pt x="10004" y="5464"/>
                  </a:cubicBezTo>
                  <a:cubicBezTo>
                    <a:pt x="9851" y="5856"/>
                    <a:pt x="10247" y="6292"/>
                    <a:pt x="10654" y="6292"/>
                  </a:cubicBezTo>
                  <a:cubicBezTo>
                    <a:pt x="10727" y="6292"/>
                    <a:pt x="10800" y="6278"/>
                    <a:pt x="10870" y="6248"/>
                  </a:cubicBezTo>
                  <a:lnTo>
                    <a:pt x="10870" y="6248"/>
                  </a:lnTo>
                  <a:cubicBezTo>
                    <a:pt x="10849" y="6691"/>
                    <a:pt x="10728" y="7155"/>
                    <a:pt x="10567" y="7577"/>
                  </a:cubicBezTo>
                  <a:cubicBezTo>
                    <a:pt x="11313" y="6892"/>
                    <a:pt x="11533" y="5765"/>
                    <a:pt x="11091" y="4879"/>
                  </a:cubicBezTo>
                  <a:cubicBezTo>
                    <a:pt x="11010" y="4699"/>
                    <a:pt x="10910" y="4538"/>
                    <a:pt x="10728" y="4457"/>
                  </a:cubicBezTo>
                  <a:cubicBezTo>
                    <a:pt x="10620" y="4403"/>
                    <a:pt x="10502" y="4394"/>
                    <a:pt x="10387" y="4394"/>
                  </a:cubicBezTo>
                  <a:cubicBezTo>
                    <a:pt x="10332" y="4394"/>
                    <a:pt x="10278" y="4396"/>
                    <a:pt x="10226" y="4396"/>
                  </a:cubicBezTo>
                  <a:cubicBezTo>
                    <a:pt x="9521" y="4417"/>
                    <a:pt x="8836" y="4457"/>
                    <a:pt x="8133" y="4477"/>
                  </a:cubicBezTo>
                  <a:cubicBezTo>
                    <a:pt x="8019" y="4483"/>
                    <a:pt x="7906" y="4488"/>
                    <a:pt x="7794" y="4488"/>
                  </a:cubicBezTo>
                  <a:cubicBezTo>
                    <a:pt x="7546" y="4488"/>
                    <a:pt x="7301" y="4466"/>
                    <a:pt x="7065" y="4396"/>
                  </a:cubicBezTo>
                  <a:cubicBezTo>
                    <a:pt x="6783" y="4296"/>
                    <a:pt x="6501" y="4155"/>
                    <a:pt x="6240" y="3974"/>
                  </a:cubicBezTo>
                  <a:cubicBezTo>
                    <a:pt x="6018" y="3854"/>
                    <a:pt x="5817" y="3712"/>
                    <a:pt x="5637" y="3572"/>
                  </a:cubicBezTo>
                  <a:cubicBezTo>
                    <a:pt x="4086" y="2544"/>
                    <a:pt x="2537" y="1478"/>
                    <a:pt x="1348" y="48"/>
                  </a:cubicBezTo>
                  <a:cubicBezTo>
                    <a:pt x="1329" y="29"/>
                    <a:pt x="1308" y="8"/>
                    <a:pt x="1289" y="8"/>
                  </a:cubicBezTo>
                  <a:cubicBezTo>
                    <a:pt x="1273" y="3"/>
                    <a:pt x="1258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2058250" y="4235950"/>
              <a:ext cx="359750" cy="250625"/>
            </a:xfrm>
            <a:custGeom>
              <a:avLst/>
              <a:gdLst/>
              <a:ahLst/>
              <a:cxnLst/>
              <a:rect l="l" t="t" r="r" b="b"/>
              <a:pathLst>
                <a:path w="14390" h="10025" extrusionOk="0">
                  <a:moveTo>
                    <a:pt x="14291" y="7188"/>
                  </a:moveTo>
                  <a:lnTo>
                    <a:pt x="14291" y="7188"/>
                  </a:lnTo>
                  <a:cubicBezTo>
                    <a:pt x="14291" y="7194"/>
                    <a:pt x="14292" y="7201"/>
                    <a:pt x="14292" y="7207"/>
                  </a:cubicBezTo>
                  <a:cubicBezTo>
                    <a:pt x="14292" y="7201"/>
                    <a:pt x="14291" y="7194"/>
                    <a:pt x="14291" y="7188"/>
                  </a:cubicBezTo>
                  <a:close/>
                  <a:moveTo>
                    <a:pt x="2355" y="1"/>
                  </a:moveTo>
                  <a:cubicBezTo>
                    <a:pt x="1571" y="41"/>
                    <a:pt x="785" y="102"/>
                    <a:pt x="1" y="162"/>
                  </a:cubicBezTo>
                  <a:cubicBezTo>
                    <a:pt x="1791" y="2054"/>
                    <a:pt x="3584" y="3967"/>
                    <a:pt x="5395" y="5859"/>
                  </a:cubicBezTo>
                  <a:cubicBezTo>
                    <a:pt x="5696" y="6181"/>
                    <a:pt x="5677" y="6563"/>
                    <a:pt x="5476" y="6885"/>
                  </a:cubicBezTo>
                  <a:cubicBezTo>
                    <a:pt x="5315" y="7188"/>
                    <a:pt x="5012" y="7429"/>
                    <a:pt x="4690" y="7590"/>
                  </a:cubicBezTo>
                  <a:cubicBezTo>
                    <a:pt x="4147" y="7832"/>
                    <a:pt x="3543" y="7912"/>
                    <a:pt x="2980" y="8133"/>
                  </a:cubicBezTo>
                  <a:cubicBezTo>
                    <a:pt x="2819" y="8194"/>
                    <a:pt x="2658" y="8274"/>
                    <a:pt x="2637" y="8415"/>
                  </a:cubicBezTo>
                  <a:cubicBezTo>
                    <a:pt x="2618" y="8476"/>
                    <a:pt x="2618" y="8556"/>
                    <a:pt x="2618" y="8616"/>
                  </a:cubicBezTo>
                  <a:cubicBezTo>
                    <a:pt x="2618" y="8696"/>
                    <a:pt x="2577" y="8777"/>
                    <a:pt x="2556" y="8857"/>
                  </a:cubicBezTo>
                  <a:cubicBezTo>
                    <a:pt x="2417" y="9279"/>
                    <a:pt x="2595" y="9778"/>
                    <a:pt x="2992" y="10021"/>
                  </a:cubicBezTo>
                  <a:lnTo>
                    <a:pt x="2992" y="10021"/>
                  </a:lnTo>
                  <a:cubicBezTo>
                    <a:pt x="2758" y="9873"/>
                    <a:pt x="2798" y="9258"/>
                    <a:pt x="2838" y="9039"/>
                  </a:cubicBezTo>
                  <a:cubicBezTo>
                    <a:pt x="2838" y="9018"/>
                    <a:pt x="2838" y="8999"/>
                    <a:pt x="2859" y="8978"/>
                  </a:cubicBezTo>
                  <a:cubicBezTo>
                    <a:pt x="2869" y="8969"/>
                    <a:pt x="2884" y="8964"/>
                    <a:pt x="2901" y="8964"/>
                  </a:cubicBezTo>
                  <a:cubicBezTo>
                    <a:pt x="2919" y="8964"/>
                    <a:pt x="2939" y="8969"/>
                    <a:pt x="2959" y="8978"/>
                  </a:cubicBezTo>
                  <a:cubicBezTo>
                    <a:pt x="2977" y="8980"/>
                    <a:pt x="2994" y="8981"/>
                    <a:pt x="3011" y="8981"/>
                  </a:cubicBezTo>
                  <a:cubicBezTo>
                    <a:pt x="3403" y="8981"/>
                    <a:pt x="3640" y="8553"/>
                    <a:pt x="4006" y="8476"/>
                  </a:cubicBezTo>
                  <a:cubicBezTo>
                    <a:pt x="4469" y="8395"/>
                    <a:pt x="4891" y="8315"/>
                    <a:pt x="5315" y="8093"/>
                  </a:cubicBezTo>
                  <a:cubicBezTo>
                    <a:pt x="5906" y="7804"/>
                    <a:pt x="6423" y="7504"/>
                    <a:pt x="7055" y="7504"/>
                  </a:cubicBezTo>
                  <a:cubicBezTo>
                    <a:pt x="7217" y="7504"/>
                    <a:pt x="7388" y="7524"/>
                    <a:pt x="7569" y="7569"/>
                  </a:cubicBezTo>
                  <a:cubicBezTo>
                    <a:pt x="8072" y="7690"/>
                    <a:pt x="8455" y="8052"/>
                    <a:pt x="8957" y="8194"/>
                  </a:cubicBezTo>
                  <a:cubicBezTo>
                    <a:pt x="9144" y="8246"/>
                    <a:pt x="9332" y="8268"/>
                    <a:pt x="9522" y="8268"/>
                  </a:cubicBezTo>
                  <a:cubicBezTo>
                    <a:pt x="9988" y="8268"/>
                    <a:pt x="10465" y="8136"/>
                    <a:pt x="10951" y="7993"/>
                  </a:cubicBezTo>
                  <a:cubicBezTo>
                    <a:pt x="11423" y="7865"/>
                    <a:pt x="11896" y="7729"/>
                    <a:pt x="12354" y="7729"/>
                  </a:cubicBezTo>
                  <a:cubicBezTo>
                    <a:pt x="12617" y="7729"/>
                    <a:pt x="12875" y="7774"/>
                    <a:pt x="13125" y="7891"/>
                  </a:cubicBezTo>
                  <a:cubicBezTo>
                    <a:pt x="13305" y="7993"/>
                    <a:pt x="13487" y="8133"/>
                    <a:pt x="13527" y="8315"/>
                  </a:cubicBezTo>
                  <a:cubicBezTo>
                    <a:pt x="13608" y="8556"/>
                    <a:pt x="13447" y="8817"/>
                    <a:pt x="13305" y="9039"/>
                  </a:cubicBezTo>
                  <a:cubicBezTo>
                    <a:pt x="13487" y="8777"/>
                    <a:pt x="13708" y="8677"/>
                    <a:pt x="13788" y="8315"/>
                  </a:cubicBezTo>
                  <a:cubicBezTo>
                    <a:pt x="13809" y="8173"/>
                    <a:pt x="13769" y="8012"/>
                    <a:pt x="13627" y="7952"/>
                  </a:cubicBezTo>
                  <a:cubicBezTo>
                    <a:pt x="13729" y="7952"/>
                    <a:pt x="13809" y="7872"/>
                    <a:pt x="13809" y="7791"/>
                  </a:cubicBezTo>
                  <a:cubicBezTo>
                    <a:pt x="13809" y="7711"/>
                    <a:pt x="13769" y="7630"/>
                    <a:pt x="13729" y="7550"/>
                  </a:cubicBezTo>
                  <a:cubicBezTo>
                    <a:pt x="13424" y="7105"/>
                    <a:pt x="12943" y="6941"/>
                    <a:pt x="12437" y="6941"/>
                  </a:cubicBezTo>
                  <a:cubicBezTo>
                    <a:pt x="12141" y="6941"/>
                    <a:pt x="11837" y="6997"/>
                    <a:pt x="11555" y="7086"/>
                  </a:cubicBezTo>
                  <a:cubicBezTo>
                    <a:pt x="11936" y="6965"/>
                    <a:pt x="12218" y="6563"/>
                    <a:pt x="12621" y="6463"/>
                  </a:cubicBezTo>
                  <a:cubicBezTo>
                    <a:pt x="12698" y="6446"/>
                    <a:pt x="12775" y="6439"/>
                    <a:pt x="12853" y="6439"/>
                  </a:cubicBezTo>
                  <a:cubicBezTo>
                    <a:pt x="12957" y="6439"/>
                    <a:pt x="13061" y="6451"/>
                    <a:pt x="13165" y="6463"/>
                  </a:cubicBezTo>
                  <a:cubicBezTo>
                    <a:pt x="13262" y="6471"/>
                    <a:pt x="13360" y="6482"/>
                    <a:pt x="13456" y="6482"/>
                  </a:cubicBezTo>
                  <a:cubicBezTo>
                    <a:pt x="13598" y="6482"/>
                    <a:pt x="13737" y="6457"/>
                    <a:pt x="13869" y="6361"/>
                  </a:cubicBezTo>
                  <a:cubicBezTo>
                    <a:pt x="14126" y="6579"/>
                    <a:pt x="14265" y="6893"/>
                    <a:pt x="14291" y="7188"/>
                  </a:cubicBezTo>
                  <a:lnTo>
                    <a:pt x="14291" y="7188"/>
                  </a:lnTo>
                  <a:cubicBezTo>
                    <a:pt x="14278" y="6976"/>
                    <a:pt x="14390" y="6797"/>
                    <a:pt x="14311" y="6543"/>
                  </a:cubicBezTo>
                  <a:cubicBezTo>
                    <a:pt x="14252" y="6321"/>
                    <a:pt x="14070" y="6120"/>
                    <a:pt x="13909" y="5940"/>
                  </a:cubicBezTo>
                  <a:cubicBezTo>
                    <a:pt x="13739" y="5752"/>
                    <a:pt x="13504" y="5680"/>
                    <a:pt x="13242" y="5680"/>
                  </a:cubicBezTo>
                  <a:cubicBezTo>
                    <a:pt x="12634" y="5680"/>
                    <a:pt x="11882" y="6065"/>
                    <a:pt x="11474" y="6262"/>
                  </a:cubicBezTo>
                  <a:cubicBezTo>
                    <a:pt x="10998" y="6484"/>
                    <a:pt x="10485" y="6693"/>
                    <a:pt x="9984" y="6693"/>
                  </a:cubicBezTo>
                  <a:cubicBezTo>
                    <a:pt x="9848" y="6693"/>
                    <a:pt x="9714" y="6677"/>
                    <a:pt x="9582" y="6643"/>
                  </a:cubicBezTo>
                  <a:cubicBezTo>
                    <a:pt x="9703" y="6342"/>
                    <a:pt x="10044" y="6221"/>
                    <a:pt x="10347" y="6120"/>
                  </a:cubicBezTo>
                  <a:cubicBezTo>
                    <a:pt x="10574" y="6026"/>
                    <a:pt x="10962" y="5735"/>
                    <a:pt x="11225" y="5735"/>
                  </a:cubicBezTo>
                  <a:cubicBezTo>
                    <a:pt x="11242" y="5735"/>
                    <a:pt x="11258" y="5736"/>
                    <a:pt x="11273" y="5738"/>
                  </a:cubicBezTo>
                  <a:cubicBezTo>
                    <a:pt x="11413" y="5758"/>
                    <a:pt x="11555" y="5838"/>
                    <a:pt x="11654" y="5940"/>
                  </a:cubicBezTo>
                  <a:cubicBezTo>
                    <a:pt x="11614" y="5798"/>
                    <a:pt x="11514" y="5677"/>
                    <a:pt x="11394" y="5637"/>
                  </a:cubicBezTo>
                  <a:cubicBezTo>
                    <a:pt x="11332" y="5618"/>
                    <a:pt x="11292" y="5597"/>
                    <a:pt x="11252" y="5577"/>
                  </a:cubicBezTo>
                  <a:cubicBezTo>
                    <a:pt x="11212" y="5556"/>
                    <a:pt x="11192" y="5497"/>
                    <a:pt x="11171" y="5476"/>
                  </a:cubicBezTo>
                  <a:cubicBezTo>
                    <a:pt x="11051" y="5331"/>
                    <a:pt x="10892" y="5271"/>
                    <a:pt x="10711" y="5271"/>
                  </a:cubicBezTo>
                  <a:cubicBezTo>
                    <a:pt x="9985" y="5271"/>
                    <a:pt x="8909" y="6229"/>
                    <a:pt x="8555" y="6503"/>
                  </a:cubicBezTo>
                  <a:cubicBezTo>
                    <a:pt x="8434" y="6603"/>
                    <a:pt x="8294" y="6704"/>
                    <a:pt x="8133" y="6745"/>
                  </a:cubicBezTo>
                  <a:cubicBezTo>
                    <a:pt x="8097" y="6751"/>
                    <a:pt x="8060" y="6755"/>
                    <a:pt x="8025" y="6755"/>
                  </a:cubicBezTo>
                  <a:cubicBezTo>
                    <a:pt x="7743" y="6755"/>
                    <a:pt x="7481" y="6559"/>
                    <a:pt x="7266" y="6361"/>
                  </a:cubicBezTo>
                  <a:cubicBezTo>
                    <a:pt x="6724" y="5859"/>
                    <a:pt x="6260" y="5255"/>
                    <a:pt x="5817" y="4671"/>
                  </a:cubicBezTo>
                  <a:cubicBezTo>
                    <a:pt x="4650" y="3122"/>
                    <a:pt x="3503" y="1571"/>
                    <a:pt x="2355" y="1"/>
                  </a:cubicBezTo>
                  <a:close/>
                  <a:moveTo>
                    <a:pt x="2992" y="10021"/>
                  </a:moveTo>
                  <a:lnTo>
                    <a:pt x="2992" y="10021"/>
                  </a:lnTo>
                  <a:cubicBezTo>
                    <a:pt x="2995" y="10022"/>
                    <a:pt x="2997" y="10024"/>
                    <a:pt x="2999" y="10025"/>
                  </a:cubicBezTo>
                  <a:cubicBezTo>
                    <a:pt x="2997" y="10024"/>
                    <a:pt x="2995" y="10022"/>
                    <a:pt x="2992" y="10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2250975" y="4403025"/>
              <a:ext cx="7075" cy="1550"/>
            </a:xfrm>
            <a:custGeom>
              <a:avLst/>
              <a:gdLst/>
              <a:ahLst/>
              <a:cxnLst/>
              <a:rect l="l" t="t" r="r" b="b"/>
              <a:pathLst>
                <a:path w="283" h="62" extrusionOk="0">
                  <a:moveTo>
                    <a:pt x="0" y="1"/>
                  </a:moveTo>
                  <a:lnTo>
                    <a:pt x="0" y="1"/>
                  </a:lnTo>
                  <a:cubicBezTo>
                    <a:pt x="102" y="41"/>
                    <a:pt x="182" y="62"/>
                    <a:pt x="282" y="62"/>
                  </a:cubicBezTo>
                  <a:cubicBezTo>
                    <a:pt x="182" y="41"/>
                    <a:pt x="81" y="21"/>
                    <a:pt x="0" y="1"/>
                  </a:cubicBezTo>
                  <a:close/>
                </a:path>
              </a:pathLst>
            </a:custGeom>
            <a:solidFill>
              <a:srgbClr val="EED4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2347100" y="4409600"/>
              <a:ext cx="16125" cy="3525"/>
            </a:xfrm>
            <a:custGeom>
              <a:avLst/>
              <a:gdLst/>
              <a:ahLst/>
              <a:cxnLst/>
              <a:rect l="l" t="t" r="r" b="b"/>
              <a:pathLst>
                <a:path w="645" h="141" extrusionOk="0">
                  <a:moveTo>
                    <a:pt x="624" y="0"/>
                  </a:moveTo>
                  <a:cubicBezTo>
                    <a:pt x="613" y="0"/>
                    <a:pt x="609" y="6"/>
                    <a:pt x="603" y="11"/>
                  </a:cubicBezTo>
                  <a:lnTo>
                    <a:pt x="603" y="11"/>
                  </a:lnTo>
                  <a:cubicBezTo>
                    <a:pt x="631" y="0"/>
                    <a:pt x="645" y="0"/>
                    <a:pt x="645" y="0"/>
                  </a:cubicBezTo>
                  <a:close/>
                  <a:moveTo>
                    <a:pt x="603" y="11"/>
                  </a:moveTo>
                  <a:lnTo>
                    <a:pt x="603" y="11"/>
                  </a:lnTo>
                  <a:cubicBezTo>
                    <a:pt x="597" y="13"/>
                    <a:pt x="591" y="16"/>
                    <a:pt x="584" y="19"/>
                  </a:cubicBezTo>
                  <a:cubicBezTo>
                    <a:pt x="593" y="19"/>
                    <a:pt x="598" y="15"/>
                    <a:pt x="603" y="11"/>
                  </a:cubicBezTo>
                  <a:close/>
                  <a:moveTo>
                    <a:pt x="443" y="40"/>
                  </a:moveTo>
                  <a:cubicBezTo>
                    <a:pt x="363" y="40"/>
                    <a:pt x="282" y="60"/>
                    <a:pt x="162" y="60"/>
                  </a:cubicBezTo>
                  <a:cubicBezTo>
                    <a:pt x="131" y="75"/>
                    <a:pt x="89" y="102"/>
                    <a:pt x="44" y="123"/>
                  </a:cubicBezTo>
                  <a:lnTo>
                    <a:pt x="44" y="123"/>
                  </a:lnTo>
                  <a:cubicBezTo>
                    <a:pt x="170" y="76"/>
                    <a:pt x="299" y="58"/>
                    <a:pt x="443" y="40"/>
                  </a:cubicBezTo>
                  <a:close/>
                  <a:moveTo>
                    <a:pt x="44" y="123"/>
                  </a:moveTo>
                  <a:lnTo>
                    <a:pt x="44" y="123"/>
                  </a:lnTo>
                  <a:cubicBezTo>
                    <a:pt x="30" y="128"/>
                    <a:pt x="15" y="134"/>
                    <a:pt x="1" y="140"/>
                  </a:cubicBezTo>
                  <a:cubicBezTo>
                    <a:pt x="15" y="135"/>
                    <a:pt x="30" y="129"/>
                    <a:pt x="44" y="123"/>
                  </a:cubicBezTo>
                  <a:close/>
                </a:path>
              </a:pathLst>
            </a:custGeom>
            <a:solidFill>
              <a:srgbClr val="91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2246950" y="4402025"/>
              <a:ext cx="115750" cy="13100"/>
            </a:xfrm>
            <a:custGeom>
              <a:avLst/>
              <a:gdLst/>
              <a:ahLst/>
              <a:cxnLst/>
              <a:rect l="l" t="t" r="r" b="b"/>
              <a:pathLst>
                <a:path w="4630" h="5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0"/>
                    <a:pt x="1" y="1"/>
                  </a:cubicBezTo>
                  <a:lnTo>
                    <a:pt x="1" y="1"/>
                  </a:lnTo>
                  <a:lnTo>
                    <a:pt x="0" y="0"/>
                  </a:lnTo>
                  <a:close/>
                  <a:moveTo>
                    <a:pt x="4630" y="303"/>
                  </a:moveTo>
                  <a:cubicBezTo>
                    <a:pt x="4622" y="303"/>
                    <a:pt x="4618" y="306"/>
                    <a:pt x="4614" y="309"/>
                  </a:cubicBezTo>
                  <a:lnTo>
                    <a:pt x="4614" y="309"/>
                  </a:lnTo>
                  <a:cubicBezTo>
                    <a:pt x="4619" y="308"/>
                    <a:pt x="4625" y="305"/>
                    <a:pt x="4630" y="303"/>
                  </a:cubicBezTo>
                  <a:close/>
                  <a:moveTo>
                    <a:pt x="4614" y="309"/>
                  </a:moveTo>
                  <a:cubicBezTo>
                    <a:pt x="4596" y="315"/>
                    <a:pt x="4576" y="319"/>
                    <a:pt x="4552" y="323"/>
                  </a:cubicBezTo>
                  <a:lnTo>
                    <a:pt x="4552" y="323"/>
                  </a:lnTo>
                  <a:cubicBezTo>
                    <a:pt x="4565" y="322"/>
                    <a:pt x="4577" y="322"/>
                    <a:pt x="4590" y="322"/>
                  </a:cubicBezTo>
                  <a:cubicBezTo>
                    <a:pt x="4602" y="322"/>
                    <a:pt x="4607" y="315"/>
                    <a:pt x="4614" y="309"/>
                  </a:cubicBezTo>
                  <a:close/>
                  <a:moveTo>
                    <a:pt x="4552" y="323"/>
                  </a:moveTo>
                  <a:lnTo>
                    <a:pt x="4552" y="323"/>
                  </a:lnTo>
                  <a:cubicBezTo>
                    <a:pt x="4523" y="324"/>
                    <a:pt x="4491" y="329"/>
                    <a:pt x="4449" y="343"/>
                  </a:cubicBezTo>
                  <a:cubicBezTo>
                    <a:pt x="4489" y="333"/>
                    <a:pt x="4523" y="328"/>
                    <a:pt x="4552" y="323"/>
                  </a:cubicBezTo>
                  <a:close/>
                  <a:moveTo>
                    <a:pt x="1" y="1"/>
                  </a:moveTo>
                  <a:lnTo>
                    <a:pt x="182" y="61"/>
                  </a:lnTo>
                  <a:cubicBezTo>
                    <a:pt x="303" y="102"/>
                    <a:pt x="483" y="161"/>
                    <a:pt x="685" y="222"/>
                  </a:cubicBezTo>
                  <a:cubicBezTo>
                    <a:pt x="1127" y="343"/>
                    <a:pt x="1712" y="443"/>
                    <a:pt x="2295" y="504"/>
                  </a:cubicBezTo>
                  <a:cubicBezTo>
                    <a:pt x="2496" y="504"/>
                    <a:pt x="2678" y="524"/>
                    <a:pt x="2859" y="524"/>
                  </a:cubicBezTo>
                  <a:cubicBezTo>
                    <a:pt x="3261" y="524"/>
                    <a:pt x="3623" y="483"/>
                    <a:pt x="3926" y="443"/>
                  </a:cubicBezTo>
                  <a:lnTo>
                    <a:pt x="4007" y="443"/>
                  </a:lnTo>
                  <a:cubicBezTo>
                    <a:pt x="4187" y="403"/>
                    <a:pt x="4348" y="384"/>
                    <a:pt x="4449" y="343"/>
                  </a:cubicBezTo>
                  <a:lnTo>
                    <a:pt x="4449" y="343"/>
                  </a:lnTo>
                  <a:cubicBezTo>
                    <a:pt x="4305" y="361"/>
                    <a:pt x="4176" y="379"/>
                    <a:pt x="4050" y="426"/>
                  </a:cubicBezTo>
                  <a:lnTo>
                    <a:pt x="4050" y="426"/>
                  </a:lnTo>
                  <a:cubicBezTo>
                    <a:pt x="4095" y="405"/>
                    <a:pt x="4137" y="378"/>
                    <a:pt x="4168" y="363"/>
                  </a:cubicBezTo>
                  <a:cubicBezTo>
                    <a:pt x="4087" y="363"/>
                    <a:pt x="4007" y="384"/>
                    <a:pt x="3926" y="384"/>
                  </a:cubicBezTo>
                  <a:cubicBezTo>
                    <a:pt x="3704" y="403"/>
                    <a:pt x="3443" y="424"/>
                    <a:pt x="3161" y="424"/>
                  </a:cubicBezTo>
                  <a:lnTo>
                    <a:pt x="3060" y="424"/>
                  </a:lnTo>
                  <a:cubicBezTo>
                    <a:pt x="2818" y="424"/>
                    <a:pt x="2557" y="424"/>
                    <a:pt x="2316" y="403"/>
                  </a:cubicBezTo>
                  <a:cubicBezTo>
                    <a:pt x="2013" y="384"/>
                    <a:pt x="1731" y="343"/>
                    <a:pt x="1450" y="303"/>
                  </a:cubicBezTo>
                  <a:cubicBezTo>
                    <a:pt x="1168" y="263"/>
                    <a:pt x="926" y="222"/>
                    <a:pt x="706" y="161"/>
                  </a:cubicBezTo>
                  <a:cubicBezTo>
                    <a:pt x="604" y="142"/>
                    <a:pt x="524" y="121"/>
                    <a:pt x="443" y="102"/>
                  </a:cubicBezTo>
                  <a:cubicBezTo>
                    <a:pt x="343" y="102"/>
                    <a:pt x="263" y="81"/>
                    <a:pt x="161" y="41"/>
                  </a:cubicBezTo>
                  <a:cubicBezTo>
                    <a:pt x="69" y="23"/>
                    <a:pt x="9" y="3"/>
                    <a:pt x="1" y="1"/>
                  </a:cubicBezTo>
                  <a:close/>
                </a:path>
              </a:pathLst>
            </a:custGeom>
            <a:solidFill>
              <a:srgbClr val="EED4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1045800" y="3342125"/>
              <a:ext cx="1589175" cy="1084725"/>
            </a:xfrm>
            <a:custGeom>
              <a:avLst/>
              <a:gdLst/>
              <a:ahLst/>
              <a:cxnLst/>
              <a:rect l="l" t="t" r="r" b="b"/>
              <a:pathLst>
                <a:path w="63567" h="43389" extrusionOk="0">
                  <a:moveTo>
                    <a:pt x="54491" y="0"/>
                  </a:moveTo>
                  <a:cubicBezTo>
                    <a:pt x="53504" y="0"/>
                    <a:pt x="52522" y="179"/>
                    <a:pt x="51589" y="489"/>
                  </a:cubicBezTo>
                  <a:cubicBezTo>
                    <a:pt x="51811" y="671"/>
                    <a:pt x="52032" y="872"/>
                    <a:pt x="52254" y="1052"/>
                  </a:cubicBezTo>
                  <a:cubicBezTo>
                    <a:pt x="52020" y="1028"/>
                    <a:pt x="51785" y="1015"/>
                    <a:pt x="51550" y="1015"/>
                  </a:cubicBezTo>
                  <a:cubicBezTo>
                    <a:pt x="50450" y="1015"/>
                    <a:pt x="49351" y="1283"/>
                    <a:pt x="48389" y="1798"/>
                  </a:cubicBezTo>
                  <a:cubicBezTo>
                    <a:pt x="48529" y="2018"/>
                    <a:pt x="48752" y="2200"/>
                    <a:pt x="49012" y="2260"/>
                  </a:cubicBezTo>
                  <a:cubicBezTo>
                    <a:pt x="48148" y="2281"/>
                    <a:pt x="47281" y="2542"/>
                    <a:pt x="46537" y="2985"/>
                  </a:cubicBezTo>
                  <a:cubicBezTo>
                    <a:pt x="46396" y="3065"/>
                    <a:pt x="46256" y="3167"/>
                    <a:pt x="46215" y="3328"/>
                  </a:cubicBezTo>
                  <a:cubicBezTo>
                    <a:pt x="46095" y="3770"/>
                    <a:pt x="46879" y="3972"/>
                    <a:pt x="46980" y="4434"/>
                  </a:cubicBezTo>
                  <a:cubicBezTo>
                    <a:pt x="44726" y="4857"/>
                    <a:pt x="44243" y="7112"/>
                    <a:pt x="44082" y="8964"/>
                  </a:cubicBezTo>
                  <a:cubicBezTo>
                    <a:pt x="44061" y="9165"/>
                    <a:pt x="41967" y="10030"/>
                    <a:pt x="41686" y="10191"/>
                  </a:cubicBezTo>
                  <a:cubicBezTo>
                    <a:pt x="40880" y="10654"/>
                    <a:pt x="40096" y="11137"/>
                    <a:pt x="39331" y="11661"/>
                  </a:cubicBezTo>
                  <a:cubicBezTo>
                    <a:pt x="37781" y="12687"/>
                    <a:pt x="36331" y="13835"/>
                    <a:pt x="34963" y="15062"/>
                  </a:cubicBezTo>
                  <a:cubicBezTo>
                    <a:pt x="33615" y="16269"/>
                    <a:pt x="32488" y="17579"/>
                    <a:pt x="31219" y="18827"/>
                  </a:cubicBezTo>
                  <a:cubicBezTo>
                    <a:pt x="29911" y="20134"/>
                    <a:pt x="28441" y="21261"/>
                    <a:pt x="26932" y="22329"/>
                  </a:cubicBezTo>
                  <a:cubicBezTo>
                    <a:pt x="26267" y="22812"/>
                    <a:pt x="25604" y="23274"/>
                    <a:pt x="24919" y="23738"/>
                  </a:cubicBezTo>
                  <a:cubicBezTo>
                    <a:pt x="24638" y="23939"/>
                    <a:pt x="24335" y="24140"/>
                    <a:pt x="24174" y="24442"/>
                  </a:cubicBezTo>
                  <a:cubicBezTo>
                    <a:pt x="24013" y="24744"/>
                    <a:pt x="24034" y="25166"/>
                    <a:pt x="24315" y="25368"/>
                  </a:cubicBezTo>
                  <a:cubicBezTo>
                    <a:pt x="24496" y="25488"/>
                    <a:pt x="24758" y="25509"/>
                    <a:pt x="24979" y="25509"/>
                  </a:cubicBezTo>
                  <a:cubicBezTo>
                    <a:pt x="24839" y="25509"/>
                    <a:pt x="24597" y="25630"/>
                    <a:pt x="24335" y="25770"/>
                  </a:cubicBezTo>
                  <a:cubicBezTo>
                    <a:pt x="17512" y="29857"/>
                    <a:pt x="10668" y="33923"/>
                    <a:pt x="4126" y="38451"/>
                  </a:cubicBezTo>
                  <a:cubicBezTo>
                    <a:pt x="2797" y="39377"/>
                    <a:pt x="1469" y="40324"/>
                    <a:pt x="140" y="41269"/>
                  </a:cubicBezTo>
                  <a:cubicBezTo>
                    <a:pt x="81" y="41330"/>
                    <a:pt x="0" y="41371"/>
                    <a:pt x="0" y="41451"/>
                  </a:cubicBezTo>
                  <a:cubicBezTo>
                    <a:pt x="0" y="41551"/>
                    <a:pt x="81" y="41631"/>
                    <a:pt x="161" y="41693"/>
                  </a:cubicBezTo>
                  <a:cubicBezTo>
                    <a:pt x="448" y="41855"/>
                    <a:pt x="761" y="41921"/>
                    <a:pt x="1084" y="41921"/>
                  </a:cubicBezTo>
                  <a:cubicBezTo>
                    <a:pt x="1757" y="41921"/>
                    <a:pt x="2474" y="41636"/>
                    <a:pt x="3100" y="41350"/>
                  </a:cubicBezTo>
                  <a:lnTo>
                    <a:pt x="3100" y="41350"/>
                  </a:lnTo>
                  <a:cubicBezTo>
                    <a:pt x="2556" y="41773"/>
                    <a:pt x="2193" y="42396"/>
                    <a:pt x="2113" y="43061"/>
                  </a:cubicBezTo>
                  <a:cubicBezTo>
                    <a:pt x="2496" y="43021"/>
                    <a:pt x="2878" y="42920"/>
                    <a:pt x="3221" y="42739"/>
                  </a:cubicBezTo>
                  <a:lnTo>
                    <a:pt x="3221" y="42739"/>
                  </a:lnTo>
                  <a:cubicBezTo>
                    <a:pt x="2999" y="42941"/>
                    <a:pt x="3200" y="43322"/>
                    <a:pt x="3482" y="43383"/>
                  </a:cubicBezTo>
                  <a:cubicBezTo>
                    <a:pt x="3506" y="43387"/>
                    <a:pt x="3530" y="43388"/>
                    <a:pt x="3553" y="43388"/>
                  </a:cubicBezTo>
                  <a:cubicBezTo>
                    <a:pt x="3828" y="43388"/>
                    <a:pt x="4077" y="43182"/>
                    <a:pt x="4206" y="42960"/>
                  </a:cubicBezTo>
                  <a:cubicBezTo>
                    <a:pt x="4227" y="43061"/>
                    <a:pt x="4227" y="43182"/>
                    <a:pt x="4246" y="43303"/>
                  </a:cubicBezTo>
                  <a:cubicBezTo>
                    <a:pt x="4283" y="43321"/>
                    <a:pt x="4322" y="43329"/>
                    <a:pt x="4362" y="43329"/>
                  </a:cubicBezTo>
                  <a:cubicBezTo>
                    <a:pt x="4497" y="43329"/>
                    <a:pt x="4646" y="43239"/>
                    <a:pt x="4770" y="43161"/>
                  </a:cubicBezTo>
                  <a:cubicBezTo>
                    <a:pt x="6522" y="41934"/>
                    <a:pt x="8253" y="40686"/>
                    <a:pt x="9963" y="39438"/>
                  </a:cubicBezTo>
                  <a:cubicBezTo>
                    <a:pt x="11514" y="38330"/>
                    <a:pt x="12821" y="37042"/>
                    <a:pt x="14391" y="35955"/>
                  </a:cubicBezTo>
                  <a:cubicBezTo>
                    <a:pt x="16807" y="34305"/>
                    <a:pt x="19444" y="32775"/>
                    <a:pt x="22383" y="32433"/>
                  </a:cubicBezTo>
                  <a:lnTo>
                    <a:pt x="22383" y="32433"/>
                  </a:lnTo>
                  <a:cubicBezTo>
                    <a:pt x="21758" y="33681"/>
                    <a:pt x="21638" y="35171"/>
                    <a:pt x="22061" y="36499"/>
                  </a:cubicBezTo>
                  <a:cubicBezTo>
                    <a:pt x="25402" y="35574"/>
                    <a:pt x="28079" y="32917"/>
                    <a:pt x="31522" y="32474"/>
                  </a:cubicBezTo>
                  <a:cubicBezTo>
                    <a:pt x="33414" y="35211"/>
                    <a:pt x="36996" y="36438"/>
                    <a:pt x="40397" y="36801"/>
                  </a:cubicBezTo>
                  <a:cubicBezTo>
                    <a:pt x="41174" y="36882"/>
                    <a:pt x="41955" y="36922"/>
                    <a:pt x="42736" y="36922"/>
                  </a:cubicBezTo>
                  <a:cubicBezTo>
                    <a:pt x="45056" y="36922"/>
                    <a:pt x="47378" y="36567"/>
                    <a:pt x="49576" y="35875"/>
                  </a:cubicBezTo>
                  <a:cubicBezTo>
                    <a:pt x="52595" y="34929"/>
                    <a:pt x="55413" y="33319"/>
                    <a:pt x="57587" y="31084"/>
                  </a:cubicBezTo>
                  <a:cubicBezTo>
                    <a:pt x="58674" y="29997"/>
                    <a:pt x="59761" y="28770"/>
                    <a:pt x="60386" y="27361"/>
                  </a:cubicBezTo>
                  <a:cubicBezTo>
                    <a:pt x="61090" y="25730"/>
                    <a:pt x="61433" y="23959"/>
                    <a:pt x="61734" y="22227"/>
                  </a:cubicBezTo>
                  <a:cubicBezTo>
                    <a:pt x="62096" y="20195"/>
                    <a:pt x="62418" y="18081"/>
                    <a:pt x="61916" y="16089"/>
                  </a:cubicBezTo>
                  <a:cubicBezTo>
                    <a:pt x="61613" y="14941"/>
                    <a:pt x="62257" y="14559"/>
                    <a:pt x="62761" y="13633"/>
                  </a:cubicBezTo>
                  <a:cubicBezTo>
                    <a:pt x="63022" y="13150"/>
                    <a:pt x="63223" y="12646"/>
                    <a:pt x="63304" y="12104"/>
                  </a:cubicBezTo>
                  <a:cubicBezTo>
                    <a:pt x="63545" y="10835"/>
                    <a:pt x="63566" y="9527"/>
                    <a:pt x="63445" y="8239"/>
                  </a:cubicBezTo>
                  <a:cubicBezTo>
                    <a:pt x="63263" y="6508"/>
                    <a:pt x="62901" y="4836"/>
                    <a:pt x="61854" y="3387"/>
                  </a:cubicBezTo>
                  <a:cubicBezTo>
                    <a:pt x="60990" y="2160"/>
                    <a:pt x="59721" y="1254"/>
                    <a:pt x="58312" y="711"/>
                  </a:cubicBezTo>
                  <a:cubicBezTo>
                    <a:pt x="57206" y="268"/>
                    <a:pt x="55998" y="46"/>
                    <a:pt x="54790" y="6"/>
                  </a:cubicBezTo>
                  <a:cubicBezTo>
                    <a:pt x="54690" y="2"/>
                    <a:pt x="54591" y="0"/>
                    <a:pt x="54491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1045800" y="3912900"/>
              <a:ext cx="752825" cy="513950"/>
            </a:xfrm>
            <a:custGeom>
              <a:avLst/>
              <a:gdLst/>
              <a:ahLst/>
              <a:cxnLst/>
              <a:rect l="l" t="t" r="r" b="b"/>
              <a:pathLst>
                <a:path w="30113" h="20558" extrusionOk="0">
                  <a:moveTo>
                    <a:pt x="30113" y="0"/>
                  </a:moveTo>
                  <a:cubicBezTo>
                    <a:pt x="27757" y="665"/>
                    <a:pt x="25845" y="1852"/>
                    <a:pt x="23852" y="3221"/>
                  </a:cubicBezTo>
                  <a:cubicBezTo>
                    <a:pt x="21739" y="4691"/>
                    <a:pt x="19383" y="5899"/>
                    <a:pt x="17190" y="7247"/>
                  </a:cubicBezTo>
                  <a:cubicBezTo>
                    <a:pt x="12762" y="9925"/>
                    <a:pt x="8374" y="12681"/>
                    <a:pt x="4126" y="15620"/>
                  </a:cubicBezTo>
                  <a:cubicBezTo>
                    <a:pt x="2797" y="16546"/>
                    <a:pt x="1469" y="17493"/>
                    <a:pt x="140" y="18438"/>
                  </a:cubicBezTo>
                  <a:cubicBezTo>
                    <a:pt x="81" y="18499"/>
                    <a:pt x="0" y="18540"/>
                    <a:pt x="0" y="18620"/>
                  </a:cubicBezTo>
                  <a:cubicBezTo>
                    <a:pt x="0" y="18720"/>
                    <a:pt x="81" y="18800"/>
                    <a:pt x="161" y="18862"/>
                  </a:cubicBezTo>
                  <a:cubicBezTo>
                    <a:pt x="448" y="19024"/>
                    <a:pt x="761" y="19090"/>
                    <a:pt x="1084" y="19090"/>
                  </a:cubicBezTo>
                  <a:cubicBezTo>
                    <a:pt x="1757" y="19090"/>
                    <a:pt x="2474" y="18805"/>
                    <a:pt x="3100" y="18519"/>
                  </a:cubicBezTo>
                  <a:lnTo>
                    <a:pt x="3100" y="18519"/>
                  </a:lnTo>
                  <a:cubicBezTo>
                    <a:pt x="2556" y="18942"/>
                    <a:pt x="2193" y="19565"/>
                    <a:pt x="2113" y="20230"/>
                  </a:cubicBezTo>
                  <a:cubicBezTo>
                    <a:pt x="2496" y="20190"/>
                    <a:pt x="2878" y="20089"/>
                    <a:pt x="3221" y="19908"/>
                  </a:cubicBezTo>
                  <a:lnTo>
                    <a:pt x="3221" y="19908"/>
                  </a:lnTo>
                  <a:cubicBezTo>
                    <a:pt x="2999" y="20110"/>
                    <a:pt x="3200" y="20491"/>
                    <a:pt x="3482" y="20552"/>
                  </a:cubicBezTo>
                  <a:cubicBezTo>
                    <a:pt x="3506" y="20556"/>
                    <a:pt x="3530" y="20557"/>
                    <a:pt x="3553" y="20557"/>
                  </a:cubicBezTo>
                  <a:cubicBezTo>
                    <a:pt x="3828" y="20557"/>
                    <a:pt x="4077" y="20351"/>
                    <a:pt x="4206" y="20129"/>
                  </a:cubicBezTo>
                  <a:cubicBezTo>
                    <a:pt x="4227" y="20230"/>
                    <a:pt x="4227" y="20351"/>
                    <a:pt x="4246" y="20472"/>
                  </a:cubicBezTo>
                  <a:cubicBezTo>
                    <a:pt x="4283" y="20490"/>
                    <a:pt x="4322" y="20498"/>
                    <a:pt x="4362" y="20498"/>
                  </a:cubicBezTo>
                  <a:cubicBezTo>
                    <a:pt x="4497" y="20498"/>
                    <a:pt x="4646" y="20408"/>
                    <a:pt x="4770" y="20330"/>
                  </a:cubicBezTo>
                  <a:cubicBezTo>
                    <a:pt x="6522" y="19103"/>
                    <a:pt x="8253" y="17855"/>
                    <a:pt x="9963" y="16607"/>
                  </a:cubicBezTo>
                  <a:cubicBezTo>
                    <a:pt x="11514" y="15499"/>
                    <a:pt x="12821" y="14211"/>
                    <a:pt x="14391" y="13124"/>
                  </a:cubicBezTo>
                  <a:cubicBezTo>
                    <a:pt x="16163" y="11916"/>
                    <a:pt x="18014" y="10770"/>
                    <a:pt x="20068" y="10126"/>
                  </a:cubicBezTo>
                  <a:cubicBezTo>
                    <a:pt x="21839" y="9541"/>
                    <a:pt x="23551" y="10045"/>
                    <a:pt x="24697" y="8253"/>
                  </a:cubicBezTo>
                  <a:cubicBezTo>
                    <a:pt x="25563" y="6905"/>
                    <a:pt x="26006" y="5335"/>
                    <a:pt x="26871" y="3986"/>
                  </a:cubicBezTo>
                  <a:cubicBezTo>
                    <a:pt x="27778" y="2537"/>
                    <a:pt x="29106" y="1390"/>
                    <a:pt x="30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1045800" y="4010025"/>
              <a:ext cx="637075" cy="416825"/>
            </a:xfrm>
            <a:custGeom>
              <a:avLst/>
              <a:gdLst/>
              <a:ahLst/>
              <a:cxnLst/>
              <a:rect l="l" t="t" r="r" b="b"/>
              <a:pathLst>
                <a:path w="25483" h="16673" extrusionOk="0">
                  <a:moveTo>
                    <a:pt x="25483" y="1"/>
                  </a:moveTo>
                  <a:lnTo>
                    <a:pt x="25483" y="1"/>
                  </a:lnTo>
                  <a:cubicBezTo>
                    <a:pt x="25422" y="61"/>
                    <a:pt x="25341" y="101"/>
                    <a:pt x="25282" y="162"/>
                  </a:cubicBezTo>
                  <a:cubicBezTo>
                    <a:pt x="24356" y="866"/>
                    <a:pt x="23530" y="1671"/>
                    <a:pt x="22826" y="2577"/>
                  </a:cubicBezTo>
                  <a:cubicBezTo>
                    <a:pt x="23068" y="2476"/>
                    <a:pt x="23309" y="2395"/>
                    <a:pt x="23570" y="2355"/>
                  </a:cubicBezTo>
                  <a:lnTo>
                    <a:pt x="23570" y="2355"/>
                  </a:lnTo>
                  <a:cubicBezTo>
                    <a:pt x="22947" y="3181"/>
                    <a:pt x="22121" y="3866"/>
                    <a:pt x="21195" y="4368"/>
                  </a:cubicBezTo>
                  <a:lnTo>
                    <a:pt x="21497" y="3463"/>
                  </a:lnTo>
                  <a:lnTo>
                    <a:pt x="21497" y="3463"/>
                  </a:lnTo>
                  <a:lnTo>
                    <a:pt x="19927" y="5093"/>
                  </a:lnTo>
                  <a:cubicBezTo>
                    <a:pt x="20250" y="4610"/>
                    <a:pt x="20510" y="4107"/>
                    <a:pt x="20712" y="3563"/>
                  </a:cubicBezTo>
                  <a:lnTo>
                    <a:pt x="20712" y="3563"/>
                  </a:lnTo>
                  <a:cubicBezTo>
                    <a:pt x="19907" y="4308"/>
                    <a:pt x="19163" y="5114"/>
                    <a:pt x="18518" y="5978"/>
                  </a:cubicBezTo>
                  <a:cubicBezTo>
                    <a:pt x="18800" y="5576"/>
                    <a:pt x="18881" y="5033"/>
                    <a:pt x="18739" y="4550"/>
                  </a:cubicBezTo>
                  <a:lnTo>
                    <a:pt x="18739" y="4550"/>
                  </a:lnTo>
                  <a:cubicBezTo>
                    <a:pt x="18156" y="5234"/>
                    <a:pt x="17633" y="5938"/>
                    <a:pt x="17150" y="6684"/>
                  </a:cubicBezTo>
                  <a:cubicBezTo>
                    <a:pt x="17411" y="6160"/>
                    <a:pt x="17512" y="5556"/>
                    <a:pt x="17411" y="4993"/>
                  </a:cubicBezTo>
                  <a:lnTo>
                    <a:pt x="17411" y="4993"/>
                  </a:lnTo>
                  <a:cubicBezTo>
                    <a:pt x="16485" y="5858"/>
                    <a:pt x="15660" y="6804"/>
                    <a:pt x="14955" y="7830"/>
                  </a:cubicBezTo>
                  <a:cubicBezTo>
                    <a:pt x="15196" y="7207"/>
                    <a:pt x="15438" y="6542"/>
                    <a:pt x="15217" y="5898"/>
                  </a:cubicBezTo>
                  <a:lnTo>
                    <a:pt x="15217" y="5898"/>
                  </a:lnTo>
                  <a:cubicBezTo>
                    <a:pt x="14533" y="6663"/>
                    <a:pt x="13908" y="7489"/>
                    <a:pt x="13345" y="8334"/>
                  </a:cubicBezTo>
                  <a:cubicBezTo>
                    <a:pt x="13486" y="7911"/>
                    <a:pt x="13527" y="7428"/>
                    <a:pt x="13425" y="6985"/>
                  </a:cubicBezTo>
                  <a:lnTo>
                    <a:pt x="13425" y="6985"/>
                  </a:lnTo>
                  <a:cubicBezTo>
                    <a:pt x="12359" y="7932"/>
                    <a:pt x="11573" y="9139"/>
                    <a:pt x="10588" y="10186"/>
                  </a:cubicBezTo>
                  <a:cubicBezTo>
                    <a:pt x="9420" y="11434"/>
                    <a:pt x="7931" y="12440"/>
                    <a:pt x="6280" y="13084"/>
                  </a:cubicBezTo>
                  <a:cubicBezTo>
                    <a:pt x="6662" y="12601"/>
                    <a:pt x="7064" y="12118"/>
                    <a:pt x="7448" y="11635"/>
                  </a:cubicBezTo>
                  <a:lnTo>
                    <a:pt x="7448" y="11635"/>
                  </a:lnTo>
                  <a:cubicBezTo>
                    <a:pt x="6581" y="12218"/>
                    <a:pt x="5575" y="12642"/>
                    <a:pt x="4509" y="12862"/>
                  </a:cubicBezTo>
                  <a:cubicBezTo>
                    <a:pt x="4770" y="12400"/>
                    <a:pt x="5253" y="12078"/>
                    <a:pt x="5696" y="11796"/>
                  </a:cubicBezTo>
                  <a:cubicBezTo>
                    <a:pt x="8172" y="10205"/>
                    <a:pt x="10467" y="8334"/>
                    <a:pt x="12520" y="6260"/>
                  </a:cubicBezTo>
                  <a:lnTo>
                    <a:pt x="12520" y="6260"/>
                  </a:lnTo>
                  <a:cubicBezTo>
                    <a:pt x="11836" y="6502"/>
                    <a:pt x="11192" y="7065"/>
                    <a:pt x="10607" y="7449"/>
                  </a:cubicBezTo>
                  <a:cubicBezTo>
                    <a:pt x="9863" y="7911"/>
                    <a:pt x="9118" y="8394"/>
                    <a:pt x="8393" y="8877"/>
                  </a:cubicBezTo>
                  <a:cubicBezTo>
                    <a:pt x="6965" y="9803"/>
                    <a:pt x="5535" y="10769"/>
                    <a:pt x="4126" y="11735"/>
                  </a:cubicBezTo>
                  <a:cubicBezTo>
                    <a:pt x="2797" y="12661"/>
                    <a:pt x="1469" y="13608"/>
                    <a:pt x="140" y="14553"/>
                  </a:cubicBezTo>
                  <a:cubicBezTo>
                    <a:pt x="81" y="14614"/>
                    <a:pt x="0" y="14655"/>
                    <a:pt x="0" y="14735"/>
                  </a:cubicBezTo>
                  <a:cubicBezTo>
                    <a:pt x="0" y="14835"/>
                    <a:pt x="81" y="14915"/>
                    <a:pt x="161" y="14977"/>
                  </a:cubicBezTo>
                  <a:cubicBezTo>
                    <a:pt x="448" y="15139"/>
                    <a:pt x="761" y="15205"/>
                    <a:pt x="1084" y="15205"/>
                  </a:cubicBezTo>
                  <a:cubicBezTo>
                    <a:pt x="1757" y="15205"/>
                    <a:pt x="2474" y="14920"/>
                    <a:pt x="3100" y="14634"/>
                  </a:cubicBezTo>
                  <a:lnTo>
                    <a:pt x="3100" y="14634"/>
                  </a:lnTo>
                  <a:cubicBezTo>
                    <a:pt x="2556" y="15057"/>
                    <a:pt x="2193" y="15680"/>
                    <a:pt x="2113" y="16345"/>
                  </a:cubicBezTo>
                  <a:cubicBezTo>
                    <a:pt x="2496" y="16305"/>
                    <a:pt x="2878" y="16204"/>
                    <a:pt x="3221" y="16023"/>
                  </a:cubicBezTo>
                  <a:lnTo>
                    <a:pt x="3221" y="16023"/>
                  </a:lnTo>
                  <a:cubicBezTo>
                    <a:pt x="2999" y="16225"/>
                    <a:pt x="3200" y="16606"/>
                    <a:pt x="3482" y="16667"/>
                  </a:cubicBezTo>
                  <a:cubicBezTo>
                    <a:pt x="3506" y="16671"/>
                    <a:pt x="3530" y="16672"/>
                    <a:pt x="3553" y="16672"/>
                  </a:cubicBezTo>
                  <a:cubicBezTo>
                    <a:pt x="3828" y="16672"/>
                    <a:pt x="4077" y="16466"/>
                    <a:pt x="4206" y="16244"/>
                  </a:cubicBezTo>
                  <a:cubicBezTo>
                    <a:pt x="4227" y="16345"/>
                    <a:pt x="4227" y="16466"/>
                    <a:pt x="4246" y="16587"/>
                  </a:cubicBezTo>
                  <a:cubicBezTo>
                    <a:pt x="4283" y="16605"/>
                    <a:pt x="4322" y="16613"/>
                    <a:pt x="4362" y="16613"/>
                  </a:cubicBezTo>
                  <a:cubicBezTo>
                    <a:pt x="4497" y="16613"/>
                    <a:pt x="4646" y="16523"/>
                    <a:pt x="4770" y="16445"/>
                  </a:cubicBezTo>
                  <a:cubicBezTo>
                    <a:pt x="6522" y="15218"/>
                    <a:pt x="8253" y="13970"/>
                    <a:pt x="9963" y="12722"/>
                  </a:cubicBezTo>
                  <a:cubicBezTo>
                    <a:pt x="11514" y="11614"/>
                    <a:pt x="12821" y="10326"/>
                    <a:pt x="14391" y="9239"/>
                  </a:cubicBezTo>
                  <a:cubicBezTo>
                    <a:pt x="15982" y="8152"/>
                    <a:pt x="17652" y="7126"/>
                    <a:pt x="19464" y="6442"/>
                  </a:cubicBezTo>
                  <a:cubicBezTo>
                    <a:pt x="21154" y="5798"/>
                    <a:pt x="23248" y="6059"/>
                    <a:pt x="24315" y="4469"/>
                  </a:cubicBezTo>
                  <a:cubicBezTo>
                    <a:pt x="25201" y="3160"/>
                    <a:pt x="25462" y="1550"/>
                    <a:pt x="25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1672275" y="3598400"/>
              <a:ext cx="672850" cy="560775"/>
            </a:xfrm>
            <a:custGeom>
              <a:avLst/>
              <a:gdLst/>
              <a:ahLst/>
              <a:cxnLst/>
              <a:rect l="l" t="t" r="r" b="b"/>
              <a:pathLst>
                <a:path w="26914" h="22431" extrusionOk="0">
                  <a:moveTo>
                    <a:pt x="16627" y="1"/>
                  </a:moveTo>
                  <a:cubicBezTo>
                    <a:pt x="15821" y="463"/>
                    <a:pt x="15037" y="886"/>
                    <a:pt x="14272" y="1410"/>
                  </a:cubicBezTo>
                  <a:cubicBezTo>
                    <a:pt x="12722" y="2436"/>
                    <a:pt x="11272" y="3584"/>
                    <a:pt x="9904" y="4811"/>
                  </a:cubicBezTo>
                  <a:cubicBezTo>
                    <a:pt x="8556" y="6018"/>
                    <a:pt x="7429" y="7328"/>
                    <a:pt x="6160" y="8576"/>
                  </a:cubicBezTo>
                  <a:cubicBezTo>
                    <a:pt x="5194" y="9542"/>
                    <a:pt x="4128" y="10487"/>
                    <a:pt x="3000" y="11273"/>
                  </a:cubicBezTo>
                  <a:cubicBezTo>
                    <a:pt x="2496" y="11614"/>
                    <a:pt x="1632" y="12158"/>
                    <a:pt x="1954" y="12762"/>
                  </a:cubicBezTo>
                  <a:cubicBezTo>
                    <a:pt x="2013" y="12883"/>
                    <a:pt x="2115" y="13004"/>
                    <a:pt x="2276" y="13125"/>
                  </a:cubicBezTo>
                  <a:cubicBezTo>
                    <a:pt x="2437" y="13245"/>
                    <a:pt x="2657" y="13326"/>
                    <a:pt x="2880" y="13345"/>
                  </a:cubicBezTo>
                  <a:cubicBezTo>
                    <a:pt x="2818" y="14070"/>
                    <a:pt x="2617" y="14775"/>
                    <a:pt x="2276" y="15398"/>
                  </a:cubicBezTo>
                  <a:cubicBezTo>
                    <a:pt x="1873" y="16163"/>
                    <a:pt x="1248" y="16888"/>
                    <a:pt x="1329" y="17733"/>
                  </a:cubicBezTo>
                  <a:cubicBezTo>
                    <a:pt x="1329" y="17935"/>
                    <a:pt x="1409" y="18136"/>
                    <a:pt x="1409" y="18337"/>
                  </a:cubicBezTo>
                  <a:cubicBezTo>
                    <a:pt x="1409" y="18740"/>
                    <a:pt x="1229" y="19102"/>
                    <a:pt x="1068" y="19445"/>
                  </a:cubicBezTo>
                  <a:lnTo>
                    <a:pt x="223" y="21075"/>
                  </a:lnTo>
                  <a:cubicBezTo>
                    <a:pt x="121" y="21297"/>
                    <a:pt x="0" y="21538"/>
                    <a:pt x="62" y="21780"/>
                  </a:cubicBezTo>
                  <a:cubicBezTo>
                    <a:pt x="142" y="22182"/>
                    <a:pt x="665" y="22363"/>
                    <a:pt x="1108" y="22403"/>
                  </a:cubicBezTo>
                  <a:cubicBezTo>
                    <a:pt x="1296" y="22421"/>
                    <a:pt x="1483" y="22430"/>
                    <a:pt x="1668" y="22430"/>
                  </a:cubicBezTo>
                  <a:cubicBezTo>
                    <a:pt x="3916" y="22430"/>
                    <a:pt x="6023" y="21121"/>
                    <a:pt x="7529" y="19485"/>
                  </a:cubicBezTo>
                  <a:cubicBezTo>
                    <a:pt x="7810" y="19182"/>
                    <a:pt x="8073" y="18860"/>
                    <a:pt x="8435" y="18619"/>
                  </a:cubicBezTo>
                  <a:cubicBezTo>
                    <a:pt x="8685" y="18442"/>
                    <a:pt x="9001" y="18330"/>
                    <a:pt x="9310" y="18330"/>
                  </a:cubicBezTo>
                  <a:cubicBezTo>
                    <a:pt x="9423" y="18330"/>
                    <a:pt x="9535" y="18345"/>
                    <a:pt x="9643" y="18377"/>
                  </a:cubicBezTo>
                  <a:cubicBezTo>
                    <a:pt x="10045" y="18479"/>
                    <a:pt x="10367" y="18922"/>
                    <a:pt x="10247" y="19303"/>
                  </a:cubicBezTo>
                  <a:cubicBezTo>
                    <a:pt x="10145" y="19585"/>
                    <a:pt x="9925" y="19968"/>
                    <a:pt x="10206" y="20068"/>
                  </a:cubicBezTo>
                  <a:cubicBezTo>
                    <a:pt x="10230" y="20078"/>
                    <a:pt x="10254" y="20082"/>
                    <a:pt x="10279" y="20082"/>
                  </a:cubicBezTo>
                  <a:cubicBezTo>
                    <a:pt x="10361" y="20082"/>
                    <a:pt x="10446" y="20039"/>
                    <a:pt x="10508" y="20009"/>
                  </a:cubicBezTo>
                  <a:cubicBezTo>
                    <a:pt x="11433" y="19545"/>
                    <a:pt x="12037" y="18680"/>
                    <a:pt x="12923" y="18157"/>
                  </a:cubicBezTo>
                  <a:cubicBezTo>
                    <a:pt x="12992" y="18122"/>
                    <a:pt x="13091" y="18072"/>
                    <a:pt x="13195" y="18072"/>
                  </a:cubicBezTo>
                  <a:cubicBezTo>
                    <a:pt x="13211" y="18072"/>
                    <a:pt x="13228" y="18073"/>
                    <a:pt x="13245" y="18076"/>
                  </a:cubicBezTo>
                  <a:cubicBezTo>
                    <a:pt x="13446" y="18136"/>
                    <a:pt x="13467" y="18418"/>
                    <a:pt x="13406" y="18600"/>
                  </a:cubicBezTo>
                  <a:cubicBezTo>
                    <a:pt x="13346" y="18801"/>
                    <a:pt x="13226" y="19021"/>
                    <a:pt x="13306" y="19203"/>
                  </a:cubicBezTo>
                  <a:cubicBezTo>
                    <a:pt x="14433" y="18941"/>
                    <a:pt x="15037" y="17733"/>
                    <a:pt x="16063" y="17231"/>
                  </a:cubicBezTo>
                  <a:cubicBezTo>
                    <a:pt x="16185" y="17169"/>
                    <a:pt x="16329" y="17123"/>
                    <a:pt x="16460" y="17123"/>
                  </a:cubicBezTo>
                  <a:cubicBezTo>
                    <a:pt x="16545" y="17123"/>
                    <a:pt x="16624" y="17143"/>
                    <a:pt x="16688" y="17191"/>
                  </a:cubicBezTo>
                  <a:cubicBezTo>
                    <a:pt x="16889" y="17352"/>
                    <a:pt x="16868" y="17653"/>
                    <a:pt x="17069" y="17794"/>
                  </a:cubicBezTo>
                  <a:cubicBezTo>
                    <a:pt x="17126" y="17837"/>
                    <a:pt x="17194" y="17854"/>
                    <a:pt x="17266" y="17854"/>
                  </a:cubicBezTo>
                  <a:cubicBezTo>
                    <a:pt x="17401" y="17854"/>
                    <a:pt x="17549" y="17793"/>
                    <a:pt x="17654" y="17714"/>
                  </a:cubicBezTo>
                  <a:cubicBezTo>
                    <a:pt x="17815" y="17593"/>
                    <a:pt x="17936" y="17411"/>
                    <a:pt x="18116" y="17290"/>
                  </a:cubicBezTo>
                  <a:cubicBezTo>
                    <a:pt x="18379" y="17110"/>
                    <a:pt x="18741" y="17110"/>
                    <a:pt x="19063" y="17009"/>
                  </a:cubicBezTo>
                  <a:cubicBezTo>
                    <a:pt x="19385" y="16888"/>
                    <a:pt x="19646" y="16687"/>
                    <a:pt x="19908" y="16485"/>
                  </a:cubicBezTo>
                  <a:cubicBezTo>
                    <a:pt x="21377" y="15358"/>
                    <a:pt x="22686" y="14070"/>
                    <a:pt x="23854" y="12682"/>
                  </a:cubicBezTo>
                  <a:cubicBezTo>
                    <a:pt x="24095" y="12400"/>
                    <a:pt x="24356" y="12097"/>
                    <a:pt x="24718" y="12017"/>
                  </a:cubicBezTo>
                  <a:cubicBezTo>
                    <a:pt x="24748" y="12012"/>
                    <a:pt x="24778" y="12010"/>
                    <a:pt x="24808" y="12010"/>
                  </a:cubicBezTo>
                  <a:cubicBezTo>
                    <a:pt x="25152" y="12010"/>
                    <a:pt x="25531" y="12307"/>
                    <a:pt x="25383" y="12621"/>
                  </a:cubicBezTo>
                  <a:cubicBezTo>
                    <a:pt x="25684" y="12601"/>
                    <a:pt x="25866" y="12319"/>
                    <a:pt x="25987" y="12078"/>
                  </a:cubicBezTo>
                  <a:cubicBezTo>
                    <a:pt x="26610" y="10729"/>
                    <a:pt x="26913" y="8737"/>
                    <a:pt x="26208" y="7368"/>
                  </a:cubicBezTo>
                  <a:cubicBezTo>
                    <a:pt x="26068" y="7106"/>
                    <a:pt x="25597" y="6363"/>
                    <a:pt x="25226" y="6363"/>
                  </a:cubicBezTo>
                  <a:cubicBezTo>
                    <a:pt x="25168" y="6363"/>
                    <a:pt x="25113" y="6380"/>
                    <a:pt x="25061" y="6421"/>
                  </a:cubicBezTo>
                  <a:cubicBezTo>
                    <a:pt x="24780" y="6663"/>
                    <a:pt x="24477" y="6904"/>
                    <a:pt x="24195" y="7126"/>
                  </a:cubicBezTo>
                  <a:cubicBezTo>
                    <a:pt x="24055" y="6783"/>
                    <a:pt x="23974" y="6402"/>
                    <a:pt x="23994" y="6018"/>
                  </a:cubicBezTo>
                  <a:lnTo>
                    <a:pt x="23994" y="6018"/>
                  </a:lnTo>
                  <a:cubicBezTo>
                    <a:pt x="23672" y="6200"/>
                    <a:pt x="23371" y="6381"/>
                    <a:pt x="23068" y="6563"/>
                  </a:cubicBezTo>
                  <a:cubicBezTo>
                    <a:pt x="22907" y="6361"/>
                    <a:pt x="22866" y="6080"/>
                    <a:pt x="22907" y="5838"/>
                  </a:cubicBezTo>
                  <a:lnTo>
                    <a:pt x="22907" y="5838"/>
                  </a:lnTo>
                  <a:cubicBezTo>
                    <a:pt x="22726" y="6080"/>
                    <a:pt x="22464" y="6281"/>
                    <a:pt x="22163" y="6402"/>
                  </a:cubicBezTo>
                  <a:cubicBezTo>
                    <a:pt x="22142" y="6080"/>
                    <a:pt x="22203" y="5777"/>
                    <a:pt x="22343" y="5516"/>
                  </a:cubicBezTo>
                  <a:lnTo>
                    <a:pt x="22343" y="5516"/>
                  </a:lnTo>
                  <a:cubicBezTo>
                    <a:pt x="21981" y="5656"/>
                    <a:pt x="21760" y="5999"/>
                    <a:pt x="21457" y="6220"/>
                  </a:cubicBezTo>
                  <a:cubicBezTo>
                    <a:pt x="21299" y="6329"/>
                    <a:pt x="21093" y="6394"/>
                    <a:pt x="20902" y="6394"/>
                  </a:cubicBezTo>
                  <a:cubicBezTo>
                    <a:pt x="20704" y="6394"/>
                    <a:pt x="20524" y="6324"/>
                    <a:pt x="20432" y="6160"/>
                  </a:cubicBezTo>
                  <a:cubicBezTo>
                    <a:pt x="20330" y="5978"/>
                    <a:pt x="20391" y="5758"/>
                    <a:pt x="20451" y="5576"/>
                  </a:cubicBezTo>
                  <a:cubicBezTo>
                    <a:pt x="20593" y="5154"/>
                    <a:pt x="20754" y="4730"/>
                    <a:pt x="20955" y="4308"/>
                  </a:cubicBezTo>
                  <a:lnTo>
                    <a:pt x="20955" y="4308"/>
                  </a:lnTo>
                  <a:cubicBezTo>
                    <a:pt x="20612" y="4671"/>
                    <a:pt x="20190" y="4952"/>
                    <a:pt x="19726" y="5113"/>
                  </a:cubicBezTo>
                  <a:cubicBezTo>
                    <a:pt x="19887" y="4429"/>
                    <a:pt x="20069" y="3745"/>
                    <a:pt x="20230" y="3039"/>
                  </a:cubicBezTo>
                  <a:lnTo>
                    <a:pt x="20230" y="3039"/>
                  </a:lnTo>
                  <a:cubicBezTo>
                    <a:pt x="19908" y="3342"/>
                    <a:pt x="19565" y="3603"/>
                    <a:pt x="19163" y="3825"/>
                  </a:cubicBezTo>
                  <a:cubicBezTo>
                    <a:pt x="19243" y="3200"/>
                    <a:pt x="19385" y="2577"/>
                    <a:pt x="19627" y="1973"/>
                  </a:cubicBezTo>
                  <a:lnTo>
                    <a:pt x="19627" y="1973"/>
                  </a:lnTo>
                  <a:cubicBezTo>
                    <a:pt x="19385" y="2315"/>
                    <a:pt x="19123" y="2637"/>
                    <a:pt x="18881" y="2959"/>
                  </a:cubicBezTo>
                  <a:cubicBezTo>
                    <a:pt x="18881" y="2436"/>
                    <a:pt x="18902" y="1912"/>
                    <a:pt x="18921" y="1389"/>
                  </a:cubicBezTo>
                  <a:lnTo>
                    <a:pt x="18921" y="1389"/>
                  </a:lnTo>
                  <a:cubicBezTo>
                    <a:pt x="18580" y="1732"/>
                    <a:pt x="18237" y="2073"/>
                    <a:pt x="17875" y="2416"/>
                  </a:cubicBezTo>
                  <a:cubicBezTo>
                    <a:pt x="17732" y="2558"/>
                    <a:pt x="17527" y="2714"/>
                    <a:pt x="17328" y="2714"/>
                  </a:cubicBezTo>
                  <a:cubicBezTo>
                    <a:pt x="17275" y="2714"/>
                    <a:pt x="17222" y="2703"/>
                    <a:pt x="17171" y="2677"/>
                  </a:cubicBezTo>
                  <a:cubicBezTo>
                    <a:pt x="16970" y="2556"/>
                    <a:pt x="16970" y="2295"/>
                    <a:pt x="16989" y="2054"/>
                  </a:cubicBezTo>
                  <a:cubicBezTo>
                    <a:pt x="17029" y="1630"/>
                    <a:pt x="17050" y="1209"/>
                    <a:pt x="17090" y="785"/>
                  </a:cubicBezTo>
                  <a:lnTo>
                    <a:pt x="17090" y="785"/>
                  </a:lnTo>
                  <a:cubicBezTo>
                    <a:pt x="16728" y="1128"/>
                    <a:pt x="16366" y="1490"/>
                    <a:pt x="16003" y="1832"/>
                  </a:cubicBezTo>
                  <a:cubicBezTo>
                    <a:pt x="16224" y="1228"/>
                    <a:pt x="16425" y="605"/>
                    <a:pt x="1662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1672275" y="3752875"/>
              <a:ext cx="665800" cy="406300"/>
            </a:xfrm>
            <a:custGeom>
              <a:avLst/>
              <a:gdLst/>
              <a:ahLst/>
              <a:cxnLst/>
              <a:rect l="l" t="t" r="r" b="b"/>
              <a:pathLst>
                <a:path w="26632" h="16252" extrusionOk="0">
                  <a:moveTo>
                    <a:pt x="8817" y="0"/>
                  </a:moveTo>
                  <a:lnTo>
                    <a:pt x="8817" y="0"/>
                  </a:lnTo>
                  <a:cubicBezTo>
                    <a:pt x="7730" y="403"/>
                    <a:pt x="6946" y="1632"/>
                    <a:pt x="6160" y="2397"/>
                  </a:cubicBezTo>
                  <a:cubicBezTo>
                    <a:pt x="5194" y="3363"/>
                    <a:pt x="4128" y="4308"/>
                    <a:pt x="3000" y="5094"/>
                  </a:cubicBezTo>
                  <a:cubicBezTo>
                    <a:pt x="2496" y="5435"/>
                    <a:pt x="1632" y="5979"/>
                    <a:pt x="1954" y="6583"/>
                  </a:cubicBezTo>
                  <a:cubicBezTo>
                    <a:pt x="2013" y="6704"/>
                    <a:pt x="2115" y="6825"/>
                    <a:pt x="2276" y="6946"/>
                  </a:cubicBezTo>
                  <a:cubicBezTo>
                    <a:pt x="2437" y="7066"/>
                    <a:pt x="2657" y="7147"/>
                    <a:pt x="2880" y="7166"/>
                  </a:cubicBezTo>
                  <a:cubicBezTo>
                    <a:pt x="2818" y="7891"/>
                    <a:pt x="2617" y="8596"/>
                    <a:pt x="2276" y="9219"/>
                  </a:cubicBezTo>
                  <a:cubicBezTo>
                    <a:pt x="1873" y="9984"/>
                    <a:pt x="1248" y="10709"/>
                    <a:pt x="1329" y="11554"/>
                  </a:cubicBezTo>
                  <a:cubicBezTo>
                    <a:pt x="1329" y="11756"/>
                    <a:pt x="1409" y="11957"/>
                    <a:pt x="1409" y="12158"/>
                  </a:cubicBezTo>
                  <a:cubicBezTo>
                    <a:pt x="1409" y="12561"/>
                    <a:pt x="1229" y="12923"/>
                    <a:pt x="1068" y="13266"/>
                  </a:cubicBezTo>
                  <a:lnTo>
                    <a:pt x="223" y="14896"/>
                  </a:lnTo>
                  <a:cubicBezTo>
                    <a:pt x="121" y="15118"/>
                    <a:pt x="0" y="15359"/>
                    <a:pt x="62" y="15601"/>
                  </a:cubicBezTo>
                  <a:cubicBezTo>
                    <a:pt x="142" y="16003"/>
                    <a:pt x="665" y="16184"/>
                    <a:pt x="1108" y="16224"/>
                  </a:cubicBezTo>
                  <a:cubicBezTo>
                    <a:pt x="1296" y="16242"/>
                    <a:pt x="1483" y="16251"/>
                    <a:pt x="1668" y="16251"/>
                  </a:cubicBezTo>
                  <a:cubicBezTo>
                    <a:pt x="3916" y="16251"/>
                    <a:pt x="6023" y="14942"/>
                    <a:pt x="7529" y="13306"/>
                  </a:cubicBezTo>
                  <a:cubicBezTo>
                    <a:pt x="7810" y="13003"/>
                    <a:pt x="8073" y="12681"/>
                    <a:pt x="8435" y="12440"/>
                  </a:cubicBezTo>
                  <a:cubicBezTo>
                    <a:pt x="8685" y="12263"/>
                    <a:pt x="9001" y="12151"/>
                    <a:pt x="9310" y="12151"/>
                  </a:cubicBezTo>
                  <a:cubicBezTo>
                    <a:pt x="9423" y="12151"/>
                    <a:pt x="9535" y="12166"/>
                    <a:pt x="9643" y="12198"/>
                  </a:cubicBezTo>
                  <a:cubicBezTo>
                    <a:pt x="10045" y="12300"/>
                    <a:pt x="10367" y="12743"/>
                    <a:pt x="10247" y="13124"/>
                  </a:cubicBezTo>
                  <a:cubicBezTo>
                    <a:pt x="10145" y="13406"/>
                    <a:pt x="9925" y="13789"/>
                    <a:pt x="10206" y="13889"/>
                  </a:cubicBezTo>
                  <a:cubicBezTo>
                    <a:pt x="10230" y="13899"/>
                    <a:pt x="10254" y="13903"/>
                    <a:pt x="10279" y="13903"/>
                  </a:cubicBezTo>
                  <a:cubicBezTo>
                    <a:pt x="10361" y="13903"/>
                    <a:pt x="10446" y="13860"/>
                    <a:pt x="10508" y="13830"/>
                  </a:cubicBezTo>
                  <a:cubicBezTo>
                    <a:pt x="11433" y="13366"/>
                    <a:pt x="12037" y="12501"/>
                    <a:pt x="12923" y="11978"/>
                  </a:cubicBezTo>
                  <a:cubicBezTo>
                    <a:pt x="12992" y="11943"/>
                    <a:pt x="13091" y="11893"/>
                    <a:pt x="13195" y="11893"/>
                  </a:cubicBezTo>
                  <a:cubicBezTo>
                    <a:pt x="13211" y="11893"/>
                    <a:pt x="13228" y="11894"/>
                    <a:pt x="13245" y="11897"/>
                  </a:cubicBezTo>
                  <a:cubicBezTo>
                    <a:pt x="13446" y="11957"/>
                    <a:pt x="13467" y="12239"/>
                    <a:pt x="13406" y="12421"/>
                  </a:cubicBezTo>
                  <a:cubicBezTo>
                    <a:pt x="13346" y="12622"/>
                    <a:pt x="13226" y="12842"/>
                    <a:pt x="13306" y="13024"/>
                  </a:cubicBezTo>
                  <a:cubicBezTo>
                    <a:pt x="14433" y="12762"/>
                    <a:pt x="15037" y="11554"/>
                    <a:pt x="16063" y="11052"/>
                  </a:cubicBezTo>
                  <a:cubicBezTo>
                    <a:pt x="16185" y="10990"/>
                    <a:pt x="16329" y="10944"/>
                    <a:pt x="16460" y="10944"/>
                  </a:cubicBezTo>
                  <a:cubicBezTo>
                    <a:pt x="16545" y="10944"/>
                    <a:pt x="16624" y="10964"/>
                    <a:pt x="16688" y="11012"/>
                  </a:cubicBezTo>
                  <a:cubicBezTo>
                    <a:pt x="16889" y="11173"/>
                    <a:pt x="16868" y="11474"/>
                    <a:pt x="17069" y="11615"/>
                  </a:cubicBezTo>
                  <a:cubicBezTo>
                    <a:pt x="17126" y="11658"/>
                    <a:pt x="17194" y="11675"/>
                    <a:pt x="17266" y="11675"/>
                  </a:cubicBezTo>
                  <a:cubicBezTo>
                    <a:pt x="17401" y="11675"/>
                    <a:pt x="17549" y="11614"/>
                    <a:pt x="17654" y="11535"/>
                  </a:cubicBezTo>
                  <a:cubicBezTo>
                    <a:pt x="17815" y="11414"/>
                    <a:pt x="17936" y="11232"/>
                    <a:pt x="18116" y="11111"/>
                  </a:cubicBezTo>
                  <a:cubicBezTo>
                    <a:pt x="18379" y="10931"/>
                    <a:pt x="18741" y="10931"/>
                    <a:pt x="19063" y="10830"/>
                  </a:cubicBezTo>
                  <a:cubicBezTo>
                    <a:pt x="19385" y="10709"/>
                    <a:pt x="19646" y="10508"/>
                    <a:pt x="19908" y="10306"/>
                  </a:cubicBezTo>
                  <a:cubicBezTo>
                    <a:pt x="21377" y="9179"/>
                    <a:pt x="22686" y="7891"/>
                    <a:pt x="23854" y="6503"/>
                  </a:cubicBezTo>
                  <a:cubicBezTo>
                    <a:pt x="24095" y="6221"/>
                    <a:pt x="24356" y="5918"/>
                    <a:pt x="24718" y="5838"/>
                  </a:cubicBezTo>
                  <a:cubicBezTo>
                    <a:pt x="24748" y="5833"/>
                    <a:pt x="24778" y="5831"/>
                    <a:pt x="24808" y="5831"/>
                  </a:cubicBezTo>
                  <a:cubicBezTo>
                    <a:pt x="25152" y="5831"/>
                    <a:pt x="25531" y="6128"/>
                    <a:pt x="25383" y="6442"/>
                  </a:cubicBezTo>
                  <a:cubicBezTo>
                    <a:pt x="25684" y="6422"/>
                    <a:pt x="25866" y="6140"/>
                    <a:pt x="25987" y="5899"/>
                  </a:cubicBezTo>
                  <a:cubicBezTo>
                    <a:pt x="26329" y="5174"/>
                    <a:pt x="26530" y="4369"/>
                    <a:pt x="26591" y="3564"/>
                  </a:cubicBezTo>
                  <a:cubicBezTo>
                    <a:pt x="26631" y="3161"/>
                    <a:pt x="26631" y="2759"/>
                    <a:pt x="26570" y="2376"/>
                  </a:cubicBezTo>
                  <a:cubicBezTo>
                    <a:pt x="26511" y="2074"/>
                    <a:pt x="26309" y="1732"/>
                    <a:pt x="26309" y="1450"/>
                  </a:cubicBezTo>
                  <a:cubicBezTo>
                    <a:pt x="26269" y="2397"/>
                    <a:pt x="25765" y="3322"/>
                    <a:pt x="24981" y="3865"/>
                  </a:cubicBezTo>
                  <a:cubicBezTo>
                    <a:pt x="24919" y="3912"/>
                    <a:pt x="24844" y="3959"/>
                    <a:pt x="24776" y="3959"/>
                  </a:cubicBezTo>
                  <a:cubicBezTo>
                    <a:pt x="24756" y="3959"/>
                    <a:pt x="24737" y="3955"/>
                    <a:pt x="24718" y="3946"/>
                  </a:cubicBezTo>
                  <a:cubicBezTo>
                    <a:pt x="24659" y="3905"/>
                    <a:pt x="24618" y="3846"/>
                    <a:pt x="24557" y="3806"/>
                  </a:cubicBezTo>
                  <a:cubicBezTo>
                    <a:pt x="24477" y="3719"/>
                    <a:pt x="24378" y="3684"/>
                    <a:pt x="24271" y="3684"/>
                  </a:cubicBezTo>
                  <a:cubicBezTo>
                    <a:pt x="24029" y="3684"/>
                    <a:pt x="23746" y="3865"/>
                    <a:pt x="23551" y="4047"/>
                  </a:cubicBezTo>
                  <a:cubicBezTo>
                    <a:pt x="22866" y="4691"/>
                    <a:pt x="22163" y="5314"/>
                    <a:pt x="21438" y="5939"/>
                  </a:cubicBezTo>
                  <a:cubicBezTo>
                    <a:pt x="21272" y="6060"/>
                    <a:pt x="21073" y="6191"/>
                    <a:pt x="20890" y="6191"/>
                  </a:cubicBezTo>
                  <a:cubicBezTo>
                    <a:pt x="20829" y="6191"/>
                    <a:pt x="20769" y="6176"/>
                    <a:pt x="20714" y="6140"/>
                  </a:cubicBezTo>
                  <a:cubicBezTo>
                    <a:pt x="20371" y="5939"/>
                    <a:pt x="20612" y="5395"/>
                    <a:pt x="20451" y="5033"/>
                  </a:cubicBezTo>
                  <a:lnTo>
                    <a:pt x="20451" y="5033"/>
                  </a:lnTo>
                  <a:cubicBezTo>
                    <a:pt x="19404" y="5878"/>
                    <a:pt x="18379" y="6744"/>
                    <a:pt x="17351" y="7590"/>
                  </a:cubicBezTo>
                  <a:cubicBezTo>
                    <a:pt x="17263" y="7666"/>
                    <a:pt x="17127" y="7733"/>
                    <a:pt x="17013" y="7733"/>
                  </a:cubicBezTo>
                  <a:cubicBezTo>
                    <a:pt x="16946" y="7733"/>
                    <a:pt x="16886" y="7709"/>
                    <a:pt x="16849" y="7649"/>
                  </a:cubicBezTo>
                  <a:cubicBezTo>
                    <a:pt x="16828" y="7590"/>
                    <a:pt x="16828" y="7509"/>
                    <a:pt x="16849" y="7448"/>
                  </a:cubicBezTo>
                  <a:cubicBezTo>
                    <a:pt x="16908" y="7066"/>
                    <a:pt x="16989" y="6704"/>
                    <a:pt x="17050" y="6342"/>
                  </a:cubicBezTo>
                  <a:lnTo>
                    <a:pt x="17050" y="6342"/>
                  </a:lnTo>
                  <a:cubicBezTo>
                    <a:pt x="15862" y="6804"/>
                    <a:pt x="14957" y="7831"/>
                    <a:pt x="13830" y="8395"/>
                  </a:cubicBezTo>
                  <a:cubicBezTo>
                    <a:pt x="13741" y="8454"/>
                    <a:pt x="13631" y="8491"/>
                    <a:pt x="13531" y="8491"/>
                  </a:cubicBezTo>
                  <a:cubicBezTo>
                    <a:pt x="13495" y="8491"/>
                    <a:pt x="13459" y="8486"/>
                    <a:pt x="13427" y="8475"/>
                  </a:cubicBezTo>
                  <a:cubicBezTo>
                    <a:pt x="13185" y="8374"/>
                    <a:pt x="13226" y="8033"/>
                    <a:pt x="13306" y="7791"/>
                  </a:cubicBezTo>
                  <a:cubicBezTo>
                    <a:pt x="13709" y="6664"/>
                    <a:pt x="14171" y="5556"/>
                    <a:pt x="14694" y="4469"/>
                  </a:cubicBezTo>
                  <a:cubicBezTo>
                    <a:pt x="14433" y="4469"/>
                    <a:pt x="14171" y="4611"/>
                    <a:pt x="13950" y="4751"/>
                  </a:cubicBezTo>
                  <a:cubicBezTo>
                    <a:pt x="12380" y="5717"/>
                    <a:pt x="10851" y="6764"/>
                    <a:pt x="9380" y="7891"/>
                  </a:cubicBezTo>
                  <a:cubicBezTo>
                    <a:pt x="9132" y="8074"/>
                    <a:pt x="8842" y="8284"/>
                    <a:pt x="8533" y="8284"/>
                  </a:cubicBezTo>
                  <a:cubicBezTo>
                    <a:pt x="8467" y="8284"/>
                    <a:pt x="8401" y="8274"/>
                    <a:pt x="8334" y="8253"/>
                  </a:cubicBezTo>
                  <a:cubicBezTo>
                    <a:pt x="8636" y="7206"/>
                    <a:pt x="9179" y="6221"/>
                    <a:pt x="9904" y="5395"/>
                  </a:cubicBezTo>
                  <a:lnTo>
                    <a:pt x="9904" y="5395"/>
                  </a:lnTo>
                  <a:cubicBezTo>
                    <a:pt x="8918" y="5577"/>
                    <a:pt x="8173" y="6401"/>
                    <a:pt x="7268" y="6844"/>
                  </a:cubicBezTo>
                  <a:cubicBezTo>
                    <a:pt x="7160" y="6898"/>
                    <a:pt x="7029" y="6941"/>
                    <a:pt x="6909" y="6941"/>
                  </a:cubicBezTo>
                  <a:cubicBezTo>
                    <a:pt x="6805" y="6941"/>
                    <a:pt x="6709" y="6909"/>
                    <a:pt x="6643" y="6825"/>
                  </a:cubicBezTo>
                  <a:cubicBezTo>
                    <a:pt x="6543" y="6704"/>
                    <a:pt x="6562" y="6503"/>
                    <a:pt x="6603" y="6342"/>
                  </a:cubicBezTo>
                  <a:cubicBezTo>
                    <a:pt x="7147" y="4168"/>
                    <a:pt x="8677" y="2255"/>
                    <a:pt x="8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1586250" y="3820825"/>
              <a:ext cx="737725" cy="434200"/>
            </a:xfrm>
            <a:custGeom>
              <a:avLst/>
              <a:gdLst/>
              <a:ahLst/>
              <a:cxnLst/>
              <a:rect l="l" t="t" r="r" b="b"/>
              <a:pathLst>
                <a:path w="29509" h="17368" extrusionOk="0">
                  <a:moveTo>
                    <a:pt x="9238" y="1"/>
                  </a:moveTo>
                  <a:cubicBezTo>
                    <a:pt x="7971" y="1088"/>
                    <a:pt x="6763" y="2274"/>
                    <a:pt x="5314" y="3181"/>
                  </a:cubicBezTo>
                  <a:cubicBezTo>
                    <a:pt x="4649" y="3664"/>
                    <a:pt x="3986" y="4126"/>
                    <a:pt x="3301" y="4590"/>
                  </a:cubicBezTo>
                  <a:cubicBezTo>
                    <a:pt x="3020" y="4791"/>
                    <a:pt x="2717" y="4992"/>
                    <a:pt x="2556" y="5294"/>
                  </a:cubicBezTo>
                  <a:cubicBezTo>
                    <a:pt x="2307" y="5775"/>
                    <a:pt x="2570" y="6385"/>
                    <a:pt x="3156" y="6385"/>
                  </a:cubicBezTo>
                  <a:cubicBezTo>
                    <a:pt x="3183" y="6385"/>
                    <a:pt x="3211" y="6383"/>
                    <a:pt x="3240" y="6381"/>
                  </a:cubicBezTo>
                  <a:cubicBezTo>
                    <a:pt x="3462" y="6361"/>
                    <a:pt x="3683" y="6281"/>
                    <a:pt x="3884" y="6160"/>
                  </a:cubicBezTo>
                  <a:cubicBezTo>
                    <a:pt x="4531" y="5847"/>
                    <a:pt x="5138" y="5496"/>
                    <a:pt x="5689" y="5070"/>
                  </a:cubicBezTo>
                  <a:lnTo>
                    <a:pt x="5689" y="5070"/>
                  </a:lnTo>
                  <a:cubicBezTo>
                    <a:pt x="5129" y="5517"/>
                    <a:pt x="4698" y="6256"/>
                    <a:pt x="4247" y="6804"/>
                  </a:cubicBezTo>
                  <a:cubicBezTo>
                    <a:pt x="3744" y="7427"/>
                    <a:pt x="3200" y="8052"/>
                    <a:pt x="2757" y="8715"/>
                  </a:cubicBezTo>
                  <a:cubicBezTo>
                    <a:pt x="3221" y="8616"/>
                    <a:pt x="3664" y="8414"/>
                    <a:pt x="4045" y="8152"/>
                  </a:cubicBezTo>
                  <a:lnTo>
                    <a:pt x="4045" y="8152"/>
                  </a:lnTo>
                  <a:cubicBezTo>
                    <a:pt x="3683" y="8535"/>
                    <a:pt x="3240" y="8857"/>
                    <a:pt x="2859" y="9239"/>
                  </a:cubicBezTo>
                  <a:cubicBezTo>
                    <a:pt x="2456" y="9601"/>
                    <a:pt x="2113" y="10044"/>
                    <a:pt x="2013" y="10567"/>
                  </a:cubicBezTo>
                  <a:cubicBezTo>
                    <a:pt x="2068" y="10586"/>
                    <a:pt x="2124" y="10594"/>
                    <a:pt x="2179" y="10594"/>
                  </a:cubicBezTo>
                  <a:cubicBezTo>
                    <a:pt x="2364" y="10594"/>
                    <a:pt x="2547" y="10504"/>
                    <a:pt x="2717" y="10427"/>
                  </a:cubicBezTo>
                  <a:cubicBezTo>
                    <a:pt x="3079" y="10226"/>
                    <a:pt x="3441" y="10044"/>
                    <a:pt x="3804" y="9864"/>
                  </a:cubicBezTo>
                  <a:lnTo>
                    <a:pt x="3804" y="9864"/>
                  </a:lnTo>
                  <a:cubicBezTo>
                    <a:pt x="3361" y="10467"/>
                    <a:pt x="2697" y="10809"/>
                    <a:pt x="2174" y="11332"/>
                  </a:cubicBezTo>
                  <a:cubicBezTo>
                    <a:pt x="1670" y="11856"/>
                    <a:pt x="1268" y="12561"/>
                    <a:pt x="926" y="13205"/>
                  </a:cubicBezTo>
                  <a:cubicBezTo>
                    <a:pt x="242" y="14493"/>
                    <a:pt x="0" y="15942"/>
                    <a:pt x="443" y="17351"/>
                  </a:cubicBezTo>
                  <a:cubicBezTo>
                    <a:pt x="447" y="17362"/>
                    <a:pt x="459" y="17367"/>
                    <a:pt x="480" y="17367"/>
                  </a:cubicBezTo>
                  <a:cubicBezTo>
                    <a:pt x="882" y="17367"/>
                    <a:pt x="4341" y="15389"/>
                    <a:pt x="4609" y="15218"/>
                  </a:cubicBezTo>
                  <a:cubicBezTo>
                    <a:pt x="5918" y="14372"/>
                    <a:pt x="7306" y="13648"/>
                    <a:pt x="8755" y="13044"/>
                  </a:cubicBezTo>
                  <a:cubicBezTo>
                    <a:pt x="10145" y="12459"/>
                    <a:pt x="12279" y="11595"/>
                    <a:pt x="12499" y="9904"/>
                  </a:cubicBezTo>
                  <a:lnTo>
                    <a:pt x="12499" y="9904"/>
                  </a:lnTo>
                  <a:cubicBezTo>
                    <a:pt x="12440" y="10406"/>
                    <a:pt x="12419" y="10889"/>
                    <a:pt x="12480" y="11393"/>
                  </a:cubicBezTo>
                  <a:cubicBezTo>
                    <a:pt x="12499" y="11574"/>
                    <a:pt x="12540" y="11756"/>
                    <a:pt x="12660" y="11896"/>
                  </a:cubicBezTo>
                  <a:cubicBezTo>
                    <a:pt x="12771" y="12007"/>
                    <a:pt x="12918" y="12049"/>
                    <a:pt x="13076" y="12049"/>
                  </a:cubicBezTo>
                  <a:cubicBezTo>
                    <a:pt x="13292" y="12049"/>
                    <a:pt x="13530" y="11969"/>
                    <a:pt x="13728" y="11876"/>
                  </a:cubicBezTo>
                  <a:cubicBezTo>
                    <a:pt x="14713" y="11372"/>
                    <a:pt x="15599" y="10669"/>
                    <a:pt x="16283" y="9802"/>
                  </a:cubicBezTo>
                  <a:lnTo>
                    <a:pt x="16283" y="9802"/>
                  </a:lnTo>
                  <a:cubicBezTo>
                    <a:pt x="16525" y="10124"/>
                    <a:pt x="16063" y="10769"/>
                    <a:pt x="16444" y="10930"/>
                  </a:cubicBezTo>
                  <a:cubicBezTo>
                    <a:pt x="16477" y="10939"/>
                    <a:pt x="16509" y="10943"/>
                    <a:pt x="16541" y="10943"/>
                  </a:cubicBezTo>
                  <a:cubicBezTo>
                    <a:pt x="16650" y="10943"/>
                    <a:pt x="16758" y="10896"/>
                    <a:pt x="16868" y="10849"/>
                  </a:cubicBezTo>
                  <a:cubicBezTo>
                    <a:pt x="17894" y="10347"/>
                    <a:pt x="18841" y="9703"/>
                    <a:pt x="19686" y="8957"/>
                  </a:cubicBezTo>
                  <a:lnTo>
                    <a:pt x="19686" y="8957"/>
                  </a:lnTo>
                  <a:cubicBezTo>
                    <a:pt x="19646" y="9179"/>
                    <a:pt x="19585" y="9440"/>
                    <a:pt x="19665" y="9662"/>
                  </a:cubicBezTo>
                  <a:cubicBezTo>
                    <a:pt x="19726" y="9904"/>
                    <a:pt x="19947" y="10105"/>
                    <a:pt x="20209" y="10105"/>
                  </a:cubicBezTo>
                  <a:cubicBezTo>
                    <a:pt x="20370" y="10084"/>
                    <a:pt x="20510" y="10004"/>
                    <a:pt x="20631" y="9904"/>
                  </a:cubicBezTo>
                  <a:cubicBezTo>
                    <a:pt x="23369" y="8052"/>
                    <a:pt x="26167" y="6120"/>
                    <a:pt x="27898" y="3382"/>
                  </a:cubicBezTo>
                  <a:cubicBezTo>
                    <a:pt x="27979" y="3785"/>
                    <a:pt x="28079" y="4166"/>
                    <a:pt x="28159" y="4569"/>
                  </a:cubicBezTo>
                  <a:cubicBezTo>
                    <a:pt x="28160" y="4574"/>
                    <a:pt x="28164" y="4577"/>
                    <a:pt x="28170" y="4577"/>
                  </a:cubicBezTo>
                  <a:cubicBezTo>
                    <a:pt x="28272" y="4577"/>
                    <a:pt x="29069" y="3759"/>
                    <a:pt x="29125" y="3664"/>
                  </a:cubicBezTo>
                  <a:cubicBezTo>
                    <a:pt x="29428" y="3181"/>
                    <a:pt x="29509" y="2617"/>
                    <a:pt x="29388" y="2073"/>
                  </a:cubicBezTo>
                  <a:cubicBezTo>
                    <a:pt x="29272" y="2056"/>
                    <a:pt x="29158" y="2047"/>
                    <a:pt x="29045" y="2047"/>
                  </a:cubicBezTo>
                  <a:cubicBezTo>
                    <a:pt x="27859" y="2047"/>
                    <a:pt x="26822" y="2966"/>
                    <a:pt x="26087" y="3885"/>
                  </a:cubicBezTo>
                  <a:cubicBezTo>
                    <a:pt x="25564" y="4550"/>
                    <a:pt x="25080" y="5234"/>
                    <a:pt x="24678" y="5959"/>
                  </a:cubicBezTo>
                  <a:cubicBezTo>
                    <a:pt x="24758" y="5656"/>
                    <a:pt x="24697" y="5315"/>
                    <a:pt x="24517" y="5033"/>
                  </a:cubicBezTo>
                  <a:cubicBezTo>
                    <a:pt x="23812" y="5798"/>
                    <a:pt x="23127" y="6563"/>
                    <a:pt x="22423" y="7306"/>
                  </a:cubicBezTo>
                  <a:cubicBezTo>
                    <a:pt x="22322" y="6864"/>
                    <a:pt x="22222" y="6442"/>
                    <a:pt x="22121" y="5999"/>
                  </a:cubicBezTo>
                  <a:cubicBezTo>
                    <a:pt x="21758" y="6381"/>
                    <a:pt x="21457" y="6804"/>
                    <a:pt x="21195" y="7266"/>
                  </a:cubicBezTo>
                  <a:cubicBezTo>
                    <a:pt x="21235" y="6984"/>
                    <a:pt x="21176" y="6683"/>
                    <a:pt x="21074" y="6421"/>
                  </a:cubicBezTo>
                  <a:cubicBezTo>
                    <a:pt x="20813" y="6804"/>
                    <a:pt x="20551" y="7166"/>
                    <a:pt x="20290" y="7548"/>
                  </a:cubicBezTo>
                  <a:cubicBezTo>
                    <a:pt x="20290" y="7226"/>
                    <a:pt x="20229" y="6904"/>
                    <a:pt x="20089" y="6622"/>
                  </a:cubicBezTo>
                  <a:cubicBezTo>
                    <a:pt x="20048" y="6563"/>
                    <a:pt x="20008" y="6482"/>
                    <a:pt x="19947" y="6461"/>
                  </a:cubicBezTo>
                  <a:cubicBezTo>
                    <a:pt x="19921" y="6452"/>
                    <a:pt x="19894" y="6448"/>
                    <a:pt x="19868" y="6448"/>
                  </a:cubicBezTo>
                  <a:cubicBezTo>
                    <a:pt x="19775" y="6448"/>
                    <a:pt x="19688" y="6500"/>
                    <a:pt x="19625" y="6563"/>
                  </a:cubicBezTo>
                  <a:cubicBezTo>
                    <a:pt x="18538" y="7529"/>
                    <a:pt x="18337" y="9319"/>
                    <a:pt x="16968" y="9864"/>
                  </a:cubicBezTo>
                  <a:cubicBezTo>
                    <a:pt x="17150" y="9158"/>
                    <a:pt x="17129" y="8414"/>
                    <a:pt x="16949" y="7709"/>
                  </a:cubicBezTo>
                  <a:cubicBezTo>
                    <a:pt x="16203" y="8756"/>
                    <a:pt x="15298" y="9703"/>
                    <a:pt x="14251" y="10508"/>
                  </a:cubicBezTo>
                  <a:cubicBezTo>
                    <a:pt x="14654" y="9622"/>
                    <a:pt x="15076" y="8675"/>
                    <a:pt x="14874" y="7730"/>
                  </a:cubicBezTo>
                  <a:cubicBezTo>
                    <a:pt x="14821" y="7532"/>
                    <a:pt x="14687" y="7318"/>
                    <a:pt x="14501" y="7318"/>
                  </a:cubicBezTo>
                  <a:cubicBezTo>
                    <a:pt x="14479" y="7318"/>
                    <a:pt x="14455" y="7321"/>
                    <a:pt x="14432" y="7327"/>
                  </a:cubicBezTo>
                  <a:cubicBezTo>
                    <a:pt x="14351" y="7368"/>
                    <a:pt x="14292" y="7448"/>
                    <a:pt x="14230" y="7529"/>
                  </a:cubicBezTo>
                  <a:cubicBezTo>
                    <a:pt x="13849" y="8133"/>
                    <a:pt x="13486" y="8715"/>
                    <a:pt x="13103" y="9300"/>
                  </a:cubicBezTo>
                  <a:cubicBezTo>
                    <a:pt x="12959" y="8939"/>
                    <a:pt x="12669" y="8496"/>
                    <a:pt x="12276" y="8496"/>
                  </a:cubicBezTo>
                  <a:cubicBezTo>
                    <a:pt x="12231" y="8496"/>
                    <a:pt x="12185" y="8502"/>
                    <a:pt x="12137" y="8514"/>
                  </a:cubicBezTo>
                  <a:cubicBezTo>
                    <a:pt x="11997" y="8554"/>
                    <a:pt x="11876" y="8675"/>
                    <a:pt x="11755" y="8796"/>
                  </a:cubicBezTo>
                  <a:cubicBezTo>
                    <a:pt x="11211" y="9340"/>
                    <a:pt x="10709" y="9904"/>
                    <a:pt x="10145" y="10447"/>
                  </a:cubicBezTo>
                  <a:cubicBezTo>
                    <a:pt x="10124" y="10306"/>
                    <a:pt x="10185" y="10186"/>
                    <a:pt x="10205" y="10065"/>
                  </a:cubicBezTo>
                  <a:cubicBezTo>
                    <a:pt x="10245" y="9944"/>
                    <a:pt x="10205" y="9783"/>
                    <a:pt x="10084" y="9743"/>
                  </a:cubicBezTo>
                  <a:cubicBezTo>
                    <a:pt x="10065" y="9733"/>
                    <a:pt x="10045" y="9729"/>
                    <a:pt x="10025" y="9729"/>
                  </a:cubicBezTo>
                  <a:cubicBezTo>
                    <a:pt x="9958" y="9729"/>
                    <a:pt x="9885" y="9772"/>
                    <a:pt x="9823" y="9802"/>
                  </a:cubicBezTo>
                  <a:cubicBezTo>
                    <a:pt x="8916" y="10306"/>
                    <a:pt x="8071" y="10930"/>
                    <a:pt x="7166" y="11474"/>
                  </a:cubicBezTo>
                  <a:cubicBezTo>
                    <a:pt x="6259" y="11997"/>
                    <a:pt x="5253" y="12419"/>
                    <a:pt x="4187" y="12480"/>
                  </a:cubicBezTo>
                  <a:cubicBezTo>
                    <a:pt x="5193" y="11976"/>
                    <a:pt x="6160" y="11413"/>
                    <a:pt x="7145" y="10910"/>
                  </a:cubicBezTo>
                  <a:cubicBezTo>
                    <a:pt x="7569" y="10688"/>
                    <a:pt x="7971" y="10447"/>
                    <a:pt x="8353" y="10165"/>
                  </a:cubicBezTo>
                  <a:cubicBezTo>
                    <a:pt x="8615" y="9963"/>
                    <a:pt x="9179" y="9239"/>
                    <a:pt x="9480" y="9158"/>
                  </a:cubicBezTo>
                  <a:lnTo>
                    <a:pt x="9480" y="9158"/>
                  </a:lnTo>
                  <a:cubicBezTo>
                    <a:pt x="8575" y="9381"/>
                    <a:pt x="7668" y="9582"/>
                    <a:pt x="6763" y="9802"/>
                  </a:cubicBezTo>
                  <a:cubicBezTo>
                    <a:pt x="7749" y="9099"/>
                    <a:pt x="8776" y="8374"/>
                    <a:pt x="9300" y="7327"/>
                  </a:cubicBezTo>
                  <a:lnTo>
                    <a:pt x="9300" y="7327"/>
                  </a:lnTo>
                  <a:cubicBezTo>
                    <a:pt x="8031" y="7770"/>
                    <a:pt x="6763" y="8232"/>
                    <a:pt x="5495" y="8696"/>
                  </a:cubicBezTo>
                  <a:cubicBezTo>
                    <a:pt x="6160" y="8273"/>
                    <a:pt x="6844" y="7830"/>
                    <a:pt x="7346" y="7266"/>
                  </a:cubicBezTo>
                  <a:cubicBezTo>
                    <a:pt x="6924" y="7266"/>
                    <a:pt x="6482" y="7368"/>
                    <a:pt x="6079" y="7508"/>
                  </a:cubicBezTo>
                  <a:cubicBezTo>
                    <a:pt x="7145" y="6904"/>
                    <a:pt x="8031" y="5999"/>
                    <a:pt x="8594" y="4972"/>
                  </a:cubicBezTo>
                  <a:lnTo>
                    <a:pt x="8594" y="4972"/>
                  </a:lnTo>
                  <a:cubicBezTo>
                    <a:pt x="7931" y="5355"/>
                    <a:pt x="7287" y="5736"/>
                    <a:pt x="6622" y="6120"/>
                  </a:cubicBezTo>
                  <a:cubicBezTo>
                    <a:pt x="7427" y="5575"/>
                    <a:pt x="8111" y="4872"/>
                    <a:pt x="8615" y="4067"/>
                  </a:cubicBezTo>
                  <a:lnTo>
                    <a:pt x="8615" y="4067"/>
                  </a:lnTo>
                  <a:lnTo>
                    <a:pt x="6743" y="4851"/>
                  </a:lnTo>
                  <a:cubicBezTo>
                    <a:pt x="7206" y="4408"/>
                    <a:pt x="7668" y="3946"/>
                    <a:pt x="8132" y="3503"/>
                  </a:cubicBezTo>
                  <a:lnTo>
                    <a:pt x="8132" y="3503"/>
                  </a:lnTo>
                  <a:cubicBezTo>
                    <a:pt x="7689" y="3664"/>
                    <a:pt x="6984" y="4107"/>
                    <a:pt x="6522" y="4126"/>
                  </a:cubicBezTo>
                  <a:cubicBezTo>
                    <a:pt x="6441" y="4126"/>
                    <a:pt x="6380" y="4126"/>
                    <a:pt x="6340" y="4067"/>
                  </a:cubicBezTo>
                  <a:cubicBezTo>
                    <a:pt x="6280" y="4005"/>
                    <a:pt x="6300" y="3906"/>
                    <a:pt x="6340" y="3844"/>
                  </a:cubicBezTo>
                  <a:cubicBezTo>
                    <a:pt x="6541" y="3422"/>
                    <a:pt x="6904" y="3079"/>
                    <a:pt x="7226" y="2738"/>
                  </a:cubicBezTo>
                  <a:cubicBezTo>
                    <a:pt x="8011" y="1893"/>
                    <a:pt x="8635" y="946"/>
                    <a:pt x="923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6"/>
            <p:cNvSpPr/>
            <p:nvPr/>
          </p:nvSpPr>
          <p:spPr>
            <a:xfrm>
              <a:off x="2127175" y="3342125"/>
              <a:ext cx="478600" cy="303975"/>
            </a:xfrm>
            <a:custGeom>
              <a:avLst/>
              <a:gdLst/>
              <a:ahLst/>
              <a:cxnLst/>
              <a:rect l="l" t="t" r="r" b="b"/>
              <a:pathLst>
                <a:path w="19144" h="12159" extrusionOk="0">
                  <a:moveTo>
                    <a:pt x="1" y="10191"/>
                  </a:moveTo>
                  <a:cubicBezTo>
                    <a:pt x="1" y="10191"/>
                    <a:pt x="2" y="10191"/>
                    <a:pt x="2" y="10191"/>
                  </a:cubicBezTo>
                  <a:lnTo>
                    <a:pt x="2" y="10191"/>
                  </a:lnTo>
                  <a:cubicBezTo>
                    <a:pt x="2" y="10191"/>
                    <a:pt x="1" y="10191"/>
                    <a:pt x="1" y="10191"/>
                  </a:cubicBezTo>
                  <a:close/>
                  <a:moveTo>
                    <a:pt x="11236" y="0"/>
                  </a:moveTo>
                  <a:cubicBezTo>
                    <a:pt x="10249" y="0"/>
                    <a:pt x="9267" y="179"/>
                    <a:pt x="8334" y="489"/>
                  </a:cubicBezTo>
                  <a:cubicBezTo>
                    <a:pt x="8556" y="671"/>
                    <a:pt x="8777" y="872"/>
                    <a:pt x="8999" y="1052"/>
                  </a:cubicBezTo>
                  <a:cubicBezTo>
                    <a:pt x="8765" y="1028"/>
                    <a:pt x="8530" y="1015"/>
                    <a:pt x="8295" y="1015"/>
                  </a:cubicBezTo>
                  <a:cubicBezTo>
                    <a:pt x="7195" y="1015"/>
                    <a:pt x="6096" y="1283"/>
                    <a:pt x="5134" y="1798"/>
                  </a:cubicBezTo>
                  <a:cubicBezTo>
                    <a:pt x="5274" y="2018"/>
                    <a:pt x="5497" y="2200"/>
                    <a:pt x="5757" y="2260"/>
                  </a:cubicBezTo>
                  <a:cubicBezTo>
                    <a:pt x="4893" y="2281"/>
                    <a:pt x="4026" y="2542"/>
                    <a:pt x="3282" y="2985"/>
                  </a:cubicBezTo>
                  <a:cubicBezTo>
                    <a:pt x="3141" y="3065"/>
                    <a:pt x="3001" y="3167"/>
                    <a:pt x="2960" y="3328"/>
                  </a:cubicBezTo>
                  <a:cubicBezTo>
                    <a:pt x="2840" y="3770"/>
                    <a:pt x="3624" y="3972"/>
                    <a:pt x="3725" y="4434"/>
                  </a:cubicBezTo>
                  <a:cubicBezTo>
                    <a:pt x="2437" y="4675"/>
                    <a:pt x="1632" y="5622"/>
                    <a:pt x="1249" y="6749"/>
                  </a:cubicBezTo>
                  <a:cubicBezTo>
                    <a:pt x="1047" y="7292"/>
                    <a:pt x="927" y="7877"/>
                    <a:pt x="867" y="8460"/>
                  </a:cubicBezTo>
                  <a:cubicBezTo>
                    <a:pt x="846" y="8762"/>
                    <a:pt x="846" y="8964"/>
                    <a:pt x="706" y="9245"/>
                  </a:cubicBezTo>
                  <a:cubicBezTo>
                    <a:pt x="666" y="9344"/>
                    <a:pt x="134" y="10191"/>
                    <a:pt x="5" y="10191"/>
                  </a:cubicBezTo>
                  <a:cubicBezTo>
                    <a:pt x="4" y="10191"/>
                    <a:pt x="3" y="10191"/>
                    <a:pt x="2" y="10191"/>
                  </a:cubicBezTo>
                  <a:lnTo>
                    <a:pt x="2" y="10191"/>
                  </a:lnTo>
                  <a:cubicBezTo>
                    <a:pt x="74" y="10201"/>
                    <a:pt x="147" y="10206"/>
                    <a:pt x="220" y="10206"/>
                  </a:cubicBezTo>
                  <a:cubicBezTo>
                    <a:pt x="716" y="10206"/>
                    <a:pt x="1215" y="9975"/>
                    <a:pt x="1530" y="9608"/>
                  </a:cubicBezTo>
                  <a:lnTo>
                    <a:pt x="1530" y="9608"/>
                  </a:lnTo>
                  <a:cubicBezTo>
                    <a:pt x="1208" y="10091"/>
                    <a:pt x="988" y="10593"/>
                    <a:pt x="827" y="11137"/>
                  </a:cubicBezTo>
                  <a:cubicBezTo>
                    <a:pt x="1511" y="11057"/>
                    <a:pt x="2155" y="10754"/>
                    <a:pt x="2638" y="10311"/>
                  </a:cubicBezTo>
                  <a:lnTo>
                    <a:pt x="2638" y="10311"/>
                  </a:lnTo>
                  <a:cubicBezTo>
                    <a:pt x="2336" y="10735"/>
                    <a:pt x="2134" y="11218"/>
                    <a:pt x="2054" y="11720"/>
                  </a:cubicBezTo>
                  <a:cubicBezTo>
                    <a:pt x="2679" y="11580"/>
                    <a:pt x="3261" y="11298"/>
                    <a:pt x="3766" y="10896"/>
                  </a:cubicBezTo>
                  <a:lnTo>
                    <a:pt x="3766" y="10896"/>
                  </a:lnTo>
                  <a:cubicBezTo>
                    <a:pt x="3685" y="11178"/>
                    <a:pt x="3624" y="11460"/>
                    <a:pt x="3543" y="11741"/>
                  </a:cubicBezTo>
                  <a:cubicBezTo>
                    <a:pt x="3524" y="11862"/>
                    <a:pt x="3484" y="12002"/>
                    <a:pt x="3584" y="12104"/>
                  </a:cubicBezTo>
                  <a:cubicBezTo>
                    <a:pt x="3623" y="12143"/>
                    <a:pt x="3675" y="12159"/>
                    <a:pt x="3732" y="12159"/>
                  </a:cubicBezTo>
                  <a:cubicBezTo>
                    <a:pt x="3851" y="12159"/>
                    <a:pt x="3992" y="12091"/>
                    <a:pt x="4088" y="12023"/>
                  </a:cubicBezTo>
                  <a:cubicBezTo>
                    <a:pt x="4691" y="11621"/>
                    <a:pt x="5274" y="11237"/>
                    <a:pt x="5859" y="10835"/>
                  </a:cubicBezTo>
                  <a:lnTo>
                    <a:pt x="5859" y="10835"/>
                  </a:lnTo>
                  <a:cubicBezTo>
                    <a:pt x="5778" y="11178"/>
                    <a:pt x="5738" y="11640"/>
                    <a:pt x="6079" y="11801"/>
                  </a:cubicBezTo>
                  <a:cubicBezTo>
                    <a:pt x="6155" y="11838"/>
                    <a:pt x="6238" y="11854"/>
                    <a:pt x="6325" y="11854"/>
                  </a:cubicBezTo>
                  <a:cubicBezTo>
                    <a:pt x="6424" y="11854"/>
                    <a:pt x="6527" y="11834"/>
                    <a:pt x="6624" y="11801"/>
                  </a:cubicBezTo>
                  <a:cubicBezTo>
                    <a:pt x="7086" y="11661"/>
                    <a:pt x="7509" y="11419"/>
                    <a:pt x="7851" y="11076"/>
                  </a:cubicBezTo>
                  <a:cubicBezTo>
                    <a:pt x="7952" y="11339"/>
                    <a:pt x="8052" y="11600"/>
                    <a:pt x="8173" y="11862"/>
                  </a:cubicBezTo>
                  <a:cubicBezTo>
                    <a:pt x="8213" y="11962"/>
                    <a:pt x="8253" y="12063"/>
                    <a:pt x="8355" y="12104"/>
                  </a:cubicBezTo>
                  <a:cubicBezTo>
                    <a:pt x="8376" y="12109"/>
                    <a:pt x="8398" y="12111"/>
                    <a:pt x="8419" y="12111"/>
                  </a:cubicBezTo>
                  <a:cubicBezTo>
                    <a:pt x="8477" y="12111"/>
                    <a:pt x="8532" y="12093"/>
                    <a:pt x="8575" y="12063"/>
                  </a:cubicBezTo>
                  <a:cubicBezTo>
                    <a:pt x="9200" y="11801"/>
                    <a:pt x="9260" y="10835"/>
                    <a:pt x="9925" y="10633"/>
                  </a:cubicBezTo>
                  <a:cubicBezTo>
                    <a:pt x="10025" y="10604"/>
                    <a:pt x="10126" y="10594"/>
                    <a:pt x="10227" y="10594"/>
                  </a:cubicBezTo>
                  <a:cubicBezTo>
                    <a:pt x="10327" y="10594"/>
                    <a:pt x="10428" y="10604"/>
                    <a:pt x="10529" y="10614"/>
                  </a:cubicBezTo>
                  <a:cubicBezTo>
                    <a:pt x="10749" y="10632"/>
                    <a:pt x="10970" y="10640"/>
                    <a:pt x="11191" y="10640"/>
                  </a:cubicBezTo>
                  <a:cubicBezTo>
                    <a:pt x="12729" y="10640"/>
                    <a:pt x="14275" y="10218"/>
                    <a:pt x="15561" y="9426"/>
                  </a:cubicBezTo>
                  <a:cubicBezTo>
                    <a:pt x="17050" y="8521"/>
                    <a:pt x="18197" y="7152"/>
                    <a:pt x="18801" y="5582"/>
                  </a:cubicBezTo>
                  <a:cubicBezTo>
                    <a:pt x="19144" y="4716"/>
                    <a:pt x="19123" y="4133"/>
                    <a:pt x="18599" y="3387"/>
                  </a:cubicBezTo>
                  <a:cubicBezTo>
                    <a:pt x="17735" y="2160"/>
                    <a:pt x="16466" y="1254"/>
                    <a:pt x="15057" y="711"/>
                  </a:cubicBezTo>
                  <a:cubicBezTo>
                    <a:pt x="13951" y="268"/>
                    <a:pt x="12743" y="46"/>
                    <a:pt x="11535" y="6"/>
                  </a:cubicBezTo>
                  <a:cubicBezTo>
                    <a:pt x="11435" y="2"/>
                    <a:pt x="11336" y="0"/>
                    <a:pt x="11236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1721600" y="3645700"/>
              <a:ext cx="906800" cy="550025"/>
            </a:xfrm>
            <a:custGeom>
              <a:avLst/>
              <a:gdLst/>
              <a:ahLst/>
              <a:cxnLst/>
              <a:rect l="l" t="t" r="r" b="b"/>
              <a:pathLst>
                <a:path w="36272" h="22001" extrusionOk="0">
                  <a:moveTo>
                    <a:pt x="36272" y="1"/>
                  </a:moveTo>
                  <a:cubicBezTo>
                    <a:pt x="36172" y="524"/>
                    <a:pt x="35990" y="1027"/>
                    <a:pt x="35729" y="1490"/>
                  </a:cubicBezTo>
                  <a:cubicBezTo>
                    <a:pt x="36011" y="1007"/>
                    <a:pt x="36191" y="503"/>
                    <a:pt x="36272" y="1"/>
                  </a:cubicBezTo>
                  <a:close/>
                  <a:moveTo>
                    <a:pt x="4468" y="20331"/>
                  </a:moveTo>
                  <a:cubicBezTo>
                    <a:pt x="3043" y="20509"/>
                    <a:pt x="1761" y="21080"/>
                    <a:pt x="494" y="21740"/>
                  </a:cubicBezTo>
                  <a:lnTo>
                    <a:pt x="494" y="21740"/>
                  </a:lnTo>
                  <a:cubicBezTo>
                    <a:pt x="1737" y="21093"/>
                    <a:pt x="3047" y="20508"/>
                    <a:pt x="4468" y="20331"/>
                  </a:cubicBezTo>
                  <a:close/>
                  <a:moveTo>
                    <a:pt x="494" y="21740"/>
                  </a:moveTo>
                  <a:cubicBezTo>
                    <a:pt x="328" y="21826"/>
                    <a:pt x="164" y="21913"/>
                    <a:pt x="0" y="22001"/>
                  </a:cubicBezTo>
                  <a:cubicBezTo>
                    <a:pt x="165" y="21913"/>
                    <a:pt x="329" y="21825"/>
                    <a:pt x="494" y="21740"/>
                  </a:cubicBezTo>
                  <a:close/>
                </a:path>
              </a:pathLst>
            </a:custGeom>
            <a:solidFill>
              <a:srgbClr val="B8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6"/>
            <p:cNvSpPr/>
            <p:nvPr/>
          </p:nvSpPr>
          <p:spPr>
            <a:xfrm>
              <a:off x="1628525" y="3606950"/>
              <a:ext cx="1001900" cy="658225"/>
            </a:xfrm>
            <a:custGeom>
              <a:avLst/>
              <a:gdLst/>
              <a:ahLst/>
              <a:cxnLst/>
              <a:rect l="l" t="t" r="r" b="b"/>
              <a:pathLst>
                <a:path w="40076" h="26329" extrusionOk="0">
                  <a:moveTo>
                    <a:pt x="39814" y="0"/>
                  </a:moveTo>
                  <a:cubicBezTo>
                    <a:pt x="39632" y="403"/>
                    <a:pt x="39049" y="1651"/>
                    <a:pt x="38465" y="1651"/>
                  </a:cubicBezTo>
                  <a:cubicBezTo>
                    <a:pt x="38384" y="1651"/>
                    <a:pt x="38325" y="1631"/>
                    <a:pt x="38264" y="1610"/>
                  </a:cubicBezTo>
                  <a:cubicBezTo>
                    <a:pt x="38022" y="1490"/>
                    <a:pt x="37901" y="1168"/>
                    <a:pt x="37660" y="1168"/>
                  </a:cubicBezTo>
                  <a:lnTo>
                    <a:pt x="37640" y="1168"/>
                  </a:lnTo>
                  <a:cubicBezTo>
                    <a:pt x="37399" y="1771"/>
                    <a:pt x="36674" y="2114"/>
                    <a:pt x="35969" y="2114"/>
                  </a:cubicBezTo>
                  <a:cubicBezTo>
                    <a:pt x="35285" y="2114"/>
                    <a:pt x="34641" y="1852"/>
                    <a:pt x="34017" y="1591"/>
                  </a:cubicBezTo>
                  <a:lnTo>
                    <a:pt x="34017" y="1591"/>
                  </a:lnTo>
                  <a:cubicBezTo>
                    <a:pt x="34117" y="1852"/>
                    <a:pt x="34138" y="2134"/>
                    <a:pt x="34098" y="2396"/>
                  </a:cubicBezTo>
                  <a:cubicBezTo>
                    <a:pt x="33695" y="2214"/>
                    <a:pt x="33293" y="2013"/>
                    <a:pt x="32890" y="1833"/>
                  </a:cubicBezTo>
                  <a:cubicBezTo>
                    <a:pt x="32850" y="1892"/>
                    <a:pt x="32850" y="2013"/>
                    <a:pt x="32890" y="2074"/>
                  </a:cubicBezTo>
                  <a:cubicBezTo>
                    <a:pt x="32467" y="2013"/>
                    <a:pt x="32024" y="1953"/>
                    <a:pt x="31581" y="1873"/>
                  </a:cubicBezTo>
                  <a:lnTo>
                    <a:pt x="31581" y="1873"/>
                  </a:lnTo>
                  <a:cubicBezTo>
                    <a:pt x="31682" y="1973"/>
                    <a:pt x="31782" y="2094"/>
                    <a:pt x="31884" y="2195"/>
                  </a:cubicBezTo>
                  <a:cubicBezTo>
                    <a:pt x="31199" y="2114"/>
                    <a:pt x="30494" y="2074"/>
                    <a:pt x="29790" y="2074"/>
                  </a:cubicBezTo>
                  <a:cubicBezTo>
                    <a:pt x="28763" y="2074"/>
                    <a:pt x="27757" y="2134"/>
                    <a:pt x="26731" y="2214"/>
                  </a:cubicBezTo>
                  <a:cubicBezTo>
                    <a:pt x="27939" y="2496"/>
                    <a:pt x="29146" y="2778"/>
                    <a:pt x="30333" y="3060"/>
                  </a:cubicBezTo>
                  <a:cubicBezTo>
                    <a:pt x="31259" y="3301"/>
                    <a:pt x="32306" y="3403"/>
                    <a:pt x="33151" y="3865"/>
                  </a:cubicBezTo>
                  <a:cubicBezTo>
                    <a:pt x="33413" y="3986"/>
                    <a:pt x="33695" y="4147"/>
                    <a:pt x="33956" y="4147"/>
                  </a:cubicBezTo>
                  <a:cubicBezTo>
                    <a:pt x="34037" y="4147"/>
                    <a:pt x="34117" y="4127"/>
                    <a:pt x="34198" y="4106"/>
                  </a:cubicBezTo>
                  <a:cubicBezTo>
                    <a:pt x="34399" y="4026"/>
                    <a:pt x="34581" y="3825"/>
                    <a:pt x="34782" y="3825"/>
                  </a:cubicBezTo>
                  <a:cubicBezTo>
                    <a:pt x="34822" y="3825"/>
                    <a:pt x="34863" y="3825"/>
                    <a:pt x="34903" y="3846"/>
                  </a:cubicBezTo>
                  <a:cubicBezTo>
                    <a:pt x="35003" y="3905"/>
                    <a:pt x="35064" y="4007"/>
                    <a:pt x="35124" y="4127"/>
                  </a:cubicBezTo>
                  <a:cubicBezTo>
                    <a:pt x="35265" y="4329"/>
                    <a:pt x="35467" y="4509"/>
                    <a:pt x="35727" y="4530"/>
                  </a:cubicBezTo>
                  <a:lnTo>
                    <a:pt x="35768" y="4530"/>
                  </a:lnTo>
                  <a:cubicBezTo>
                    <a:pt x="36009" y="4530"/>
                    <a:pt x="36251" y="4348"/>
                    <a:pt x="36231" y="4106"/>
                  </a:cubicBezTo>
                  <a:lnTo>
                    <a:pt x="36231" y="4106"/>
                  </a:lnTo>
                  <a:cubicBezTo>
                    <a:pt x="37922" y="7166"/>
                    <a:pt x="37297" y="11473"/>
                    <a:pt x="35869" y="14514"/>
                  </a:cubicBezTo>
                  <a:cubicBezTo>
                    <a:pt x="35909" y="14192"/>
                    <a:pt x="35869" y="13870"/>
                    <a:pt x="35727" y="13567"/>
                  </a:cubicBezTo>
                  <a:cubicBezTo>
                    <a:pt x="35566" y="14090"/>
                    <a:pt x="35426" y="14594"/>
                    <a:pt x="35265" y="15118"/>
                  </a:cubicBezTo>
                  <a:cubicBezTo>
                    <a:pt x="35185" y="14514"/>
                    <a:pt x="34882" y="13406"/>
                    <a:pt x="34219" y="13185"/>
                  </a:cubicBezTo>
                  <a:lnTo>
                    <a:pt x="34219" y="13185"/>
                  </a:lnTo>
                  <a:cubicBezTo>
                    <a:pt x="34238" y="14211"/>
                    <a:pt x="34058" y="15238"/>
                    <a:pt x="33674" y="16204"/>
                  </a:cubicBezTo>
                  <a:cubicBezTo>
                    <a:pt x="33755" y="15641"/>
                    <a:pt x="33554" y="15056"/>
                    <a:pt x="33132" y="14634"/>
                  </a:cubicBezTo>
                  <a:cubicBezTo>
                    <a:pt x="32990" y="15520"/>
                    <a:pt x="32829" y="16406"/>
                    <a:pt x="32507" y="17251"/>
                  </a:cubicBezTo>
                  <a:cubicBezTo>
                    <a:pt x="32185" y="18076"/>
                    <a:pt x="31661" y="18881"/>
                    <a:pt x="30918" y="19404"/>
                  </a:cubicBezTo>
                  <a:cubicBezTo>
                    <a:pt x="30837" y="19022"/>
                    <a:pt x="30636" y="18679"/>
                    <a:pt x="30333" y="18419"/>
                  </a:cubicBezTo>
                  <a:cubicBezTo>
                    <a:pt x="29930" y="19283"/>
                    <a:pt x="29528" y="20150"/>
                    <a:pt x="28945" y="20894"/>
                  </a:cubicBezTo>
                  <a:cubicBezTo>
                    <a:pt x="28422" y="21559"/>
                    <a:pt x="27314" y="22605"/>
                    <a:pt x="26449" y="22686"/>
                  </a:cubicBezTo>
                  <a:cubicBezTo>
                    <a:pt x="26409" y="22343"/>
                    <a:pt x="26449" y="21981"/>
                    <a:pt x="26449" y="21639"/>
                  </a:cubicBezTo>
                  <a:lnTo>
                    <a:pt x="26449" y="21639"/>
                  </a:lnTo>
                  <a:cubicBezTo>
                    <a:pt x="25805" y="23088"/>
                    <a:pt x="24254" y="24135"/>
                    <a:pt x="22604" y="24235"/>
                  </a:cubicBezTo>
                  <a:cubicBezTo>
                    <a:pt x="22705" y="23792"/>
                    <a:pt x="22866" y="23370"/>
                    <a:pt x="23108" y="22968"/>
                  </a:cubicBezTo>
                  <a:lnTo>
                    <a:pt x="23108" y="22968"/>
                  </a:lnTo>
                  <a:cubicBezTo>
                    <a:pt x="22805" y="23470"/>
                    <a:pt x="21296" y="23832"/>
                    <a:pt x="20752" y="23993"/>
                  </a:cubicBezTo>
                  <a:cubicBezTo>
                    <a:pt x="19968" y="24216"/>
                    <a:pt x="19101" y="24396"/>
                    <a:pt x="18296" y="24396"/>
                  </a:cubicBezTo>
                  <a:cubicBezTo>
                    <a:pt x="18478" y="24175"/>
                    <a:pt x="18658" y="23934"/>
                    <a:pt x="18840" y="23692"/>
                  </a:cubicBezTo>
                  <a:lnTo>
                    <a:pt x="18840" y="23692"/>
                  </a:lnTo>
                  <a:cubicBezTo>
                    <a:pt x="18216" y="23993"/>
                    <a:pt x="17512" y="24154"/>
                    <a:pt x="16828" y="24154"/>
                  </a:cubicBezTo>
                  <a:cubicBezTo>
                    <a:pt x="16264" y="24154"/>
                    <a:pt x="15720" y="24055"/>
                    <a:pt x="15217" y="23873"/>
                  </a:cubicBezTo>
                  <a:cubicBezTo>
                    <a:pt x="15398" y="23591"/>
                    <a:pt x="15639" y="23370"/>
                    <a:pt x="15921" y="23188"/>
                  </a:cubicBezTo>
                  <a:lnTo>
                    <a:pt x="15921" y="23188"/>
                  </a:lnTo>
                  <a:cubicBezTo>
                    <a:pt x="15720" y="23309"/>
                    <a:pt x="15419" y="23370"/>
                    <a:pt x="15096" y="23370"/>
                  </a:cubicBezTo>
                  <a:cubicBezTo>
                    <a:pt x="14472" y="23370"/>
                    <a:pt x="13728" y="23188"/>
                    <a:pt x="13304" y="23067"/>
                  </a:cubicBezTo>
                  <a:cubicBezTo>
                    <a:pt x="12217" y="22766"/>
                    <a:pt x="11090" y="22082"/>
                    <a:pt x="10245" y="21357"/>
                  </a:cubicBezTo>
                  <a:lnTo>
                    <a:pt x="10245" y="21357"/>
                  </a:lnTo>
                  <a:cubicBezTo>
                    <a:pt x="10668" y="21538"/>
                    <a:pt x="11111" y="21739"/>
                    <a:pt x="11573" y="21820"/>
                  </a:cubicBezTo>
                  <a:cubicBezTo>
                    <a:pt x="11654" y="21820"/>
                    <a:pt x="11755" y="21840"/>
                    <a:pt x="11855" y="21840"/>
                  </a:cubicBezTo>
                  <a:cubicBezTo>
                    <a:pt x="12338" y="21840"/>
                    <a:pt x="12762" y="21658"/>
                    <a:pt x="13204" y="21438"/>
                  </a:cubicBezTo>
                  <a:lnTo>
                    <a:pt x="13204" y="21438"/>
                  </a:lnTo>
                  <a:cubicBezTo>
                    <a:pt x="13103" y="21639"/>
                    <a:pt x="13143" y="21860"/>
                    <a:pt x="13325" y="22021"/>
                  </a:cubicBezTo>
                  <a:cubicBezTo>
                    <a:pt x="13486" y="22163"/>
                    <a:pt x="13728" y="22203"/>
                    <a:pt x="13969" y="22222"/>
                  </a:cubicBezTo>
                  <a:lnTo>
                    <a:pt x="14010" y="22222"/>
                  </a:lnTo>
                  <a:cubicBezTo>
                    <a:pt x="15016" y="22222"/>
                    <a:pt x="15679" y="21417"/>
                    <a:pt x="16404" y="20874"/>
                  </a:cubicBezTo>
                  <a:cubicBezTo>
                    <a:pt x="16505" y="21277"/>
                    <a:pt x="16605" y="21699"/>
                    <a:pt x="16707" y="22122"/>
                  </a:cubicBezTo>
                  <a:cubicBezTo>
                    <a:pt x="16766" y="22303"/>
                    <a:pt x="16828" y="22504"/>
                    <a:pt x="17029" y="22584"/>
                  </a:cubicBezTo>
                  <a:lnTo>
                    <a:pt x="17129" y="22584"/>
                  </a:lnTo>
                  <a:cubicBezTo>
                    <a:pt x="17270" y="22584"/>
                    <a:pt x="17410" y="22525"/>
                    <a:pt x="17531" y="22444"/>
                  </a:cubicBezTo>
                  <a:cubicBezTo>
                    <a:pt x="18175" y="22042"/>
                    <a:pt x="18779" y="21578"/>
                    <a:pt x="19303" y="21055"/>
                  </a:cubicBezTo>
                  <a:cubicBezTo>
                    <a:pt x="19423" y="21518"/>
                    <a:pt x="19605" y="21981"/>
                    <a:pt x="19866" y="22423"/>
                  </a:cubicBezTo>
                  <a:cubicBezTo>
                    <a:pt x="19906" y="22504"/>
                    <a:pt x="19968" y="22605"/>
                    <a:pt x="20067" y="22646"/>
                  </a:cubicBezTo>
                  <a:cubicBezTo>
                    <a:pt x="20108" y="22646"/>
                    <a:pt x="20129" y="22665"/>
                    <a:pt x="20169" y="22665"/>
                  </a:cubicBezTo>
                  <a:cubicBezTo>
                    <a:pt x="20330" y="22665"/>
                    <a:pt x="20470" y="22525"/>
                    <a:pt x="20571" y="22383"/>
                  </a:cubicBezTo>
                  <a:cubicBezTo>
                    <a:pt x="21135" y="21720"/>
                    <a:pt x="21618" y="21014"/>
                    <a:pt x="22080" y="20290"/>
                  </a:cubicBezTo>
                  <a:cubicBezTo>
                    <a:pt x="22182" y="20531"/>
                    <a:pt x="22282" y="20794"/>
                    <a:pt x="22383" y="21055"/>
                  </a:cubicBezTo>
                  <a:cubicBezTo>
                    <a:pt x="22443" y="21175"/>
                    <a:pt x="22523" y="21296"/>
                    <a:pt x="22644" y="21296"/>
                  </a:cubicBezTo>
                  <a:lnTo>
                    <a:pt x="22665" y="21296"/>
                  </a:lnTo>
                  <a:cubicBezTo>
                    <a:pt x="22765" y="21296"/>
                    <a:pt x="22826" y="21196"/>
                    <a:pt x="22885" y="21116"/>
                  </a:cubicBezTo>
                  <a:cubicBezTo>
                    <a:pt x="23087" y="20773"/>
                    <a:pt x="23288" y="20431"/>
                    <a:pt x="23470" y="20088"/>
                  </a:cubicBezTo>
                  <a:cubicBezTo>
                    <a:pt x="23489" y="20330"/>
                    <a:pt x="23591" y="20572"/>
                    <a:pt x="23731" y="20773"/>
                  </a:cubicBezTo>
                  <a:cubicBezTo>
                    <a:pt x="23993" y="20330"/>
                    <a:pt x="24275" y="19868"/>
                    <a:pt x="24536" y="19404"/>
                  </a:cubicBezTo>
                  <a:lnTo>
                    <a:pt x="24536" y="19404"/>
                  </a:lnTo>
                  <a:cubicBezTo>
                    <a:pt x="24496" y="19968"/>
                    <a:pt x="24718" y="20531"/>
                    <a:pt x="25140" y="20894"/>
                  </a:cubicBezTo>
                  <a:cubicBezTo>
                    <a:pt x="25483" y="20209"/>
                    <a:pt x="25824" y="19506"/>
                    <a:pt x="26167" y="18821"/>
                  </a:cubicBezTo>
                  <a:cubicBezTo>
                    <a:pt x="26307" y="19404"/>
                    <a:pt x="26610" y="19948"/>
                    <a:pt x="26992" y="20411"/>
                  </a:cubicBezTo>
                  <a:cubicBezTo>
                    <a:pt x="27193" y="19646"/>
                    <a:pt x="27415" y="18861"/>
                    <a:pt x="27697" y="18137"/>
                  </a:cubicBezTo>
                  <a:cubicBezTo>
                    <a:pt x="27757" y="18277"/>
                    <a:pt x="27837" y="18338"/>
                    <a:pt x="27939" y="18338"/>
                  </a:cubicBezTo>
                  <a:cubicBezTo>
                    <a:pt x="28180" y="18338"/>
                    <a:pt x="28502" y="17815"/>
                    <a:pt x="28562" y="17613"/>
                  </a:cubicBezTo>
                  <a:cubicBezTo>
                    <a:pt x="28803" y="16849"/>
                    <a:pt x="28964" y="16063"/>
                    <a:pt x="29045" y="15279"/>
                  </a:cubicBezTo>
                  <a:lnTo>
                    <a:pt x="29045" y="15279"/>
                  </a:lnTo>
                  <a:cubicBezTo>
                    <a:pt x="28744" y="15963"/>
                    <a:pt x="28360" y="16607"/>
                    <a:pt x="27898" y="17230"/>
                  </a:cubicBezTo>
                  <a:cubicBezTo>
                    <a:pt x="27777" y="16929"/>
                    <a:pt x="27596" y="16667"/>
                    <a:pt x="27354" y="16446"/>
                  </a:cubicBezTo>
                  <a:cubicBezTo>
                    <a:pt x="27153" y="17291"/>
                    <a:pt x="27053" y="18116"/>
                    <a:pt x="26750" y="18942"/>
                  </a:cubicBezTo>
                  <a:cubicBezTo>
                    <a:pt x="26570" y="18378"/>
                    <a:pt x="26388" y="17855"/>
                    <a:pt x="26146" y="17311"/>
                  </a:cubicBezTo>
                  <a:cubicBezTo>
                    <a:pt x="26006" y="17874"/>
                    <a:pt x="25765" y="18398"/>
                    <a:pt x="25422" y="18881"/>
                  </a:cubicBezTo>
                  <a:lnTo>
                    <a:pt x="24879" y="17493"/>
                  </a:lnTo>
                  <a:cubicBezTo>
                    <a:pt x="24818" y="18137"/>
                    <a:pt x="24476" y="18760"/>
                    <a:pt x="23953" y="19163"/>
                  </a:cubicBezTo>
                  <a:cubicBezTo>
                    <a:pt x="23873" y="18821"/>
                    <a:pt x="23691" y="18478"/>
                    <a:pt x="23470" y="18177"/>
                  </a:cubicBezTo>
                  <a:cubicBezTo>
                    <a:pt x="23328" y="18720"/>
                    <a:pt x="23067" y="19243"/>
                    <a:pt x="22705" y="19686"/>
                  </a:cubicBezTo>
                  <a:cubicBezTo>
                    <a:pt x="22483" y="19183"/>
                    <a:pt x="22161" y="18720"/>
                    <a:pt x="21758" y="18357"/>
                  </a:cubicBezTo>
                  <a:cubicBezTo>
                    <a:pt x="21557" y="19385"/>
                    <a:pt x="21034" y="20370"/>
                    <a:pt x="20290" y="21156"/>
                  </a:cubicBezTo>
                  <a:cubicBezTo>
                    <a:pt x="20027" y="20592"/>
                    <a:pt x="19726" y="20029"/>
                    <a:pt x="19364" y="19525"/>
                  </a:cubicBezTo>
                  <a:cubicBezTo>
                    <a:pt x="19021" y="20249"/>
                    <a:pt x="18618" y="21055"/>
                    <a:pt x="17853" y="21398"/>
                  </a:cubicBezTo>
                  <a:cubicBezTo>
                    <a:pt x="17773" y="21417"/>
                    <a:pt x="17673" y="21457"/>
                    <a:pt x="17571" y="21457"/>
                  </a:cubicBezTo>
                  <a:cubicBezTo>
                    <a:pt x="17512" y="21457"/>
                    <a:pt x="17451" y="21438"/>
                    <a:pt x="17410" y="21417"/>
                  </a:cubicBezTo>
                  <a:cubicBezTo>
                    <a:pt x="17290" y="21357"/>
                    <a:pt x="17230" y="21196"/>
                    <a:pt x="17190" y="21055"/>
                  </a:cubicBezTo>
                  <a:cubicBezTo>
                    <a:pt x="17088" y="20652"/>
                    <a:pt x="16968" y="20249"/>
                    <a:pt x="16868" y="19847"/>
                  </a:cubicBezTo>
                  <a:lnTo>
                    <a:pt x="15478" y="20754"/>
                  </a:lnTo>
                  <a:cubicBezTo>
                    <a:pt x="15298" y="20874"/>
                    <a:pt x="15096" y="21014"/>
                    <a:pt x="14874" y="21014"/>
                  </a:cubicBezTo>
                  <a:cubicBezTo>
                    <a:pt x="14855" y="21014"/>
                    <a:pt x="14834" y="21014"/>
                    <a:pt x="14834" y="20995"/>
                  </a:cubicBezTo>
                  <a:cubicBezTo>
                    <a:pt x="14552" y="20995"/>
                    <a:pt x="14351" y="20773"/>
                    <a:pt x="14251" y="20552"/>
                  </a:cubicBezTo>
                  <a:cubicBezTo>
                    <a:pt x="14150" y="20311"/>
                    <a:pt x="14150" y="20048"/>
                    <a:pt x="14130" y="19807"/>
                  </a:cubicBezTo>
                  <a:cubicBezTo>
                    <a:pt x="13526" y="20088"/>
                    <a:pt x="12923" y="20370"/>
                    <a:pt x="12258" y="20472"/>
                  </a:cubicBezTo>
                  <a:cubicBezTo>
                    <a:pt x="12137" y="20472"/>
                    <a:pt x="12016" y="20491"/>
                    <a:pt x="11895" y="20491"/>
                  </a:cubicBezTo>
                  <a:cubicBezTo>
                    <a:pt x="11734" y="20552"/>
                    <a:pt x="11554" y="20592"/>
                    <a:pt x="11372" y="20592"/>
                  </a:cubicBezTo>
                  <a:cubicBezTo>
                    <a:pt x="11232" y="20592"/>
                    <a:pt x="11090" y="20552"/>
                    <a:pt x="10969" y="20451"/>
                  </a:cubicBezTo>
                  <a:cubicBezTo>
                    <a:pt x="10910" y="20370"/>
                    <a:pt x="10869" y="20290"/>
                    <a:pt x="10829" y="20209"/>
                  </a:cubicBezTo>
                  <a:cubicBezTo>
                    <a:pt x="10607" y="20069"/>
                    <a:pt x="10406" y="19868"/>
                    <a:pt x="10266" y="19646"/>
                  </a:cubicBezTo>
                  <a:cubicBezTo>
                    <a:pt x="9501" y="20592"/>
                    <a:pt x="8071" y="21175"/>
                    <a:pt x="7064" y="21599"/>
                  </a:cubicBezTo>
                  <a:cubicBezTo>
                    <a:pt x="5615" y="22203"/>
                    <a:pt x="4227" y="22927"/>
                    <a:pt x="2918" y="23773"/>
                  </a:cubicBezTo>
                  <a:cubicBezTo>
                    <a:pt x="2738" y="23894"/>
                    <a:pt x="1147" y="24799"/>
                    <a:pt x="0" y="25402"/>
                  </a:cubicBezTo>
                  <a:cubicBezTo>
                    <a:pt x="201" y="25322"/>
                    <a:pt x="462" y="25241"/>
                    <a:pt x="583" y="25182"/>
                  </a:cubicBezTo>
                  <a:cubicBezTo>
                    <a:pt x="886" y="25040"/>
                    <a:pt x="1187" y="24940"/>
                    <a:pt x="1490" y="24779"/>
                  </a:cubicBezTo>
                  <a:cubicBezTo>
                    <a:pt x="1871" y="24578"/>
                    <a:pt x="2274" y="24377"/>
                    <a:pt x="2657" y="24154"/>
                  </a:cubicBezTo>
                  <a:cubicBezTo>
                    <a:pt x="2998" y="23953"/>
                    <a:pt x="3341" y="23773"/>
                    <a:pt x="3704" y="23572"/>
                  </a:cubicBezTo>
                  <a:lnTo>
                    <a:pt x="3723" y="23551"/>
                  </a:lnTo>
                  <a:cubicBezTo>
                    <a:pt x="5153" y="22786"/>
                    <a:pt x="6581" y="22082"/>
                    <a:pt x="8192" y="21881"/>
                  </a:cubicBezTo>
                  <a:lnTo>
                    <a:pt x="8213" y="21881"/>
                  </a:lnTo>
                  <a:cubicBezTo>
                    <a:pt x="10105" y="24618"/>
                    <a:pt x="13687" y="25845"/>
                    <a:pt x="17088" y="26208"/>
                  </a:cubicBezTo>
                  <a:cubicBezTo>
                    <a:pt x="17874" y="26288"/>
                    <a:pt x="18639" y="26328"/>
                    <a:pt x="19423" y="26328"/>
                  </a:cubicBezTo>
                  <a:cubicBezTo>
                    <a:pt x="21739" y="26328"/>
                    <a:pt x="24074" y="25966"/>
                    <a:pt x="26267" y="25282"/>
                  </a:cubicBezTo>
                  <a:cubicBezTo>
                    <a:pt x="29286" y="24336"/>
                    <a:pt x="32104" y="22726"/>
                    <a:pt x="34278" y="20491"/>
                  </a:cubicBezTo>
                  <a:cubicBezTo>
                    <a:pt x="35365" y="19404"/>
                    <a:pt x="36452" y="18177"/>
                    <a:pt x="37077" y="16768"/>
                  </a:cubicBezTo>
                  <a:cubicBezTo>
                    <a:pt x="37781" y="15137"/>
                    <a:pt x="38124" y="13366"/>
                    <a:pt x="38425" y="11634"/>
                  </a:cubicBezTo>
                  <a:cubicBezTo>
                    <a:pt x="38647" y="10346"/>
                    <a:pt x="38868" y="9058"/>
                    <a:pt x="38868" y="7770"/>
                  </a:cubicBezTo>
                  <a:cubicBezTo>
                    <a:pt x="38868" y="7005"/>
                    <a:pt x="38787" y="6240"/>
                    <a:pt x="38607" y="5496"/>
                  </a:cubicBezTo>
                  <a:cubicBezTo>
                    <a:pt x="38545" y="5295"/>
                    <a:pt x="38526" y="5113"/>
                    <a:pt x="38526" y="4952"/>
                  </a:cubicBezTo>
                  <a:cubicBezTo>
                    <a:pt x="38526" y="4208"/>
                    <a:pt x="39029" y="3805"/>
                    <a:pt x="39452" y="3040"/>
                  </a:cubicBezTo>
                  <a:cubicBezTo>
                    <a:pt x="39713" y="2577"/>
                    <a:pt x="39895" y="2074"/>
                    <a:pt x="39995" y="1551"/>
                  </a:cubicBezTo>
                  <a:cubicBezTo>
                    <a:pt x="40075" y="1047"/>
                    <a:pt x="40035" y="524"/>
                    <a:pt x="39834" y="21"/>
                  </a:cubicBezTo>
                  <a:cubicBezTo>
                    <a:pt x="39814" y="21"/>
                    <a:pt x="39814" y="21"/>
                    <a:pt x="39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1619450" y="4059825"/>
              <a:ext cx="306475" cy="186750"/>
            </a:xfrm>
            <a:custGeom>
              <a:avLst/>
              <a:gdLst/>
              <a:ahLst/>
              <a:cxnLst/>
              <a:rect l="l" t="t" r="r" b="b"/>
              <a:pathLst>
                <a:path w="12259" h="7470" extrusionOk="0">
                  <a:moveTo>
                    <a:pt x="11192" y="2094"/>
                  </a:moveTo>
                  <a:cubicBezTo>
                    <a:pt x="11232" y="2175"/>
                    <a:pt x="11273" y="2255"/>
                    <a:pt x="11332" y="2336"/>
                  </a:cubicBezTo>
                  <a:cubicBezTo>
                    <a:pt x="11453" y="2437"/>
                    <a:pt x="11595" y="2477"/>
                    <a:pt x="11735" y="2477"/>
                  </a:cubicBezTo>
                  <a:cubicBezTo>
                    <a:pt x="11917" y="2477"/>
                    <a:pt x="12097" y="2437"/>
                    <a:pt x="12258" y="2376"/>
                  </a:cubicBezTo>
                  <a:cubicBezTo>
                    <a:pt x="11856" y="2376"/>
                    <a:pt x="11493" y="2276"/>
                    <a:pt x="11192" y="2094"/>
                  </a:cubicBezTo>
                  <a:close/>
                  <a:moveTo>
                    <a:pt x="10608" y="1"/>
                  </a:moveTo>
                  <a:cubicBezTo>
                    <a:pt x="9421" y="1209"/>
                    <a:pt x="7910" y="2134"/>
                    <a:pt x="6260" y="2658"/>
                  </a:cubicBezTo>
                  <a:cubicBezTo>
                    <a:pt x="5374" y="2940"/>
                    <a:pt x="4429" y="3122"/>
                    <a:pt x="3624" y="3564"/>
                  </a:cubicBezTo>
                  <a:cubicBezTo>
                    <a:pt x="2034" y="4449"/>
                    <a:pt x="1269" y="6197"/>
                    <a:pt x="4" y="7466"/>
                  </a:cubicBezTo>
                  <a:lnTo>
                    <a:pt x="4" y="7466"/>
                  </a:lnTo>
                  <a:cubicBezTo>
                    <a:pt x="65" y="7406"/>
                    <a:pt x="205" y="7347"/>
                    <a:pt x="363" y="7287"/>
                  </a:cubicBezTo>
                  <a:cubicBezTo>
                    <a:pt x="1510" y="6684"/>
                    <a:pt x="3101" y="5779"/>
                    <a:pt x="3281" y="5658"/>
                  </a:cubicBezTo>
                  <a:cubicBezTo>
                    <a:pt x="4590" y="4812"/>
                    <a:pt x="5978" y="4088"/>
                    <a:pt x="7427" y="3484"/>
                  </a:cubicBezTo>
                  <a:cubicBezTo>
                    <a:pt x="8434" y="3060"/>
                    <a:pt x="9864" y="2477"/>
                    <a:pt x="10629" y="1531"/>
                  </a:cubicBezTo>
                  <a:cubicBezTo>
                    <a:pt x="10387" y="1109"/>
                    <a:pt x="10347" y="585"/>
                    <a:pt x="10608" y="1"/>
                  </a:cubicBezTo>
                  <a:close/>
                  <a:moveTo>
                    <a:pt x="4" y="7466"/>
                  </a:moveTo>
                  <a:cubicBezTo>
                    <a:pt x="3" y="7467"/>
                    <a:pt x="2" y="7468"/>
                    <a:pt x="1" y="7469"/>
                  </a:cubicBezTo>
                  <a:cubicBezTo>
                    <a:pt x="2" y="7468"/>
                    <a:pt x="3" y="7467"/>
                    <a:pt x="4" y="7466"/>
                  </a:cubicBezTo>
                  <a:close/>
                </a:path>
              </a:pathLst>
            </a:custGeom>
            <a:solidFill>
              <a:srgbClr val="5A5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2216275" y="3342775"/>
              <a:ext cx="290875" cy="110725"/>
            </a:xfrm>
            <a:custGeom>
              <a:avLst/>
              <a:gdLst/>
              <a:ahLst/>
              <a:cxnLst/>
              <a:rect l="l" t="t" r="r" b="b"/>
              <a:pathLst>
                <a:path w="11635" h="4429" extrusionOk="0">
                  <a:moveTo>
                    <a:pt x="8393" y="0"/>
                  </a:moveTo>
                  <a:cubicBezTo>
                    <a:pt x="8693" y="23"/>
                    <a:pt x="8992" y="51"/>
                    <a:pt x="9292" y="92"/>
                  </a:cubicBezTo>
                  <a:lnTo>
                    <a:pt x="9292" y="92"/>
                  </a:lnTo>
                  <a:cubicBezTo>
                    <a:pt x="8992" y="48"/>
                    <a:pt x="8692" y="17"/>
                    <a:pt x="8393" y="0"/>
                  </a:cubicBezTo>
                  <a:close/>
                  <a:moveTo>
                    <a:pt x="9292" y="92"/>
                  </a:moveTo>
                  <a:lnTo>
                    <a:pt x="9292" y="92"/>
                  </a:lnTo>
                  <a:cubicBezTo>
                    <a:pt x="10042" y="202"/>
                    <a:pt x="10789" y="397"/>
                    <a:pt x="11493" y="685"/>
                  </a:cubicBezTo>
                  <a:cubicBezTo>
                    <a:pt x="11533" y="704"/>
                    <a:pt x="11573" y="704"/>
                    <a:pt x="11635" y="725"/>
                  </a:cubicBezTo>
                  <a:cubicBezTo>
                    <a:pt x="11251" y="422"/>
                    <a:pt x="10427" y="323"/>
                    <a:pt x="10024" y="221"/>
                  </a:cubicBezTo>
                  <a:cubicBezTo>
                    <a:pt x="9780" y="167"/>
                    <a:pt x="9536" y="125"/>
                    <a:pt x="9292" y="92"/>
                  </a:cubicBezTo>
                  <a:close/>
                  <a:moveTo>
                    <a:pt x="100" y="4268"/>
                  </a:moveTo>
                  <a:cubicBezTo>
                    <a:pt x="121" y="4308"/>
                    <a:pt x="100" y="4348"/>
                    <a:pt x="81" y="4368"/>
                  </a:cubicBezTo>
                  <a:cubicBezTo>
                    <a:pt x="81" y="4389"/>
                    <a:pt x="40" y="4408"/>
                    <a:pt x="0" y="4429"/>
                  </a:cubicBezTo>
                  <a:cubicBezTo>
                    <a:pt x="60" y="4429"/>
                    <a:pt x="100" y="4408"/>
                    <a:pt x="140" y="4408"/>
                  </a:cubicBezTo>
                  <a:lnTo>
                    <a:pt x="161" y="4408"/>
                  </a:lnTo>
                  <a:cubicBezTo>
                    <a:pt x="140" y="4348"/>
                    <a:pt x="121" y="4308"/>
                    <a:pt x="100" y="4268"/>
                  </a:cubicBezTo>
                  <a:close/>
                </a:path>
              </a:pathLst>
            </a:custGeom>
            <a:solidFill>
              <a:srgbClr val="9D9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2205200" y="3455500"/>
              <a:ext cx="4525" cy="1500"/>
            </a:xfrm>
            <a:custGeom>
              <a:avLst/>
              <a:gdLst/>
              <a:ahLst/>
              <a:cxnLst/>
              <a:rect l="l" t="t" r="r" b="b"/>
              <a:pathLst>
                <a:path w="181" h="60" extrusionOk="0">
                  <a:moveTo>
                    <a:pt x="181" y="0"/>
                  </a:moveTo>
                  <a:cubicBezTo>
                    <a:pt x="161" y="0"/>
                    <a:pt x="121" y="20"/>
                    <a:pt x="100" y="20"/>
                  </a:cubicBezTo>
                  <a:cubicBezTo>
                    <a:pt x="88" y="26"/>
                    <a:pt x="78" y="32"/>
                    <a:pt x="69" y="37"/>
                  </a:cubicBezTo>
                  <a:lnTo>
                    <a:pt x="69" y="37"/>
                  </a:lnTo>
                  <a:lnTo>
                    <a:pt x="181" y="0"/>
                  </a:lnTo>
                  <a:close/>
                  <a:moveTo>
                    <a:pt x="69" y="37"/>
                  </a:moveTo>
                  <a:lnTo>
                    <a:pt x="0" y="60"/>
                  </a:lnTo>
                  <a:cubicBezTo>
                    <a:pt x="29" y="60"/>
                    <a:pt x="47" y="50"/>
                    <a:pt x="69" y="37"/>
                  </a:cubicBezTo>
                  <a:close/>
                </a:path>
              </a:pathLst>
            </a:custGeom>
            <a:solidFill>
              <a:srgbClr val="828A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2156900" y="3474100"/>
              <a:ext cx="22650" cy="40275"/>
            </a:xfrm>
            <a:custGeom>
              <a:avLst/>
              <a:gdLst/>
              <a:ahLst/>
              <a:cxnLst/>
              <a:rect l="l" t="t" r="r" b="b"/>
              <a:pathLst>
                <a:path w="906" h="1611" extrusionOk="0">
                  <a:moveTo>
                    <a:pt x="905" y="0"/>
                  </a:moveTo>
                  <a:cubicBezTo>
                    <a:pt x="874" y="31"/>
                    <a:pt x="844" y="61"/>
                    <a:pt x="813" y="101"/>
                  </a:cubicBezTo>
                  <a:lnTo>
                    <a:pt x="813" y="101"/>
                  </a:lnTo>
                  <a:cubicBezTo>
                    <a:pt x="843" y="67"/>
                    <a:pt x="874" y="33"/>
                    <a:pt x="905" y="0"/>
                  </a:cubicBezTo>
                  <a:close/>
                  <a:moveTo>
                    <a:pt x="813" y="101"/>
                  </a:moveTo>
                  <a:lnTo>
                    <a:pt x="813" y="101"/>
                  </a:lnTo>
                  <a:cubicBezTo>
                    <a:pt x="784" y="134"/>
                    <a:pt x="756" y="168"/>
                    <a:pt x="728" y="203"/>
                  </a:cubicBezTo>
                  <a:lnTo>
                    <a:pt x="728" y="203"/>
                  </a:lnTo>
                  <a:cubicBezTo>
                    <a:pt x="747" y="182"/>
                    <a:pt x="765" y="162"/>
                    <a:pt x="784" y="142"/>
                  </a:cubicBezTo>
                  <a:cubicBezTo>
                    <a:pt x="794" y="127"/>
                    <a:pt x="804" y="114"/>
                    <a:pt x="813" y="101"/>
                  </a:cubicBezTo>
                  <a:close/>
                  <a:moveTo>
                    <a:pt x="728" y="203"/>
                  </a:moveTo>
                  <a:cubicBezTo>
                    <a:pt x="375" y="597"/>
                    <a:pt x="115" y="1095"/>
                    <a:pt x="0" y="1611"/>
                  </a:cubicBezTo>
                  <a:cubicBezTo>
                    <a:pt x="19" y="1551"/>
                    <a:pt x="40" y="1511"/>
                    <a:pt x="60" y="1470"/>
                  </a:cubicBezTo>
                  <a:cubicBezTo>
                    <a:pt x="212" y="998"/>
                    <a:pt x="435" y="567"/>
                    <a:pt x="728" y="203"/>
                  </a:cubicBezTo>
                  <a:close/>
                </a:path>
              </a:pathLst>
            </a:custGeom>
            <a:solidFill>
              <a:srgbClr val="9D9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2158375" y="3464025"/>
              <a:ext cx="33775" cy="46850"/>
            </a:xfrm>
            <a:custGeom>
              <a:avLst/>
              <a:gdLst/>
              <a:ahLst/>
              <a:cxnLst/>
              <a:rect l="l" t="t" r="r" b="b"/>
              <a:pathLst>
                <a:path w="1351" h="1874" extrusionOk="0">
                  <a:moveTo>
                    <a:pt x="1350" y="1"/>
                  </a:moveTo>
                  <a:cubicBezTo>
                    <a:pt x="1168" y="121"/>
                    <a:pt x="1007" y="242"/>
                    <a:pt x="846" y="403"/>
                  </a:cubicBezTo>
                  <a:cubicBezTo>
                    <a:pt x="464" y="806"/>
                    <a:pt x="183" y="1310"/>
                    <a:pt x="1" y="1873"/>
                  </a:cubicBezTo>
                  <a:cubicBezTo>
                    <a:pt x="263" y="1109"/>
                    <a:pt x="706" y="443"/>
                    <a:pt x="1350" y="1"/>
                  </a:cubicBezTo>
                  <a:close/>
                </a:path>
              </a:pathLst>
            </a:custGeom>
            <a:solidFill>
              <a:srgbClr val="828A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2155875" y="3342250"/>
              <a:ext cx="354300" cy="178675"/>
            </a:xfrm>
            <a:custGeom>
              <a:avLst/>
              <a:gdLst/>
              <a:ahLst/>
              <a:cxnLst/>
              <a:rect l="l" t="t" r="r" b="b"/>
              <a:pathLst>
                <a:path w="14172" h="7147" extrusionOk="0">
                  <a:moveTo>
                    <a:pt x="10146" y="1"/>
                  </a:moveTo>
                  <a:cubicBezTo>
                    <a:pt x="9139" y="1"/>
                    <a:pt x="8133" y="162"/>
                    <a:pt x="7186" y="484"/>
                  </a:cubicBezTo>
                  <a:cubicBezTo>
                    <a:pt x="7408" y="666"/>
                    <a:pt x="7629" y="867"/>
                    <a:pt x="7851" y="1047"/>
                  </a:cubicBezTo>
                  <a:cubicBezTo>
                    <a:pt x="7629" y="1028"/>
                    <a:pt x="7387" y="1007"/>
                    <a:pt x="7146" y="1007"/>
                  </a:cubicBezTo>
                  <a:cubicBezTo>
                    <a:pt x="6039" y="1007"/>
                    <a:pt x="4952" y="1289"/>
                    <a:pt x="3986" y="1793"/>
                  </a:cubicBezTo>
                  <a:cubicBezTo>
                    <a:pt x="4126" y="2013"/>
                    <a:pt x="4349" y="2195"/>
                    <a:pt x="4609" y="2255"/>
                  </a:cubicBezTo>
                  <a:cubicBezTo>
                    <a:pt x="3745" y="2276"/>
                    <a:pt x="2878" y="2537"/>
                    <a:pt x="2134" y="2980"/>
                  </a:cubicBezTo>
                  <a:lnTo>
                    <a:pt x="2113" y="3001"/>
                  </a:lnTo>
                  <a:cubicBezTo>
                    <a:pt x="1973" y="3081"/>
                    <a:pt x="1853" y="3181"/>
                    <a:pt x="1812" y="3323"/>
                  </a:cubicBezTo>
                  <a:cubicBezTo>
                    <a:pt x="1751" y="3543"/>
                    <a:pt x="1933" y="3704"/>
                    <a:pt x="2094" y="3846"/>
                  </a:cubicBezTo>
                  <a:cubicBezTo>
                    <a:pt x="2094" y="3865"/>
                    <a:pt x="2113" y="3865"/>
                    <a:pt x="2113" y="3865"/>
                  </a:cubicBezTo>
                  <a:cubicBezTo>
                    <a:pt x="2255" y="3986"/>
                    <a:pt x="2416" y="4067"/>
                    <a:pt x="2497" y="4228"/>
                  </a:cubicBezTo>
                  <a:cubicBezTo>
                    <a:pt x="2516" y="4248"/>
                    <a:pt x="2516" y="4268"/>
                    <a:pt x="2516" y="4289"/>
                  </a:cubicBezTo>
                  <a:cubicBezTo>
                    <a:pt x="2537" y="4329"/>
                    <a:pt x="2556" y="4369"/>
                    <a:pt x="2577" y="4429"/>
                  </a:cubicBezTo>
                  <a:lnTo>
                    <a:pt x="2556" y="4429"/>
                  </a:lnTo>
                  <a:cubicBezTo>
                    <a:pt x="2516" y="4429"/>
                    <a:pt x="2476" y="4450"/>
                    <a:pt x="2416" y="4450"/>
                  </a:cubicBezTo>
                  <a:cubicBezTo>
                    <a:pt x="2355" y="4490"/>
                    <a:pt x="2255" y="4509"/>
                    <a:pt x="2154" y="4530"/>
                  </a:cubicBezTo>
                  <a:lnTo>
                    <a:pt x="1973" y="4590"/>
                  </a:lnTo>
                  <a:cubicBezTo>
                    <a:pt x="1791" y="4670"/>
                    <a:pt x="1611" y="4772"/>
                    <a:pt x="1450" y="4872"/>
                  </a:cubicBezTo>
                  <a:cubicBezTo>
                    <a:pt x="806" y="5314"/>
                    <a:pt x="363" y="5980"/>
                    <a:pt x="101" y="6744"/>
                  </a:cubicBezTo>
                  <a:cubicBezTo>
                    <a:pt x="81" y="6785"/>
                    <a:pt x="60" y="6825"/>
                    <a:pt x="41" y="6885"/>
                  </a:cubicBezTo>
                  <a:cubicBezTo>
                    <a:pt x="20" y="6965"/>
                    <a:pt x="20" y="7066"/>
                    <a:pt x="1" y="7147"/>
                  </a:cubicBezTo>
                  <a:cubicBezTo>
                    <a:pt x="806" y="6302"/>
                    <a:pt x="1772" y="5577"/>
                    <a:pt x="2819" y="5013"/>
                  </a:cubicBezTo>
                  <a:cubicBezTo>
                    <a:pt x="3442" y="4691"/>
                    <a:pt x="4086" y="4630"/>
                    <a:pt x="4770" y="4630"/>
                  </a:cubicBezTo>
                  <a:lnTo>
                    <a:pt x="5395" y="4630"/>
                  </a:lnTo>
                  <a:cubicBezTo>
                    <a:pt x="5616" y="4651"/>
                    <a:pt x="5817" y="4651"/>
                    <a:pt x="6039" y="4651"/>
                  </a:cubicBezTo>
                  <a:cubicBezTo>
                    <a:pt x="6442" y="4651"/>
                    <a:pt x="6824" y="4630"/>
                    <a:pt x="7207" y="4550"/>
                  </a:cubicBezTo>
                  <a:cubicBezTo>
                    <a:pt x="7328" y="4509"/>
                    <a:pt x="7427" y="4490"/>
                    <a:pt x="7508" y="4410"/>
                  </a:cubicBezTo>
                  <a:cubicBezTo>
                    <a:pt x="7851" y="4067"/>
                    <a:pt x="6824" y="3865"/>
                    <a:pt x="6622" y="3846"/>
                  </a:cubicBezTo>
                  <a:lnTo>
                    <a:pt x="6622" y="3846"/>
                  </a:lnTo>
                  <a:cubicBezTo>
                    <a:pt x="6904" y="3865"/>
                    <a:pt x="7186" y="3886"/>
                    <a:pt x="7489" y="3886"/>
                  </a:cubicBezTo>
                  <a:cubicBezTo>
                    <a:pt x="7931" y="3886"/>
                    <a:pt x="8394" y="3846"/>
                    <a:pt x="8857" y="3785"/>
                  </a:cubicBezTo>
                  <a:cubicBezTo>
                    <a:pt x="8978" y="3785"/>
                    <a:pt x="9139" y="3704"/>
                    <a:pt x="9118" y="3583"/>
                  </a:cubicBezTo>
                  <a:cubicBezTo>
                    <a:pt x="9099" y="3543"/>
                    <a:pt x="9059" y="3503"/>
                    <a:pt x="9018" y="3484"/>
                  </a:cubicBezTo>
                  <a:cubicBezTo>
                    <a:pt x="8836" y="3363"/>
                    <a:pt x="8635" y="3242"/>
                    <a:pt x="8434" y="3181"/>
                  </a:cubicBezTo>
                  <a:lnTo>
                    <a:pt x="8434" y="3181"/>
                  </a:lnTo>
                  <a:cubicBezTo>
                    <a:pt x="9018" y="3261"/>
                    <a:pt x="9622" y="3323"/>
                    <a:pt x="10205" y="3363"/>
                  </a:cubicBezTo>
                  <a:lnTo>
                    <a:pt x="10266" y="3363"/>
                  </a:lnTo>
                  <a:cubicBezTo>
                    <a:pt x="10326" y="3363"/>
                    <a:pt x="10387" y="3342"/>
                    <a:pt x="10427" y="3323"/>
                  </a:cubicBezTo>
                  <a:cubicBezTo>
                    <a:pt x="10548" y="3221"/>
                    <a:pt x="10447" y="3041"/>
                    <a:pt x="10347" y="2939"/>
                  </a:cubicBezTo>
                  <a:cubicBezTo>
                    <a:pt x="10084" y="2698"/>
                    <a:pt x="9803" y="2477"/>
                    <a:pt x="9481" y="2295"/>
                  </a:cubicBezTo>
                  <a:lnTo>
                    <a:pt x="9481" y="2295"/>
                  </a:lnTo>
                  <a:cubicBezTo>
                    <a:pt x="9985" y="2437"/>
                    <a:pt x="10508" y="2537"/>
                    <a:pt x="11010" y="2598"/>
                  </a:cubicBezTo>
                  <a:cubicBezTo>
                    <a:pt x="11071" y="2598"/>
                    <a:pt x="11112" y="2617"/>
                    <a:pt x="11171" y="2617"/>
                  </a:cubicBezTo>
                  <a:cubicBezTo>
                    <a:pt x="11212" y="2617"/>
                    <a:pt x="11273" y="2598"/>
                    <a:pt x="11332" y="2577"/>
                  </a:cubicBezTo>
                  <a:cubicBezTo>
                    <a:pt x="11413" y="2558"/>
                    <a:pt x="11493" y="2456"/>
                    <a:pt x="11474" y="2356"/>
                  </a:cubicBezTo>
                  <a:cubicBezTo>
                    <a:pt x="11453" y="2295"/>
                    <a:pt x="11394" y="2255"/>
                    <a:pt x="11353" y="2215"/>
                  </a:cubicBezTo>
                  <a:cubicBezTo>
                    <a:pt x="11171" y="2075"/>
                    <a:pt x="10970" y="1933"/>
                    <a:pt x="10769" y="1812"/>
                  </a:cubicBezTo>
                  <a:cubicBezTo>
                    <a:pt x="11212" y="1812"/>
                    <a:pt x="11635" y="1812"/>
                    <a:pt x="12078" y="1793"/>
                  </a:cubicBezTo>
                  <a:cubicBezTo>
                    <a:pt x="11896" y="1350"/>
                    <a:pt x="11534" y="988"/>
                    <a:pt x="11071" y="806"/>
                  </a:cubicBezTo>
                  <a:cubicBezTo>
                    <a:pt x="11313" y="765"/>
                    <a:pt x="11555" y="746"/>
                    <a:pt x="11796" y="746"/>
                  </a:cubicBezTo>
                  <a:cubicBezTo>
                    <a:pt x="12078" y="746"/>
                    <a:pt x="12360" y="765"/>
                    <a:pt x="12642" y="786"/>
                  </a:cubicBezTo>
                  <a:cubicBezTo>
                    <a:pt x="13144" y="827"/>
                    <a:pt x="13667" y="846"/>
                    <a:pt x="14171" y="886"/>
                  </a:cubicBezTo>
                  <a:cubicBezTo>
                    <a:pt x="14131" y="846"/>
                    <a:pt x="14091" y="806"/>
                    <a:pt x="14051" y="746"/>
                  </a:cubicBezTo>
                  <a:cubicBezTo>
                    <a:pt x="13989" y="725"/>
                    <a:pt x="13949" y="725"/>
                    <a:pt x="13909" y="706"/>
                  </a:cubicBezTo>
                  <a:cubicBezTo>
                    <a:pt x="12923" y="303"/>
                    <a:pt x="11856" y="81"/>
                    <a:pt x="10809" y="21"/>
                  </a:cubicBezTo>
                  <a:lnTo>
                    <a:pt x="10688" y="21"/>
                  </a:lnTo>
                  <a:lnTo>
                    <a:pt x="10688" y="1"/>
                  </a:ln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2281675" y="3381500"/>
              <a:ext cx="352275" cy="252200"/>
            </a:xfrm>
            <a:custGeom>
              <a:avLst/>
              <a:gdLst/>
              <a:ahLst/>
              <a:cxnLst/>
              <a:rect l="l" t="t" r="r" b="b"/>
              <a:pathLst>
                <a:path w="14091" h="10088" extrusionOk="0">
                  <a:moveTo>
                    <a:pt x="9964" y="1"/>
                  </a:moveTo>
                  <a:cubicBezTo>
                    <a:pt x="10205" y="524"/>
                    <a:pt x="10347" y="1108"/>
                    <a:pt x="10347" y="1691"/>
                  </a:cubicBezTo>
                  <a:cubicBezTo>
                    <a:pt x="9783" y="1369"/>
                    <a:pt x="9131" y="1213"/>
                    <a:pt x="8477" y="1213"/>
                  </a:cubicBezTo>
                  <a:cubicBezTo>
                    <a:pt x="7543" y="1213"/>
                    <a:pt x="6606" y="1531"/>
                    <a:pt x="5919" y="2134"/>
                  </a:cubicBezTo>
                  <a:cubicBezTo>
                    <a:pt x="6139" y="2195"/>
                    <a:pt x="6321" y="2316"/>
                    <a:pt x="6461" y="2477"/>
                  </a:cubicBezTo>
                  <a:lnTo>
                    <a:pt x="6461" y="2477"/>
                  </a:lnTo>
                  <a:cubicBezTo>
                    <a:pt x="6448" y="2463"/>
                    <a:pt x="6427" y="2456"/>
                    <a:pt x="6398" y="2456"/>
                  </a:cubicBezTo>
                  <a:cubicBezTo>
                    <a:pt x="6134" y="2456"/>
                    <a:pt x="5260" y="2968"/>
                    <a:pt x="5133" y="3041"/>
                  </a:cubicBezTo>
                  <a:cubicBezTo>
                    <a:pt x="4771" y="3242"/>
                    <a:pt x="4469" y="3443"/>
                    <a:pt x="4207" y="3765"/>
                  </a:cubicBezTo>
                  <a:cubicBezTo>
                    <a:pt x="3764" y="4289"/>
                    <a:pt x="3482" y="4992"/>
                    <a:pt x="2959" y="5435"/>
                  </a:cubicBezTo>
                  <a:cubicBezTo>
                    <a:pt x="2457" y="5878"/>
                    <a:pt x="1450" y="5980"/>
                    <a:pt x="785" y="5980"/>
                  </a:cubicBezTo>
                  <a:cubicBezTo>
                    <a:pt x="1048" y="6664"/>
                    <a:pt x="1590" y="7268"/>
                    <a:pt x="2275" y="7630"/>
                  </a:cubicBezTo>
                  <a:cubicBezTo>
                    <a:pt x="2273" y="7630"/>
                    <a:pt x="2271" y="7629"/>
                    <a:pt x="2268" y="7629"/>
                  </a:cubicBezTo>
                  <a:cubicBezTo>
                    <a:pt x="2169" y="7629"/>
                    <a:pt x="1286" y="8012"/>
                    <a:pt x="1147" y="8033"/>
                  </a:cubicBezTo>
                  <a:cubicBezTo>
                    <a:pt x="898" y="8074"/>
                    <a:pt x="619" y="8144"/>
                    <a:pt x="352" y="8144"/>
                  </a:cubicBezTo>
                  <a:cubicBezTo>
                    <a:pt x="232" y="8144"/>
                    <a:pt x="113" y="8130"/>
                    <a:pt x="1" y="8092"/>
                  </a:cubicBezTo>
                  <a:lnTo>
                    <a:pt x="1" y="8092"/>
                  </a:lnTo>
                  <a:cubicBezTo>
                    <a:pt x="162" y="8253"/>
                    <a:pt x="323" y="8414"/>
                    <a:pt x="484" y="8556"/>
                  </a:cubicBezTo>
                  <a:cubicBezTo>
                    <a:pt x="1329" y="9281"/>
                    <a:pt x="2336" y="9723"/>
                    <a:pt x="3482" y="9864"/>
                  </a:cubicBezTo>
                  <a:cubicBezTo>
                    <a:pt x="4199" y="9959"/>
                    <a:pt x="4934" y="10088"/>
                    <a:pt x="5669" y="10088"/>
                  </a:cubicBezTo>
                  <a:cubicBezTo>
                    <a:pt x="5718" y="10088"/>
                    <a:pt x="5768" y="10087"/>
                    <a:pt x="5817" y="10086"/>
                  </a:cubicBezTo>
                  <a:cubicBezTo>
                    <a:pt x="7307" y="10046"/>
                    <a:pt x="8837" y="9823"/>
                    <a:pt x="10205" y="9219"/>
                  </a:cubicBezTo>
                  <a:cubicBezTo>
                    <a:pt x="11555" y="8637"/>
                    <a:pt x="12782" y="7630"/>
                    <a:pt x="13386" y="6321"/>
                  </a:cubicBezTo>
                  <a:cubicBezTo>
                    <a:pt x="14091" y="4831"/>
                    <a:pt x="13326" y="3100"/>
                    <a:pt x="12419" y="1812"/>
                  </a:cubicBezTo>
                  <a:cubicBezTo>
                    <a:pt x="11816" y="947"/>
                    <a:pt x="11051" y="242"/>
                    <a:pt x="996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6"/>
            <p:cNvSpPr/>
            <p:nvPr/>
          </p:nvSpPr>
          <p:spPr>
            <a:xfrm>
              <a:off x="2514650" y="3490725"/>
              <a:ext cx="273775" cy="117225"/>
            </a:xfrm>
            <a:custGeom>
              <a:avLst/>
              <a:gdLst/>
              <a:ahLst/>
              <a:cxnLst/>
              <a:rect l="l" t="t" r="r" b="b"/>
              <a:pathLst>
                <a:path w="10951" h="4689" extrusionOk="0">
                  <a:moveTo>
                    <a:pt x="4289" y="0"/>
                  </a:moveTo>
                  <a:lnTo>
                    <a:pt x="4289" y="0"/>
                  </a:lnTo>
                  <a:cubicBezTo>
                    <a:pt x="4329" y="1388"/>
                    <a:pt x="3181" y="2153"/>
                    <a:pt x="2134" y="2859"/>
                  </a:cubicBezTo>
                  <a:cubicBezTo>
                    <a:pt x="1431" y="3321"/>
                    <a:pt x="706" y="3704"/>
                    <a:pt x="1" y="4147"/>
                  </a:cubicBezTo>
                  <a:cubicBezTo>
                    <a:pt x="746" y="4107"/>
                    <a:pt x="1511" y="4045"/>
                    <a:pt x="2276" y="4026"/>
                  </a:cubicBezTo>
                  <a:cubicBezTo>
                    <a:pt x="2658" y="4026"/>
                    <a:pt x="3081" y="4045"/>
                    <a:pt x="3423" y="4187"/>
                  </a:cubicBezTo>
                  <a:cubicBezTo>
                    <a:pt x="3745" y="4327"/>
                    <a:pt x="3986" y="4549"/>
                    <a:pt x="4308" y="4649"/>
                  </a:cubicBezTo>
                  <a:cubicBezTo>
                    <a:pt x="4409" y="4677"/>
                    <a:pt x="4502" y="4689"/>
                    <a:pt x="4589" y="4689"/>
                  </a:cubicBezTo>
                  <a:cubicBezTo>
                    <a:pt x="4885" y="4689"/>
                    <a:pt x="5120" y="4553"/>
                    <a:pt x="5416" y="4429"/>
                  </a:cubicBezTo>
                  <a:cubicBezTo>
                    <a:pt x="5798" y="4268"/>
                    <a:pt x="6200" y="4126"/>
                    <a:pt x="6583" y="4005"/>
                  </a:cubicBezTo>
                  <a:cubicBezTo>
                    <a:pt x="7408" y="3704"/>
                    <a:pt x="8253" y="3503"/>
                    <a:pt x="9139" y="3503"/>
                  </a:cubicBezTo>
                  <a:cubicBezTo>
                    <a:pt x="9743" y="3482"/>
                    <a:pt x="10347" y="3482"/>
                    <a:pt x="10951" y="3482"/>
                  </a:cubicBezTo>
                  <a:cubicBezTo>
                    <a:pt x="10226" y="2698"/>
                    <a:pt x="9179" y="2193"/>
                    <a:pt x="8073" y="2094"/>
                  </a:cubicBezTo>
                  <a:cubicBezTo>
                    <a:pt x="7327" y="2032"/>
                    <a:pt x="6503" y="2073"/>
                    <a:pt x="5798" y="1791"/>
                  </a:cubicBezTo>
                  <a:cubicBezTo>
                    <a:pt x="5013" y="1490"/>
                    <a:pt x="4530" y="725"/>
                    <a:pt x="4289" y="0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6"/>
            <p:cNvSpPr/>
            <p:nvPr/>
          </p:nvSpPr>
          <p:spPr>
            <a:xfrm>
              <a:off x="2512650" y="3565200"/>
              <a:ext cx="50850" cy="29700"/>
            </a:xfrm>
            <a:custGeom>
              <a:avLst/>
              <a:gdLst/>
              <a:ahLst/>
              <a:cxnLst/>
              <a:rect l="l" t="t" r="r" b="b"/>
              <a:pathLst>
                <a:path w="2034" h="1188" extrusionOk="0">
                  <a:moveTo>
                    <a:pt x="2034" y="0"/>
                  </a:moveTo>
                  <a:lnTo>
                    <a:pt x="2034" y="0"/>
                  </a:lnTo>
                  <a:cubicBezTo>
                    <a:pt x="1913" y="20"/>
                    <a:pt x="1792" y="100"/>
                    <a:pt x="1691" y="161"/>
                  </a:cubicBezTo>
                  <a:cubicBezTo>
                    <a:pt x="1148" y="524"/>
                    <a:pt x="585" y="865"/>
                    <a:pt x="0" y="1187"/>
                  </a:cubicBezTo>
                  <a:cubicBezTo>
                    <a:pt x="21" y="1187"/>
                    <a:pt x="61" y="1168"/>
                    <a:pt x="81" y="1168"/>
                  </a:cubicBezTo>
                  <a:cubicBezTo>
                    <a:pt x="725" y="765"/>
                    <a:pt x="1390" y="403"/>
                    <a:pt x="2034" y="0"/>
                  </a:cubicBezTo>
                  <a:close/>
                </a:path>
              </a:pathLst>
            </a:custGeom>
            <a:solidFill>
              <a:srgbClr val="C17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2768800" y="3577750"/>
              <a:ext cx="19625" cy="550"/>
            </a:xfrm>
            <a:custGeom>
              <a:avLst/>
              <a:gdLst/>
              <a:ahLst/>
              <a:cxnLst/>
              <a:rect l="l" t="t" r="r" b="b"/>
              <a:pathLst>
                <a:path w="785" h="22" extrusionOk="0">
                  <a:moveTo>
                    <a:pt x="0" y="1"/>
                  </a:moveTo>
                  <a:cubicBezTo>
                    <a:pt x="81" y="1"/>
                    <a:pt x="161" y="1"/>
                    <a:pt x="242" y="22"/>
                  </a:cubicBezTo>
                  <a:lnTo>
                    <a:pt x="483" y="22"/>
                  </a:lnTo>
                  <a:cubicBezTo>
                    <a:pt x="604" y="22"/>
                    <a:pt x="685" y="22"/>
                    <a:pt x="785" y="1"/>
                  </a:cubicBezTo>
                  <a:close/>
                </a:path>
              </a:pathLst>
            </a:custGeom>
            <a:solidFill>
              <a:srgbClr val="CBC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2520200" y="3592850"/>
              <a:ext cx="14125" cy="1550"/>
            </a:xfrm>
            <a:custGeom>
              <a:avLst/>
              <a:gdLst/>
              <a:ahLst/>
              <a:cxnLst/>
              <a:rect l="l" t="t" r="r" b="b"/>
              <a:pathLst>
                <a:path w="565" h="62" extrusionOk="0">
                  <a:moveTo>
                    <a:pt x="564" y="1"/>
                  </a:moveTo>
                  <a:cubicBezTo>
                    <a:pt x="383" y="22"/>
                    <a:pt x="202" y="41"/>
                    <a:pt x="1" y="41"/>
                  </a:cubicBezTo>
                  <a:cubicBezTo>
                    <a:pt x="20" y="41"/>
                    <a:pt x="41" y="62"/>
                    <a:pt x="60" y="62"/>
                  </a:cubicBezTo>
                  <a:lnTo>
                    <a:pt x="162" y="62"/>
                  </a:lnTo>
                  <a:cubicBezTo>
                    <a:pt x="202" y="62"/>
                    <a:pt x="242" y="62"/>
                    <a:pt x="283" y="41"/>
                  </a:cubicBezTo>
                  <a:cubicBezTo>
                    <a:pt x="383" y="22"/>
                    <a:pt x="463" y="22"/>
                    <a:pt x="564" y="1"/>
                  </a:cubicBezTo>
                  <a:close/>
                </a:path>
              </a:pathLst>
            </a:custGeom>
            <a:solidFill>
              <a:srgbClr val="C17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2514650" y="3564675"/>
              <a:ext cx="273775" cy="43300"/>
            </a:xfrm>
            <a:custGeom>
              <a:avLst/>
              <a:gdLst/>
              <a:ahLst/>
              <a:cxnLst/>
              <a:rect l="l" t="t" r="r" b="b"/>
              <a:pathLst>
                <a:path w="10951" h="1732" extrusionOk="0">
                  <a:moveTo>
                    <a:pt x="2054" y="0"/>
                  </a:moveTo>
                  <a:cubicBezTo>
                    <a:pt x="2014" y="0"/>
                    <a:pt x="1994" y="0"/>
                    <a:pt x="1954" y="21"/>
                  </a:cubicBezTo>
                  <a:cubicBezTo>
                    <a:pt x="1310" y="424"/>
                    <a:pt x="645" y="786"/>
                    <a:pt x="1" y="1189"/>
                  </a:cubicBezTo>
                  <a:cubicBezTo>
                    <a:pt x="62" y="1189"/>
                    <a:pt x="102" y="1168"/>
                    <a:pt x="162" y="1168"/>
                  </a:cubicBezTo>
                  <a:lnTo>
                    <a:pt x="223" y="1168"/>
                  </a:lnTo>
                  <a:cubicBezTo>
                    <a:pt x="424" y="1168"/>
                    <a:pt x="605" y="1149"/>
                    <a:pt x="786" y="1128"/>
                  </a:cubicBezTo>
                  <a:lnTo>
                    <a:pt x="1028" y="1128"/>
                  </a:lnTo>
                  <a:cubicBezTo>
                    <a:pt x="1410" y="1108"/>
                    <a:pt x="1772" y="1087"/>
                    <a:pt x="2134" y="1068"/>
                  </a:cubicBezTo>
                  <a:lnTo>
                    <a:pt x="2356" y="1068"/>
                  </a:lnTo>
                  <a:cubicBezTo>
                    <a:pt x="2719" y="1068"/>
                    <a:pt x="3100" y="1087"/>
                    <a:pt x="3423" y="1229"/>
                  </a:cubicBezTo>
                  <a:cubicBezTo>
                    <a:pt x="3745" y="1369"/>
                    <a:pt x="3986" y="1591"/>
                    <a:pt x="4308" y="1691"/>
                  </a:cubicBezTo>
                  <a:cubicBezTo>
                    <a:pt x="4410" y="1712"/>
                    <a:pt x="4509" y="1731"/>
                    <a:pt x="4611" y="1731"/>
                  </a:cubicBezTo>
                  <a:cubicBezTo>
                    <a:pt x="4893" y="1731"/>
                    <a:pt x="5134" y="1591"/>
                    <a:pt x="5416" y="1471"/>
                  </a:cubicBezTo>
                  <a:cubicBezTo>
                    <a:pt x="5798" y="1310"/>
                    <a:pt x="6200" y="1168"/>
                    <a:pt x="6583" y="1047"/>
                  </a:cubicBezTo>
                  <a:cubicBezTo>
                    <a:pt x="7408" y="746"/>
                    <a:pt x="8253" y="545"/>
                    <a:pt x="9139" y="545"/>
                  </a:cubicBezTo>
                  <a:cubicBezTo>
                    <a:pt x="9461" y="545"/>
                    <a:pt x="9783" y="524"/>
                    <a:pt x="10086" y="524"/>
                  </a:cubicBezTo>
                  <a:lnTo>
                    <a:pt x="10951" y="524"/>
                  </a:lnTo>
                  <a:lnTo>
                    <a:pt x="10951" y="504"/>
                  </a:lnTo>
                  <a:cubicBezTo>
                    <a:pt x="10730" y="504"/>
                    <a:pt x="10387" y="282"/>
                    <a:pt x="10247" y="223"/>
                  </a:cubicBezTo>
                  <a:cubicBezTo>
                    <a:pt x="9864" y="62"/>
                    <a:pt x="9442" y="41"/>
                    <a:pt x="9039" y="21"/>
                  </a:cubicBezTo>
                  <a:cubicBezTo>
                    <a:pt x="8777" y="0"/>
                    <a:pt x="8516" y="0"/>
                    <a:pt x="8253" y="0"/>
                  </a:cubicBezTo>
                  <a:cubicBezTo>
                    <a:pt x="7590" y="0"/>
                    <a:pt x="6925" y="41"/>
                    <a:pt x="6281" y="81"/>
                  </a:cubicBezTo>
                  <a:cubicBezTo>
                    <a:pt x="5556" y="142"/>
                    <a:pt x="4832" y="182"/>
                    <a:pt x="4128" y="182"/>
                  </a:cubicBezTo>
                  <a:lnTo>
                    <a:pt x="4026" y="182"/>
                  </a:lnTo>
                  <a:cubicBezTo>
                    <a:pt x="3645" y="182"/>
                    <a:pt x="3261" y="161"/>
                    <a:pt x="2880" y="121"/>
                  </a:cubicBezTo>
                  <a:cubicBezTo>
                    <a:pt x="2698" y="102"/>
                    <a:pt x="2518" y="102"/>
                    <a:pt x="2336" y="62"/>
                  </a:cubicBezTo>
                  <a:cubicBezTo>
                    <a:pt x="2236" y="41"/>
                    <a:pt x="2155" y="0"/>
                    <a:pt x="2054" y="0"/>
                  </a:cubicBezTo>
                  <a:close/>
                </a:path>
              </a:pathLst>
            </a:custGeom>
            <a:solidFill>
              <a:srgbClr val="585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6"/>
            <p:cNvSpPr/>
            <p:nvPr/>
          </p:nvSpPr>
          <p:spPr>
            <a:xfrm>
              <a:off x="2402450" y="3470750"/>
              <a:ext cx="143425" cy="109925"/>
            </a:xfrm>
            <a:custGeom>
              <a:avLst/>
              <a:gdLst/>
              <a:ahLst/>
              <a:cxnLst/>
              <a:rect l="l" t="t" r="r" b="b"/>
              <a:pathLst>
                <a:path w="5737" h="4397" extrusionOk="0">
                  <a:moveTo>
                    <a:pt x="3133" y="0"/>
                  </a:moveTo>
                  <a:cubicBezTo>
                    <a:pt x="2678" y="0"/>
                    <a:pt x="2220" y="103"/>
                    <a:pt x="1812" y="295"/>
                  </a:cubicBezTo>
                  <a:cubicBezTo>
                    <a:pt x="1168" y="617"/>
                    <a:pt x="664" y="1141"/>
                    <a:pt x="141" y="1624"/>
                  </a:cubicBezTo>
                  <a:cubicBezTo>
                    <a:pt x="1" y="1765"/>
                    <a:pt x="342" y="2490"/>
                    <a:pt x="584" y="2933"/>
                  </a:cubicBezTo>
                  <a:cubicBezTo>
                    <a:pt x="645" y="3073"/>
                    <a:pt x="725" y="3174"/>
                    <a:pt x="745" y="3215"/>
                  </a:cubicBezTo>
                  <a:cubicBezTo>
                    <a:pt x="1088" y="3698"/>
                    <a:pt x="1590" y="4079"/>
                    <a:pt x="2175" y="4261"/>
                  </a:cubicBezTo>
                  <a:cubicBezTo>
                    <a:pt x="2459" y="4352"/>
                    <a:pt x="2759" y="4397"/>
                    <a:pt x="3061" y="4397"/>
                  </a:cubicBezTo>
                  <a:cubicBezTo>
                    <a:pt x="3826" y="4397"/>
                    <a:pt x="4599" y="4111"/>
                    <a:pt x="5133" y="3577"/>
                  </a:cubicBezTo>
                  <a:cubicBezTo>
                    <a:pt x="5616" y="3113"/>
                    <a:pt x="5737" y="2571"/>
                    <a:pt x="5637" y="1926"/>
                  </a:cubicBezTo>
                  <a:cubicBezTo>
                    <a:pt x="5516" y="1162"/>
                    <a:pt x="4931" y="497"/>
                    <a:pt x="4167" y="195"/>
                  </a:cubicBezTo>
                  <a:cubicBezTo>
                    <a:pt x="3841" y="63"/>
                    <a:pt x="3488" y="0"/>
                    <a:pt x="3133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6"/>
            <p:cNvSpPr/>
            <p:nvPr/>
          </p:nvSpPr>
          <p:spPr>
            <a:xfrm>
              <a:off x="2439175" y="3471600"/>
              <a:ext cx="108725" cy="96650"/>
            </a:xfrm>
            <a:custGeom>
              <a:avLst/>
              <a:gdLst/>
              <a:ahLst/>
              <a:cxnLst/>
              <a:rect l="l" t="t" r="r" b="b"/>
              <a:pathLst>
                <a:path w="4349" h="3866" extrusionOk="0">
                  <a:moveTo>
                    <a:pt x="1852" y="0"/>
                  </a:moveTo>
                  <a:cubicBezTo>
                    <a:pt x="1148" y="0"/>
                    <a:pt x="464" y="322"/>
                    <a:pt x="182" y="1007"/>
                  </a:cubicBezTo>
                  <a:cubicBezTo>
                    <a:pt x="0" y="1450"/>
                    <a:pt x="21" y="1933"/>
                    <a:pt x="182" y="2376"/>
                  </a:cubicBezTo>
                  <a:cubicBezTo>
                    <a:pt x="242" y="2516"/>
                    <a:pt x="322" y="2657"/>
                    <a:pt x="403" y="2778"/>
                  </a:cubicBezTo>
                  <a:cubicBezTo>
                    <a:pt x="786" y="3342"/>
                    <a:pt x="1471" y="3785"/>
                    <a:pt x="2174" y="3865"/>
                  </a:cubicBezTo>
                  <a:lnTo>
                    <a:pt x="2416" y="3865"/>
                  </a:lnTo>
                  <a:cubicBezTo>
                    <a:pt x="3564" y="3865"/>
                    <a:pt x="4348" y="2999"/>
                    <a:pt x="4168" y="1892"/>
                  </a:cubicBezTo>
                  <a:cubicBezTo>
                    <a:pt x="4026" y="1128"/>
                    <a:pt x="3443" y="463"/>
                    <a:pt x="2698" y="161"/>
                  </a:cubicBezTo>
                  <a:cubicBezTo>
                    <a:pt x="2416" y="41"/>
                    <a:pt x="2134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2428475" y="3487950"/>
              <a:ext cx="56000" cy="37125"/>
            </a:xfrm>
            <a:custGeom>
              <a:avLst/>
              <a:gdLst/>
              <a:ahLst/>
              <a:cxnLst/>
              <a:rect l="l" t="t" r="r" b="b"/>
              <a:pathLst>
                <a:path w="2240" h="1485" extrusionOk="0">
                  <a:moveTo>
                    <a:pt x="970" y="1"/>
                  </a:moveTo>
                  <a:cubicBezTo>
                    <a:pt x="482" y="1"/>
                    <a:pt x="1" y="231"/>
                    <a:pt x="167" y="836"/>
                  </a:cubicBezTo>
                  <a:cubicBezTo>
                    <a:pt x="248" y="1097"/>
                    <a:pt x="509" y="1258"/>
                    <a:pt x="791" y="1359"/>
                  </a:cubicBezTo>
                  <a:cubicBezTo>
                    <a:pt x="911" y="1419"/>
                    <a:pt x="1053" y="1459"/>
                    <a:pt x="1214" y="1480"/>
                  </a:cubicBezTo>
                  <a:cubicBezTo>
                    <a:pt x="1249" y="1483"/>
                    <a:pt x="1284" y="1485"/>
                    <a:pt x="1319" y="1485"/>
                  </a:cubicBezTo>
                  <a:cubicBezTo>
                    <a:pt x="1504" y="1485"/>
                    <a:pt x="1689" y="1440"/>
                    <a:pt x="1858" y="1338"/>
                  </a:cubicBezTo>
                  <a:cubicBezTo>
                    <a:pt x="1958" y="1279"/>
                    <a:pt x="2060" y="1218"/>
                    <a:pt x="2119" y="1118"/>
                  </a:cubicBezTo>
                  <a:cubicBezTo>
                    <a:pt x="2240" y="895"/>
                    <a:pt x="2180" y="635"/>
                    <a:pt x="2039" y="453"/>
                  </a:cubicBezTo>
                  <a:cubicBezTo>
                    <a:pt x="1899" y="251"/>
                    <a:pt x="1657" y="131"/>
                    <a:pt x="1435" y="71"/>
                  </a:cubicBezTo>
                  <a:cubicBezTo>
                    <a:pt x="1295" y="26"/>
                    <a:pt x="1132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6"/>
            <p:cNvSpPr/>
            <p:nvPr/>
          </p:nvSpPr>
          <p:spPr>
            <a:xfrm>
              <a:off x="2455800" y="3528450"/>
              <a:ext cx="66925" cy="35250"/>
            </a:xfrm>
            <a:custGeom>
              <a:avLst/>
              <a:gdLst/>
              <a:ahLst/>
              <a:cxnLst/>
              <a:rect l="l" t="t" r="r" b="b"/>
              <a:pathLst>
                <a:path w="2677" h="1410" extrusionOk="0">
                  <a:moveTo>
                    <a:pt x="2677" y="0"/>
                  </a:moveTo>
                  <a:cubicBezTo>
                    <a:pt x="2677" y="0"/>
                    <a:pt x="2657" y="61"/>
                    <a:pt x="2596" y="121"/>
                  </a:cubicBezTo>
                  <a:cubicBezTo>
                    <a:pt x="2556" y="201"/>
                    <a:pt x="2475" y="303"/>
                    <a:pt x="2376" y="424"/>
                  </a:cubicBezTo>
                  <a:cubicBezTo>
                    <a:pt x="2295" y="523"/>
                    <a:pt x="2174" y="644"/>
                    <a:pt x="2013" y="746"/>
                  </a:cubicBezTo>
                  <a:cubicBezTo>
                    <a:pt x="1872" y="846"/>
                    <a:pt x="1711" y="947"/>
                    <a:pt x="1530" y="1027"/>
                  </a:cubicBezTo>
                  <a:cubicBezTo>
                    <a:pt x="1429" y="1068"/>
                    <a:pt x="1369" y="1087"/>
                    <a:pt x="1268" y="1108"/>
                  </a:cubicBezTo>
                  <a:cubicBezTo>
                    <a:pt x="1168" y="1127"/>
                    <a:pt x="1087" y="1148"/>
                    <a:pt x="986" y="1168"/>
                  </a:cubicBezTo>
                  <a:cubicBezTo>
                    <a:pt x="896" y="1178"/>
                    <a:pt x="810" y="1183"/>
                    <a:pt x="730" y="1183"/>
                  </a:cubicBezTo>
                  <a:cubicBezTo>
                    <a:pt x="649" y="1183"/>
                    <a:pt x="574" y="1178"/>
                    <a:pt x="503" y="1168"/>
                  </a:cubicBezTo>
                  <a:cubicBezTo>
                    <a:pt x="342" y="1168"/>
                    <a:pt x="221" y="1148"/>
                    <a:pt x="141" y="1127"/>
                  </a:cubicBezTo>
                  <a:cubicBezTo>
                    <a:pt x="41" y="1108"/>
                    <a:pt x="0" y="1108"/>
                    <a:pt x="0" y="1108"/>
                  </a:cubicBezTo>
                  <a:lnTo>
                    <a:pt x="0" y="1108"/>
                  </a:lnTo>
                  <a:cubicBezTo>
                    <a:pt x="0" y="1108"/>
                    <a:pt x="41" y="1127"/>
                    <a:pt x="121" y="1189"/>
                  </a:cubicBezTo>
                  <a:cubicBezTo>
                    <a:pt x="202" y="1229"/>
                    <a:pt x="322" y="1288"/>
                    <a:pt x="463" y="1329"/>
                  </a:cubicBezTo>
                  <a:cubicBezTo>
                    <a:pt x="624" y="1390"/>
                    <a:pt x="806" y="1409"/>
                    <a:pt x="1007" y="1409"/>
                  </a:cubicBezTo>
                  <a:cubicBezTo>
                    <a:pt x="1107" y="1409"/>
                    <a:pt x="1227" y="1409"/>
                    <a:pt x="1329" y="1369"/>
                  </a:cubicBezTo>
                  <a:cubicBezTo>
                    <a:pt x="1429" y="1350"/>
                    <a:pt x="1550" y="1329"/>
                    <a:pt x="1630" y="1288"/>
                  </a:cubicBezTo>
                  <a:cubicBezTo>
                    <a:pt x="1852" y="1208"/>
                    <a:pt x="2033" y="1087"/>
                    <a:pt x="2174" y="947"/>
                  </a:cubicBezTo>
                  <a:cubicBezTo>
                    <a:pt x="2335" y="805"/>
                    <a:pt x="2435" y="644"/>
                    <a:pt x="2516" y="504"/>
                  </a:cubicBezTo>
                  <a:cubicBezTo>
                    <a:pt x="2596" y="362"/>
                    <a:pt x="2636" y="242"/>
                    <a:pt x="2657" y="142"/>
                  </a:cubicBezTo>
                  <a:cubicBezTo>
                    <a:pt x="2677" y="61"/>
                    <a:pt x="2677" y="0"/>
                    <a:pt x="2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1" name="Google Shape;1611;p36"/>
          <p:cNvGrpSpPr/>
          <p:nvPr/>
        </p:nvGrpSpPr>
        <p:grpSpPr>
          <a:xfrm>
            <a:off x="3660704" y="792576"/>
            <a:ext cx="327124" cy="322325"/>
            <a:chOff x="3828575" y="1069325"/>
            <a:chExt cx="185750" cy="183025"/>
          </a:xfrm>
        </p:grpSpPr>
        <p:sp>
          <p:nvSpPr>
            <p:cNvPr id="1612" name="Google Shape;1612;p36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6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6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 Box 5">
            <a:extLst>
              <a:ext uri="{FF2B5EF4-FFF2-40B4-BE49-F238E27FC236}">
                <a16:creationId xmlns:a16="http://schemas.microsoft.com/office/drawing/2014/main" id="{16F2934A-63DE-4582-AC69-95C60BF1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688773"/>
            <a:ext cx="830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D5566241-97F4-444B-9F96-E37425B77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579" y="2180368"/>
            <a:ext cx="6854448" cy="39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1" name="Line 7">
            <a:extLst>
              <a:ext uri="{FF2B5EF4-FFF2-40B4-BE49-F238E27FC236}">
                <a16:creationId xmlns:a16="http://schemas.microsoft.com/office/drawing/2014/main" id="{1FB117E3-DFE9-478A-89A5-E8ED53E1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696" y="2219521"/>
            <a:ext cx="0" cy="2743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D3250958-1670-4DFC-B776-A6A93B63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573" y="2229813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2400" dirty="0">
                <a:solidFill>
                  <a:srgbClr val="FF00FF"/>
                </a:solidFill>
                <a:latin typeface=".VnTime" panose="020B7200000000000000" pitchFamily="34" charset="0"/>
              </a:rPr>
              <a:t>, 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7E7EA968-6B94-4100-89B5-392F8FA8B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635" y="2241312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s­ương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endParaRPr lang="en-US" altLang="en-US" sz="2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10">
            <a:extLst>
              <a:ext uri="{FF2B5EF4-FFF2-40B4-BE49-F238E27FC236}">
                <a16:creationId xmlns:a16="http://schemas.microsoft.com/office/drawing/2014/main" id="{D68EA2B6-42CC-4B54-A8BC-FB7E2A3C5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249" y="2632146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48A24906-04DE-4A10-8859-DF628AC4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896" y="2613771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2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C3F41546-D49B-49C5-BFCE-889FD50E2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692" y="1766138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13">
            <a:extLst>
              <a:ext uri="{FF2B5EF4-FFF2-40B4-BE49-F238E27FC236}">
                <a16:creationId xmlns:a16="http://schemas.microsoft.com/office/drawing/2014/main" id="{971F2B3A-7FE1-4953-87A8-037077DE1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761" y="1717669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8CAE50B5-9C59-4BFA-A1B9-8FB5792E1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260" y="3071193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sz="24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B7671D29-023D-4A2A-925D-366B01C9D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121" y="3509058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altLang="en-US" sz="24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chi?</a:t>
            </a:r>
          </a:p>
        </p:txBody>
      </p:sp>
      <p:sp>
        <p:nvSpPr>
          <p:cNvPr id="60" name="Text Box 16">
            <a:extLst>
              <a:ext uri="{FF2B5EF4-FFF2-40B4-BE49-F238E27FC236}">
                <a16:creationId xmlns:a16="http://schemas.microsoft.com/office/drawing/2014/main" id="{B72D7EA8-82F0-4944-B77D-23D401FC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321" y="2252412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7">
            <a:extLst>
              <a:ext uri="{FF2B5EF4-FFF2-40B4-BE49-F238E27FC236}">
                <a16:creationId xmlns:a16="http://schemas.microsoft.com/office/drawing/2014/main" id="{8FFA5F47-A063-4229-86F1-426150AC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749" y="2666481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8">
            <a:extLst>
              <a:ext uri="{FF2B5EF4-FFF2-40B4-BE49-F238E27FC236}">
                <a16:creationId xmlns:a16="http://schemas.microsoft.com/office/drawing/2014/main" id="{6C0182B2-FEA4-41E0-97D8-71F681E21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3043510"/>
            <a:ext cx="345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13C4A59-0182-4911-AA4A-8CC25BDDA30F}"/>
              </a:ext>
            </a:extLst>
          </p:cNvPr>
          <p:cNvSpPr txBox="1"/>
          <p:nvPr/>
        </p:nvSpPr>
        <p:spPr>
          <a:xfrm>
            <a:off x="-654672" y="-5974"/>
            <a:ext cx="9796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" name="Google Shape;2152;p46"/>
          <p:cNvGrpSpPr/>
          <p:nvPr/>
        </p:nvGrpSpPr>
        <p:grpSpPr>
          <a:xfrm>
            <a:off x="7067018" y="1020594"/>
            <a:ext cx="1944483" cy="3898323"/>
            <a:chOff x="2094975" y="907125"/>
            <a:chExt cx="1366275" cy="2739125"/>
          </a:xfrm>
        </p:grpSpPr>
        <p:sp>
          <p:nvSpPr>
            <p:cNvPr id="2153" name="Google Shape;2153;p46"/>
            <p:cNvSpPr/>
            <p:nvPr/>
          </p:nvSpPr>
          <p:spPr>
            <a:xfrm>
              <a:off x="2468875" y="907475"/>
              <a:ext cx="933475" cy="2736225"/>
            </a:xfrm>
            <a:custGeom>
              <a:avLst/>
              <a:gdLst/>
              <a:ahLst/>
              <a:cxnLst/>
              <a:rect l="l" t="t" r="r" b="b"/>
              <a:pathLst>
                <a:path w="37339" h="109449" extrusionOk="0">
                  <a:moveTo>
                    <a:pt x="9294" y="0"/>
                  </a:moveTo>
                  <a:cubicBezTo>
                    <a:pt x="5988" y="0"/>
                    <a:pt x="2388" y="1488"/>
                    <a:pt x="1651" y="4897"/>
                  </a:cubicBezTo>
                  <a:cubicBezTo>
                    <a:pt x="1088" y="7474"/>
                    <a:pt x="2395" y="9950"/>
                    <a:pt x="3039" y="12345"/>
                  </a:cubicBezTo>
                  <a:cubicBezTo>
                    <a:pt x="3281" y="13231"/>
                    <a:pt x="3482" y="14116"/>
                    <a:pt x="3402" y="15023"/>
                  </a:cubicBezTo>
                  <a:cubicBezTo>
                    <a:pt x="3321" y="15888"/>
                    <a:pt x="2999" y="16714"/>
                    <a:pt x="2698" y="17519"/>
                  </a:cubicBezTo>
                  <a:cubicBezTo>
                    <a:pt x="1630" y="20337"/>
                    <a:pt x="664" y="23235"/>
                    <a:pt x="444" y="26234"/>
                  </a:cubicBezTo>
                  <a:cubicBezTo>
                    <a:pt x="1" y="31870"/>
                    <a:pt x="2295" y="37688"/>
                    <a:pt x="6482" y="41491"/>
                  </a:cubicBezTo>
                  <a:cubicBezTo>
                    <a:pt x="8092" y="42981"/>
                    <a:pt x="10849" y="45034"/>
                    <a:pt x="13104" y="45256"/>
                  </a:cubicBezTo>
                  <a:cubicBezTo>
                    <a:pt x="13326" y="45275"/>
                    <a:pt x="13587" y="45296"/>
                    <a:pt x="13688" y="45477"/>
                  </a:cubicBezTo>
                  <a:cubicBezTo>
                    <a:pt x="13769" y="45597"/>
                    <a:pt x="13769" y="45718"/>
                    <a:pt x="13748" y="45860"/>
                  </a:cubicBezTo>
                  <a:cubicBezTo>
                    <a:pt x="13527" y="53810"/>
                    <a:pt x="11957" y="61721"/>
                    <a:pt x="12540" y="69652"/>
                  </a:cubicBezTo>
                  <a:cubicBezTo>
                    <a:pt x="12580" y="70154"/>
                    <a:pt x="12661" y="70698"/>
                    <a:pt x="13044" y="71020"/>
                  </a:cubicBezTo>
                  <a:cubicBezTo>
                    <a:pt x="13182" y="71144"/>
                    <a:pt x="13369" y="71201"/>
                    <a:pt x="13553" y="71201"/>
                  </a:cubicBezTo>
                  <a:cubicBezTo>
                    <a:pt x="13878" y="71201"/>
                    <a:pt x="14191" y="71020"/>
                    <a:pt x="14191" y="70698"/>
                  </a:cubicBezTo>
                  <a:cubicBezTo>
                    <a:pt x="14191" y="72932"/>
                    <a:pt x="14252" y="75186"/>
                    <a:pt x="14392" y="77441"/>
                  </a:cubicBezTo>
                  <a:cubicBezTo>
                    <a:pt x="14674" y="82352"/>
                    <a:pt x="15197" y="87263"/>
                    <a:pt x="16083" y="92094"/>
                  </a:cubicBezTo>
                  <a:cubicBezTo>
                    <a:pt x="16968" y="96804"/>
                    <a:pt x="18377" y="101374"/>
                    <a:pt x="19646" y="105964"/>
                  </a:cubicBezTo>
                  <a:cubicBezTo>
                    <a:pt x="19928" y="106989"/>
                    <a:pt x="20310" y="107976"/>
                    <a:pt x="20975" y="108801"/>
                  </a:cubicBezTo>
                  <a:cubicBezTo>
                    <a:pt x="21176" y="109023"/>
                    <a:pt x="21397" y="109244"/>
                    <a:pt x="21678" y="109364"/>
                  </a:cubicBezTo>
                  <a:cubicBezTo>
                    <a:pt x="21797" y="109419"/>
                    <a:pt x="21935" y="109449"/>
                    <a:pt x="22071" y="109449"/>
                  </a:cubicBezTo>
                  <a:cubicBezTo>
                    <a:pt x="22238" y="109449"/>
                    <a:pt x="22402" y="109404"/>
                    <a:pt x="22524" y="109305"/>
                  </a:cubicBezTo>
                  <a:cubicBezTo>
                    <a:pt x="22725" y="109144"/>
                    <a:pt x="22806" y="108922"/>
                    <a:pt x="22886" y="108701"/>
                  </a:cubicBezTo>
                  <a:cubicBezTo>
                    <a:pt x="23329" y="107534"/>
                    <a:pt x="23591" y="106326"/>
                    <a:pt x="23712" y="105078"/>
                  </a:cubicBezTo>
                  <a:cubicBezTo>
                    <a:pt x="24255" y="106667"/>
                    <a:pt x="24920" y="108398"/>
                    <a:pt x="26429" y="109144"/>
                  </a:cubicBezTo>
                  <a:cubicBezTo>
                    <a:pt x="26556" y="109223"/>
                    <a:pt x="26695" y="109277"/>
                    <a:pt x="26837" y="109277"/>
                  </a:cubicBezTo>
                  <a:cubicBezTo>
                    <a:pt x="26875" y="109277"/>
                    <a:pt x="26914" y="109273"/>
                    <a:pt x="26952" y="109265"/>
                  </a:cubicBezTo>
                  <a:cubicBezTo>
                    <a:pt x="27376" y="109203"/>
                    <a:pt x="27496" y="108661"/>
                    <a:pt x="27516" y="108237"/>
                  </a:cubicBezTo>
                  <a:cubicBezTo>
                    <a:pt x="27617" y="105239"/>
                    <a:pt x="26751" y="102099"/>
                    <a:pt x="26409" y="99120"/>
                  </a:cubicBezTo>
                  <a:cubicBezTo>
                    <a:pt x="26227" y="97529"/>
                    <a:pt x="26066" y="95940"/>
                    <a:pt x="25967" y="94329"/>
                  </a:cubicBezTo>
                  <a:cubicBezTo>
                    <a:pt x="25887" y="92768"/>
                    <a:pt x="26085" y="91087"/>
                    <a:pt x="25869" y="89563"/>
                  </a:cubicBezTo>
                  <a:lnTo>
                    <a:pt x="25869" y="89563"/>
                  </a:lnTo>
                  <a:cubicBezTo>
                    <a:pt x="26432" y="93479"/>
                    <a:pt x="27136" y="97397"/>
                    <a:pt x="28020" y="101273"/>
                  </a:cubicBezTo>
                  <a:cubicBezTo>
                    <a:pt x="28382" y="102803"/>
                    <a:pt x="28744" y="104353"/>
                    <a:pt x="29368" y="105822"/>
                  </a:cubicBezTo>
                  <a:cubicBezTo>
                    <a:pt x="29711" y="106688"/>
                    <a:pt x="30213" y="107574"/>
                    <a:pt x="31058" y="107996"/>
                  </a:cubicBezTo>
                  <a:cubicBezTo>
                    <a:pt x="31362" y="108140"/>
                    <a:pt x="31636" y="108205"/>
                    <a:pt x="31880" y="108205"/>
                  </a:cubicBezTo>
                  <a:cubicBezTo>
                    <a:pt x="32962" y="108205"/>
                    <a:pt x="33477" y="106946"/>
                    <a:pt x="33575" y="105862"/>
                  </a:cubicBezTo>
                  <a:cubicBezTo>
                    <a:pt x="33957" y="106447"/>
                    <a:pt x="34058" y="107171"/>
                    <a:pt x="34380" y="107775"/>
                  </a:cubicBezTo>
                  <a:cubicBezTo>
                    <a:pt x="34639" y="108311"/>
                    <a:pt x="35181" y="108802"/>
                    <a:pt x="35750" y="108802"/>
                  </a:cubicBezTo>
                  <a:cubicBezTo>
                    <a:pt x="35843" y="108802"/>
                    <a:pt x="35937" y="108789"/>
                    <a:pt x="36031" y="108761"/>
                  </a:cubicBezTo>
                  <a:cubicBezTo>
                    <a:pt x="36614" y="108580"/>
                    <a:pt x="36896" y="107915"/>
                    <a:pt x="37016" y="107332"/>
                  </a:cubicBezTo>
                  <a:cubicBezTo>
                    <a:pt x="37338" y="105822"/>
                    <a:pt x="37218" y="104273"/>
                    <a:pt x="37078" y="102743"/>
                  </a:cubicBezTo>
                  <a:cubicBezTo>
                    <a:pt x="36493" y="96402"/>
                    <a:pt x="35567" y="90102"/>
                    <a:pt x="34461" y="83822"/>
                  </a:cubicBezTo>
                  <a:cubicBezTo>
                    <a:pt x="33272" y="77078"/>
                    <a:pt x="31863" y="70376"/>
                    <a:pt x="30454" y="63653"/>
                  </a:cubicBezTo>
                  <a:cubicBezTo>
                    <a:pt x="29751" y="60312"/>
                    <a:pt x="29045" y="56950"/>
                    <a:pt x="28361" y="53589"/>
                  </a:cubicBezTo>
                  <a:cubicBezTo>
                    <a:pt x="27757" y="50589"/>
                    <a:pt x="26831" y="47470"/>
                    <a:pt x="26791" y="44390"/>
                  </a:cubicBezTo>
                  <a:cubicBezTo>
                    <a:pt x="26791" y="43504"/>
                    <a:pt x="26952" y="42639"/>
                    <a:pt x="27113" y="41773"/>
                  </a:cubicBezTo>
                  <a:cubicBezTo>
                    <a:pt x="27939" y="37567"/>
                    <a:pt x="28946" y="32776"/>
                    <a:pt x="28543" y="28428"/>
                  </a:cubicBezTo>
                  <a:cubicBezTo>
                    <a:pt x="28221" y="24744"/>
                    <a:pt x="27013" y="21564"/>
                    <a:pt x="24517" y="18585"/>
                  </a:cubicBezTo>
                  <a:cubicBezTo>
                    <a:pt x="23511" y="17377"/>
                    <a:pt x="22363" y="16290"/>
                    <a:pt x="21558" y="14942"/>
                  </a:cubicBezTo>
                  <a:cubicBezTo>
                    <a:pt x="19827" y="12103"/>
                    <a:pt x="19827" y="8521"/>
                    <a:pt x="18337" y="5562"/>
                  </a:cubicBezTo>
                  <a:cubicBezTo>
                    <a:pt x="17030" y="2965"/>
                    <a:pt x="14553" y="992"/>
                    <a:pt x="11735" y="289"/>
                  </a:cubicBezTo>
                  <a:cubicBezTo>
                    <a:pt x="10977" y="99"/>
                    <a:pt x="10145" y="0"/>
                    <a:pt x="9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6"/>
            <p:cNvSpPr/>
            <p:nvPr/>
          </p:nvSpPr>
          <p:spPr>
            <a:xfrm>
              <a:off x="2800000" y="1959350"/>
              <a:ext cx="454400" cy="1135925"/>
            </a:xfrm>
            <a:custGeom>
              <a:avLst/>
              <a:gdLst/>
              <a:ahLst/>
              <a:cxnLst/>
              <a:rect l="l" t="t" r="r" b="b"/>
              <a:pathLst>
                <a:path w="18176" h="45437" extrusionOk="0">
                  <a:moveTo>
                    <a:pt x="8897" y="1"/>
                  </a:moveTo>
                  <a:cubicBezTo>
                    <a:pt x="9098" y="3240"/>
                    <a:pt x="10024" y="6381"/>
                    <a:pt x="10326" y="9641"/>
                  </a:cubicBezTo>
                  <a:cubicBezTo>
                    <a:pt x="10588" y="12561"/>
                    <a:pt x="10285" y="15661"/>
                    <a:pt x="8715" y="18136"/>
                  </a:cubicBezTo>
                  <a:cubicBezTo>
                    <a:pt x="8635" y="18237"/>
                    <a:pt x="8575" y="18337"/>
                    <a:pt x="8454" y="18398"/>
                  </a:cubicBezTo>
                  <a:cubicBezTo>
                    <a:pt x="8414" y="18413"/>
                    <a:pt x="8375" y="18420"/>
                    <a:pt x="8338" y="18420"/>
                  </a:cubicBezTo>
                  <a:cubicBezTo>
                    <a:pt x="8070" y="18420"/>
                    <a:pt x="7857" y="18074"/>
                    <a:pt x="7770" y="17773"/>
                  </a:cubicBezTo>
                  <a:cubicBezTo>
                    <a:pt x="7427" y="16627"/>
                    <a:pt x="7126" y="15438"/>
                    <a:pt x="6863" y="14271"/>
                  </a:cubicBezTo>
                  <a:cubicBezTo>
                    <a:pt x="6683" y="14976"/>
                    <a:pt x="6482" y="15680"/>
                    <a:pt x="6300" y="16405"/>
                  </a:cubicBezTo>
                  <a:cubicBezTo>
                    <a:pt x="6200" y="16707"/>
                    <a:pt x="6079" y="17070"/>
                    <a:pt x="5776" y="17150"/>
                  </a:cubicBezTo>
                  <a:cubicBezTo>
                    <a:pt x="5730" y="17162"/>
                    <a:pt x="5685" y="17168"/>
                    <a:pt x="5641" y="17168"/>
                  </a:cubicBezTo>
                  <a:cubicBezTo>
                    <a:pt x="5319" y="17168"/>
                    <a:pt x="5048" y="16870"/>
                    <a:pt x="4871" y="16587"/>
                  </a:cubicBezTo>
                  <a:cubicBezTo>
                    <a:pt x="3562" y="14574"/>
                    <a:pt x="2878" y="12178"/>
                    <a:pt x="2556" y="9783"/>
                  </a:cubicBezTo>
                  <a:cubicBezTo>
                    <a:pt x="2255" y="7387"/>
                    <a:pt x="2295" y="4972"/>
                    <a:pt x="2335" y="2556"/>
                  </a:cubicBezTo>
                  <a:lnTo>
                    <a:pt x="2335" y="2556"/>
                  </a:lnTo>
                  <a:cubicBezTo>
                    <a:pt x="2153" y="2918"/>
                    <a:pt x="1973" y="3261"/>
                    <a:pt x="1791" y="3603"/>
                  </a:cubicBezTo>
                  <a:cubicBezTo>
                    <a:pt x="1409" y="3563"/>
                    <a:pt x="1087" y="2698"/>
                    <a:pt x="886" y="2395"/>
                  </a:cubicBezTo>
                  <a:lnTo>
                    <a:pt x="886" y="2395"/>
                  </a:lnTo>
                  <a:cubicBezTo>
                    <a:pt x="905" y="2435"/>
                    <a:pt x="744" y="3583"/>
                    <a:pt x="744" y="3683"/>
                  </a:cubicBezTo>
                  <a:lnTo>
                    <a:pt x="744" y="5414"/>
                  </a:lnTo>
                  <a:lnTo>
                    <a:pt x="685" y="9037"/>
                  </a:lnTo>
                  <a:cubicBezTo>
                    <a:pt x="624" y="11453"/>
                    <a:pt x="543" y="13849"/>
                    <a:pt x="443" y="16264"/>
                  </a:cubicBezTo>
                  <a:cubicBezTo>
                    <a:pt x="261" y="19826"/>
                    <a:pt x="0" y="23511"/>
                    <a:pt x="1087" y="26973"/>
                  </a:cubicBezTo>
                  <a:cubicBezTo>
                    <a:pt x="1268" y="27556"/>
                    <a:pt x="1490" y="28140"/>
                    <a:pt x="1670" y="28744"/>
                  </a:cubicBezTo>
                  <a:cubicBezTo>
                    <a:pt x="1852" y="29408"/>
                    <a:pt x="1973" y="30092"/>
                    <a:pt x="2113" y="30757"/>
                  </a:cubicBezTo>
                  <a:cubicBezTo>
                    <a:pt x="2738" y="34058"/>
                    <a:pt x="3462" y="37338"/>
                    <a:pt x="4569" y="40519"/>
                  </a:cubicBezTo>
                  <a:cubicBezTo>
                    <a:pt x="4971" y="41707"/>
                    <a:pt x="5435" y="42894"/>
                    <a:pt x="6240" y="43841"/>
                  </a:cubicBezTo>
                  <a:cubicBezTo>
                    <a:pt x="7003" y="44756"/>
                    <a:pt x="8128" y="45436"/>
                    <a:pt x="9306" y="45436"/>
                  </a:cubicBezTo>
                  <a:cubicBezTo>
                    <a:pt x="9371" y="45436"/>
                    <a:pt x="9436" y="45434"/>
                    <a:pt x="9501" y="45430"/>
                  </a:cubicBezTo>
                  <a:cubicBezTo>
                    <a:pt x="11117" y="45312"/>
                    <a:pt x="12481" y="43959"/>
                    <a:pt x="14085" y="43959"/>
                  </a:cubicBezTo>
                  <a:cubicBezTo>
                    <a:pt x="14120" y="43959"/>
                    <a:pt x="14155" y="43960"/>
                    <a:pt x="14190" y="43961"/>
                  </a:cubicBezTo>
                  <a:cubicBezTo>
                    <a:pt x="14585" y="43976"/>
                    <a:pt x="14991" y="44083"/>
                    <a:pt x="15392" y="44083"/>
                  </a:cubicBezTo>
                  <a:cubicBezTo>
                    <a:pt x="15522" y="44083"/>
                    <a:pt x="15652" y="44072"/>
                    <a:pt x="15781" y="44042"/>
                  </a:cubicBezTo>
                  <a:cubicBezTo>
                    <a:pt x="16788" y="43820"/>
                    <a:pt x="17209" y="42652"/>
                    <a:pt x="17432" y="41667"/>
                  </a:cubicBezTo>
                  <a:cubicBezTo>
                    <a:pt x="18036" y="38828"/>
                    <a:pt x="18176" y="35910"/>
                    <a:pt x="18076" y="33031"/>
                  </a:cubicBezTo>
                  <a:cubicBezTo>
                    <a:pt x="17794" y="24255"/>
                    <a:pt x="15559" y="15701"/>
                    <a:pt x="13345" y="7226"/>
                  </a:cubicBezTo>
                  <a:cubicBezTo>
                    <a:pt x="12842" y="5234"/>
                    <a:pt x="12319" y="3240"/>
                    <a:pt x="11796" y="1249"/>
                  </a:cubicBezTo>
                  <a:cubicBezTo>
                    <a:pt x="11434" y="1852"/>
                    <a:pt x="11091" y="2435"/>
                    <a:pt x="10749" y="3038"/>
                  </a:cubicBezTo>
                  <a:lnTo>
                    <a:pt x="10749" y="3038"/>
                  </a:lnTo>
                  <a:cubicBezTo>
                    <a:pt x="10885" y="2792"/>
                    <a:pt x="9118" y="322"/>
                    <a:pt x="8897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6"/>
            <p:cNvSpPr/>
            <p:nvPr/>
          </p:nvSpPr>
          <p:spPr>
            <a:xfrm>
              <a:off x="2470375" y="907475"/>
              <a:ext cx="931975" cy="2736225"/>
            </a:xfrm>
            <a:custGeom>
              <a:avLst/>
              <a:gdLst/>
              <a:ahLst/>
              <a:cxnLst/>
              <a:rect l="l" t="t" r="r" b="b"/>
              <a:pathLst>
                <a:path w="37279" h="109449" extrusionOk="0">
                  <a:moveTo>
                    <a:pt x="17211" y="70396"/>
                  </a:moveTo>
                  <a:cubicBezTo>
                    <a:pt x="17186" y="70537"/>
                    <a:pt x="17164" y="70679"/>
                    <a:pt x="17144" y="70821"/>
                  </a:cubicBezTo>
                  <a:lnTo>
                    <a:pt x="17144" y="70821"/>
                  </a:lnTo>
                  <a:cubicBezTo>
                    <a:pt x="17169" y="70679"/>
                    <a:pt x="17191" y="70536"/>
                    <a:pt x="17211" y="70396"/>
                  </a:cubicBezTo>
                  <a:close/>
                  <a:moveTo>
                    <a:pt x="19525" y="80822"/>
                  </a:moveTo>
                  <a:cubicBezTo>
                    <a:pt x="19527" y="80865"/>
                    <a:pt x="19529" y="80907"/>
                    <a:pt x="19531" y="80950"/>
                  </a:cubicBezTo>
                  <a:lnTo>
                    <a:pt x="19531" y="80950"/>
                  </a:lnTo>
                  <a:cubicBezTo>
                    <a:pt x="19529" y="80907"/>
                    <a:pt x="19527" y="80865"/>
                    <a:pt x="19525" y="80822"/>
                  </a:cubicBezTo>
                  <a:close/>
                  <a:moveTo>
                    <a:pt x="9234" y="0"/>
                  </a:moveTo>
                  <a:cubicBezTo>
                    <a:pt x="5928" y="0"/>
                    <a:pt x="2328" y="1488"/>
                    <a:pt x="1591" y="4897"/>
                  </a:cubicBezTo>
                  <a:cubicBezTo>
                    <a:pt x="1028" y="7474"/>
                    <a:pt x="2335" y="9950"/>
                    <a:pt x="2979" y="12345"/>
                  </a:cubicBezTo>
                  <a:cubicBezTo>
                    <a:pt x="3221" y="13231"/>
                    <a:pt x="3422" y="14116"/>
                    <a:pt x="3342" y="15023"/>
                  </a:cubicBezTo>
                  <a:cubicBezTo>
                    <a:pt x="3261" y="15888"/>
                    <a:pt x="2939" y="16714"/>
                    <a:pt x="2638" y="17519"/>
                  </a:cubicBezTo>
                  <a:cubicBezTo>
                    <a:pt x="1530" y="20417"/>
                    <a:pt x="0" y="23557"/>
                    <a:pt x="1611" y="26556"/>
                  </a:cubicBezTo>
                  <a:cubicBezTo>
                    <a:pt x="1683" y="26720"/>
                    <a:pt x="1806" y="26883"/>
                    <a:pt x="1978" y="26883"/>
                  </a:cubicBezTo>
                  <a:cubicBezTo>
                    <a:pt x="1996" y="26883"/>
                    <a:pt x="2015" y="26882"/>
                    <a:pt x="2034" y="26878"/>
                  </a:cubicBezTo>
                  <a:cubicBezTo>
                    <a:pt x="2134" y="26858"/>
                    <a:pt x="2214" y="26757"/>
                    <a:pt x="2276" y="26657"/>
                  </a:cubicBezTo>
                  <a:cubicBezTo>
                    <a:pt x="2657" y="26053"/>
                    <a:pt x="2920" y="25369"/>
                    <a:pt x="3020" y="24664"/>
                  </a:cubicBezTo>
                  <a:cubicBezTo>
                    <a:pt x="3060" y="25691"/>
                    <a:pt x="3403" y="26717"/>
                    <a:pt x="3986" y="27562"/>
                  </a:cubicBezTo>
                  <a:cubicBezTo>
                    <a:pt x="4112" y="27769"/>
                    <a:pt x="4339" y="27974"/>
                    <a:pt x="4557" y="27974"/>
                  </a:cubicBezTo>
                  <a:cubicBezTo>
                    <a:pt x="4617" y="27974"/>
                    <a:pt x="4675" y="27959"/>
                    <a:pt x="4731" y="27924"/>
                  </a:cubicBezTo>
                  <a:cubicBezTo>
                    <a:pt x="4831" y="27865"/>
                    <a:pt x="4892" y="27744"/>
                    <a:pt x="4952" y="27623"/>
                  </a:cubicBezTo>
                  <a:cubicBezTo>
                    <a:pt x="5375" y="26556"/>
                    <a:pt x="5657" y="25409"/>
                    <a:pt x="5757" y="24261"/>
                  </a:cubicBezTo>
                  <a:cubicBezTo>
                    <a:pt x="5878" y="24926"/>
                    <a:pt x="6200" y="25530"/>
                    <a:pt x="6664" y="25992"/>
                  </a:cubicBezTo>
                  <a:cubicBezTo>
                    <a:pt x="6905" y="25530"/>
                    <a:pt x="7126" y="25047"/>
                    <a:pt x="7367" y="24583"/>
                  </a:cubicBezTo>
                  <a:cubicBezTo>
                    <a:pt x="7488" y="25630"/>
                    <a:pt x="7810" y="26636"/>
                    <a:pt x="8334" y="27543"/>
                  </a:cubicBezTo>
                  <a:cubicBezTo>
                    <a:pt x="8414" y="27704"/>
                    <a:pt x="8535" y="27884"/>
                    <a:pt x="8736" y="27884"/>
                  </a:cubicBezTo>
                  <a:cubicBezTo>
                    <a:pt x="8746" y="27885"/>
                    <a:pt x="8756" y="27886"/>
                    <a:pt x="8765" y="27886"/>
                  </a:cubicBezTo>
                  <a:cubicBezTo>
                    <a:pt x="8953" y="27886"/>
                    <a:pt x="9103" y="27695"/>
                    <a:pt x="9200" y="27522"/>
                  </a:cubicBezTo>
                  <a:cubicBezTo>
                    <a:pt x="9643" y="26717"/>
                    <a:pt x="9965" y="25852"/>
                    <a:pt x="10145" y="24966"/>
                  </a:cubicBezTo>
                  <a:cubicBezTo>
                    <a:pt x="10247" y="25409"/>
                    <a:pt x="10467" y="25831"/>
                    <a:pt x="10789" y="26153"/>
                  </a:cubicBezTo>
                  <a:cubicBezTo>
                    <a:pt x="10855" y="26219"/>
                    <a:pt x="10948" y="26285"/>
                    <a:pt x="11045" y="26285"/>
                  </a:cubicBezTo>
                  <a:cubicBezTo>
                    <a:pt x="11067" y="26285"/>
                    <a:pt x="11089" y="26281"/>
                    <a:pt x="11111" y="26274"/>
                  </a:cubicBezTo>
                  <a:cubicBezTo>
                    <a:pt x="11213" y="26255"/>
                    <a:pt x="11272" y="26134"/>
                    <a:pt x="11293" y="26032"/>
                  </a:cubicBezTo>
                  <a:cubicBezTo>
                    <a:pt x="11594" y="25147"/>
                    <a:pt x="11817" y="24242"/>
                    <a:pt x="11997" y="23335"/>
                  </a:cubicBezTo>
                  <a:cubicBezTo>
                    <a:pt x="12139" y="23718"/>
                    <a:pt x="12259" y="24100"/>
                    <a:pt x="12400" y="24503"/>
                  </a:cubicBezTo>
                  <a:cubicBezTo>
                    <a:pt x="12456" y="24689"/>
                    <a:pt x="12580" y="24910"/>
                    <a:pt x="12758" y="24910"/>
                  </a:cubicBezTo>
                  <a:cubicBezTo>
                    <a:pt x="12772" y="24910"/>
                    <a:pt x="12787" y="24908"/>
                    <a:pt x="12802" y="24905"/>
                  </a:cubicBezTo>
                  <a:cubicBezTo>
                    <a:pt x="12904" y="24865"/>
                    <a:pt x="12963" y="24784"/>
                    <a:pt x="13024" y="24704"/>
                  </a:cubicBezTo>
                  <a:cubicBezTo>
                    <a:pt x="13306" y="24261"/>
                    <a:pt x="13486" y="23778"/>
                    <a:pt x="13567" y="23276"/>
                  </a:cubicBezTo>
                  <a:lnTo>
                    <a:pt x="13567" y="23276"/>
                  </a:lnTo>
                  <a:cubicBezTo>
                    <a:pt x="13548" y="23536"/>
                    <a:pt x="13688" y="23799"/>
                    <a:pt x="13910" y="23960"/>
                  </a:cubicBezTo>
                  <a:cubicBezTo>
                    <a:pt x="14090" y="23657"/>
                    <a:pt x="14272" y="23375"/>
                    <a:pt x="14453" y="23094"/>
                  </a:cubicBezTo>
                  <a:lnTo>
                    <a:pt x="14453" y="23094"/>
                  </a:lnTo>
                  <a:cubicBezTo>
                    <a:pt x="14353" y="23979"/>
                    <a:pt x="14453" y="24905"/>
                    <a:pt x="14715" y="25771"/>
                  </a:cubicBezTo>
                  <a:cubicBezTo>
                    <a:pt x="14755" y="25932"/>
                    <a:pt x="14836" y="26113"/>
                    <a:pt x="14997" y="26153"/>
                  </a:cubicBezTo>
                  <a:cubicBezTo>
                    <a:pt x="15022" y="26160"/>
                    <a:pt x="15047" y="26163"/>
                    <a:pt x="15072" y="26163"/>
                  </a:cubicBezTo>
                  <a:cubicBezTo>
                    <a:pt x="15259" y="26163"/>
                    <a:pt x="15411" y="25971"/>
                    <a:pt x="15499" y="25812"/>
                  </a:cubicBezTo>
                  <a:cubicBezTo>
                    <a:pt x="15954" y="25001"/>
                    <a:pt x="16175" y="24056"/>
                    <a:pt x="16165" y="23128"/>
                  </a:cubicBezTo>
                  <a:lnTo>
                    <a:pt x="16165" y="23128"/>
                  </a:lnTo>
                  <a:cubicBezTo>
                    <a:pt x="16183" y="23693"/>
                    <a:pt x="16480" y="24252"/>
                    <a:pt x="16929" y="24583"/>
                  </a:cubicBezTo>
                  <a:cubicBezTo>
                    <a:pt x="17211" y="24081"/>
                    <a:pt x="17332" y="23517"/>
                    <a:pt x="17292" y="22953"/>
                  </a:cubicBezTo>
                  <a:lnTo>
                    <a:pt x="17292" y="22953"/>
                  </a:lnTo>
                  <a:cubicBezTo>
                    <a:pt x="17351" y="23335"/>
                    <a:pt x="17593" y="23697"/>
                    <a:pt x="17936" y="23920"/>
                  </a:cubicBezTo>
                  <a:cubicBezTo>
                    <a:pt x="18197" y="23577"/>
                    <a:pt x="18358" y="23174"/>
                    <a:pt x="18398" y="22752"/>
                  </a:cubicBezTo>
                  <a:cubicBezTo>
                    <a:pt x="18398" y="23048"/>
                    <a:pt x="18701" y="23248"/>
                    <a:pt x="18996" y="23248"/>
                  </a:cubicBezTo>
                  <a:cubicBezTo>
                    <a:pt x="19082" y="23248"/>
                    <a:pt x="19166" y="23231"/>
                    <a:pt x="19243" y="23195"/>
                  </a:cubicBezTo>
                  <a:cubicBezTo>
                    <a:pt x="19606" y="23053"/>
                    <a:pt x="19807" y="22672"/>
                    <a:pt x="19949" y="22329"/>
                  </a:cubicBezTo>
                  <a:cubicBezTo>
                    <a:pt x="20089" y="21966"/>
                    <a:pt x="20230" y="21585"/>
                    <a:pt x="20512" y="21343"/>
                  </a:cubicBezTo>
                  <a:lnTo>
                    <a:pt x="20512" y="21343"/>
                  </a:lnTo>
                  <a:cubicBezTo>
                    <a:pt x="20089" y="23074"/>
                    <a:pt x="20673" y="24905"/>
                    <a:pt x="21519" y="26475"/>
                  </a:cubicBezTo>
                  <a:cubicBezTo>
                    <a:pt x="22364" y="28045"/>
                    <a:pt x="23451" y="29494"/>
                    <a:pt x="24135" y="31145"/>
                  </a:cubicBezTo>
                  <a:cubicBezTo>
                    <a:pt x="24718" y="32575"/>
                    <a:pt x="25000" y="34124"/>
                    <a:pt x="24920" y="35654"/>
                  </a:cubicBezTo>
                  <a:cubicBezTo>
                    <a:pt x="24799" y="38955"/>
                    <a:pt x="22807" y="42559"/>
                    <a:pt x="23853" y="45819"/>
                  </a:cubicBezTo>
                  <a:cubicBezTo>
                    <a:pt x="23894" y="45879"/>
                    <a:pt x="23934" y="45960"/>
                    <a:pt x="23994" y="45960"/>
                  </a:cubicBezTo>
                  <a:cubicBezTo>
                    <a:pt x="24055" y="45940"/>
                    <a:pt x="24095" y="45879"/>
                    <a:pt x="24095" y="45799"/>
                  </a:cubicBezTo>
                  <a:cubicBezTo>
                    <a:pt x="24216" y="45275"/>
                    <a:pt x="24316" y="44752"/>
                    <a:pt x="24417" y="44229"/>
                  </a:cubicBezTo>
                  <a:cubicBezTo>
                    <a:pt x="25343" y="46805"/>
                    <a:pt x="25987" y="49443"/>
                    <a:pt x="26873" y="52038"/>
                  </a:cubicBezTo>
                  <a:cubicBezTo>
                    <a:pt x="28543" y="57030"/>
                    <a:pt x="29449" y="62124"/>
                    <a:pt x="30072" y="67336"/>
                  </a:cubicBezTo>
                  <a:cubicBezTo>
                    <a:pt x="30617" y="71845"/>
                    <a:pt x="30496" y="76394"/>
                    <a:pt x="30375" y="80924"/>
                  </a:cubicBezTo>
                  <a:cubicBezTo>
                    <a:pt x="30295" y="80400"/>
                    <a:pt x="30093" y="79917"/>
                    <a:pt x="29812" y="79474"/>
                  </a:cubicBezTo>
                  <a:lnTo>
                    <a:pt x="29812" y="79474"/>
                  </a:lnTo>
                  <a:cubicBezTo>
                    <a:pt x="29973" y="80964"/>
                    <a:pt x="30013" y="82494"/>
                    <a:pt x="29911" y="83983"/>
                  </a:cubicBezTo>
                  <a:cubicBezTo>
                    <a:pt x="29549" y="82373"/>
                    <a:pt x="28945" y="80822"/>
                    <a:pt x="28100" y="79413"/>
                  </a:cubicBezTo>
                  <a:cubicBezTo>
                    <a:pt x="28060" y="80360"/>
                    <a:pt x="28040" y="81286"/>
                    <a:pt x="28000" y="82231"/>
                  </a:cubicBezTo>
                  <a:cubicBezTo>
                    <a:pt x="27818" y="81044"/>
                    <a:pt x="27638" y="79877"/>
                    <a:pt x="27456" y="78710"/>
                  </a:cubicBezTo>
                  <a:lnTo>
                    <a:pt x="27456" y="78710"/>
                  </a:lnTo>
                  <a:cubicBezTo>
                    <a:pt x="26610" y="80943"/>
                    <a:pt x="27738" y="83519"/>
                    <a:pt x="26994" y="85774"/>
                  </a:cubicBezTo>
                  <a:cubicBezTo>
                    <a:pt x="26752" y="84587"/>
                    <a:pt x="26530" y="83399"/>
                    <a:pt x="26309" y="82212"/>
                  </a:cubicBezTo>
                  <a:cubicBezTo>
                    <a:pt x="26288" y="83479"/>
                    <a:pt x="26188" y="84928"/>
                    <a:pt x="25161" y="85674"/>
                  </a:cubicBezTo>
                  <a:cubicBezTo>
                    <a:pt x="25080" y="85740"/>
                    <a:pt x="24970" y="85805"/>
                    <a:pt x="24856" y="85805"/>
                  </a:cubicBezTo>
                  <a:cubicBezTo>
                    <a:pt x="24831" y="85805"/>
                    <a:pt x="24805" y="85802"/>
                    <a:pt x="24779" y="85795"/>
                  </a:cubicBezTo>
                  <a:cubicBezTo>
                    <a:pt x="24659" y="85755"/>
                    <a:pt x="24578" y="85634"/>
                    <a:pt x="24517" y="85532"/>
                  </a:cubicBezTo>
                  <a:cubicBezTo>
                    <a:pt x="24114" y="84767"/>
                    <a:pt x="23833" y="83962"/>
                    <a:pt x="23672" y="83138"/>
                  </a:cubicBezTo>
                  <a:lnTo>
                    <a:pt x="23672" y="84405"/>
                  </a:lnTo>
                  <a:cubicBezTo>
                    <a:pt x="23672" y="84547"/>
                    <a:pt x="23652" y="84708"/>
                    <a:pt x="23572" y="84829"/>
                  </a:cubicBezTo>
                  <a:cubicBezTo>
                    <a:pt x="23501" y="84931"/>
                    <a:pt x="23406" y="84974"/>
                    <a:pt x="23301" y="84974"/>
                  </a:cubicBezTo>
                  <a:cubicBezTo>
                    <a:pt x="23013" y="84974"/>
                    <a:pt x="22646" y="84654"/>
                    <a:pt x="22485" y="84346"/>
                  </a:cubicBezTo>
                  <a:cubicBezTo>
                    <a:pt x="21940" y="83299"/>
                    <a:pt x="21519" y="82172"/>
                    <a:pt x="21277" y="81004"/>
                  </a:cubicBezTo>
                  <a:cubicBezTo>
                    <a:pt x="21216" y="82172"/>
                    <a:pt x="21156" y="83318"/>
                    <a:pt x="21076" y="84486"/>
                  </a:cubicBezTo>
                  <a:cubicBezTo>
                    <a:pt x="20915" y="84043"/>
                    <a:pt x="20773" y="83621"/>
                    <a:pt x="20612" y="83178"/>
                  </a:cubicBezTo>
                  <a:lnTo>
                    <a:pt x="20612" y="83178"/>
                  </a:lnTo>
                  <a:cubicBezTo>
                    <a:pt x="20693" y="83439"/>
                    <a:pt x="20773" y="83721"/>
                    <a:pt x="20693" y="83962"/>
                  </a:cubicBezTo>
                  <a:cubicBezTo>
                    <a:pt x="20624" y="84143"/>
                    <a:pt x="20431" y="84275"/>
                    <a:pt x="20259" y="84275"/>
                  </a:cubicBezTo>
                  <a:cubicBezTo>
                    <a:pt x="20180" y="84275"/>
                    <a:pt x="20105" y="84248"/>
                    <a:pt x="20048" y="84184"/>
                  </a:cubicBezTo>
                  <a:cubicBezTo>
                    <a:pt x="19968" y="84104"/>
                    <a:pt x="19928" y="83983"/>
                    <a:pt x="19908" y="83882"/>
                  </a:cubicBezTo>
                  <a:cubicBezTo>
                    <a:pt x="19715" y="82917"/>
                    <a:pt x="19577" y="81935"/>
                    <a:pt x="19531" y="80950"/>
                  </a:cubicBezTo>
                  <a:lnTo>
                    <a:pt x="19531" y="80950"/>
                  </a:lnTo>
                  <a:cubicBezTo>
                    <a:pt x="19550" y="81612"/>
                    <a:pt x="19426" y="82270"/>
                    <a:pt x="19143" y="82875"/>
                  </a:cubicBezTo>
                  <a:cubicBezTo>
                    <a:pt x="18800" y="81890"/>
                    <a:pt x="18862" y="80822"/>
                    <a:pt x="18881" y="79776"/>
                  </a:cubicBezTo>
                  <a:cubicBezTo>
                    <a:pt x="18902" y="77099"/>
                    <a:pt x="18478" y="74421"/>
                    <a:pt x="17593" y="71906"/>
                  </a:cubicBezTo>
                  <a:lnTo>
                    <a:pt x="17593" y="71906"/>
                  </a:lnTo>
                  <a:cubicBezTo>
                    <a:pt x="17713" y="72932"/>
                    <a:pt x="17552" y="73999"/>
                    <a:pt x="17150" y="74966"/>
                  </a:cubicBezTo>
                  <a:cubicBezTo>
                    <a:pt x="16950" y="73597"/>
                    <a:pt x="16947" y="72196"/>
                    <a:pt x="17144" y="70821"/>
                  </a:cubicBezTo>
                  <a:lnTo>
                    <a:pt x="17144" y="70821"/>
                  </a:lnTo>
                  <a:cubicBezTo>
                    <a:pt x="17016" y="71532"/>
                    <a:pt x="16798" y="72235"/>
                    <a:pt x="16245" y="72671"/>
                  </a:cubicBezTo>
                  <a:cubicBezTo>
                    <a:pt x="15902" y="70838"/>
                    <a:pt x="15842" y="68946"/>
                    <a:pt x="16084" y="67095"/>
                  </a:cubicBezTo>
                  <a:lnTo>
                    <a:pt x="16084" y="67095"/>
                  </a:lnTo>
                  <a:cubicBezTo>
                    <a:pt x="15862" y="67880"/>
                    <a:pt x="15620" y="68705"/>
                    <a:pt x="14997" y="69249"/>
                  </a:cubicBezTo>
                  <a:cubicBezTo>
                    <a:pt x="14453" y="66048"/>
                    <a:pt x="14152" y="62808"/>
                    <a:pt x="14131" y="59547"/>
                  </a:cubicBezTo>
                  <a:cubicBezTo>
                    <a:pt x="14111" y="58480"/>
                    <a:pt x="14131" y="57414"/>
                    <a:pt x="14152" y="56346"/>
                  </a:cubicBezTo>
                  <a:cubicBezTo>
                    <a:pt x="14251" y="52945"/>
                    <a:pt x="14573" y="49443"/>
                    <a:pt x="14192" y="46040"/>
                  </a:cubicBezTo>
                  <a:cubicBezTo>
                    <a:pt x="14171" y="45819"/>
                    <a:pt x="14131" y="45597"/>
                    <a:pt x="13990" y="45417"/>
                  </a:cubicBezTo>
                  <a:cubicBezTo>
                    <a:pt x="13862" y="45263"/>
                    <a:pt x="13660" y="45198"/>
                    <a:pt x="13452" y="45198"/>
                  </a:cubicBezTo>
                  <a:cubicBezTo>
                    <a:pt x="13334" y="45198"/>
                    <a:pt x="13214" y="45219"/>
                    <a:pt x="13105" y="45256"/>
                  </a:cubicBezTo>
                  <a:cubicBezTo>
                    <a:pt x="13136" y="45253"/>
                    <a:pt x="13168" y="45251"/>
                    <a:pt x="13199" y="45251"/>
                  </a:cubicBezTo>
                  <a:cubicBezTo>
                    <a:pt x="13372" y="45251"/>
                    <a:pt x="13542" y="45303"/>
                    <a:pt x="13628" y="45457"/>
                  </a:cubicBezTo>
                  <a:cubicBezTo>
                    <a:pt x="13668" y="45557"/>
                    <a:pt x="13668" y="45658"/>
                    <a:pt x="13668" y="45779"/>
                  </a:cubicBezTo>
                  <a:cubicBezTo>
                    <a:pt x="13628" y="47309"/>
                    <a:pt x="13567" y="48858"/>
                    <a:pt x="13446" y="50388"/>
                  </a:cubicBezTo>
                  <a:cubicBezTo>
                    <a:pt x="13285" y="52583"/>
                    <a:pt x="13065" y="54757"/>
                    <a:pt x="12863" y="56950"/>
                  </a:cubicBezTo>
                  <a:cubicBezTo>
                    <a:pt x="12480" y="61157"/>
                    <a:pt x="12179" y="65404"/>
                    <a:pt x="12480" y="69652"/>
                  </a:cubicBezTo>
                  <a:cubicBezTo>
                    <a:pt x="12520" y="70154"/>
                    <a:pt x="12601" y="70698"/>
                    <a:pt x="12984" y="71020"/>
                  </a:cubicBezTo>
                  <a:cubicBezTo>
                    <a:pt x="13122" y="71144"/>
                    <a:pt x="13309" y="71201"/>
                    <a:pt x="13493" y="71201"/>
                  </a:cubicBezTo>
                  <a:cubicBezTo>
                    <a:pt x="13818" y="71201"/>
                    <a:pt x="14131" y="71020"/>
                    <a:pt x="14131" y="70698"/>
                  </a:cubicBezTo>
                  <a:cubicBezTo>
                    <a:pt x="14131" y="72932"/>
                    <a:pt x="14192" y="75186"/>
                    <a:pt x="14332" y="77441"/>
                  </a:cubicBezTo>
                  <a:cubicBezTo>
                    <a:pt x="14614" y="82352"/>
                    <a:pt x="15137" y="87263"/>
                    <a:pt x="16023" y="92094"/>
                  </a:cubicBezTo>
                  <a:cubicBezTo>
                    <a:pt x="16908" y="96804"/>
                    <a:pt x="18317" y="101374"/>
                    <a:pt x="19586" y="105964"/>
                  </a:cubicBezTo>
                  <a:cubicBezTo>
                    <a:pt x="19868" y="106989"/>
                    <a:pt x="20250" y="107976"/>
                    <a:pt x="20915" y="108801"/>
                  </a:cubicBezTo>
                  <a:cubicBezTo>
                    <a:pt x="21116" y="109023"/>
                    <a:pt x="21337" y="109244"/>
                    <a:pt x="21618" y="109364"/>
                  </a:cubicBezTo>
                  <a:cubicBezTo>
                    <a:pt x="21737" y="109419"/>
                    <a:pt x="21875" y="109449"/>
                    <a:pt x="22011" y="109449"/>
                  </a:cubicBezTo>
                  <a:cubicBezTo>
                    <a:pt x="22178" y="109449"/>
                    <a:pt x="22342" y="109404"/>
                    <a:pt x="22464" y="109305"/>
                  </a:cubicBezTo>
                  <a:cubicBezTo>
                    <a:pt x="22665" y="109144"/>
                    <a:pt x="22746" y="108922"/>
                    <a:pt x="22826" y="108701"/>
                  </a:cubicBezTo>
                  <a:cubicBezTo>
                    <a:pt x="23269" y="107534"/>
                    <a:pt x="23531" y="106326"/>
                    <a:pt x="23652" y="105078"/>
                  </a:cubicBezTo>
                  <a:cubicBezTo>
                    <a:pt x="24195" y="106667"/>
                    <a:pt x="24860" y="108398"/>
                    <a:pt x="26369" y="109144"/>
                  </a:cubicBezTo>
                  <a:cubicBezTo>
                    <a:pt x="26496" y="109223"/>
                    <a:pt x="26635" y="109277"/>
                    <a:pt x="26777" y="109277"/>
                  </a:cubicBezTo>
                  <a:cubicBezTo>
                    <a:pt x="26815" y="109277"/>
                    <a:pt x="26854" y="109273"/>
                    <a:pt x="26892" y="109265"/>
                  </a:cubicBezTo>
                  <a:cubicBezTo>
                    <a:pt x="27316" y="109203"/>
                    <a:pt x="27436" y="108661"/>
                    <a:pt x="27456" y="108237"/>
                  </a:cubicBezTo>
                  <a:cubicBezTo>
                    <a:pt x="27557" y="105239"/>
                    <a:pt x="26691" y="102099"/>
                    <a:pt x="26349" y="99120"/>
                  </a:cubicBezTo>
                  <a:cubicBezTo>
                    <a:pt x="26167" y="97529"/>
                    <a:pt x="26006" y="95940"/>
                    <a:pt x="25907" y="94329"/>
                  </a:cubicBezTo>
                  <a:cubicBezTo>
                    <a:pt x="25827" y="92768"/>
                    <a:pt x="26025" y="91087"/>
                    <a:pt x="25809" y="89563"/>
                  </a:cubicBezTo>
                  <a:lnTo>
                    <a:pt x="25809" y="89563"/>
                  </a:lnTo>
                  <a:cubicBezTo>
                    <a:pt x="26372" y="93479"/>
                    <a:pt x="27076" y="97397"/>
                    <a:pt x="27960" y="101273"/>
                  </a:cubicBezTo>
                  <a:cubicBezTo>
                    <a:pt x="28322" y="102803"/>
                    <a:pt x="28684" y="104353"/>
                    <a:pt x="29308" y="105822"/>
                  </a:cubicBezTo>
                  <a:cubicBezTo>
                    <a:pt x="29651" y="106688"/>
                    <a:pt x="30153" y="107574"/>
                    <a:pt x="30998" y="107996"/>
                  </a:cubicBezTo>
                  <a:cubicBezTo>
                    <a:pt x="31302" y="108140"/>
                    <a:pt x="31576" y="108205"/>
                    <a:pt x="31820" y="108205"/>
                  </a:cubicBezTo>
                  <a:cubicBezTo>
                    <a:pt x="32902" y="108205"/>
                    <a:pt x="33417" y="106946"/>
                    <a:pt x="33515" y="105862"/>
                  </a:cubicBezTo>
                  <a:cubicBezTo>
                    <a:pt x="33897" y="106447"/>
                    <a:pt x="33998" y="107171"/>
                    <a:pt x="34320" y="107775"/>
                  </a:cubicBezTo>
                  <a:cubicBezTo>
                    <a:pt x="34579" y="108311"/>
                    <a:pt x="35121" y="108802"/>
                    <a:pt x="35690" y="108802"/>
                  </a:cubicBezTo>
                  <a:cubicBezTo>
                    <a:pt x="35783" y="108802"/>
                    <a:pt x="35877" y="108789"/>
                    <a:pt x="35971" y="108761"/>
                  </a:cubicBezTo>
                  <a:cubicBezTo>
                    <a:pt x="36554" y="108580"/>
                    <a:pt x="36836" y="107915"/>
                    <a:pt x="36956" y="107332"/>
                  </a:cubicBezTo>
                  <a:cubicBezTo>
                    <a:pt x="37278" y="105822"/>
                    <a:pt x="37158" y="104273"/>
                    <a:pt x="37018" y="102743"/>
                  </a:cubicBezTo>
                  <a:cubicBezTo>
                    <a:pt x="36433" y="96402"/>
                    <a:pt x="35507" y="90102"/>
                    <a:pt x="34401" y="83822"/>
                  </a:cubicBezTo>
                  <a:cubicBezTo>
                    <a:pt x="33212" y="77078"/>
                    <a:pt x="31803" y="70376"/>
                    <a:pt x="30394" y="63653"/>
                  </a:cubicBezTo>
                  <a:cubicBezTo>
                    <a:pt x="29691" y="60312"/>
                    <a:pt x="28985" y="56950"/>
                    <a:pt x="28301" y="53589"/>
                  </a:cubicBezTo>
                  <a:cubicBezTo>
                    <a:pt x="27697" y="50589"/>
                    <a:pt x="26771" y="47470"/>
                    <a:pt x="26731" y="44390"/>
                  </a:cubicBezTo>
                  <a:cubicBezTo>
                    <a:pt x="26731" y="43504"/>
                    <a:pt x="26892" y="42639"/>
                    <a:pt x="27053" y="41773"/>
                  </a:cubicBezTo>
                  <a:cubicBezTo>
                    <a:pt x="27879" y="37567"/>
                    <a:pt x="28886" y="32776"/>
                    <a:pt x="28483" y="28428"/>
                  </a:cubicBezTo>
                  <a:cubicBezTo>
                    <a:pt x="28161" y="24744"/>
                    <a:pt x="26953" y="21564"/>
                    <a:pt x="24457" y="18585"/>
                  </a:cubicBezTo>
                  <a:cubicBezTo>
                    <a:pt x="23451" y="17377"/>
                    <a:pt x="22303" y="16290"/>
                    <a:pt x="21498" y="14942"/>
                  </a:cubicBezTo>
                  <a:cubicBezTo>
                    <a:pt x="19767" y="12103"/>
                    <a:pt x="19767" y="8521"/>
                    <a:pt x="18277" y="5562"/>
                  </a:cubicBezTo>
                  <a:cubicBezTo>
                    <a:pt x="16970" y="2965"/>
                    <a:pt x="14493" y="992"/>
                    <a:pt x="11675" y="289"/>
                  </a:cubicBezTo>
                  <a:cubicBezTo>
                    <a:pt x="10917" y="99"/>
                    <a:pt x="10085" y="0"/>
                    <a:pt x="923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6"/>
            <p:cNvSpPr/>
            <p:nvPr/>
          </p:nvSpPr>
          <p:spPr>
            <a:xfrm>
              <a:off x="2774825" y="2039975"/>
              <a:ext cx="628050" cy="1606275"/>
            </a:xfrm>
            <a:custGeom>
              <a:avLst/>
              <a:gdLst/>
              <a:ahLst/>
              <a:cxnLst/>
              <a:rect l="l" t="t" r="r" b="b"/>
              <a:pathLst>
                <a:path w="25122" h="64251" extrusionOk="0">
                  <a:moveTo>
                    <a:pt x="5052" y="25216"/>
                  </a:moveTo>
                  <a:cubicBezTo>
                    <a:pt x="5049" y="25237"/>
                    <a:pt x="5045" y="25258"/>
                    <a:pt x="5042" y="25279"/>
                  </a:cubicBezTo>
                  <a:lnTo>
                    <a:pt x="5042" y="25279"/>
                  </a:lnTo>
                  <a:cubicBezTo>
                    <a:pt x="5045" y="25258"/>
                    <a:pt x="5049" y="25237"/>
                    <a:pt x="5052" y="25216"/>
                  </a:cubicBezTo>
                  <a:close/>
                  <a:moveTo>
                    <a:pt x="7347" y="35624"/>
                  </a:moveTo>
                  <a:cubicBezTo>
                    <a:pt x="7351" y="35685"/>
                    <a:pt x="7355" y="35747"/>
                    <a:pt x="7359" y="35809"/>
                  </a:cubicBezTo>
                  <a:lnTo>
                    <a:pt x="7359" y="35809"/>
                  </a:lnTo>
                  <a:cubicBezTo>
                    <a:pt x="7356" y="35747"/>
                    <a:pt x="7352" y="35685"/>
                    <a:pt x="7347" y="35624"/>
                  </a:cubicBezTo>
                  <a:close/>
                  <a:moveTo>
                    <a:pt x="8434" y="37978"/>
                  </a:moveTo>
                  <a:lnTo>
                    <a:pt x="8434" y="37978"/>
                  </a:lnTo>
                  <a:cubicBezTo>
                    <a:pt x="8449" y="38020"/>
                    <a:pt x="8465" y="38062"/>
                    <a:pt x="8480" y="38103"/>
                  </a:cubicBezTo>
                  <a:lnTo>
                    <a:pt x="8480" y="38103"/>
                  </a:lnTo>
                  <a:cubicBezTo>
                    <a:pt x="8465" y="38061"/>
                    <a:pt x="8450" y="38019"/>
                    <a:pt x="8434" y="37978"/>
                  </a:cubicBezTo>
                  <a:close/>
                  <a:moveTo>
                    <a:pt x="1286" y="0"/>
                  </a:moveTo>
                  <a:cubicBezTo>
                    <a:pt x="1170" y="0"/>
                    <a:pt x="1053" y="20"/>
                    <a:pt x="946" y="56"/>
                  </a:cubicBezTo>
                  <a:cubicBezTo>
                    <a:pt x="968" y="53"/>
                    <a:pt x="991" y="52"/>
                    <a:pt x="1014" y="52"/>
                  </a:cubicBezTo>
                  <a:cubicBezTo>
                    <a:pt x="1184" y="52"/>
                    <a:pt x="1379" y="115"/>
                    <a:pt x="1450" y="257"/>
                  </a:cubicBezTo>
                  <a:cubicBezTo>
                    <a:pt x="1510" y="358"/>
                    <a:pt x="1510" y="479"/>
                    <a:pt x="1490" y="579"/>
                  </a:cubicBezTo>
                  <a:cubicBezTo>
                    <a:pt x="1450" y="2109"/>
                    <a:pt x="1410" y="3660"/>
                    <a:pt x="1289" y="5189"/>
                  </a:cubicBezTo>
                  <a:cubicBezTo>
                    <a:pt x="1107" y="7383"/>
                    <a:pt x="887" y="9556"/>
                    <a:pt x="705" y="11751"/>
                  </a:cubicBezTo>
                  <a:cubicBezTo>
                    <a:pt x="323" y="15978"/>
                    <a:pt x="1" y="20225"/>
                    <a:pt x="323" y="24452"/>
                  </a:cubicBezTo>
                  <a:cubicBezTo>
                    <a:pt x="363" y="24956"/>
                    <a:pt x="423" y="25498"/>
                    <a:pt x="806" y="25841"/>
                  </a:cubicBezTo>
                  <a:cubicBezTo>
                    <a:pt x="940" y="25954"/>
                    <a:pt x="1121" y="26008"/>
                    <a:pt x="1301" y="26008"/>
                  </a:cubicBezTo>
                  <a:cubicBezTo>
                    <a:pt x="1633" y="26008"/>
                    <a:pt x="1960" y="25825"/>
                    <a:pt x="1974" y="25498"/>
                  </a:cubicBezTo>
                  <a:cubicBezTo>
                    <a:pt x="1974" y="27753"/>
                    <a:pt x="2033" y="30007"/>
                    <a:pt x="2154" y="32242"/>
                  </a:cubicBezTo>
                  <a:cubicBezTo>
                    <a:pt x="2457" y="37153"/>
                    <a:pt x="2980" y="42065"/>
                    <a:pt x="3866" y="46915"/>
                  </a:cubicBezTo>
                  <a:cubicBezTo>
                    <a:pt x="4730" y="51625"/>
                    <a:pt x="6139" y="56174"/>
                    <a:pt x="7408" y="60784"/>
                  </a:cubicBezTo>
                  <a:cubicBezTo>
                    <a:pt x="7690" y="61791"/>
                    <a:pt x="8072" y="62776"/>
                    <a:pt x="8756" y="63602"/>
                  </a:cubicBezTo>
                  <a:cubicBezTo>
                    <a:pt x="8938" y="63844"/>
                    <a:pt x="9159" y="64045"/>
                    <a:pt x="9440" y="64166"/>
                  </a:cubicBezTo>
                  <a:cubicBezTo>
                    <a:pt x="9567" y="64220"/>
                    <a:pt x="9706" y="64250"/>
                    <a:pt x="9842" y="64250"/>
                  </a:cubicBezTo>
                  <a:cubicBezTo>
                    <a:pt x="10010" y="64250"/>
                    <a:pt x="10174" y="64205"/>
                    <a:pt x="10307" y="64105"/>
                  </a:cubicBezTo>
                  <a:cubicBezTo>
                    <a:pt x="10487" y="63965"/>
                    <a:pt x="10589" y="63723"/>
                    <a:pt x="10669" y="63501"/>
                  </a:cubicBezTo>
                  <a:cubicBezTo>
                    <a:pt x="11091" y="62333"/>
                    <a:pt x="11373" y="61126"/>
                    <a:pt x="11494" y="59899"/>
                  </a:cubicBezTo>
                  <a:cubicBezTo>
                    <a:pt x="12038" y="61469"/>
                    <a:pt x="12701" y="63200"/>
                    <a:pt x="14191" y="63965"/>
                  </a:cubicBezTo>
                  <a:cubicBezTo>
                    <a:pt x="14331" y="64035"/>
                    <a:pt x="14487" y="64089"/>
                    <a:pt x="14645" y="64089"/>
                  </a:cubicBezTo>
                  <a:cubicBezTo>
                    <a:pt x="14668" y="64089"/>
                    <a:pt x="14691" y="64088"/>
                    <a:pt x="14714" y="64085"/>
                  </a:cubicBezTo>
                  <a:cubicBezTo>
                    <a:pt x="15138" y="64005"/>
                    <a:pt x="15278" y="63461"/>
                    <a:pt x="15278" y="63039"/>
                  </a:cubicBezTo>
                  <a:cubicBezTo>
                    <a:pt x="15379" y="60039"/>
                    <a:pt x="14534" y="56899"/>
                    <a:pt x="14171" y="53941"/>
                  </a:cubicBezTo>
                  <a:cubicBezTo>
                    <a:pt x="13989" y="52330"/>
                    <a:pt x="13849" y="50739"/>
                    <a:pt x="13748" y="49150"/>
                  </a:cubicBezTo>
                  <a:cubicBezTo>
                    <a:pt x="13648" y="47580"/>
                    <a:pt x="13849" y="45868"/>
                    <a:pt x="13648" y="44339"/>
                  </a:cubicBezTo>
                  <a:lnTo>
                    <a:pt x="13648" y="44339"/>
                  </a:lnTo>
                  <a:cubicBezTo>
                    <a:pt x="14191" y="48284"/>
                    <a:pt x="14915" y="52189"/>
                    <a:pt x="15801" y="56074"/>
                  </a:cubicBezTo>
                  <a:cubicBezTo>
                    <a:pt x="16144" y="57623"/>
                    <a:pt x="16526" y="59153"/>
                    <a:pt x="17130" y="60623"/>
                  </a:cubicBezTo>
                  <a:cubicBezTo>
                    <a:pt x="17492" y="61488"/>
                    <a:pt x="17996" y="62395"/>
                    <a:pt x="18841" y="62797"/>
                  </a:cubicBezTo>
                  <a:cubicBezTo>
                    <a:pt x="19145" y="62941"/>
                    <a:pt x="19418" y="63005"/>
                    <a:pt x="19662" y="63005"/>
                  </a:cubicBezTo>
                  <a:cubicBezTo>
                    <a:pt x="20744" y="63005"/>
                    <a:pt x="21258" y="61748"/>
                    <a:pt x="21357" y="60664"/>
                  </a:cubicBezTo>
                  <a:cubicBezTo>
                    <a:pt x="21719" y="61246"/>
                    <a:pt x="21840" y="61971"/>
                    <a:pt x="22142" y="62596"/>
                  </a:cubicBezTo>
                  <a:cubicBezTo>
                    <a:pt x="22418" y="63129"/>
                    <a:pt x="22943" y="63605"/>
                    <a:pt x="23506" y="63605"/>
                  </a:cubicBezTo>
                  <a:cubicBezTo>
                    <a:pt x="23601" y="63605"/>
                    <a:pt x="23697" y="63591"/>
                    <a:pt x="23793" y="63562"/>
                  </a:cubicBezTo>
                  <a:cubicBezTo>
                    <a:pt x="24376" y="63380"/>
                    <a:pt x="24658" y="62736"/>
                    <a:pt x="24799" y="62132"/>
                  </a:cubicBezTo>
                  <a:cubicBezTo>
                    <a:pt x="25121" y="60643"/>
                    <a:pt x="25001" y="59073"/>
                    <a:pt x="24859" y="57543"/>
                  </a:cubicBezTo>
                  <a:cubicBezTo>
                    <a:pt x="24255" y="51203"/>
                    <a:pt x="23329" y="44902"/>
                    <a:pt x="22223" y="38643"/>
                  </a:cubicBezTo>
                  <a:cubicBezTo>
                    <a:pt x="21034" y="31880"/>
                    <a:pt x="19646" y="25176"/>
                    <a:pt x="18237" y="18474"/>
                  </a:cubicBezTo>
                  <a:cubicBezTo>
                    <a:pt x="17613" y="15535"/>
                    <a:pt x="16606" y="12415"/>
                    <a:pt x="16386" y="9436"/>
                  </a:cubicBezTo>
                  <a:lnTo>
                    <a:pt x="16386" y="9436"/>
                  </a:lnTo>
                  <a:cubicBezTo>
                    <a:pt x="16526" y="11550"/>
                    <a:pt x="16566" y="13663"/>
                    <a:pt x="16949" y="15737"/>
                  </a:cubicBezTo>
                  <a:cubicBezTo>
                    <a:pt x="17331" y="17870"/>
                    <a:pt x="17653" y="20004"/>
                    <a:pt x="17894" y="22157"/>
                  </a:cubicBezTo>
                  <a:cubicBezTo>
                    <a:pt x="18458" y="26646"/>
                    <a:pt x="18337" y="31195"/>
                    <a:pt x="18197" y="35724"/>
                  </a:cubicBezTo>
                  <a:cubicBezTo>
                    <a:pt x="18117" y="35221"/>
                    <a:pt x="17935" y="34717"/>
                    <a:pt x="17653" y="34274"/>
                  </a:cubicBezTo>
                  <a:lnTo>
                    <a:pt x="17653" y="34274"/>
                  </a:lnTo>
                  <a:cubicBezTo>
                    <a:pt x="17814" y="35785"/>
                    <a:pt x="17835" y="37294"/>
                    <a:pt x="17733" y="38804"/>
                  </a:cubicBezTo>
                  <a:cubicBezTo>
                    <a:pt x="17392" y="37194"/>
                    <a:pt x="16767" y="35643"/>
                    <a:pt x="15922" y="34215"/>
                  </a:cubicBezTo>
                  <a:cubicBezTo>
                    <a:pt x="15902" y="35160"/>
                    <a:pt x="15862" y="36086"/>
                    <a:pt x="15841" y="37033"/>
                  </a:cubicBezTo>
                  <a:cubicBezTo>
                    <a:pt x="15661" y="35865"/>
                    <a:pt x="15460" y="34698"/>
                    <a:pt x="15278" y="33509"/>
                  </a:cubicBezTo>
                  <a:lnTo>
                    <a:pt x="15278" y="33509"/>
                  </a:lnTo>
                  <a:cubicBezTo>
                    <a:pt x="14453" y="35744"/>
                    <a:pt x="15580" y="38321"/>
                    <a:pt x="14816" y="40575"/>
                  </a:cubicBezTo>
                  <a:lnTo>
                    <a:pt x="14151" y="37012"/>
                  </a:lnTo>
                  <a:cubicBezTo>
                    <a:pt x="14131" y="38281"/>
                    <a:pt x="14010" y="39730"/>
                    <a:pt x="13004" y="40474"/>
                  </a:cubicBezTo>
                  <a:cubicBezTo>
                    <a:pt x="12909" y="40553"/>
                    <a:pt x="12801" y="40607"/>
                    <a:pt x="12701" y="40607"/>
                  </a:cubicBezTo>
                  <a:cubicBezTo>
                    <a:pt x="12674" y="40607"/>
                    <a:pt x="12647" y="40603"/>
                    <a:pt x="12621" y="40595"/>
                  </a:cubicBezTo>
                  <a:cubicBezTo>
                    <a:pt x="12481" y="40575"/>
                    <a:pt x="12419" y="40434"/>
                    <a:pt x="12360" y="40334"/>
                  </a:cubicBezTo>
                  <a:cubicBezTo>
                    <a:pt x="11957" y="39588"/>
                    <a:pt x="11675" y="38783"/>
                    <a:pt x="11514" y="37938"/>
                  </a:cubicBezTo>
                  <a:cubicBezTo>
                    <a:pt x="11514" y="38361"/>
                    <a:pt x="11494" y="38783"/>
                    <a:pt x="11494" y="39207"/>
                  </a:cubicBezTo>
                  <a:cubicBezTo>
                    <a:pt x="11494" y="39347"/>
                    <a:pt x="11494" y="39508"/>
                    <a:pt x="11413" y="39628"/>
                  </a:cubicBezTo>
                  <a:cubicBezTo>
                    <a:pt x="11337" y="39732"/>
                    <a:pt x="11239" y="39775"/>
                    <a:pt x="11132" y="39775"/>
                  </a:cubicBezTo>
                  <a:cubicBezTo>
                    <a:pt x="10842" y="39775"/>
                    <a:pt x="10488" y="39460"/>
                    <a:pt x="10326" y="39166"/>
                  </a:cubicBezTo>
                  <a:cubicBezTo>
                    <a:pt x="9762" y="38099"/>
                    <a:pt x="9360" y="36971"/>
                    <a:pt x="9118" y="35825"/>
                  </a:cubicBezTo>
                  <a:cubicBezTo>
                    <a:pt x="9059" y="36971"/>
                    <a:pt x="8978" y="38139"/>
                    <a:pt x="8917" y="39287"/>
                  </a:cubicBezTo>
                  <a:cubicBezTo>
                    <a:pt x="8771" y="38886"/>
                    <a:pt x="8626" y="38501"/>
                    <a:pt x="8480" y="38103"/>
                  </a:cubicBezTo>
                  <a:lnTo>
                    <a:pt x="8480" y="38103"/>
                  </a:lnTo>
                  <a:cubicBezTo>
                    <a:pt x="8556" y="38329"/>
                    <a:pt x="8600" y="38563"/>
                    <a:pt x="8515" y="38783"/>
                  </a:cubicBezTo>
                  <a:cubicBezTo>
                    <a:pt x="8458" y="38953"/>
                    <a:pt x="8263" y="39082"/>
                    <a:pt x="8082" y="39082"/>
                  </a:cubicBezTo>
                  <a:cubicBezTo>
                    <a:pt x="8005" y="39082"/>
                    <a:pt x="7930" y="39059"/>
                    <a:pt x="7870" y="39005"/>
                  </a:cubicBezTo>
                  <a:cubicBezTo>
                    <a:pt x="7790" y="38925"/>
                    <a:pt x="7771" y="38804"/>
                    <a:pt x="7750" y="38683"/>
                  </a:cubicBezTo>
                  <a:cubicBezTo>
                    <a:pt x="7560" y="37737"/>
                    <a:pt x="7425" y="36773"/>
                    <a:pt x="7359" y="35809"/>
                  </a:cubicBezTo>
                  <a:lnTo>
                    <a:pt x="7359" y="35809"/>
                  </a:lnTo>
                  <a:cubicBezTo>
                    <a:pt x="7386" y="36451"/>
                    <a:pt x="7261" y="37089"/>
                    <a:pt x="6985" y="37677"/>
                  </a:cubicBezTo>
                  <a:cubicBezTo>
                    <a:pt x="6622" y="36711"/>
                    <a:pt x="6703" y="35624"/>
                    <a:pt x="6724" y="34577"/>
                  </a:cubicBezTo>
                  <a:cubicBezTo>
                    <a:pt x="6743" y="31920"/>
                    <a:pt x="6300" y="29242"/>
                    <a:pt x="5436" y="26706"/>
                  </a:cubicBezTo>
                  <a:lnTo>
                    <a:pt x="5436" y="26706"/>
                  </a:lnTo>
                  <a:cubicBezTo>
                    <a:pt x="5535" y="27753"/>
                    <a:pt x="5374" y="28820"/>
                    <a:pt x="4972" y="29786"/>
                  </a:cubicBezTo>
                  <a:cubicBezTo>
                    <a:pt x="4773" y="28278"/>
                    <a:pt x="4791" y="26769"/>
                    <a:pt x="5042" y="25279"/>
                  </a:cubicBezTo>
                  <a:lnTo>
                    <a:pt x="5042" y="25279"/>
                  </a:lnTo>
                  <a:cubicBezTo>
                    <a:pt x="4903" y="26089"/>
                    <a:pt x="4714" y="26981"/>
                    <a:pt x="4067" y="27471"/>
                  </a:cubicBezTo>
                  <a:cubicBezTo>
                    <a:pt x="3724" y="25640"/>
                    <a:pt x="3684" y="23748"/>
                    <a:pt x="3925" y="21896"/>
                  </a:cubicBezTo>
                  <a:lnTo>
                    <a:pt x="3925" y="21896"/>
                  </a:lnTo>
                  <a:cubicBezTo>
                    <a:pt x="3705" y="22680"/>
                    <a:pt x="3463" y="23526"/>
                    <a:pt x="2838" y="24049"/>
                  </a:cubicBezTo>
                  <a:cubicBezTo>
                    <a:pt x="2275" y="20849"/>
                    <a:pt x="1993" y="17608"/>
                    <a:pt x="1953" y="14347"/>
                  </a:cubicBezTo>
                  <a:cubicBezTo>
                    <a:pt x="1953" y="13281"/>
                    <a:pt x="1974" y="12234"/>
                    <a:pt x="1993" y="11167"/>
                  </a:cubicBezTo>
                  <a:cubicBezTo>
                    <a:pt x="2073" y="7745"/>
                    <a:pt x="2416" y="4242"/>
                    <a:pt x="2033" y="861"/>
                  </a:cubicBezTo>
                  <a:cubicBezTo>
                    <a:pt x="1993" y="640"/>
                    <a:pt x="1974" y="399"/>
                    <a:pt x="1832" y="238"/>
                  </a:cubicBezTo>
                  <a:cubicBezTo>
                    <a:pt x="1702" y="68"/>
                    <a:pt x="1496" y="0"/>
                    <a:pt x="128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6"/>
            <p:cNvSpPr/>
            <p:nvPr/>
          </p:nvSpPr>
          <p:spPr>
            <a:xfrm>
              <a:off x="3118025" y="3001475"/>
              <a:ext cx="5550" cy="24200"/>
            </a:xfrm>
            <a:custGeom>
              <a:avLst/>
              <a:gdLst/>
              <a:ahLst/>
              <a:cxnLst/>
              <a:rect l="l" t="t" r="r" b="b"/>
              <a:pathLst>
                <a:path w="222" h="968" extrusionOk="0">
                  <a:moveTo>
                    <a:pt x="100" y="1"/>
                  </a:moveTo>
                  <a:cubicBezTo>
                    <a:pt x="60" y="323"/>
                    <a:pt x="20" y="645"/>
                    <a:pt x="1" y="967"/>
                  </a:cubicBezTo>
                  <a:cubicBezTo>
                    <a:pt x="81" y="766"/>
                    <a:pt x="162" y="545"/>
                    <a:pt x="221" y="323"/>
                  </a:cubicBezTo>
                  <a:cubicBezTo>
                    <a:pt x="181" y="223"/>
                    <a:pt x="141" y="102"/>
                    <a:pt x="100" y="1"/>
                  </a:cubicBezTo>
                  <a:close/>
                </a:path>
              </a:pathLst>
            </a:custGeom>
            <a:solidFill>
              <a:srgbClr val="6B5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6"/>
            <p:cNvSpPr/>
            <p:nvPr/>
          </p:nvSpPr>
          <p:spPr>
            <a:xfrm>
              <a:off x="3117500" y="3009550"/>
              <a:ext cx="6600" cy="20150"/>
            </a:xfrm>
            <a:custGeom>
              <a:avLst/>
              <a:gdLst/>
              <a:ahLst/>
              <a:cxnLst/>
              <a:rect l="l" t="t" r="r" b="b"/>
              <a:pathLst>
                <a:path w="264" h="806" extrusionOk="0">
                  <a:moveTo>
                    <a:pt x="242" y="0"/>
                  </a:moveTo>
                  <a:cubicBezTo>
                    <a:pt x="183" y="222"/>
                    <a:pt x="102" y="443"/>
                    <a:pt x="22" y="644"/>
                  </a:cubicBezTo>
                  <a:cubicBezTo>
                    <a:pt x="22" y="705"/>
                    <a:pt x="22" y="746"/>
                    <a:pt x="1" y="805"/>
                  </a:cubicBezTo>
                  <a:cubicBezTo>
                    <a:pt x="121" y="585"/>
                    <a:pt x="202" y="322"/>
                    <a:pt x="263" y="81"/>
                  </a:cubicBezTo>
                  <a:cubicBezTo>
                    <a:pt x="242" y="61"/>
                    <a:pt x="242" y="40"/>
                    <a:pt x="242" y="0"/>
                  </a:cubicBezTo>
                  <a:close/>
                </a:path>
              </a:pathLst>
            </a:custGeom>
            <a:solidFill>
              <a:srgbClr val="44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6"/>
            <p:cNvSpPr/>
            <p:nvPr/>
          </p:nvSpPr>
          <p:spPr>
            <a:xfrm>
              <a:off x="3142175" y="3002500"/>
              <a:ext cx="9575" cy="49325"/>
            </a:xfrm>
            <a:custGeom>
              <a:avLst/>
              <a:gdLst/>
              <a:ahLst/>
              <a:cxnLst/>
              <a:rect l="l" t="t" r="r" b="b"/>
              <a:pathLst>
                <a:path w="383" h="1973" extrusionOk="0">
                  <a:moveTo>
                    <a:pt x="382" y="0"/>
                  </a:moveTo>
                  <a:lnTo>
                    <a:pt x="382" y="0"/>
                  </a:lnTo>
                  <a:cubicBezTo>
                    <a:pt x="202" y="464"/>
                    <a:pt x="81" y="947"/>
                    <a:pt x="1" y="1430"/>
                  </a:cubicBezTo>
                  <a:lnTo>
                    <a:pt x="122" y="1973"/>
                  </a:lnTo>
                  <a:cubicBezTo>
                    <a:pt x="323" y="1350"/>
                    <a:pt x="382" y="685"/>
                    <a:pt x="382" y="0"/>
                  </a:cubicBezTo>
                  <a:close/>
                </a:path>
              </a:pathLst>
            </a:custGeom>
            <a:solidFill>
              <a:srgbClr val="6B5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6"/>
            <p:cNvSpPr/>
            <p:nvPr/>
          </p:nvSpPr>
          <p:spPr>
            <a:xfrm>
              <a:off x="3142175" y="3002000"/>
              <a:ext cx="10100" cy="52375"/>
            </a:xfrm>
            <a:custGeom>
              <a:avLst/>
              <a:gdLst/>
              <a:ahLst/>
              <a:cxnLst/>
              <a:rect l="l" t="t" r="r" b="b"/>
              <a:pathLst>
                <a:path w="404" h="2095" extrusionOk="0">
                  <a:moveTo>
                    <a:pt x="403" y="1"/>
                  </a:moveTo>
                  <a:lnTo>
                    <a:pt x="382" y="20"/>
                  </a:lnTo>
                  <a:cubicBezTo>
                    <a:pt x="382" y="705"/>
                    <a:pt x="323" y="1370"/>
                    <a:pt x="122" y="1993"/>
                  </a:cubicBezTo>
                  <a:lnTo>
                    <a:pt x="1" y="1450"/>
                  </a:lnTo>
                  <a:lnTo>
                    <a:pt x="1" y="1469"/>
                  </a:lnTo>
                  <a:cubicBezTo>
                    <a:pt x="41" y="1692"/>
                    <a:pt x="81" y="1893"/>
                    <a:pt x="122" y="2094"/>
                  </a:cubicBezTo>
                  <a:cubicBezTo>
                    <a:pt x="342" y="1429"/>
                    <a:pt x="403" y="726"/>
                    <a:pt x="403" y="1"/>
                  </a:cubicBezTo>
                  <a:close/>
                </a:path>
              </a:pathLst>
            </a:custGeom>
            <a:solidFill>
              <a:srgbClr val="44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6"/>
            <p:cNvSpPr/>
            <p:nvPr/>
          </p:nvSpPr>
          <p:spPr>
            <a:xfrm>
              <a:off x="3120525" y="3179625"/>
              <a:ext cx="277325" cy="416675"/>
            </a:xfrm>
            <a:custGeom>
              <a:avLst/>
              <a:gdLst/>
              <a:ahLst/>
              <a:cxnLst/>
              <a:rect l="l" t="t" r="r" b="b"/>
              <a:pathLst>
                <a:path w="11093" h="16667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2920"/>
                    <a:pt x="926" y="5818"/>
                    <a:pt x="1570" y="8656"/>
                  </a:cubicBezTo>
                  <a:cubicBezTo>
                    <a:pt x="947" y="5798"/>
                    <a:pt x="424" y="2899"/>
                    <a:pt x="0" y="0"/>
                  </a:cubicBezTo>
                  <a:close/>
                  <a:moveTo>
                    <a:pt x="11092" y="15883"/>
                  </a:moveTo>
                  <a:lnTo>
                    <a:pt x="10976" y="16520"/>
                  </a:lnTo>
                  <a:lnTo>
                    <a:pt x="10976" y="16520"/>
                  </a:lnTo>
                  <a:cubicBezTo>
                    <a:pt x="11034" y="16315"/>
                    <a:pt x="11075" y="16092"/>
                    <a:pt x="11092" y="15883"/>
                  </a:cubicBezTo>
                  <a:close/>
                  <a:moveTo>
                    <a:pt x="10976" y="16520"/>
                  </a:moveTo>
                  <a:cubicBezTo>
                    <a:pt x="10972" y="16534"/>
                    <a:pt x="10968" y="16549"/>
                    <a:pt x="10964" y="16563"/>
                  </a:cubicBezTo>
                  <a:lnTo>
                    <a:pt x="10964" y="16563"/>
                  </a:lnTo>
                  <a:cubicBezTo>
                    <a:pt x="10966" y="16557"/>
                    <a:pt x="10968" y="16552"/>
                    <a:pt x="10971" y="16546"/>
                  </a:cubicBezTo>
                  <a:lnTo>
                    <a:pt x="10976" y="16520"/>
                  </a:lnTo>
                  <a:close/>
                  <a:moveTo>
                    <a:pt x="10964" y="16563"/>
                  </a:moveTo>
                  <a:cubicBezTo>
                    <a:pt x="10958" y="16577"/>
                    <a:pt x="10954" y="16591"/>
                    <a:pt x="10951" y="16605"/>
                  </a:cubicBezTo>
                  <a:lnTo>
                    <a:pt x="10951" y="16605"/>
                  </a:lnTo>
                  <a:cubicBezTo>
                    <a:pt x="10955" y="16591"/>
                    <a:pt x="10960" y="16577"/>
                    <a:pt x="10964" y="16563"/>
                  </a:cubicBezTo>
                  <a:close/>
                  <a:moveTo>
                    <a:pt x="10951" y="16605"/>
                  </a:moveTo>
                  <a:lnTo>
                    <a:pt x="10951" y="16605"/>
                  </a:lnTo>
                  <a:cubicBezTo>
                    <a:pt x="10944" y="16626"/>
                    <a:pt x="10938" y="16647"/>
                    <a:pt x="10931" y="16667"/>
                  </a:cubicBezTo>
                  <a:cubicBezTo>
                    <a:pt x="10941" y="16646"/>
                    <a:pt x="10946" y="16626"/>
                    <a:pt x="10951" y="16605"/>
                  </a:cubicBezTo>
                  <a:close/>
                </a:path>
              </a:pathLst>
            </a:custGeom>
            <a:solidFill>
              <a:srgbClr val="F7C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6"/>
            <p:cNvSpPr/>
            <p:nvPr/>
          </p:nvSpPr>
          <p:spPr>
            <a:xfrm>
              <a:off x="3113475" y="2962750"/>
              <a:ext cx="284850" cy="664750"/>
            </a:xfrm>
            <a:custGeom>
              <a:avLst/>
              <a:gdLst/>
              <a:ahLst/>
              <a:cxnLst/>
              <a:rect l="l" t="t" r="r" b="b"/>
              <a:pathLst>
                <a:path w="11394" h="26590" extrusionOk="0">
                  <a:moveTo>
                    <a:pt x="2437" y="1"/>
                  </a:moveTo>
                  <a:cubicBezTo>
                    <a:pt x="2075" y="463"/>
                    <a:pt x="1772" y="1007"/>
                    <a:pt x="1551" y="1571"/>
                  </a:cubicBezTo>
                  <a:cubicBezTo>
                    <a:pt x="1551" y="2296"/>
                    <a:pt x="1490" y="2999"/>
                    <a:pt x="1270" y="3664"/>
                  </a:cubicBezTo>
                  <a:cubicBezTo>
                    <a:pt x="1229" y="3463"/>
                    <a:pt x="1189" y="3262"/>
                    <a:pt x="1149" y="3039"/>
                  </a:cubicBezTo>
                  <a:cubicBezTo>
                    <a:pt x="1128" y="3160"/>
                    <a:pt x="1128" y="3262"/>
                    <a:pt x="1109" y="3382"/>
                  </a:cubicBezTo>
                  <a:cubicBezTo>
                    <a:pt x="827" y="2919"/>
                    <a:pt x="585" y="2457"/>
                    <a:pt x="424" y="1953"/>
                  </a:cubicBezTo>
                  <a:cubicBezTo>
                    <a:pt x="363" y="2194"/>
                    <a:pt x="282" y="2457"/>
                    <a:pt x="162" y="2677"/>
                  </a:cubicBezTo>
                  <a:cubicBezTo>
                    <a:pt x="1" y="4671"/>
                    <a:pt x="62" y="6684"/>
                    <a:pt x="282" y="8675"/>
                  </a:cubicBezTo>
                  <a:cubicBezTo>
                    <a:pt x="706" y="11574"/>
                    <a:pt x="1229" y="14473"/>
                    <a:pt x="1852" y="17331"/>
                  </a:cubicBezTo>
                  <a:cubicBezTo>
                    <a:pt x="1973" y="17915"/>
                    <a:pt x="2115" y="18479"/>
                    <a:pt x="2236" y="19062"/>
                  </a:cubicBezTo>
                  <a:cubicBezTo>
                    <a:pt x="2598" y="20592"/>
                    <a:pt x="2960" y="22142"/>
                    <a:pt x="3584" y="23611"/>
                  </a:cubicBezTo>
                  <a:cubicBezTo>
                    <a:pt x="3927" y="24477"/>
                    <a:pt x="4429" y="25363"/>
                    <a:pt x="5274" y="25785"/>
                  </a:cubicBezTo>
                  <a:cubicBezTo>
                    <a:pt x="5577" y="25926"/>
                    <a:pt x="5859" y="25986"/>
                    <a:pt x="6100" y="25986"/>
                  </a:cubicBezTo>
                  <a:cubicBezTo>
                    <a:pt x="7187" y="25986"/>
                    <a:pt x="7690" y="24738"/>
                    <a:pt x="7791" y="23651"/>
                  </a:cubicBezTo>
                  <a:cubicBezTo>
                    <a:pt x="8173" y="24236"/>
                    <a:pt x="8274" y="24960"/>
                    <a:pt x="8596" y="25564"/>
                  </a:cubicBezTo>
                  <a:cubicBezTo>
                    <a:pt x="8857" y="26107"/>
                    <a:pt x="9401" y="26590"/>
                    <a:pt x="9965" y="26590"/>
                  </a:cubicBezTo>
                  <a:cubicBezTo>
                    <a:pt x="10046" y="26590"/>
                    <a:pt x="10145" y="26571"/>
                    <a:pt x="10247" y="26550"/>
                  </a:cubicBezTo>
                  <a:cubicBezTo>
                    <a:pt x="10709" y="26410"/>
                    <a:pt x="11031" y="25926"/>
                    <a:pt x="11213" y="25342"/>
                  </a:cubicBezTo>
                  <a:cubicBezTo>
                    <a:pt x="11232" y="25302"/>
                    <a:pt x="11232" y="25261"/>
                    <a:pt x="11253" y="25221"/>
                  </a:cubicBezTo>
                  <a:lnTo>
                    <a:pt x="11374" y="24558"/>
                  </a:lnTo>
                  <a:cubicBezTo>
                    <a:pt x="11393" y="24155"/>
                    <a:pt x="11334" y="23772"/>
                    <a:pt x="11213" y="23490"/>
                  </a:cubicBezTo>
                  <a:lnTo>
                    <a:pt x="11213" y="23490"/>
                  </a:lnTo>
                  <a:cubicBezTo>
                    <a:pt x="11294" y="24236"/>
                    <a:pt x="11192" y="25202"/>
                    <a:pt x="10488" y="25382"/>
                  </a:cubicBezTo>
                  <a:cubicBezTo>
                    <a:pt x="10408" y="25403"/>
                    <a:pt x="10347" y="25422"/>
                    <a:pt x="10287" y="25422"/>
                  </a:cubicBezTo>
                  <a:cubicBezTo>
                    <a:pt x="9804" y="25422"/>
                    <a:pt x="9361" y="24980"/>
                    <a:pt x="9079" y="24558"/>
                  </a:cubicBezTo>
                  <a:cubicBezTo>
                    <a:pt x="7348" y="22001"/>
                    <a:pt x="7086" y="18761"/>
                    <a:pt x="6785" y="15680"/>
                  </a:cubicBezTo>
                  <a:cubicBezTo>
                    <a:pt x="6361" y="11233"/>
                    <a:pt x="5738" y="6783"/>
                    <a:pt x="4952" y="2376"/>
                  </a:cubicBezTo>
                  <a:lnTo>
                    <a:pt x="4952" y="2376"/>
                  </a:lnTo>
                  <a:cubicBezTo>
                    <a:pt x="4852" y="7569"/>
                    <a:pt x="5637" y="12741"/>
                    <a:pt x="6422" y="17875"/>
                  </a:cubicBezTo>
                  <a:cubicBezTo>
                    <a:pt x="5537" y="14534"/>
                    <a:pt x="4651" y="11152"/>
                    <a:pt x="4208" y="7709"/>
                  </a:cubicBezTo>
                  <a:cubicBezTo>
                    <a:pt x="3865" y="5073"/>
                    <a:pt x="3765" y="2296"/>
                    <a:pt x="2437" y="1"/>
                  </a:cubicBezTo>
                  <a:close/>
                </a:path>
              </a:pathLst>
            </a:custGeom>
            <a:solidFill>
              <a:srgbClr val="EB7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6"/>
            <p:cNvSpPr/>
            <p:nvPr/>
          </p:nvSpPr>
          <p:spPr>
            <a:xfrm>
              <a:off x="2870925" y="2687000"/>
              <a:ext cx="12625" cy="37250"/>
            </a:xfrm>
            <a:custGeom>
              <a:avLst/>
              <a:gdLst/>
              <a:ahLst/>
              <a:cxnLst/>
              <a:rect l="l" t="t" r="r" b="b"/>
              <a:pathLst>
                <a:path w="505" h="1490" extrusionOk="0">
                  <a:moveTo>
                    <a:pt x="1" y="0"/>
                  </a:moveTo>
                  <a:cubicBezTo>
                    <a:pt x="1" y="60"/>
                    <a:pt x="22" y="141"/>
                    <a:pt x="22" y="202"/>
                  </a:cubicBezTo>
                  <a:cubicBezTo>
                    <a:pt x="81" y="645"/>
                    <a:pt x="142" y="1066"/>
                    <a:pt x="223" y="1490"/>
                  </a:cubicBezTo>
                  <a:cubicBezTo>
                    <a:pt x="323" y="1409"/>
                    <a:pt x="424" y="1308"/>
                    <a:pt x="505" y="1208"/>
                  </a:cubicBezTo>
                  <a:cubicBezTo>
                    <a:pt x="344" y="785"/>
                    <a:pt x="183" y="382"/>
                    <a:pt x="1" y="0"/>
                  </a:cubicBezTo>
                  <a:close/>
                </a:path>
              </a:pathLst>
            </a:custGeom>
            <a:solidFill>
              <a:srgbClr val="6B5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6"/>
            <p:cNvSpPr/>
            <p:nvPr/>
          </p:nvSpPr>
          <p:spPr>
            <a:xfrm>
              <a:off x="2871450" y="2692025"/>
              <a:ext cx="13100" cy="34725"/>
            </a:xfrm>
            <a:custGeom>
              <a:avLst/>
              <a:gdLst/>
              <a:ahLst/>
              <a:cxnLst/>
              <a:rect l="l" t="t" r="r" b="b"/>
              <a:pathLst>
                <a:path w="524" h="1389" extrusionOk="0">
                  <a:moveTo>
                    <a:pt x="1" y="1"/>
                  </a:moveTo>
                  <a:cubicBezTo>
                    <a:pt x="60" y="463"/>
                    <a:pt x="121" y="927"/>
                    <a:pt x="202" y="1389"/>
                  </a:cubicBezTo>
                  <a:cubicBezTo>
                    <a:pt x="323" y="1308"/>
                    <a:pt x="423" y="1208"/>
                    <a:pt x="524" y="1088"/>
                  </a:cubicBezTo>
                  <a:cubicBezTo>
                    <a:pt x="503" y="1047"/>
                    <a:pt x="503" y="1026"/>
                    <a:pt x="484" y="1007"/>
                  </a:cubicBezTo>
                  <a:cubicBezTo>
                    <a:pt x="403" y="1107"/>
                    <a:pt x="302" y="1208"/>
                    <a:pt x="202" y="1289"/>
                  </a:cubicBezTo>
                  <a:cubicBezTo>
                    <a:pt x="121" y="865"/>
                    <a:pt x="60" y="444"/>
                    <a:pt x="1" y="1"/>
                  </a:cubicBezTo>
                  <a:close/>
                </a:path>
              </a:pathLst>
            </a:custGeom>
            <a:solidFill>
              <a:srgbClr val="44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6"/>
            <p:cNvSpPr/>
            <p:nvPr/>
          </p:nvSpPr>
          <p:spPr>
            <a:xfrm>
              <a:off x="2896100" y="2752425"/>
              <a:ext cx="6575" cy="29200"/>
            </a:xfrm>
            <a:custGeom>
              <a:avLst/>
              <a:gdLst/>
              <a:ahLst/>
              <a:cxnLst/>
              <a:rect l="l" t="t" r="r" b="b"/>
              <a:pathLst>
                <a:path w="263" h="1168" extrusionOk="0">
                  <a:moveTo>
                    <a:pt x="0" y="0"/>
                  </a:moveTo>
                  <a:cubicBezTo>
                    <a:pt x="21" y="261"/>
                    <a:pt x="40" y="543"/>
                    <a:pt x="61" y="805"/>
                  </a:cubicBezTo>
                  <a:lnTo>
                    <a:pt x="121" y="1168"/>
                  </a:lnTo>
                  <a:cubicBezTo>
                    <a:pt x="161" y="1047"/>
                    <a:pt x="201" y="926"/>
                    <a:pt x="263" y="805"/>
                  </a:cubicBezTo>
                  <a:cubicBezTo>
                    <a:pt x="182" y="543"/>
                    <a:pt x="81" y="261"/>
                    <a:pt x="0" y="0"/>
                  </a:cubicBezTo>
                  <a:close/>
                </a:path>
              </a:pathLst>
            </a:custGeom>
            <a:solidFill>
              <a:srgbClr val="6B5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6"/>
            <p:cNvSpPr/>
            <p:nvPr/>
          </p:nvSpPr>
          <p:spPr>
            <a:xfrm>
              <a:off x="2897625" y="2772550"/>
              <a:ext cx="5525" cy="12100"/>
            </a:xfrm>
            <a:custGeom>
              <a:avLst/>
              <a:gdLst/>
              <a:ahLst/>
              <a:cxnLst/>
              <a:rect l="l" t="t" r="r" b="b"/>
              <a:pathLst>
                <a:path w="221" h="484" extrusionOk="0">
                  <a:moveTo>
                    <a:pt x="202" y="0"/>
                  </a:moveTo>
                  <a:cubicBezTo>
                    <a:pt x="140" y="121"/>
                    <a:pt x="100" y="242"/>
                    <a:pt x="60" y="363"/>
                  </a:cubicBezTo>
                  <a:lnTo>
                    <a:pt x="0" y="0"/>
                  </a:lnTo>
                  <a:lnTo>
                    <a:pt x="60" y="483"/>
                  </a:lnTo>
                  <a:cubicBezTo>
                    <a:pt x="121" y="342"/>
                    <a:pt x="161" y="202"/>
                    <a:pt x="221" y="81"/>
                  </a:cubicBezTo>
                  <a:cubicBezTo>
                    <a:pt x="202" y="41"/>
                    <a:pt x="202" y="20"/>
                    <a:pt x="202" y="0"/>
                  </a:cubicBezTo>
                  <a:close/>
                </a:path>
              </a:pathLst>
            </a:custGeom>
            <a:solidFill>
              <a:srgbClr val="44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6"/>
            <p:cNvSpPr/>
            <p:nvPr/>
          </p:nvSpPr>
          <p:spPr>
            <a:xfrm>
              <a:off x="2942375" y="2929025"/>
              <a:ext cx="9100" cy="50350"/>
            </a:xfrm>
            <a:custGeom>
              <a:avLst/>
              <a:gdLst/>
              <a:ahLst/>
              <a:cxnLst/>
              <a:rect l="l" t="t" r="r" b="b"/>
              <a:pathLst>
                <a:path w="364" h="2014" extrusionOk="0">
                  <a:moveTo>
                    <a:pt x="1" y="0"/>
                  </a:moveTo>
                  <a:cubicBezTo>
                    <a:pt x="1" y="343"/>
                    <a:pt x="1" y="666"/>
                    <a:pt x="41" y="1007"/>
                  </a:cubicBezTo>
                  <a:cubicBezTo>
                    <a:pt x="81" y="1350"/>
                    <a:pt x="143" y="1691"/>
                    <a:pt x="263" y="2013"/>
                  </a:cubicBezTo>
                  <a:cubicBezTo>
                    <a:pt x="304" y="1933"/>
                    <a:pt x="344" y="1852"/>
                    <a:pt x="363" y="1772"/>
                  </a:cubicBezTo>
                  <a:cubicBezTo>
                    <a:pt x="242" y="1189"/>
                    <a:pt x="122" y="585"/>
                    <a:pt x="1" y="0"/>
                  </a:cubicBezTo>
                  <a:close/>
                </a:path>
              </a:pathLst>
            </a:custGeom>
            <a:solidFill>
              <a:srgbClr val="6B5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6"/>
            <p:cNvSpPr/>
            <p:nvPr/>
          </p:nvSpPr>
          <p:spPr>
            <a:xfrm>
              <a:off x="2943400" y="2954175"/>
              <a:ext cx="8600" cy="27725"/>
            </a:xfrm>
            <a:custGeom>
              <a:avLst/>
              <a:gdLst/>
              <a:ahLst/>
              <a:cxnLst/>
              <a:rect l="l" t="t" r="r" b="b"/>
              <a:pathLst>
                <a:path w="344" h="1109" extrusionOk="0">
                  <a:moveTo>
                    <a:pt x="0" y="1"/>
                  </a:moveTo>
                  <a:cubicBezTo>
                    <a:pt x="40" y="384"/>
                    <a:pt x="102" y="746"/>
                    <a:pt x="242" y="1109"/>
                  </a:cubicBezTo>
                  <a:cubicBezTo>
                    <a:pt x="282" y="1028"/>
                    <a:pt x="322" y="948"/>
                    <a:pt x="343" y="846"/>
                  </a:cubicBezTo>
                  <a:cubicBezTo>
                    <a:pt x="343" y="827"/>
                    <a:pt x="343" y="787"/>
                    <a:pt x="322" y="766"/>
                  </a:cubicBezTo>
                  <a:cubicBezTo>
                    <a:pt x="303" y="846"/>
                    <a:pt x="263" y="927"/>
                    <a:pt x="222" y="1007"/>
                  </a:cubicBezTo>
                  <a:cubicBezTo>
                    <a:pt x="102" y="685"/>
                    <a:pt x="40" y="344"/>
                    <a:pt x="0" y="1"/>
                  </a:cubicBezTo>
                  <a:close/>
                </a:path>
              </a:pathLst>
            </a:custGeom>
            <a:solidFill>
              <a:srgbClr val="44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6"/>
            <p:cNvSpPr/>
            <p:nvPr/>
          </p:nvSpPr>
          <p:spPr>
            <a:xfrm>
              <a:off x="2778850" y="2425800"/>
              <a:ext cx="378450" cy="1217800"/>
            </a:xfrm>
            <a:custGeom>
              <a:avLst/>
              <a:gdLst/>
              <a:ahLst/>
              <a:cxnLst/>
              <a:rect l="l" t="t" r="r" b="b"/>
              <a:pathLst>
                <a:path w="15138" h="48712" extrusionOk="0">
                  <a:moveTo>
                    <a:pt x="302" y="1"/>
                  </a:moveTo>
                  <a:cubicBezTo>
                    <a:pt x="202" y="887"/>
                    <a:pt x="141" y="1772"/>
                    <a:pt x="81" y="2658"/>
                  </a:cubicBezTo>
                  <a:cubicBezTo>
                    <a:pt x="1" y="4772"/>
                    <a:pt x="1" y="6906"/>
                    <a:pt x="162" y="9019"/>
                  </a:cubicBezTo>
                  <a:cubicBezTo>
                    <a:pt x="162" y="9080"/>
                    <a:pt x="181" y="9160"/>
                    <a:pt x="181" y="9220"/>
                  </a:cubicBezTo>
                  <a:cubicBezTo>
                    <a:pt x="222" y="9622"/>
                    <a:pt x="342" y="10025"/>
                    <a:pt x="645" y="10287"/>
                  </a:cubicBezTo>
                  <a:cubicBezTo>
                    <a:pt x="766" y="10408"/>
                    <a:pt x="946" y="10468"/>
                    <a:pt x="1128" y="10468"/>
                  </a:cubicBezTo>
                  <a:cubicBezTo>
                    <a:pt x="1470" y="10468"/>
                    <a:pt x="1792" y="10287"/>
                    <a:pt x="1792" y="9965"/>
                  </a:cubicBezTo>
                  <a:lnTo>
                    <a:pt x="1792" y="10167"/>
                  </a:lnTo>
                  <a:cubicBezTo>
                    <a:pt x="1792" y="10126"/>
                    <a:pt x="1813" y="10105"/>
                    <a:pt x="1813" y="10065"/>
                  </a:cubicBezTo>
                  <a:cubicBezTo>
                    <a:pt x="1813" y="12320"/>
                    <a:pt x="1872" y="14574"/>
                    <a:pt x="1993" y="16809"/>
                  </a:cubicBezTo>
                  <a:cubicBezTo>
                    <a:pt x="2135" y="19104"/>
                    <a:pt x="2315" y="21398"/>
                    <a:pt x="2577" y="23693"/>
                  </a:cubicBezTo>
                  <a:cubicBezTo>
                    <a:pt x="2859" y="26249"/>
                    <a:pt x="3222" y="28825"/>
                    <a:pt x="3684" y="31361"/>
                  </a:cubicBezTo>
                  <a:cubicBezTo>
                    <a:pt x="4569" y="36071"/>
                    <a:pt x="5978" y="40641"/>
                    <a:pt x="7247" y="45231"/>
                  </a:cubicBezTo>
                  <a:cubicBezTo>
                    <a:pt x="7529" y="46256"/>
                    <a:pt x="7911" y="47243"/>
                    <a:pt x="8576" y="48068"/>
                  </a:cubicBezTo>
                  <a:cubicBezTo>
                    <a:pt x="8777" y="48290"/>
                    <a:pt x="8998" y="48511"/>
                    <a:pt x="9279" y="48631"/>
                  </a:cubicBezTo>
                  <a:cubicBezTo>
                    <a:pt x="9400" y="48693"/>
                    <a:pt x="9521" y="48712"/>
                    <a:pt x="9663" y="48712"/>
                  </a:cubicBezTo>
                  <a:cubicBezTo>
                    <a:pt x="9843" y="48712"/>
                    <a:pt x="10004" y="48672"/>
                    <a:pt x="10125" y="48572"/>
                  </a:cubicBezTo>
                  <a:cubicBezTo>
                    <a:pt x="10326" y="48411"/>
                    <a:pt x="10407" y="48189"/>
                    <a:pt x="10487" y="47968"/>
                  </a:cubicBezTo>
                  <a:cubicBezTo>
                    <a:pt x="10930" y="46801"/>
                    <a:pt x="11192" y="45593"/>
                    <a:pt x="11313" y="44345"/>
                  </a:cubicBezTo>
                  <a:lnTo>
                    <a:pt x="11313" y="44586"/>
                  </a:lnTo>
                  <a:cubicBezTo>
                    <a:pt x="11313" y="44546"/>
                    <a:pt x="11333" y="44506"/>
                    <a:pt x="11333" y="44466"/>
                  </a:cubicBezTo>
                  <a:cubicBezTo>
                    <a:pt x="11614" y="45311"/>
                    <a:pt x="11936" y="46197"/>
                    <a:pt x="12400" y="46941"/>
                  </a:cubicBezTo>
                  <a:cubicBezTo>
                    <a:pt x="12862" y="47545"/>
                    <a:pt x="13366" y="48049"/>
                    <a:pt x="13769" y="48269"/>
                  </a:cubicBezTo>
                  <a:cubicBezTo>
                    <a:pt x="13949" y="48371"/>
                    <a:pt x="14151" y="48430"/>
                    <a:pt x="14312" y="48430"/>
                  </a:cubicBezTo>
                  <a:cubicBezTo>
                    <a:pt x="14655" y="48430"/>
                    <a:pt x="14936" y="48250"/>
                    <a:pt x="15076" y="47968"/>
                  </a:cubicBezTo>
                  <a:cubicBezTo>
                    <a:pt x="15117" y="47847"/>
                    <a:pt x="15117" y="47727"/>
                    <a:pt x="15117" y="47606"/>
                  </a:cubicBezTo>
                  <a:cubicBezTo>
                    <a:pt x="15138" y="47504"/>
                    <a:pt x="15138" y="47384"/>
                    <a:pt x="15138" y="47284"/>
                  </a:cubicBezTo>
                  <a:cubicBezTo>
                    <a:pt x="15076" y="47123"/>
                    <a:pt x="14996" y="46981"/>
                    <a:pt x="14856" y="46841"/>
                  </a:cubicBezTo>
                  <a:cubicBezTo>
                    <a:pt x="14010" y="45934"/>
                    <a:pt x="13407" y="44807"/>
                    <a:pt x="13104" y="43599"/>
                  </a:cubicBezTo>
                  <a:lnTo>
                    <a:pt x="13104" y="43599"/>
                  </a:lnTo>
                  <a:cubicBezTo>
                    <a:pt x="13265" y="44506"/>
                    <a:pt x="13225" y="45432"/>
                    <a:pt x="12983" y="46297"/>
                  </a:cubicBezTo>
                  <a:cubicBezTo>
                    <a:pt x="11614" y="44627"/>
                    <a:pt x="11031" y="42472"/>
                    <a:pt x="10709" y="40339"/>
                  </a:cubicBezTo>
                  <a:cubicBezTo>
                    <a:pt x="10366" y="38205"/>
                    <a:pt x="10246" y="36052"/>
                    <a:pt x="9642" y="33978"/>
                  </a:cubicBezTo>
                  <a:cubicBezTo>
                    <a:pt x="9601" y="33817"/>
                    <a:pt x="9481" y="33616"/>
                    <a:pt x="9320" y="33616"/>
                  </a:cubicBezTo>
                  <a:cubicBezTo>
                    <a:pt x="9300" y="33616"/>
                    <a:pt x="9279" y="33637"/>
                    <a:pt x="9239" y="33637"/>
                  </a:cubicBezTo>
                  <a:cubicBezTo>
                    <a:pt x="9220" y="33838"/>
                    <a:pt x="9199" y="34018"/>
                    <a:pt x="9180" y="34200"/>
                  </a:cubicBezTo>
                  <a:cubicBezTo>
                    <a:pt x="8756" y="31825"/>
                    <a:pt x="8313" y="29450"/>
                    <a:pt x="7891" y="27075"/>
                  </a:cubicBezTo>
                  <a:cubicBezTo>
                    <a:pt x="7589" y="25384"/>
                    <a:pt x="7267" y="23672"/>
                    <a:pt x="6925" y="21981"/>
                  </a:cubicBezTo>
                  <a:cubicBezTo>
                    <a:pt x="6904" y="22083"/>
                    <a:pt x="6864" y="22163"/>
                    <a:pt x="6824" y="22244"/>
                  </a:cubicBezTo>
                  <a:cubicBezTo>
                    <a:pt x="6684" y="21881"/>
                    <a:pt x="6622" y="21519"/>
                    <a:pt x="6582" y="21136"/>
                  </a:cubicBezTo>
                  <a:cubicBezTo>
                    <a:pt x="6542" y="20795"/>
                    <a:pt x="6542" y="20472"/>
                    <a:pt x="6542" y="20129"/>
                  </a:cubicBezTo>
                  <a:cubicBezTo>
                    <a:pt x="6362" y="19345"/>
                    <a:pt x="6180" y="18580"/>
                    <a:pt x="5999" y="17795"/>
                  </a:cubicBezTo>
                  <a:cubicBezTo>
                    <a:pt x="5677" y="16568"/>
                    <a:pt x="5355" y="15239"/>
                    <a:pt x="4972" y="13951"/>
                  </a:cubicBezTo>
                  <a:cubicBezTo>
                    <a:pt x="4912" y="14072"/>
                    <a:pt x="4872" y="14212"/>
                    <a:pt x="4811" y="14353"/>
                  </a:cubicBezTo>
                  <a:lnTo>
                    <a:pt x="4751" y="13870"/>
                  </a:lnTo>
                  <a:cubicBezTo>
                    <a:pt x="4730" y="13608"/>
                    <a:pt x="4711" y="13326"/>
                    <a:pt x="4690" y="13065"/>
                  </a:cubicBezTo>
                  <a:cubicBezTo>
                    <a:pt x="4550" y="12622"/>
                    <a:pt x="4389" y="12180"/>
                    <a:pt x="4228" y="11737"/>
                  </a:cubicBezTo>
                  <a:cubicBezTo>
                    <a:pt x="4127" y="11857"/>
                    <a:pt x="4027" y="11957"/>
                    <a:pt x="3906" y="12038"/>
                  </a:cubicBezTo>
                  <a:cubicBezTo>
                    <a:pt x="3825" y="11576"/>
                    <a:pt x="3764" y="11112"/>
                    <a:pt x="3705" y="10650"/>
                  </a:cubicBezTo>
                  <a:cubicBezTo>
                    <a:pt x="3705" y="10589"/>
                    <a:pt x="3684" y="10508"/>
                    <a:pt x="3684" y="10448"/>
                  </a:cubicBezTo>
                  <a:cubicBezTo>
                    <a:pt x="3442" y="9925"/>
                    <a:pt x="3201" y="9442"/>
                    <a:pt x="2919" y="8959"/>
                  </a:cubicBezTo>
                  <a:cubicBezTo>
                    <a:pt x="2537" y="9442"/>
                    <a:pt x="1893" y="9743"/>
                    <a:pt x="1410" y="10126"/>
                  </a:cubicBezTo>
                  <a:cubicBezTo>
                    <a:pt x="1048" y="6764"/>
                    <a:pt x="685" y="3383"/>
                    <a:pt x="302" y="1"/>
                  </a:cubicBezTo>
                  <a:close/>
                </a:path>
              </a:pathLst>
            </a:custGeom>
            <a:solidFill>
              <a:srgbClr val="EB7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6"/>
            <p:cNvSpPr/>
            <p:nvPr/>
          </p:nvSpPr>
          <p:spPr>
            <a:xfrm>
              <a:off x="2510625" y="907125"/>
              <a:ext cx="669300" cy="723625"/>
            </a:xfrm>
            <a:custGeom>
              <a:avLst/>
              <a:gdLst/>
              <a:ahLst/>
              <a:cxnLst/>
              <a:rect l="l" t="t" r="r" b="b"/>
              <a:pathLst>
                <a:path w="26772" h="28945" extrusionOk="0">
                  <a:moveTo>
                    <a:pt x="7617" y="1"/>
                  </a:moveTo>
                  <a:cubicBezTo>
                    <a:pt x="6453" y="1"/>
                    <a:pt x="5280" y="197"/>
                    <a:pt x="4187" y="585"/>
                  </a:cubicBezTo>
                  <a:cubicBezTo>
                    <a:pt x="3221" y="926"/>
                    <a:pt x="2276" y="1430"/>
                    <a:pt x="1490" y="2114"/>
                  </a:cubicBezTo>
                  <a:cubicBezTo>
                    <a:pt x="1088" y="2477"/>
                    <a:pt x="806" y="2839"/>
                    <a:pt x="545" y="3301"/>
                  </a:cubicBezTo>
                  <a:cubicBezTo>
                    <a:pt x="433" y="3523"/>
                    <a:pt x="184" y="4409"/>
                    <a:pt x="400" y="4409"/>
                  </a:cubicBezTo>
                  <a:cubicBezTo>
                    <a:pt x="457" y="4409"/>
                    <a:pt x="549" y="4345"/>
                    <a:pt x="685" y="4187"/>
                  </a:cubicBezTo>
                  <a:lnTo>
                    <a:pt x="2316" y="2375"/>
                  </a:lnTo>
                  <a:lnTo>
                    <a:pt x="2316" y="2375"/>
                  </a:lnTo>
                  <a:cubicBezTo>
                    <a:pt x="2218" y="2686"/>
                    <a:pt x="2252" y="3203"/>
                    <a:pt x="2580" y="3203"/>
                  </a:cubicBezTo>
                  <a:cubicBezTo>
                    <a:pt x="2592" y="3203"/>
                    <a:pt x="2605" y="3203"/>
                    <a:pt x="2617" y="3201"/>
                  </a:cubicBezTo>
                  <a:cubicBezTo>
                    <a:pt x="2698" y="3180"/>
                    <a:pt x="2778" y="3140"/>
                    <a:pt x="2859" y="3080"/>
                  </a:cubicBezTo>
                  <a:cubicBezTo>
                    <a:pt x="3261" y="2778"/>
                    <a:pt x="3664" y="2496"/>
                    <a:pt x="4088" y="2195"/>
                  </a:cubicBezTo>
                  <a:lnTo>
                    <a:pt x="4088" y="2195"/>
                  </a:lnTo>
                  <a:cubicBezTo>
                    <a:pt x="3946" y="2456"/>
                    <a:pt x="3846" y="2718"/>
                    <a:pt x="3765" y="2979"/>
                  </a:cubicBezTo>
                  <a:cubicBezTo>
                    <a:pt x="3725" y="3100"/>
                    <a:pt x="3704" y="3282"/>
                    <a:pt x="3806" y="3341"/>
                  </a:cubicBezTo>
                  <a:cubicBezTo>
                    <a:pt x="3846" y="3361"/>
                    <a:pt x="3886" y="3372"/>
                    <a:pt x="3926" y="3372"/>
                  </a:cubicBezTo>
                  <a:cubicBezTo>
                    <a:pt x="3967" y="3372"/>
                    <a:pt x="4007" y="3361"/>
                    <a:pt x="4047" y="3341"/>
                  </a:cubicBezTo>
                  <a:cubicBezTo>
                    <a:pt x="4912" y="3121"/>
                    <a:pt x="5497" y="2335"/>
                    <a:pt x="6302" y="1932"/>
                  </a:cubicBezTo>
                  <a:cubicBezTo>
                    <a:pt x="6690" y="1735"/>
                    <a:pt x="7121" y="1643"/>
                    <a:pt x="7557" y="1643"/>
                  </a:cubicBezTo>
                  <a:cubicBezTo>
                    <a:pt x="8407" y="1643"/>
                    <a:pt x="9279" y="1991"/>
                    <a:pt x="9904" y="2576"/>
                  </a:cubicBezTo>
                  <a:cubicBezTo>
                    <a:pt x="10851" y="3483"/>
                    <a:pt x="11273" y="4812"/>
                    <a:pt x="11273" y="6119"/>
                  </a:cubicBezTo>
                  <a:cubicBezTo>
                    <a:pt x="11116" y="6023"/>
                    <a:pt x="10938" y="5979"/>
                    <a:pt x="10758" y="5979"/>
                  </a:cubicBezTo>
                  <a:cubicBezTo>
                    <a:pt x="10334" y="5979"/>
                    <a:pt x="9894" y="6222"/>
                    <a:pt x="9683" y="6602"/>
                  </a:cubicBezTo>
                  <a:cubicBezTo>
                    <a:pt x="9385" y="7138"/>
                    <a:pt x="9479" y="7810"/>
                    <a:pt x="9808" y="8331"/>
                  </a:cubicBezTo>
                  <a:lnTo>
                    <a:pt x="9808" y="8331"/>
                  </a:lnTo>
                  <a:cubicBezTo>
                    <a:pt x="9718" y="8200"/>
                    <a:pt x="9576" y="8143"/>
                    <a:pt x="9424" y="8143"/>
                  </a:cubicBezTo>
                  <a:cubicBezTo>
                    <a:pt x="9145" y="8143"/>
                    <a:pt x="8834" y="8334"/>
                    <a:pt x="8757" y="8615"/>
                  </a:cubicBezTo>
                  <a:cubicBezTo>
                    <a:pt x="8637" y="9058"/>
                    <a:pt x="8897" y="9541"/>
                    <a:pt x="9240" y="9844"/>
                  </a:cubicBezTo>
                  <a:cubicBezTo>
                    <a:pt x="9179" y="9803"/>
                    <a:pt x="7811" y="9803"/>
                    <a:pt x="7529" y="9723"/>
                  </a:cubicBezTo>
                  <a:cubicBezTo>
                    <a:pt x="6764" y="9501"/>
                    <a:pt x="6079" y="9200"/>
                    <a:pt x="5376" y="8837"/>
                  </a:cubicBezTo>
                  <a:cubicBezTo>
                    <a:pt x="5171" y="8735"/>
                    <a:pt x="4909" y="8653"/>
                    <a:pt x="4682" y="8653"/>
                  </a:cubicBezTo>
                  <a:cubicBezTo>
                    <a:pt x="4463" y="8653"/>
                    <a:pt x="4277" y="8730"/>
                    <a:pt x="4208" y="8937"/>
                  </a:cubicBezTo>
                  <a:cubicBezTo>
                    <a:pt x="4107" y="9259"/>
                    <a:pt x="4450" y="9642"/>
                    <a:pt x="4268" y="9944"/>
                  </a:cubicBezTo>
                  <a:cubicBezTo>
                    <a:pt x="2880" y="9380"/>
                    <a:pt x="2155" y="7729"/>
                    <a:pt x="746" y="7246"/>
                  </a:cubicBezTo>
                  <a:cubicBezTo>
                    <a:pt x="703" y="7233"/>
                    <a:pt x="661" y="7218"/>
                    <a:pt x="618" y="7218"/>
                  </a:cubicBezTo>
                  <a:cubicBezTo>
                    <a:pt x="600" y="7218"/>
                    <a:pt x="582" y="7221"/>
                    <a:pt x="564" y="7227"/>
                  </a:cubicBezTo>
                  <a:cubicBezTo>
                    <a:pt x="484" y="7267"/>
                    <a:pt x="464" y="7348"/>
                    <a:pt x="443" y="7428"/>
                  </a:cubicBezTo>
                  <a:cubicBezTo>
                    <a:pt x="1" y="9119"/>
                    <a:pt x="947" y="10770"/>
                    <a:pt x="1369" y="12359"/>
                  </a:cubicBezTo>
                  <a:cubicBezTo>
                    <a:pt x="1611" y="13245"/>
                    <a:pt x="1812" y="14130"/>
                    <a:pt x="1732" y="15037"/>
                  </a:cubicBezTo>
                  <a:cubicBezTo>
                    <a:pt x="1592" y="16607"/>
                    <a:pt x="725" y="17935"/>
                    <a:pt x="545" y="19525"/>
                  </a:cubicBezTo>
                  <a:cubicBezTo>
                    <a:pt x="746" y="18942"/>
                    <a:pt x="1068" y="18397"/>
                    <a:pt x="1450" y="17914"/>
                  </a:cubicBezTo>
                  <a:lnTo>
                    <a:pt x="1450" y="17914"/>
                  </a:lnTo>
                  <a:cubicBezTo>
                    <a:pt x="1149" y="19022"/>
                    <a:pt x="1068" y="20169"/>
                    <a:pt x="1189" y="21296"/>
                  </a:cubicBezTo>
                  <a:cubicBezTo>
                    <a:pt x="1350" y="21075"/>
                    <a:pt x="1490" y="20853"/>
                    <a:pt x="1651" y="20633"/>
                  </a:cubicBezTo>
                  <a:lnTo>
                    <a:pt x="1651" y="20633"/>
                  </a:lnTo>
                  <a:cubicBezTo>
                    <a:pt x="1632" y="21075"/>
                    <a:pt x="1812" y="21518"/>
                    <a:pt x="2115" y="21840"/>
                  </a:cubicBezTo>
                  <a:lnTo>
                    <a:pt x="3202" y="18942"/>
                  </a:lnTo>
                  <a:lnTo>
                    <a:pt x="3202" y="18942"/>
                  </a:lnTo>
                  <a:cubicBezTo>
                    <a:pt x="2939" y="20129"/>
                    <a:pt x="2899" y="21377"/>
                    <a:pt x="3100" y="22584"/>
                  </a:cubicBezTo>
                  <a:cubicBezTo>
                    <a:pt x="3825" y="21538"/>
                    <a:pt x="4369" y="20351"/>
                    <a:pt x="4711" y="19122"/>
                  </a:cubicBezTo>
                  <a:lnTo>
                    <a:pt x="4711" y="19122"/>
                  </a:lnTo>
                  <a:cubicBezTo>
                    <a:pt x="4509" y="19948"/>
                    <a:pt x="4571" y="20834"/>
                    <a:pt x="4852" y="21618"/>
                  </a:cubicBezTo>
                  <a:cubicBezTo>
                    <a:pt x="5335" y="20571"/>
                    <a:pt x="5658" y="19444"/>
                    <a:pt x="5838" y="18298"/>
                  </a:cubicBezTo>
                  <a:lnTo>
                    <a:pt x="5838" y="18298"/>
                  </a:lnTo>
                  <a:cubicBezTo>
                    <a:pt x="5757" y="19525"/>
                    <a:pt x="5859" y="20753"/>
                    <a:pt x="6141" y="21940"/>
                  </a:cubicBezTo>
                  <a:cubicBezTo>
                    <a:pt x="6179" y="22155"/>
                    <a:pt x="6293" y="22405"/>
                    <a:pt x="6499" y="22405"/>
                  </a:cubicBezTo>
                  <a:cubicBezTo>
                    <a:pt x="6507" y="22405"/>
                    <a:pt x="6515" y="22405"/>
                    <a:pt x="6522" y="22404"/>
                  </a:cubicBezTo>
                  <a:cubicBezTo>
                    <a:pt x="6683" y="22383"/>
                    <a:pt x="6764" y="22203"/>
                    <a:pt x="6825" y="22061"/>
                  </a:cubicBezTo>
                  <a:cubicBezTo>
                    <a:pt x="7122" y="21287"/>
                    <a:pt x="7323" y="20472"/>
                    <a:pt x="7420" y="19650"/>
                  </a:cubicBezTo>
                  <a:lnTo>
                    <a:pt x="7420" y="19650"/>
                  </a:lnTo>
                  <a:cubicBezTo>
                    <a:pt x="7414" y="20194"/>
                    <a:pt x="7534" y="20733"/>
                    <a:pt x="7791" y="21215"/>
                  </a:cubicBezTo>
                  <a:cubicBezTo>
                    <a:pt x="8050" y="20902"/>
                    <a:pt x="8236" y="20531"/>
                    <a:pt x="8335" y="20136"/>
                  </a:cubicBezTo>
                  <a:lnTo>
                    <a:pt x="8335" y="20136"/>
                  </a:lnTo>
                  <a:cubicBezTo>
                    <a:pt x="8296" y="20644"/>
                    <a:pt x="8338" y="21162"/>
                    <a:pt x="8455" y="21658"/>
                  </a:cubicBezTo>
                  <a:cubicBezTo>
                    <a:pt x="8535" y="21900"/>
                    <a:pt x="8616" y="22141"/>
                    <a:pt x="8798" y="22323"/>
                  </a:cubicBezTo>
                  <a:cubicBezTo>
                    <a:pt x="8913" y="22426"/>
                    <a:pt x="9070" y="22496"/>
                    <a:pt x="9221" y="22496"/>
                  </a:cubicBezTo>
                  <a:cubicBezTo>
                    <a:pt x="9306" y="22496"/>
                    <a:pt x="9389" y="22474"/>
                    <a:pt x="9461" y="22423"/>
                  </a:cubicBezTo>
                  <a:cubicBezTo>
                    <a:pt x="9662" y="22302"/>
                    <a:pt x="9724" y="22021"/>
                    <a:pt x="9743" y="21779"/>
                  </a:cubicBezTo>
                  <a:cubicBezTo>
                    <a:pt x="9844" y="20893"/>
                    <a:pt x="9804" y="19988"/>
                    <a:pt x="9662" y="19103"/>
                  </a:cubicBezTo>
                  <a:lnTo>
                    <a:pt x="9662" y="19103"/>
                  </a:lnTo>
                  <a:cubicBezTo>
                    <a:pt x="9764" y="19586"/>
                    <a:pt x="10005" y="20048"/>
                    <a:pt x="10327" y="20410"/>
                  </a:cubicBezTo>
                  <a:cubicBezTo>
                    <a:pt x="10851" y="19022"/>
                    <a:pt x="11071" y="17533"/>
                    <a:pt x="10951" y="16063"/>
                  </a:cubicBezTo>
                  <a:lnTo>
                    <a:pt x="10951" y="16063"/>
                  </a:lnTo>
                  <a:cubicBezTo>
                    <a:pt x="11133" y="17190"/>
                    <a:pt x="11313" y="18317"/>
                    <a:pt x="11495" y="19425"/>
                  </a:cubicBezTo>
                  <a:cubicBezTo>
                    <a:pt x="11595" y="20109"/>
                    <a:pt x="11777" y="20874"/>
                    <a:pt x="12421" y="21135"/>
                  </a:cubicBezTo>
                  <a:cubicBezTo>
                    <a:pt x="12747" y="20065"/>
                    <a:pt x="12845" y="18912"/>
                    <a:pt x="12714" y="17795"/>
                  </a:cubicBezTo>
                  <a:lnTo>
                    <a:pt x="12714" y="17795"/>
                  </a:lnTo>
                  <a:cubicBezTo>
                    <a:pt x="12783" y="18090"/>
                    <a:pt x="12918" y="18370"/>
                    <a:pt x="13105" y="18599"/>
                  </a:cubicBezTo>
                  <a:cubicBezTo>
                    <a:pt x="13366" y="18075"/>
                    <a:pt x="13508" y="17472"/>
                    <a:pt x="13467" y="16889"/>
                  </a:cubicBezTo>
                  <a:lnTo>
                    <a:pt x="13467" y="16889"/>
                  </a:lnTo>
                  <a:cubicBezTo>
                    <a:pt x="13567" y="17050"/>
                    <a:pt x="13688" y="17190"/>
                    <a:pt x="13789" y="17351"/>
                  </a:cubicBezTo>
                  <a:cubicBezTo>
                    <a:pt x="14042" y="17130"/>
                    <a:pt x="14220" y="16811"/>
                    <a:pt x="14275" y="16470"/>
                  </a:cubicBezTo>
                  <a:lnTo>
                    <a:pt x="14275" y="16470"/>
                  </a:lnTo>
                  <a:cubicBezTo>
                    <a:pt x="14239" y="17404"/>
                    <a:pt x="14383" y="18347"/>
                    <a:pt x="14675" y="19224"/>
                  </a:cubicBezTo>
                  <a:cubicBezTo>
                    <a:pt x="14732" y="19436"/>
                    <a:pt x="14866" y="19667"/>
                    <a:pt x="15055" y="19667"/>
                  </a:cubicBezTo>
                  <a:cubicBezTo>
                    <a:pt x="15063" y="19667"/>
                    <a:pt x="15070" y="19667"/>
                    <a:pt x="15078" y="19666"/>
                  </a:cubicBezTo>
                  <a:cubicBezTo>
                    <a:pt x="15319" y="19666"/>
                    <a:pt x="15419" y="19364"/>
                    <a:pt x="15459" y="19122"/>
                  </a:cubicBezTo>
                  <a:cubicBezTo>
                    <a:pt x="15580" y="18137"/>
                    <a:pt x="15620" y="17130"/>
                    <a:pt x="15580" y="16124"/>
                  </a:cubicBezTo>
                  <a:lnTo>
                    <a:pt x="15580" y="16124"/>
                  </a:lnTo>
                  <a:cubicBezTo>
                    <a:pt x="15620" y="16707"/>
                    <a:pt x="15762" y="17270"/>
                    <a:pt x="15983" y="17794"/>
                  </a:cubicBezTo>
                  <a:cubicBezTo>
                    <a:pt x="16093" y="18029"/>
                    <a:pt x="16324" y="18288"/>
                    <a:pt x="16534" y="18288"/>
                  </a:cubicBezTo>
                  <a:cubicBezTo>
                    <a:pt x="16595" y="18288"/>
                    <a:pt x="16654" y="18266"/>
                    <a:pt x="16707" y="18217"/>
                  </a:cubicBezTo>
                  <a:cubicBezTo>
                    <a:pt x="16809" y="18116"/>
                    <a:pt x="16828" y="17976"/>
                    <a:pt x="16828" y="17834"/>
                  </a:cubicBezTo>
                  <a:lnTo>
                    <a:pt x="16889" y="16808"/>
                  </a:lnTo>
                  <a:cubicBezTo>
                    <a:pt x="16930" y="17794"/>
                    <a:pt x="17512" y="18720"/>
                    <a:pt x="18358" y="19183"/>
                  </a:cubicBezTo>
                  <a:cubicBezTo>
                    <a:pt x="18379" y="18156"/>
                    <a:pt x="18258" y="17130"/>
                    <a:pt x="17996" y="16143"/>
                  </a:cubicBezTo>
                  <a:lnTo>
                    <a:pt x="17996" y="16143"/>
                  </a:lnTo>
                  <a:cubicBezTo>
                    <a:pt x="18640" y="17533"/>
                    <a:pt x="19405" y="18961"/>
                    <a:pt x="20714" y="19726"/>
                  </a:cubicBezTo>
                  <a:cubicBezTo>
                    <a:pt x="20512" y="18559"/>
                    <a:pt x="20169" y="17431"/>
                    <a:pt x="19667" y="16385"/>
                  </a:cubicBezTo>
                  <a:lnTo>
                    <a:pt x="19667" y="16385"/>
                  </a:lnTo>
                  <a:cubicBezTo>
                    <a:pt x="20290" y="17130"/>
                    <a:pt x="20955" y="17914"/>
                    <a:pt x="21237" y="18861"/>
                  </a:cubicBezTo>
                  <a:cubicBezTo>
                    <a:pt x="21519" y="19847"/>
                    <a:pt x="21398" y="20893"/>
                    <a:pt x="21479" y="21921"/>
                  </a:cubicBezTo>
                  <a:cubicBezTo>
                    <a:pt x="21559" y="22927"/>
                    <a:pt x="21921" y="24033"/>
                    <a:pt x="22826" y="24517"/>
                  </a:cubicBezTo>
                  <a:cubicBezTo>
                    <a:pt x="22907" y="23974"/>
                    <a:pt x="22987" y="23451"/>
                    <a:pt x="23089" y="22906"/>
                  </a:cubicBezTo>
                  <a:lnTo>
                    <a:pt x="23089" y="22906"/>
                  </a:lnTo>
                  <a:cubicBezTo>
                    <a:pt x="23068" y="24315"/>
                    <a:pt x="23451" y="25724"/>
                    <a:pt x="24195" y="26913"/>
                  </a:cubicBezTo>
                  <a:cubicBezTo>
                    <a:pt x="24638" y="26409"/>
                    <a:pt x="24900" y="25765"/>
                    <a:pt x="24941" y="25101"/>
                  </a:cubicBezTo>
                  <a:cubicBezTo>
                    <a:pt x="25202" y="26510"/>
                    <a:pt x="25826" y="27858"/>
                    <a:pt x="26752" y="28945"/>
                  </a:cubicBezTo>
                  <a:cubicBezTo>
                    <a:pt x="26672" y="28080"/>
                    <a:pt x="26772" y="27275"/>
                    <a:pt x="26591" y="26389"/>
                  </a:cubicBezTo>
                  <a:cubicBezTo>
                    <a:pt x="26409" y="25442"/>
                    <a:pt x="26148" y="24517"/>
                    <a:pt x="25805" y="23612"/>
                  </a:cubicBezTo>
                  <a:cubicBezTo>
                    <a:pt x="25121" y="21779"/>
                    <a:pt x="24095" y="20088"/>
                    <a:pt x="22847" y="18599"/>
                  </a:cubicBezTo>
                  <a:cubicBezTo>
                    <a:pt x="21841" y="17391"/>
                    <a:pt x="20693" y="16304"/>
                    <a:pt x="19888" y="14956"/>
                  </a:cubicBezTo>
                  <a:cubicBezTo>
                    <a:pt x="18157" y="12117"/>
                    <a:pt x="18157" y="8535"/>
                    <a:pt x="16667" y="5576"/>
                  </a:cubicBezTo>
                  <a:cubicBezTo>
                    <a:pt x="15360" y="2979"/>
                    <a:pt x="12883" y="1006"/>
                    <a:pt x="10065" y="303"/>
                  </a:cubicBezTo>
                  <a:cubicBezTo>
                    <a:pt x="9276" y="101"/>
                    <a:pt x="8449" y="1"/>
                    <a:pt x="7617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6"/>
            <p:cNvSpPr/>
            <p:nvPr/>
          </p:nvSpPr>
          <p:spPr>
            <a:xfrm>
              <a:off x="2094975" y="2095300"/>
              <a:ext cx="1365275" cy="212300"/>
            </a:xfrm>
            <a:custGeom>
              <a:avLst/>
              <a:gdLst/>
              <a:ahLst/>
              <a:cxnLst/>
              <a:rect l="l" t="t" r="r" b="b"/>
              <a:pathLst>
                <a:path w="54611" h="8492" extrusionOk="0">
                  <a:moveTo>
                    <a:pt x="40889" y="0"/>
                  </a:moveTo>
                  <a:cubicBezTo>
                    <a:pt x="36137" y="0"/>
                    <a:pt x="31346" y="550"/>
                    <a:pt x="26712" y="1165"/>
                  </a:cubicBezTo>
                  <a:cubicBezTo>
                    <a:pt x="24477" y="1466"/>
                    <a:pt x="22222" y="1828"/>
                    <a:pt x="19949" y="2029"/>
                  </a:cubicBezTo>
                  <a:cubicBezTo>
                    <a:pt x="19291" y="2083"/>
                    <a:pt x="18638" y="2103"/>
                    <a:pt x="17988" y="2103"/>
                  </a:cubicBezTo>
                  <a:cubicBezTo>
                    <a:pt x="16429" y="2103"/>
                    <a:pt x="14882" y="1986"/>
                    <a:pt x="13306" y="1930"/>
                  </a:cubicBezTo>
                  <a:cubicBezTo>
                    <a:pt x="12009" y="1872"/>
                    <a:pt x="10712" y="1824"/>
                    <a:pt x="9422" y="1824"/>
                  </a:cubicBezTo>
                  <a:cubicBezTo>
                    <a:pt x="8910" y="1824"/>
                    <a:pt x="8400" y="1832"/>
                    <a:pt x="7891" y="1849"/>
                  </a:cubicBezTo>
                  <a:cubicBezTo>
                    <a:pt x="5174" y="1949"/>
                    <a:pt x="2416" y="2271"/>
                    <a:pt x="0" y="3500"/>
                  </a:cubicBezTo>
                  <a:cubicBezTo>
                    <a:pt x="21" y="4123"/>
                    <a:pt x="202" y="4748"/>
                    <a:pt x="545" y="5250"/>
                  </a:cubicBezTo>
                  <a:cubicBezTo>
                    <a:pt x="3173" y="4183"/>
                    <a:pt x="6016" y="3620"/>
                    <a:pt x="8862" y="3620"/>
                  </a:cubicBezTo>
                  <a:cubicBezTo>
                    <a:pt x="8914" y="3620"/>
                    <a:pt x="8966" y="3620"/>
                    <a:pt x="9018" y="3620"/>
                  </a:cubicBezTo>
                  <a:cubicBezTo>
                    <a:pt x="7971" y="3962"/>
                    <a:pt x="6965" y="4466"/>
                    <a:pt x="6039" y="5070"/>
                  </a:cubicBezTo>
                  <a:cubicBezTo>
                    <a:pt x="5456" y="5451"/>
                    <a:pt x="4892" y="5894"/>
                    <a:pt x="4570" y="6519"/>
                  </a:cubicBezTo>
                  <a:cubicBezTo>
                    <a:pt x="4248" y="7142"/>
                    <a:pt x="4227" y="7947"/>
                    <a:pt x="4670" y="8492"/>
                  </a:cubicBezTo>
                  <a:cubicBezTo>
                    <a:pt x="5818" y="7263"/>
                    <a:pt x="7448" y="6559"/>
                    <a:pt x="9099" y="6237"/>
                  </a:cubicBezTo>
                  <a:cubicBezTo>
                    <a:pt x="10255" y="6008"/>
                    <a:pt x="11436" y="5942"/>
                    <a:pt x="12629" y="5942"/>
                  </a:cubicBezTo>
                  <a:cubicBezTo>
                    <a:pt x="13534" y="5942"/>
                    <a:pt x="14447" y="5980"/>
                    <a:pt x="15359" y="6015"/>
                  </a:cubicBezTo>
                  <a:cubicBezTo>
                    <a:pt x="16258" y="6060"/>
                    <a:pt x="17157" y="6100"/>
                    <a:pt x="18052" y="6100"/>
                  </a:cubicBezTo>
                  <a:cubicBezTo>
                    <a:pt x="18741" y="6100"/>
                    <a:pt x="19427" y="6077"/>
                    <a:pt x="20110" y="6015"/>
                  </a:cubicBezTo>
                  <a:cubicBezTo>
                    <a:pt x="24055" y="5674"/>
                    <a:pt x="27939" y="4928"/>
                    <a:pt x="31884" y="4485"/>
                  </a:cubicBezTo>
                  <a:cubicBezTo>
                    <a:pt x="34889" y="4137"/>
                    <a:pt x="37919" y="3963"/>
                    <a:pt x="40954" y="3963"/>
                  </a:cubicBezTo>
                  <a:cubicBezTo>
                    <a:pt x="41782" y="3963"/>
                    <a:pt x="42610" y="3976"/>
                    <a:pt x="43438" y="4002"/>
                  </a:cubicBezTo>
                  <a:cubicBezTo>
                    <a:pt x="47142" y="4123"/>
                    <a:pt x="51127" y="4184"/>
                    <a:pt x="54610" y="5572"/>
                  </a:cubicBezTo>
                  <a:cubicBezTo>
                    <a:pt x="54589" y="4525"/>
                    <a:pt x="54549" y="3479"/>
                    <a:pt x="54449" y="2453"/>
                  </a:cubicBezTo>
                  <a:cubicBezTo>
                    <a:pt x="54428" y="2311"/>
                    <a:pt x="54428" y="2190"/>
                    <a:pt x="54348" y="2091"/>
                  </a:cubicBezTo>
                  <a:cubicBezTo>
                    <a:pt x="54248" y="1949"/>
                    <a:pt x="54087" y="1889"/>
                    <a:pt x="53926" y="1828"/>
                  </a:cubicBezTo>
                  <a:cubicBezTo>
                    <a:pt x="49719" y="478"/>
                    <a:pt x="45321" y="0"/>
                    <a:pt x="4088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6"/>
            <p:cNvSpPr/>
            <p:nvPr/>
          </p:nvSpPr>
          <p:spPr>
            <a:xfrm>
              <a:off x="2095975" y="2136475"/>
              <a:ext cx="1365275" cy="166100"/>
            </a:xfrm>
            <a:custGeom>
              <a:avLst/>
              <a:gdLst/>
              <a:ahLst/>
              <a:cxnLst/>
              <a:rect l="l" t="t" r="r" b="b"/>
              <a:pathLst>
                <a:path w="54611" h="6644" extrusionOk="0">
                  <a:moveTo>
                    <a:pt x="22606" y="1"/>
                  </a:moveTo>
                  <a:cubicBezTo>
                    <a:pt x="22324" y="1"/>
                    <a:pt x="22042" y="60"/>
                    <a:pt x="21780" y="181"/>
                  </a:cubicBezTo>
                  <a:cubicBezTo>
                    <a:pt x="22163" y="141"/>
                    <a:pt x="22566" y="81"/>
                    <a:pt x="22968" y="41"/>
                  </a:cubicBezTo>
                  <a:cubicBezTo>
                    <a:pt x="22847" y="20"/>
                    <a:pt x="22727" y="1"/>
                    <a:pt x="22606" y="1"/>
                  </a:cubicBezTo>
                  <a:close/>
                  <a:moveTo>
                    <a:pt x="20331" y="302"/>
                  </a:moveTo>
                  <a:cubicBezTo>
                    <a:pt x="20129" y="302"/>
                    <a:pt x="19949" y="342"/>
                    <a:pt x="19767" y="382"/>
                  </a:cubicBezTo>
                  <a:lnTo>
                    <a:pt x="19909" y="382"/>
                  </a:lnTo>
                  <a:cubicBezTo>
                    <a:pt x="20049" y="363"/>
                    <a:pt x="20190" y="363"/>
                    <a:pt x="20311" y="342"/>
                  </a:cubicBezTo>
                  <a:cubicBezTo>
                    <a:pt x="20311" y="323"/>
                    <a:pt x="20331" y="302"/>
                    <a:pt x="20331" y="302"/>
                  </a:cubicBezTo>
                  <a:close/>
                  <a:moveTo>
                    <a:pt x="625" y="3563"/>
                  </a:moveTo>
                  <a:lnTo>
                    <a:pt x="602" y="3575"/>
                  </a:lnTo>
                  <a:lnTo>
                    <a:pt x="602" y="3575"/>
                  </a:lnTo>
                  <a:cubicBezTo>
                    <a:pt x="610" y="3571"/>
                    <a:pt x="618" y="3567"/>
                    <a:pt x="625" y="3563"/>
                  </a:cubicBezTo>
                  <a:close/>
                  <a:moveTo>
                    <a:pt x="121" y="2819"/>
                  </a:moveTo>
                  <a:lnTo>
                    <a:pt x="121" y="2819"/>
                  </a:lnTo>
                  <a:cubicBezTo>
                    <a:pt x="1" y="3120"/>
                    <a:pt x="282" y="3423"/>
                    <a:pt x="505" y="3603"/>
                  </a:cubicBezTo>
                  <a:cubicBezTo>
                    <a:pt x="344" y="3361"/>
                    <a:pt x="202" y="3101"/>
                    <a:pt x="121" y="2819"/>
                  </a:cubicBezTo>
                  <a:close/>
                  <a:moveTo>
                    <a:pt x="602" y="3575"/>
                  </a:moveTo>
                  <a:cubicBezTo>
                    <a:pt x="570" y="3590"/>
                    <a:pt x="537" y="3603"/>
                    <a:pt x="505" y="3603"/>
                  </a:cubicBezTo>
                  <a:lnTo>
                    <a:pt x="505" y="3624"/>
                  </a:lnTo>
                  <a:lnTo>
                    <a:pt x="602" y="3575"/>
                  </a:lnTo>
                  <a:close/>
                  <a:moveTo>
                    <a:pt x="54549" y="2919"/>
                  </a:moveTo>
                  <a:cubicBezTo>
                    <a:pt x="54549" y="3262"/>
                    <a:pt x="54570" y="3603"/>
                    <a:pt x="54570" y="3925"/>
                  </a:cubicBezTo>
                  <a:cubicBezTo>
                    <a:pt x="54570" y="3503"/>
                    <a:pt x="54610" y="3181"/>
                    <a:pt x="54549" y="2919"/>
                  </a:cubicBezTo>
                  <a:close/>
                  <a:moveTo>
                    <a:pt x="6321" y="5535"/>
                  </a:moveTo>
                  <a:lnTo>
                    <a:pt x="6321" y="5535"/>
                  </a:lnTo>
                  <a:cubicBezTo>
                    <a:pt x="5878" y="5777"/>
                    <a:pt x="5456" y="6080"/>
                    <a:pt x="5073" y="6402"/>
                  </a:cubicBezTo>
                  <a:cubicBezTo>
                    <a:pt x="5556" y="6120"/>
                    <a:pt x="6141" y="5656"/>
                    <a:pt x="6321" y="5535"/>
                  </a:cubicBezTo>
                  <a:close/>
                  <a:moveTo>
                    <a:pt x="4329" y="6220"/>
                  </a:moveTo>
                  <a:cubicBezTo>
                    <a:pt x="4268" y="6522"/>
                    <a:pt x="4329" y="6643"/>
                    <a:pt x="4490" y="6643"/>
                  </a:cubicBezTo>
                  <a:cubicBezTo>
                    <a:pt x="4429" y="6522"/>
                    <a:pt x="4369" y="6381"/>
                    <a:pt x="4329" y="6220"/>
                  </a:cubicBezTo>
                  <a:close/>
                </a:path>
              </a:pathLst>
            </a:custGeom>
            <a:solidFill>
              <a:srgbClr val="C0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6"/>
            <p:cNvSpPr/>
            <p:nvPr/>
          </p:nvSpPr>
          <p:spPr>
            <a:xfrm>
              <a:off x="2099000" y="2099725"/>
              <a:ext cx="1361250" cy="202850"/>
            </a:xfrm>
            <a:custGeom>
              <a:avLst/>
              <a:gdLst/>
              <a:ahLst/>
              <a:cxnLst/>
              <a:rect l="l" t="t" r="r" b="b"/>
              <a:pathLst>
                <a:path w="54450" h="8114" extrusionOk="0">
                  <a:moveTo>
                    <a:pt x="36514" y="1"/>
                  </a:moveTo>
                  <a:cubicBezTo>
                    <a:pt x="36031" y="1"/>
                    <a:pt x="35548" y="183"/>
                    <a:pt x="35225" y="545"/>
                  </a:cubicBezTo>
                  <a:cubicBezTo>
                    <a:pt x="34944" y="403"/>
                    <a:pt x="34643" y="323"/>
                    <a:pt x="34320" y="323"/>
                  </a:cubicBezTo>
                  <a:cubicBezTo>
                    <a:pt x="33395" y="323"/>
                    <a:pt x="32448" y="907"/>
                    <a:pt x="32147" y="1793"/>
                  </a:cubicBezTo>
                  <a:cubicBezTo>
                    <a:pt x="32026" y="2115"/>
                    <a:pt x="31986" y="2456"/>
                    <a:pt x="31723" y="2658"/>
                  </a:cubicBezTo>
                  <a:cubicBezTo>
                    <a:pt x="31543" y="2778"/>
                    <a:pt x="31341" y="2819"/>
                    <a:pt x="31140" y="2840"/>
                  </a:cubicBezTo>
                  <a:cubicBezTo>
                    <a:pt x="29308" y="3060"/>
                    <a:pt x="27477" y="3302"/>
                    <a:pt x="25644" y="3524"/>
                  </a:cubicBezTo>
                  <a:cubicBezTo>
                    <a:pt x="25322" y="3564"/>
                    <a:pt x="25000" y="3604"/>
                    <a:pt x="24678" y="3604"/>
                  </a:cubicBezTo>
                  <a:cubicBezTo>
                    <a:pt x="24276" y="3604"/>
                    <a:pt x="23894" y="3543"/>
                    <a:pt x="23532" y="3363"/>
                  </a:cubicBezTo>
                  <a:cubicBezTo>
                    <a:pt x="22907" y="3020"/>
                    <a:pt x="22565" y="2075"/>
                    <a:pt x="23048" y="1571"/>
                  </a:cubicBezTo>
                  <a:cubicBezTo>
                    <a:pt x="22987" y="1551"/>
                    <a:pt x="22907" y="1530"/>
                    <a:pt x="22847" y="1511"/>
                  </a:cubicBezTo>
                  <a:cubicBezTo>
                    <a:pt x="22445" y="1551"/>
                    <a:pt x="22042" y="1611"/>
                    <a:pt x="21659" y="1651"/>
                  </a:cubicBezTo>
                  <a:cubicBezTo>
                    <a:pt x="21358" y="1793"/>
                    <a:pt x="21095" y="2013"/>
                    <a:pt x="20915" y="2295"/>
                  </a:cubicBezTo>
                  <a:cubicBezTo>
                    <a:pt x="20472" y="2980"/>
                    <a:pt x="20553" y="3946"/>
                    <a:pt x="21095" y="4550"/>
                  </a:cubicBezTo>
                  <a:cubicBezTo>
                    <a:pt x="20411" y="3825"/>
                    <a:pt x="20069" y="2799"/>
                    <a:pt x="20190" y="1812"/>
                  </a:cubicBezTo>
                  <a:lnTo>
                    <a:pt x="20190" y="1812"/>
                  </a:lnTo>
                  <a:cubicBezTo>
                    <a:pt x="20069" y="1833"/>
                    <a:pt x="19928" y="1833"/>
                    <a:pt x="19788" y="1852"/>
                  </a:cubicBezTo>
                  <a:lnTo>
                    <a:pt x="19646" y="1852"/>
                  </a:lnTo>
                  <a:cubicBezTo>
                    <a:pt x="18540" y="2155"/>
                    <a:pt x="17593" y="3001"/>
                    <a:pt x="17211" y="4067"/>
                  </a:cubicBezTo>
                  <a:cubicBezTo>
                    <a:pt x="15802" y="3645"/>
                    <a:pt x="14353" y="3282"/>
                    <a:pt x="12904" y="3020"/>
                  </a:cubicBezTo>
                  <a:cubicBezTo>
                    <a:pt x="11192" y="2698"/>
                    <a:pt x="9461" y="2518"/>
                    <a:pt x="7751" y="2518"/>
                  </a:cubicBezTo>
                  <a:cubicBezTo>
                    <a:pt x="5295" y="2518"/>
                    <a:pt x="2859" y="2899"/>
                    <a:pt x="585" y="3846"/>
                  </a:cubicBezTo>
                  <a:cubicBezTo>
                    <a:pt x="384" y="3927"/>
                    <a:pt x="161" y="4026"/>
                    <a:pt x="41" y="4228"/>
                  </a:cubicBezTo>
                  <a:cubicBezTo>
                    <a:pt x="21" y="4249"/>
                    <a:pt x="0" y="4268"/>
                    <a:pt x="0" y="4289"/>
                  </a:cubicBezTo>
                  <a:cubicBezTo>
                    <a:pt x="81" y="4571"/>
                    <a:pt x="223" y="4831"/>
                    <a:pt x="384" y="5073"/>
                  </a:cubicBezTo>
                  <a:cubicBezTo>
                    <a:pt x="424" y="5073"/>
                    <a:pt x="464" y="5054"/>
                    <a:pt x="504" y="5033"/>
                  </a:cubicBezTo>
                  <a:cubicBezTo>
                    <a:pt x="2013" y="4329"/>
                    <a:pt x="4087" y="3865"/>
                    <a:pt x="5717" y="3645"/>
                  </a:cubicBezTo>
                  <a:cubicBezTo>
                    <a:pt x="6624" y="3524"/>
                    <a:pt x="7690" y="3282"/>
                    <a:pt x="8677" y="3282"/>
                  </a:cubicBezTo>
                  <a:cubicBezTo>
                    <a:pt x="9260" y="3282"/>
                    <a:pt x="9804" y="3363"/>
                    <a:pt x="10287" y="3584"/>
                  </a:cubicBezTo>
                  <a:cubicBezTo>
                    <a:pt x="10327" y="3604"/>
                    <a:pt x="10367" y="3624"/>
                    <a:pt x="10367" y="3664"/>
                  </a:cubicBezTo>
                  <a:cubicBezTo>
                    <a:pt x="10408" y="3745"/>
                    <a:pt x="10306" y="3785"/>
                    <a:pt x="10226" y="3825"/>
                  </a:cubicBezTo>
                  <a:cubicBezTo>
                    <a:pt x="8173" y="4369"/>
                    <a:pt x="6261" y="5435"/>
                    <a:pt x="4731" y="6906"/>
                  </a:cubicBezTo>
                  <a:cubicBezTo>
                    <a:pt x="4530" y="7107"/>
                    <a:pt x="4329" y="7308"/>
                    <a:pt x="4248" y="7569"/>
                  </a:cubicBezTo>
                  <a:cubicBezTo>
                    <a:pt x="4227" y="7609"/>
                    <a:pt x="4227" y="7649"/>
                    <a:pt x="4208" y="7690"/>
                  </a:cubicBezTo>
                  <a:cubicBezTo>
                    <a:pt x="4248" y="7851"/>
                    <a:pt x="4308" y="7992"/>
                    <a:pt x="4369" y="8113"/>
                  </a:cubicBezTo>
                  <a:cubicBezTo>
                    <a:pt x="4509" y="8113"/>
                    <a:pt x="4731" y="8012"/>
                    <a:pt x="4952" y="7872"/>
                  </a:cubicBezTo>
                  <a:cubicBezTo>
                    <a:pt x="5335" y="7550"/>
                    <a:pt x="5757" y="7247"/>
                    <a:pt x="6200" y="7005"/>
                  </a:cubicBezTo>
                  <a:lnTo>
                    <a:pt x="6221" y="7005"/>
                  </a:lnTo>
                  <a:cubicBezTo>
                    <a:pt x="7045" y="6543"/>
                    <a:pt x="7971" y="6240"/>
                    <a:pt x="8918" y="6060"/>
                  </a:cubicBezTo>
                  <a:lnTo>
                    <a:pt x="8938" y="6060"/>
                  </a:lnTo>
                  <a:cubicBezTo>
                    <a:pt x="10086" y="5838"/>
                    <a:pt x="11272" y="5757"/>
                    <a:pt x="12461" y="5757"/>
                  </a:cubicBezTo>
                  <a:cubicBezTo>
                    <a:pt x="13366" y="5757"/>
                    <a:pt x="14292" y="5798"/>
                    <a:pt x="15198" y="5838"/>
                  </a:cubicBezTo>
                  <a:cubicBezTo>
                    <a:pt x="16124" y="5878"/>
                    <a:pt x="17050" y="5918"/>
                    <a:pt x="17955" y="5918"/>
                  </a:cubicBezTo>
                  <a:cubicBezTo>
                    <a:pt x="18620" y="5918"/>
                    <a:pt x="19284" y="5899"/>
                    <a:pt x="19949" y="5838"/>
                  </a:cubicBezTo>
                  <a:cubicBezTo>
                    <a:pt x="23894" y="5497"/>
                    <a:pt x="27778" y="4751"/>
                    <a:pt x="31723" y="4308"/>
                  </a:cubicBezTo>
                  <a:cubicBezTo>
                    <a:pt x="34723" y="3967"/>
                    <a:pt x="37762" y="3785"/>
                    <a:pt x="40802" y="3785"/>
                  </a:cubicBezTo>
                  <a:cubicBezTo>
                    <a:pt x="41626" y="3785"/>
                    <a:pt x="42452" y="3806"/>
                    <a:pt x="43277" y="3825"/>
                  </a:cubicBezTo>
                  <a:cubicBezTo>
                    <a:pt x="46981" y="3946"/>
                    <a:pt x="50966" y="4007"/>
                    <a:pt x="54449" y="5395"/>
                  </a:cubicBezTo>
                  <a:cubicBezTo>
                    <a:pt x="54449" y="5073"/>
                    <a:pt x="54428" y="4732"/>
                    <a:pt x="54428" y="4389"/>
                  </a:cubicBezTo>
                  <a:cubicBezTo>
                    <a:pt x="54369" y="4168"/>
                    <a:pt x="54248" y="3986"/>
                    <a:pt x="53966" y="3806"/>
                  </a:cubicBezTo>
                  <a:cubicBezTo>
                    <a:pt x="53422" y="3463"/>
                    <a:pt x="52496" y="3382"/>
                    <a:pt x="51873" y="3221"/>
                  </a:cubicBezTo>
                  <a:cubicBezTo>
                    <a:pt x="50464" y="2899"/>
                    <a:pt x="49055" y="2658"/>
                    <a:pt x="47605" y="2497"/>
                  </a:cubicBezTo>
                  <a:cubicBezTo>
                    <a:pt x="46175" y="2336"/>
                    <a:pt x="44726" y="2236"/>
                    <a:pt x="43277" y="2175"/>
                  </a:cubicBezTo>
                  <a:cubicBezTo>
                    <a:pt x="43237" y="2155"/>
                    <a:pt x="43137" y="2155"/>
                    <a:pt x="43016" y="2155"/>
                  </a:cubicBezTo>
                  <a:cubicBezTo>
                    <a:pt x="42834" y="2155"/>
                    <a:pt x="42613" y="2155"/>
                    <a:pt x="42372" y="2175"/>
                  </a:cubicBezTo>
                  <a:lnTo>
                    <a:pt x="41546" y="2175"/>
                  </a:lnTo>
                  <a:cubicBezTo>
                    <a:pt x="40399" y="2175"/>
                    <a:pt x="39130" y="2155"/>
                    <a:pt x="39090" y="2034"/>
                  </a:cubicBezTo>
                  <a:cubicBezTo>
                    <a:pt x="38910" y="1450"/>
                    <a:pt x="38567" y="886"/>
                    <a:pt x="38105" y="464"/>
                  </a:cubicBezTo>
                  <a:lnTo>
                    <a:pt x="38105" y="464"/>
                  </a:lnTo>
                  <a:cubicBezTo>
                    <a:pt x="38225" y="867"/>
                    <a:pt x="38266" y="1310"/>
                    <a:pt x="38204" y="1712"/>
                  </a:cubicBezTo>
                  <a:cubicBezTo>
                    <a:pt x="38225" y="1028"/>
                    <a:pt x="37762" y="363"/>
                    <a:pt x="37118" y="102"/>
                  </a:cubicBezTo>
                  <a:cubicBezTo>
                    <a:pt x="36937" y="41"/>
                    <a:pt x="36715" y="1"/>
                    <a:pt x="36514" y="1"/>
                  </a:cubicBezTo>
                  <a:close/>
                </a:path>
              </a:pathLst>
            </a:custGeom>
            <a:solidFill>
              <a:srgbClr val="353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6"/>
            <p:cNvSpPr/>
            <p:nvPr/>
          </p:nvSpPr>
          <p:spPr>
            <a:xfrm>
              <a:off x="2516175" y="1913950"/>
              <a:ext cx="235025" cy="371025"/>
            </a:xfrm>
            <a:custGeom>
              <a:avLst/>
              <a:gdLst/>
              <a:ahLst/>
              <a:cxnLst/>
              <a:rect l="l" t="t" r="r" b="b"/>
              <a:pathLst>
                <a:path w="9401" h="14841" extrusionOk="0">
                  <a:moveTo>
                    <a:pt x="7680" y="1"/>
                  </a:moveTo>
                  <a:cubicBezTo>
                    <a:pt x="7676" y="1"/>
                    <a:pt x="7673" y="2"/>
                    <a:pt x="7669" y="5"/>
                  </a:cubicBezTo>
                  <a:cubicBezTo>
                    <a:pt x="7287" y="367"/>
                    <a:pt x="7307" y="950"/>
                    <a:pt x="7266" y="1454"/>
                  </a:cubicBezTo>
                  <a:cubicBezTo>
                    <a:pt x="7146" y="3145"/>
                    <a:pt x="6241" y="4192"/>
                    <a:pt x="5173" y="5379"/>
                  </a:cubicBezTo>
                  <a:cubicBezTo>
                    <a:pt x="4550" y="6103"/>
                    <a:pt x="3925" y="6828"/>
                    <a:pt x="3281" y="7552"/>
                  </a:cubicBezTo>
                  <a:cubicBezTo>
                    <a:pt x="2980" y="7895"/>
                    <a:pt x="2658" y="8258"/>
                    <a:pt x="2315" y="8580"/>
                  </a:cubicBezTo>
                  <a:cubicBezTo>
                    <a:pt x="1872" y="8961"/>
                    <a:pt x="1389" y="9283"/>
                    <a:pt x="967" y="9686"/>
                  </a:cubicBezTo>
                  <a:cubicBezTo>
                    <a:pt x="544" y="10089"/>
                    <a:pt x="162" y="10572"/>
                    <a:pt x="81" y="11156"/>
                  </a:cubicBezTo>
                  <a:cubicBezTo>
                    <a:pt x="1" y="11779"/>
                    <a:pt x="302" y="12504"/>
                    <a:pt x="946" y="12665"/>
                  </a:cubicBezTo>
                  <a:cubicBezTo>
                    <a:pt x="846" y="13008"/>
                    <a:pt x="967" y="13390"/>
                    <a:pt x="1228" y="13631"/>
                  </a:cubicBezTo>
                  <a:cubicBezTo>
                    <a:pt x="1490" y="13873"/>
                    <a:pt x="1832" y="14014"/>
                    <a:pt x="2175" y="14135"/>
                  </a:cubicBezTo>
                  <a:cubicBezTo>
                    <a:pt x="1791" y="13994"/>
                    <a:pt x="1168" y="13108"/>
                    <a:pt x="1531" y="12726"/>
                  </a:cubicBezTo>
                  <a:cubicBezTo>
                    <a:pt x="1611" y="12625"/>
                    <a:pt x="1751" y="12525"/>
                    <a:pt x="1732" y="12383"/>
                  </a:cubicBezTo>
                  <a:cubicBezTo>
                    <a:pt x="1732" y="12303"/>
                    <a:pt x="1692" y="12222"/>
                    <a:pt x="1651" y="12163"/>
                  </a:cubicBezTo>
                  <a:cubicBezTo>
                    <a:pt x="1531" y="11981"/>
                    <a:pt x="1450" y="11779"/>
                    <a:pt x="1450" y="11578"/>
                  </a:cubicBezTo>
                  <a:cubicBezTo>
                    <a:pt x="1429" y="11317"/>
                    <a:pt x="1550" y="11055"/>
                    <a:pt x="1692" y="10834"/>
                  </a:cubicBezTo>
                  <a:cubicBezTo>
                    <a:pt x="2033" y="10271"/>
                    <a:pt x="2779" y="9485"/>
                    <a:pt x="3463" y="9364"/>
                  </a:cubicBezTo>
                  <a:lnTo>
                    <a:pt x="3463" y="9364"/>
                  </a:lnTo>
                  <a:cubicBezTo>
                    <a:pt x="3200" y="10512"/>
                    <a:pt x="2758" y="11921"/>
                    <a:pt x="3664" y="12928"/>
                  </a:cubicBezTo>
                  <a:cubicBezTo>
                    <a:pt x="3825" y="13108"/>
                    <a:pt x="4046" y="13269"/>
                    <a:pt x="4207" y="13470"/>
                  </a:cubicBezTo>
                  <a:cubicBezTo>
                    <a:pt x="4429" y="13733"/>
                    <a:pt x="4569" y="14055"/>
                    <a:pt x="4771" y="14337"/>
                  </a:cubicBezTo>
                  <a:cubicBezTo>
                    <a:pt x="4945" y="14607"/>
                    <a:pt x="5229" y="14840"/>
                    <a:pt x="5555" y="14840"/>
                  </a:cubicBezTo>
                  <a:cubicBezTo>
                    <a:pt x="5569" y="14840"/>
                    <a:pt x="5583" y="14840"/>
                    <a:pt x="5597" y="14839"/>
                  </a:cubicBezTo>
                  <a:cubicBezTo>
                    <a:pt x="5194" y="14498"/>
                    <a:pt x="4993" y="13934"/>
                    <a:pt x="5093" y="13411"/>
                  </a:cubicBezTo>
                  <a:cubicBezTo>
                    <a:pt x="5133" y="13250"/>
                    <a:pt x="5194" y="13089"/>
                    <a:pt x="5173" y="12928"/>
                  </a:cubicBezTo>
                  <a:cubicBezTo>
                    <a:pt x="5154" y="12746"/>
                    <a:pt x="5033" y="12605"/>
                    <a:pt x="4932" y="12464"/>
                  </a:cubicBezTo>
                  <a:cubicBezTo>
                    <a:pt x="4489" y="11760"/>
                    <a:pt x="4287" y="10915"/>
                    <a:pt x="4368" y="10089"/>
                  </a:cubicBezTo>
                  <a:cubicBezTo>
                    <a:pt x="4408" y="9787"/>
                    <a:pt x="4469" y="9485"/>
                    <a:pt x="4671" y="9243"/>
                  </a:cubicBezTo>
                  <a:cubicBezTo>
                    <a:pt x="5052" y="8741"/>
                    <a:pt x="5637" y="8821"/>
                    <a:pt x="6180" y="8781"/>
                  </a:cubicBezTo>
                  <a:cubicBezTo>
                    <a:pt x="6233" y="8777"/>
                    <a:pt x="6287" y="8776"/>
                    <a:pt x="6341" y="8776"/>
                  </a:cubicBezTo>
                  <a:cubicBezTo>
                    <a:pt x="6691" y="8776"/>
                    <a:pt x="7058" y="8844"/>
                    <a:pt x="7399" y="8844"/>
                  </a:cubicBezTo>
                  <a:cubicBezTo>
                    <a:pt x="7564" y="8844"/>
                    <a:pt x="7722" y="8828"/>
                    <a:pt x="7870" y="8781"/>
                  </a:cubicBezTo>
                  <a:cubicBezTo>
                    <a:pt x="7951" y="8760"/>
                    <a:pt x="8031" y="8741"/>
                    <a:pt x="8093" y="8720"/>
                  </a:cubicBezTo>
                  <a:cubicBezTo>
                    <a:pt x="8444" y="8619"/>
                    <a:pt x="8810" y="8574"/>
                    <a:pt x="9179" y="8574"/>
                  </a:cubicBezTo>
                  <a:cubicBezTo>
                    <a:pt x="9252" y="8574"/>
                    <a:pt x="9326" y="8576"/>
                    <a:pt x="9400" y="8580"/>
                  </a:cubicBezTo>
                  <a:cubicBezTo>
                    <a:pt x="9118" y="8056"/>
                    <a:pt x="8394" y="7694"/>
                    <a:pt x="7830" y="7593"/>
                  </a:cubicBezTo>
                  <a:cubicBezTo>
                    <a:pt x="7601" y="7545"/>
                    <a:pt x="7372" y="7526"/>
                    <a:pt x="7144" y="7526"/>
                  </a:cubicBezTo>
                  <a:cubicBezTo>
                    <a:pt x="6791" y="7526"/>
                    <a:pt x="6441" y="7572"/>
                    <a:pt x="6099" y="7633"/>
                  </a:cubicBezTo>
                  <a:cubicBezTo>
                    <a:pt x="6042" y="7640"/>
                    <a:pt x="5983" y="7648"/>
                    <a:pt x="5925" y="7648"/>
                  </a:cubicBezTo>
                  <a:cubicBezTo>
                    <a:pt x="5820" y="7648"/>
                    <a:pt x="5722" y="7624"/>
                    <a:pt x="5656" y="7533"/>
                  </a:cubicBezTo>
                  <a:cubicBezTo>
                    <a:pt x="5597" y="7472"/>
                    <a:pt x="5597" y="7351"/>
                    <a:pt x="5616" y="7251"/>
                  </a:cubicBezTo>
                  <a:cubicBezTo>
                    <a:pt x="5696" y="6366"/>
                    <a:pt x="6563" y="5660"/>
                    <a:pt x="7105" y="5016"/>
                  </a:cubicBezTo>
                  <a:cubicBezTo>
                    <a:pt x="7609" y="4433"/>
                    <a:pt x="8031" y="3709"/>
                    <a:pt x="8313" y="2963"/>
                  </a:cubicBezTo>
                  <a:cubicBezTo>
                    <a:pt x="8455" y="2561"/>
                    <a:pt x="8576" y="2158"/>
                    <a:pt x="8656" y="1736"/>
                  </a:cubicBezTo>
                  <a:cubicBezTo>
                    <a:pt x="8716" y="1353"/>
                    <a:pt x="8576" y="850"/>
                    <a:pt x="8716" y="488"/>
                  </a:cubicBezTo>
                  <a:lnTo>
                    <a:pt x="8716" y="488"/>
                  </a:lnTo>
                  <a:cubicBezTo>
                    <a:pt x="8675" y="588"/>
                    <a:pt x="8656" y="668"/>
                    <a:pt x="8616" y="749"/>
                  </a:cubicBezTo>
                  <a:cubicBezTo>
                    <a:pt x="8595" y="789"/>
                    <a:pt x="8595" y="810"/>
                    <a:pt x="8555" y="810"/>
                  </a:cubicBezTo>
                  <a:cubicBezTo>
                    <a:pt x="8549" y="813"/>
                    <a:pt x="8544" y="814"/>
                    <a:pt x="8539" y="814"/>
                  </a:cubicBezTo>
                  <a:cubicBezTo>
                    <a:pt x="8504" y="814"/>
                    <a:pt x="8472" y="765"/>
                    <a:pt x="8455" y="730"/>
                  </a:cubicBezTo>
                  <a:cubicBezTo>
                    <a:pt x="8415" y="628"/>
                    <a:pt x="8394" y="548"/>
                    <a:pt x="8353" y="448"/>
                  </a:cubicBezTo>
                  <a:lnTo>
                    <a:pt x="8353" y="448"/>
                  </a:lnTo>
                  <a:cubicBezTo>
                    <a:pt x="8374" y="709"/>
                    <a:pt x="8353" y="950"/>
                    <a:pt x="8334" y="1213"/>
                  </a:cubicBezTo>
                  <a:cubicBezTo>
                    <a:pt x="8112" y="1071"/>
                    <a:pt x="7972" y="870"/>
                    <a:pt x="7870" y="628"/>
                  </a:cubicBezTo>
                  <a:cubicBezTo>
                    <a:pt x="7852" y="590"/>
                    <a:pt x="7759" y="1"/>
                    <a:pt x="7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6"/>
            <p:cNvSpPr/>
            <p:nvPr/>
          </p:nvSpPr>
          <p:spPr>
            <a:xfrm>
              <a:off x="2889050" y="1892025"/>
              <a:ext cx="172125" cy="346625"/>
            </a:xfrm>
            <a:custGeom>
              <a:avLst/>
              <a:gdLst/>
              <a:ahLst/>
              <a:cxnLst/>
              <a:rect l="l" t="t" r="r" b="b"/>
              <a:pathLst>
                <a:path w="6885" h="13865" extrusionOk="0">
                  <a:moveTo>
                    <a:pt x="3089" y="1"/>
                  </a:moveTo>
                  <a:cubicBezTo>
                    <a:pt x="2827" y="1"/>
                    <a:pt x="2588" y="235"/>
                    <a:pt x="2517" y="499"/>
                  </a:cubicBezTo>
                  <a:cubicBezTo>
                    <a:pt x="2437" y="781"/>
                    <a:pt x="2496" y="1103"/>
                    <a:pt x="2577" y="1405"/>
                  </a:cubicBezTo>
                  <a:cubicBezTo>
                    <a:pt x="2899" y="2914"/>
                    <a:pt x="3060" y="4484"/>
                    <a:pt x="3041" y="6035"/>
                  </a:cubicBezTo>
                  <a:cubicBezTo>
                    <a:pt x="3041" y="6256"/>
                    <a:pt x="3020" y="6478"/>
                    <a:pt x="2920" y="6679"/>
                  </a:cubicBezTo>
                  <a:cubicBezTo>
                    <a:pt x="2818" y="6840"/>
                    <a:pt x="2657" y="6961"/>
                    <a:pt x="2496" y="7082"/>
                  </a:cubicBezTo>
                  <a:cubicBezTo>
                    <a:pt x="1892" y="7484"/>
                    <a:pt x="1269" y="7846"/>
                    <a:pt x="805" y="8389"/>
                  </a:cubicBezTo>
                  <a:cubicBezTo>
                    <a:pt x="263" y="8993"/>
                    <a:pt x="121" y="9758"/>
                    <a:pt x="282" y="10544"/>
                  </a:cubicBezTo>
                  <a:cubicBezTo>
                    <a:pt x="61" y="10925"/>
                    <a:pt x="0" y="11389"/>
                    <a:pt x="121" y="11811"/>
                  </a:cubicBezTo>
                  <a:cubicBezTo>
                    <a:pt x="223" y="12235"/>
                    <a:pt x="504" y="12616"/>
                    <a:pt x="886" y="12858"/>
                  </a:cubicBezTo>
                  <a:cubicBezTo>
                    <a:pt x="585" y="12476"/>
                    <a:pt x="464" y="11972"/>
                    <a:pt x="545" y="11510"/>
                  </a:cubicBezTo>
                  <a:cubicBezTo>
                    <a:pt x="585" y="11328"/>
                    <a:pt x="644" y="11148"/>
                    <a:pt x="805" y="11067"/>
                  </a:cubicBezTo>
                  <a:cubicBezTo>
                    <a:pt x="907" y="11027"/>
                    <a:pt x="1007" y="11027"/>
                    <a:pt x="1087" y="10987"/>
                  </a:cubicBezTo>
                  <a:cubicBezTo>
                    <a:pt x="1430" y="10826"/>
                    <a:pt x="1289" y="10241"/>
                    <a:pt x="1350" y="9959"/>
                  </a:cubicBezTo>
                  <a:cubicBezTo>
                    <a:pt x="1390" y="9758"/>
                    <a:pt x="1490" y="9597"/>
                    <a:pt x="1591" y="9436"/>
                  </a:cubicBezTo>
                  <a:cubicBezTo>
                    <a:pt x="2053" y="8712"/>
                    <a:pt x="2677" y="8109"/>
                    <a:pt x="3420" y="7706"/>
                  </a:cubicBezTo>
                  <a:lnTo>
                    <a:pt x="3420" y="7706"/>
                  </a:lnTo>
                  <a:cubicBezTo>
                    <a:pt x="3300" y="7775"/>
                    <a:pt x="3221" y="8411"/>
                    <a:pt x="3202" y="8550"/>
                  </a:cubicBezTo>
                  <a:cubicBezTo>
                    <a:pt x="3140" y="8872"/>
                    <a:pt x="3121" y="9215"/>
                    <a:pt x="3121" y="9557"/>
                  </a:cubicBezTo>
                  <a:cubicBezTo>
                    <a:pt x="3100" y="10181"/>
                    <a:pt x="3161" y="10745"/>
                    <a:pt x="3342" y="11349"/>
                  </a:cubicBezTo>
                  <a:cubicBezTo>
                    <a:pt x="3422" y="11529"/>
                    <a:pt x="3503" y="11730"/>
                    <a:pt x="3685" y="11811"/>
                  </a:cubicBezTo>
                  <a:cubicBezTo>
                    <a:pt x="3644" y="12214"/>
                    <a:pt x="3664" y="12616"/>
                    <a:pt x="3805" y="12999"/>
                  </a:cubicBezTo>
                  <a:cubicBezTo>
                    <a:pt x="3966" y="13381"/>
                    <a:pt x="4248" y="13703"/>
                    <a:pt x="4611" y="13864"/>
                  </a:cubicBezTo>
                  <a:cubicBezTo>
                    <a:pt x="4268" y="13421"/>
                    <a:pt x="4107" y="12858"/>
                    <a:pt x="4187" y="12315"/>
                  </a:cubicBezTo>
                  <a:cubicBezTo>
                    <a:pt x="4187" y="12235"/>
                    <a:pt x="4208" y="12173"/>
                    <a:pt x="4248" y="12093"/>
                  </a:cubicBezTo>
                  <a:cubicBezTo>
                    <a:pt x="4288" y="12033"/>
                    <a:pt x="4348" y="11972"/>
                    <a:pt x="4409" y="11892"/>
                  </a:cubicBezTo>
                  <a:cubicBezTo>
                    <a:pt x="4710" y="11529"/>
                    <a:pt x="4590" y="10966"/>
                    <a:pt x="4409" y="10503"/>
                  </a:cubicBezTo>
                  <a:cubicBezTo>
                    <a:pt x="4087" y="9637"/>
                    <a:pt x="4107" y="8953"/>
                    <a:pt x="4450" y="8088"/>
                  </a:cubicBezTo>
                  <a:cubicBezTo>
                    <a:pt x="5375" y="8652"/>
                    <a:pt x="5958" y="9758"/>
                    <a:pt x="5859" y="10845"/>
                  </a:cubicBezTo>
                  <a:cubicBezTo>
                    <a:pt x="5838" y="11148"/>
                    <a:pt x="5797" y="11550"/>
                    <a:pt x="6079" y="11671"/>
                  </a:cubicBezTo>
                  <a:cubicBezTo>
                    <a:pt x="5918" y="12173"/>
                    <a:pt x="5797" y="12656"/>
                    <a:pt x="5717" y="13160"/>
                  </a:cubicBezTo>
                  <a:cubicBezTo>
                    <a:pt x="5979" y="13019"/>
                    <a:pt x="6140" y="12718"/>
                    <a:pt x="6280" y="12436"/>
                  </a:cubicBezTo>
                  <a:cubicBezTo>
                    <a:pt x="6482" y="12012"/>
                    <a:pt x="6704" y="11590"/>
                    <a:pt x="6784" y="11127"/>
                  </a:cubicBezTo>
                  <a:cubicBezTo>
                    <a:pt x="6884" y="10684"/>
                    <a:pt x="6865" y="10222"/>
                    <a:pt x="6804" y="9758"/>
                  </a:cubicBezTo>
                  <a:cubicBezTo>
                    <a:pt x="6704" y="9235"/>
                    <a:pt x="6562" y="8692"/>
                    <a:pt x="6240" y="8268"/>
                  </a:cubicBezTo>
                  <a:cubicBezTo>
                    <a:pt x="5899" y="7766"/>
                    <a:pt x="5375" y="7423"/>
                    <a:pt x="4912" y="7020"/>
                  </a:cubicBezTo>
                  <a:cubicBezTo>
                    <a:pt x="4772" y="6921"/>
                    <a:pt x="4630" y="6800"/>
                    <a:pt x="4549" y="6658"/>
                  </a:cubicBezTo>
                  <a:cubicBezTo>
                    <a:pt x="4450" y="6457"/>
                    <a:pt x="4429" y="6236"/>
                    <a:pt x="4409" y="6014"/>
                  </a:cubicBezTo>
                  <a:cubicBezTo>
                    <a:pt x="4348" y="5149"/>
                    <a:pt x="4268" y="4264"/>
                    <a:pt x="4208" y="3378"/>
                  </a:cubicBezTo>
                  <a:cubicBezTo>
                    <a:pt x="4127" y="2412"/>
                    <a:pt x="4047" y="1425"/>
                    <a:pt x="3644" y="520"/>
                  </a:cubicBezTo>
                  <a:cubicBezTo>
                    <a:pt x="3564" y="318"/>
                    <a:pt x="3422" y="77"/>
                    <a:pt x="3202" y="16"/>
                  </a:cubicBezTo>
                  <a:cubicBezTo>
                    <a:pt x="3164" y="6"/>
                    <a:pt x="3126" y="1"/>
                    <a:pt x="3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6"/>
            <p:cNvSpPr/>
            <p:nvPr/>
          </p:nvSpPr>
          <p:spPr>
            <a:xfrm>
              <a:off x="2635425" y="985500"/>
              <a:ext cx="113275" cy="103550"/>
            </a:xfrm>
            <a:custGeom>
              <a:avLst/>
              <a:gdLst/>
              <a:ahLst/>
              <a:cxnLst/>
              <a:rect l="l" t="t" r="r" b="b"/>
              <a:pathLst>
                <a:path w="4531" h="4142" extrusionOk="0">
                  <a:moveTo>
                    <a:pt x="2522" y="1"/>
                  </a:moveTo>
                  <a:cubicBezTo>
                    <a:pt x="2107" y="1"/>
                    <a:pt x="1682" y="110"/>
                    <a:pt x="1310" y="327"/>
                  </a:cubicBezTo>
                  <a:cubicBezTo>
                    <a:pt x="202" y="992"/>
                    <a:pt x="1" y="2723"/>
                    <a:pt x="947" y="3609"/>
                  </a:cubicBezTo>
                  <a:cubicBezTo>
                    <a:pt x="1335" y="3964"/>
                    <a:pt x="1864" y="4141"/>
                    <a:pt x="2393" y="4141"/>
                  </a:cubicBezTo>
                  <a:cubicBezTo>
                    <a:pt x="2822" y="4141"/>
                    <a:pt x="3252" y="4024"/>
                    <a:pt x="3604" y="3789"/>
                  </a:cubicBezTo>
                  <a:cubicBezTo>
                    <a:pt x="4066" y="3488"/>
                    <a:pt x="4329" y="3045"/>
                    <a:pt x="4450" y="2541"/>
                  </a:cubicBezTo>
                  <a:cubicBezTo>
                    <a:pt x="4530" y="2139"/>
                    <a:pt x="4509" y="1717"/>
                    <a:pt x="4389" y="1293"/>
                  </a:cubicBezTo>
                  <a:cubicBezTo>
                    <a:pt x="4121" y="426"/>
                    <a:pt x="3341" y="1"/>
                    <a:pt x="2522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6"/>
            <p:cNvSpPr/>
            <p:nvPr/>
          </p:nvSpPr>
          <p:spPr>
            <a:xfrm>
              <a:off x="2640975" y="984050"/>
              <a:ext cx="109725" cy="106775"/>
            </a:xfrm>
            <a:custGeom>
              <a:avLst/>
              <a:gdLst/>
              <a:ahLst/>
              <a:cxnLst/>
              <a:rect l="l" t="t" r="r" b="b"/>
              <a:pathLst>
                <a:path w="4389" h="4271" extrusionOk="0">
                  <a:moveTo>
                    <a:pt x="2295" y="124"/>
                  </a:moveTo>
                  <a:cubicBezTo>
                    <a:pt x="2577" y="124"/>
                    <a:pt x="2819" y="165"/>
                    <a:pt x="3060" y="264"/>
                  </a:cubicBezTo>
                  <a:cubicBezTo>
                    <a:pt x="3563" y="466"/>
                    <a:pt x="3946" y="849"/>
                    <a:pt x="4107" y="1372"/>
                  </a:cubicBezTo>
                  <a:cubicBezTo>
                    <a:pt x="4228" y="1775"/>
                    <a:pt x="4247" y="2197"/>
                    <a:pt x="4167" y="2599"/>
                  </a:cubicBezTo>
                  <a:cubicBezTo>
                    <a:pt x="4046" y="3103"/>
                    <a:pt x="3764" y="3506"/>
                    <a:pt x="3361" y="3788"/>
                  </a:cubicBezTo>
                  <a:cubicBezTo>
                    <a:pt x="3014" y="4019"/>
                    <a:pt x="2595" y="4133"/>
                    <a:pt x="2179" y="4133"/>
                  </a:cubicBezTo>
                  <a:cubicBezTo>
                    <a:pt x="1655" y="4133"/>
                    <a:pt x="1135" y="3954"/>
                    <a:pt x="766" y="3606"/>
                  </a:cubicBezTo>
                  <a:cubicBezTo>
                    <a:pt x="342" y="3203"/>
                    <a:pt x="141" y="2580"/>
                    <a:pt x="202" y="1936"/>
                  </a:cubicBezTo>
                  <a:cubicBezTo>
                    <a:pt x="283" y="1292"/>
                    <a:pt x="624" y="747"/>
                    <a:pt x="1128" y="446"/>
                  </a:cubicBezTo>
                  <a:cubicBezTo>
                    <a:pt x="1490" y="245"/>
                    <a:pt x="1893" y="124"/>
                    <a:pt x="2295" y="124"/>
                  </a:cubicBezTo>
                  <a:close/>
                  <a:moveTo>
                    <a:pt x="2306" y="0"/>
                  </a:moveTo>
                  <a:cubicBezTo>
                    <a:pt x="1882" y="0"/>
                    <a:pt x="1445" y="114"/>
                    <a:pt x="1067" y="345"/>
                  </a:cubicBezTo>
                  <a:cubicBezTo>
                    <a:pt x="524" y="648"/>
                    <a:pt x="162" y="1251"/>
                    <a:pt x="81" y="1936"/>
                  </a:cubicBezTo>
                  <a:cubicBezTo>
                    <a:pt x="1" y="2620"/>
                    <a:pt x="221" y="3284"/>
                    <a:pt x="685" y="3707"/>
                  </a:cubicBezTo>
                  <a:cubicBezTo>
                    <a:pt x="1088" y="4069"/>
                    <a:pt x="1630" y="4271"/>
                    <a:pt x="2175" y="4271"/>
                  </a:cubicBezTo>
                  <a:cubicBezTo>
                    <a:pt x="2617" y="4271"/>
                    <a:pt x="3060" y="4150"/>
                    <a:pt x="3423" y="3887"/>
                  </a:cubicBezTo>
                  <a:cubicBezTo>
                    <a:pt x="3865" y="3586"/>
                    <a:pt x="4167" y="3163"/>
                    <a:pt x="4287" y="2620"/>
                  </a:cubicBezTo>
                  <a:cubicBezTo>
                    <a:pt x="4389" y="2197"/>
                    <a:pt x="4368" y="1775"/>
                    <a:pt x="4228" y="1332"/>
                  </a:cubicBezTo>
                  <a:cubicBezTo>
                    <a:pt x="4046" y="788"/>
                    <a:pt x="3664" y="366"/>
                    <a:pt x="3101" y="144"/>
                  </a:cubicBezTo>
                  <a:cubicBezTo>
                    <a:pt x="2854" y="48"/>
                    <a:pt x="2583" y="0"/>
                    <a:pt x="230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6"/>
            <p:cNvSpPr/>
            <p:nvPr/>
          </p:nvSpPr>
          <p:spPr>
            <a:xfrm>
              <a:off x="2654075" y="997700"/>
              <a:ext cx="86575" cy="77250"/>
            </a:xfrm>
            <a:custGeom>
              <a:avLst/>
              <a:gdLst/>
              <a:ahLst/>
              <a:cxnLst/>
              <a:rect l="l" t="t" r="r" b="b"/>
              <a:pathLst>
                <a:path w="3463" h="3090" extrusionOk="0">
                  <a:moveTo>
                    <a:pt x="1755" y="1"/>
                  </a:moveTo>
                  <a:cubicBezTo>
                    <a:pt x="1355" y="1"/>
                    <a:pt x="953" y="161"/>
                    <a:pt x="623" y="443"/>
                  </a:cubicBezTo>
                  <a:cubicBezTo>
                    <a:pt x="180" y="826"/>
                    <a:pt x="0" y="1470"/>
                    <a:pt x="201" y="2034"/>
                  </a:cubicBezTo>
                  <a:cubicBezTo>
                    <a:pt x="362" y="2477"/>
                    <a:pt x="744" y="2818"/>
                    <a:pt x="1187" y="2979"/>
                  </a:cubicBezTo>
                  <a:cubicBezTo>
                    <a:pt x="1389" y="3054"/>
                    <a:pt x="1575" y="3090"/>
                    <a:pt x="1753" y="3090"/>
                  </a:cubicBezTo>
                  <a:cubicBezTo>
                    <a:pt x="2054" y="3090"/>
                    <a:pt x="2333" y="2988"/>
                    <a:pt x="2636" y="2799"/>
                  </a:cubicBezTo>
                  <a:cubicBezTo>
                    <a:pt x="3462" y="2275"/>
                    <a:pt x="3422" y="1027"/>
                    <a:pt x="2738" y="383"/>
                  </a:cubicBezTo>
                  <a:cubicBezTo>
                    <a:pt x="2556" y="222"/>
                    <a:pt x="2335" y="102"/>
                    <a:pt x="2093" y="40"/>
                  </a:cubicBezTo>
                  <a:cubicBezTo>
                    <a:pt x="1982" y="14"/>
                    <a:pt x="1868" y="1"/>
                    <a:pt x="175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6"/>
            <p:cNvSpPr/>
            <p:nvPr/>
          </p:nvSpPr>
          <p:spPr>
            <a:xfrm>
              <a:off x="2692300" y="994300"/>
              <a:ext cx="33250" cy="29725"/>
            </a:xfrm>
            <a:custGeom>
              <a:avLst/>
              <a:gdLst/>
              <a:ahLst/>
              <a:cxnLst/>
              <a:rect l="l" t="t" r="r" b="b"/>
              <a:pathLst>
                <a:path w="1330" h="1189" extrusionOk="0">
                  <a:moveTo>
                    <a:pt x="656" y="0"/>
                  </a:moveTo>
                  <a:cubicBezTo>
                    <a:pt x="590" y="0"/>
                    <a:pt x="525" y="12"/>
                    <a:pt x="463" y="36"/>
                  </a:cubicBezTo>
                  <a:cubicBezTo>
                    <a:pt x="342" y="56"/>
                    <a:pt x="242" y="117"/>
                    <a:pt x="181" y="197"/>
                  </a:cubicBezTo>
                  <a:cubicBezTo>
                    <a:pt x="41" y="358"/>
                    <a:pt x="1" y="619"/>
                    <a:pt x="101" y="801"/>
                  </a:cubicBezTo>
                  <a:cubicBezTo>
                    <a:pt x="162" y="941"/>
                    <a:pt x="283" y="1043"/>
                    <a:pt x="403" y="1102"/>
                  </a:cubicBezTo>
                  <a:cubicBezTo>
                    <a:pt x="518" y="1152"/>
                    <a:pt x="634" y="1188"/>
                    <a:pt x="749" y="1188"/>
                  </a:cubicBezTo>
                  <a:cubicBezTo>
                    <a:pt x="774" y="1188"/>
                    <a:pt x="800" y="1187"/>
                    <a:pt x="825" y="1183"/>
                  </a:cubicBezTo>
                  <a:cubicBezTo>
                    <a:pt x="1048" y="1143"/>
                    <a:pt x="1228" y="962"/>
                    <a:pt x="1289" y="740"/>
                  </a:cubicBezTo>
                  <a:cubicBezTo>
                    <a:pt x="1329" y="539"/>
                    <a:pt x="1249" y="297"/>
                    <a:pt x="1067" y="157"/>
                  </a:cubicBezTo>
                  <a:cubicBezTo>
                    <a:pt x="955" y="59"/>
                    <a:pt x="805" y="0"/>
                    <a:pt x="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6"/>
            <p:cNvSpPr/>
            <p:nvPr/>
          </p:nvSpPr>
          <p:spPr>
            <a:xfrm>
              <a:off x="2290750" y="1016325"/>
              <a:ext cx="364350" cy="159050"/>
            </a:xfrm>
            <a:custGeom>
              <a:avLst/>
              <a:gdLst/>
              <a:ahLst/>
              <a:cxnLst/>
              <a:rect l="l" t="t" r="r" b="b"/>
              <a:pathLst>
                <a:path w="14574" h="6362" extrusionOk="0">
                  <a:moveTo>
                    <a:pt x="8957" y="1"/>
                  </a:moveTo>
                  <a:cubicBezTo>
                    <a:pt x="8953" y="6"/>
                    <a:pt x="8950" y="11"/>
                    <a:pt x="8947" y="16"/>
                  </a:cubicBezTo>
                  <a:lnTo>
                    <a:pt x="8947" y="16"/>
                  </a:lnTo>
                  <a:cubicBezTo>
                    <a:pt x="8950" y="11"/>
                    <a:pt x="8953" y="6"/>
                    <a:pt x="8957" y="1"/>
                  </a:cubicBezTo>
                  <a:close/>
                  <a:moveTo>
                    <a:pt x="8947" y="16"/>
                  </a:moveTo>
                  <a:cubicBezTo>
                    <a:pt x="8786" y="265"/>
                    <a:pt x="8548" y="343"/>
                    <a:pt x="8272" y="363"/>
                  </a:cubicBezTo>
                  <a:cubicBezTo>
                    <a:pt x="7814" y="419"/>
                    <a:pt x="7352" y="436"/>
                    <a:pt x="6887" y="436"/>
                  </a:cubicBezTo>
                  <a:cubicBezTo>
                    <a:pt x="6352" y="436"/>
                    <a:pt x="5813" y="414"/>
                    <a:pt x="5274" y="403"/>
                  </a:cubicBezTo>
                  <a:cubicBezTo>
                    <a:pt x="5113" y="395"/>
                    <a:pt x="4953" y="389"/>
                    <a:pt x="4793" y="389"/>
                  </a:cubicBezTo>
                  <a:cubicBezTo>
                    <a:pt x="4571" y="389"/>
                    <a:pt x="4348" y="399"/>
                    <a:pt x="4126" y="423"/>
                  </a:cubicBezTo>
                  <a:cubicBezTo>
                    <a:pt x="2939" y="524"/>
                    <a:pt x="1852" y="946"/>
                    <a:pt x="825" y="1510"/>
                  </a:cubicBezTo>
                  <a:cubicBezTo>
                    <a:pt x="524" y="1651"/>
                    <a:pt x="261" y="1893"/>
                    <a:pt x="0" y="2113"/>
                  </a:cubicBezTo>
                  <a:cubicBezTo>
                    <a:pt x="221" y="2033"/>
                    <a:pt x="462" y="2014"/>
                    <a:pt x="685" y="2014"/>
                  </a:cubicBezTo>
                  <a:cubicBezTo>
                    <a:pt x="1710" y="2014"/>
                    <a:pt x="2738" y="2234"/>
                    <a:pt x="3704" y="2516"/>
                  </a:cubicBezTo>
                  <a:cubicBezTo>
                    <a:pt x="6139" y="3181"/>
                    <a:pt x="8535" y="4026"/>
                    <a:pt x="9802" y="6361"/>
                  </a:cubicBezTo>
                  <a:cubicBezTo>
                    <a:pt x="10124" y="6018"/>
                    <a:pt x="10346" y="5616"/>
                    <a:pt x="10285" y="5133"/>
                  </a:cubicBezTo>
                  <a:cubicBezTo>
                    <a:pt x="10245" y="4770"/>
                    <a:pt x="10124" y="4287"/>
                    <a:pt x="9944" y="3986"/>
                  </a:cubicBezTo>
                  <a:lnTo>
                    <a:pt x="9944" y="3986"/>
                  </a:lnTo>
                  <a:cubicBezTo>
                    <a:pt x="10266" y="4068"/>
                    <a:pt x="10609" y="4102"/>
                    <a:pt x="10958" y="4102"/>
                  </a:cubicBezTo>
                  <a:cubicBezTo>
                    <a:pt x="11636" y="4102"/>
                    <a:pt x="12339" y="3977"/>
                    <a:pt x="12963" y="3844"/>
                  </a:cubicBezTo>
                  <a:cubicBezTo>
                    <a:pt x="13546" y="3704"/>
                    <a:pt x="14150" y="3522"/>
                    <a:pt x="14573" y="3100"/>
                  </a:cubicBezTo>
                  <a:lnTo>
                    <a:pt x="14573" y="3100"/>
                  </a:lnTo>
                  <a:cubicBezTo>
                    <a:pt x="14572" y="3102"/>
                    <a:pt x="14569" y="3102"/>
                    <a:pt x="14565" y="3102"/>
                  </a:cubicBezTo>
                  <a:cubicBezTo>
                    <a:pt x="14488" y="3102"/>
                    <a:pt x="13966" y="2958"/>
                    <a:pt x="13908" y="2939"/>
                  </a:cubicBezTo>
                  <a:cubicBezTo>
                    <a:pt x="13063" y="2778"/>
                    <a:pt x="12238" y="2596"/>
                    <a:pt x="11433" y="2315"/>
                  </a:cubicBezTo>
                  <a:cubicBezTo>
                    <a:pt x="10647" y="2033"/>
                    <a:pt x="9883" y="1630"/>
                    <a:pt x="9259" y="1026"/>
                  </a:cubicBezTo>
                  <a:cubicBezTo>
                    <a:pt x="9062" y="829"/>
                    <a:pt x="8766" y="320"/>
                    <a:pt x="8947" y="16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6"/>
            <p:cNvSpPr/>
            <p:nvPr/>
          </p:nvSpPr>
          <p:spPr>
            <a:xfrm>
              <a:off x="2289725" y="1066650"/>
              <a:ext cx="93625" cy="12575"/>
            </a:xfrm>
            <a:custGeom>
              <a:avLst/>
              <a:gdLst/>
              <a:ahLst/>
              <a:cxnLst/>
              <a:rect l="l" t="t" r="r" b="b"/>
              <a:pathLst>
                <a:path w="3745" h="503" extrusionOk="0">
                  <a:moveTo>
                    <a:pt x="624" y="1"/>
                  </a:moveTo>
                  <a:cubicBezTo>
                    <a:pt x="484" y="1"/>
                    <a:pt x="342" y="20"/>
                    <a:pt x="202" y="41"/>
                  </a:cubicBezTo>
                  <a:cubicBezTo>
                    <a:pt x="302" y="41"/>
                    <a:pt x="404" y="20"/>
                    <a:pt x="463" y="20"/>
                  </a:cubicBezTo>
                  <a:cubicBezTo>
                    <a:pt x="524" y="20"/>
                    <a:pt x="565" y="1"/>
                    <a:pt x="624" y="1"/>
                  </a:cubicBezTo>
                  <a:close/>
                  <a:moveTo>
                    <a:pt x="81" y="60"/>
                  </a:moveTo>
                  <a:lnTo>
                    <a:pt x="81" y="60"/>
                  </a:lnTo>
                  <a:cubicBezTo>
                    <a:pt x="68" y="73"/>
                    <a:pt x="48" y="86"/>
                    <a:pt x="29" y="98"/>
                  </a:cubicBezTo>
                  <a:lnTo>
                    <a:pt x="29" y="98"/>
                  </a:lnTo>
                  <a:cubicBezTo>
                    <a:pt x="41" y="94"/>
                    <a:pt x="52" y="89"/>
                    <a:pt x="61" y="81"/>
                  </a:cubicBezTo>
                  <a:lnTo>
                    <a:pt x="81" y="60"/>
                  </a:lnTo>
                  <a:close/>
                  <a:moveTo>
                    <a:pt x="29" y="98"/>
                  </a:moveTo>
                  <a:cubicBezTo>
                    <a:pt x="14" y="104"/>
                    <a:pt x="1" y="109"/>
                    <a:pt x="1" y="121"/>
                  </a:cubicBezTo>
                  <a:cubicBezTo>
                    <a:pt x="8" y="113"/>
                    <a:pt x="18" y="106"/>
                    <a:pt x="29" y="98"/>
                  </a:cubicBezTo>
                  <a:close/>
                  <a:moveTo>
                    <a:pt x="1772" y="81"/>
                  </a:moveTo>
                  <a:cubicBezTo>
                    <a:pt x="1934" y="101"/>
                    <a:pt x="2096" y="125"/>
                    <a:pt x="2257" y="153"/>
                  </a:cubicBezTo>
                  <a:lnTo>
                    <a:pt x="2257" y="153"/>
                  </a:lnTo>
                  <a:cubicBezTo>
                    <a:pt x="2157" y="133"/>
                    <a:pt x="2056" y="114"/>
                    <a:pt x="1953" y="100"/>
                  </a:cubicBezTo>
                  <a:cubicBezTo>
                    <a:pt x="1893" y="100"/>
                    <a:pt x="1832" y="81"/>
                    <a:pt x="1772" y="81"/>
                  </a:cubicBezTo>
                  <a:close/>
                  <a:moveTo>
                    <a:pt x="2257" y="153"/>
                  </a:moveTo>
                  <a:cubicBezTo>
                    <a:pt x="2450" y="193"/>
                    <a:pt x="2640" y="242"/>
                    <a:pt x="2838" y="282"/>
                  </a:cubicBezTo>
                  <a:cubicBezTo>
                    <a:pt x="3141" y="342"/>
                    <a:pt x="3442" y="422"/>
                    <a:pt x="3745" y="503"/>
                  </a:cubicBezTo>
                  <a:cubicBezTo>
                    <a:pt x="3258" y="367"/>
                    <a:pt x="2759" y="241"/>
                    <a:pt x="2257" y="153"/>
                  </a:cubicBezTo>
                  <a:close/>
                </a:path>
              </a:pathLst>
            </a:custGeom>
            <a:solidFill>
              <a:srgbClr val="CF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6"/>
            <p:cNvSpPr/>
            <p:nvPr/>
          </p:nvSpPr>
          <p:spPr>
            <a:xfrm>
              <a:off x="2615300" y="1100350"/>
              <a:ext cx="31750" cy="12100"/>
            </a:xfrm>
            <a:custGeom>
              <a:avLst/>
              <a:gdLst/>
              <a:ahLst/>
              <a:cxnLst/>
              <a:rect l="l" t="t" r="r" b="b"/>
              <a:pathLst>
                <a:path w="1270" h="484" extrusionOk="0">
                  <a:moveTo>
                    <a:pt x="1269" y="0"/>
                  </a:moveTo>
                  <a:lnTo>
                    <a:pt x="1269" y="0"/>
                  </a:lnTo>
                  <a:cubicBezTo>
                    <a:pt x="1150" y="76"/>
                    <a:pt x="1024" y="141"/>
                    <a:pt x="895" y="199"/>
                  </a:cubicBezTo>
                  <a:lnTo>
                    <a:pt x="895" y="199"/>
                  </a:lnTo>
                  <a:cubicBezTo>
                    <a:pt x="1033" y="158"/>
                    <a:pt x="1151" y="79"/>
                    <a:pt x="1269" y="0"/>
                  </a:cubicBezTo>
                  <a:close/>
                  <a:moveTo>
                    <a:pt x="895" y="199"/>
                  </a:moveTo>
                  <a:cubicBezTo>
                    <a:pt x="892" y="200"/>
                    <a:pt x="889" y="201"/>
                    <a:pt x="886" y="202"/>
                  </a:cubicBezTo>
                  <a:cubicBezTo>
                    <a:pt x="604" y="322"/>
                    <a:pt x="303" y="403"/>
                    <a:pt x="0" y="483"/>
                  </a:cubicBezTo>
                  <a:cubicBezTo>
                    <a:pt x="305" y="415"/>
                    <a:pt x="610" y="326"/>
                    <a:pt x="895" y="199"/>
                  </a:cubicBezTo>
                  <a:close/>
                </a:path>
              </a:pathLst>
            </a:custGeom>
            <a:solidFill>
              <a:srgbClr val="393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6"/>
            <p:cNvSpPr/>
            <p:nvPr/>
          </p:nvSpPr>
          <p:spPr>
            <a:xfrm>
              <a:off x="2291225" y="1056075"/>
              <a:ext cx="363875" cy="119300"/>
            </a:xfrm>
            <a:custGeom>
              <a:avLst/>
              <a:gdLst/>
              <a:ahLst/>
              <a:cxnLst/>
              <a:rect l="l" t="t" r="r" b="b"/>
              <a:pathLst>
                <a:path w="14555" h="4772" extrusionOk="0">
                  <a:moveTo>
                    <a:pt x="3645" y="0"/>
                  </a:moveTo>
                  <a:cubicBezTo>
                    <a:pt x="3060" y="0"/>
                    <a:pt x="2477" y="21"/>
                    <a:pt x="1893" y="81"/>
                  </a:cubicBezTo>
                  <a:cubicBezTo>
                    <a:pt x="1229" y="121"/>
                    <a:pt x="604" y="142"/>
                    <a:pt x="22" y="483"/>
                  </a:cubicBezTo>
                  <a:lnTo>
                    <a:pt x="1" y="504"/>
                  </a:lnTo>
                  <a:cubicBezTo>
                    <a:pt x="41" y="483"/>
                    <a:pt x="81" y="483"/>
                    <a:pt x="142" y="464"/>
                  </a:cubicBezTo>
                  <a:cubicBezTo>
                    <a:pt x="282" y="443"/>
                    <a:pt x="424" y="424"/>
                    <a:pt x="564" y="424"/>
                  </a:cubicBezTo>
                  <a:lnTo>
                    <a:pt x="827" y="424"/>
                  </a:lnTo>
                  <a:cubicBezTo>
                    <a:pt x="1108" y="424"/>
                    <a:pt x="1410" y="464"/>
                    <a:pt x="1712" y="504"/>
                  </a:cubicBezTo>
                  <a:cubicBezTo>
                    <a:pt x="2376" y="585"/>
                    <a:pt x="3041" y="746"/>
                    <a:pt x="3685" y="926"/>
                  </a:cubicBezTo>
                  <a:cubicBezTo>
                    <a:pt x="6120" y="1591"/>
                    <a:pt x="8516" y="2436"/>
                    <a:pt x="9783" y="4771"/>
                  </a:cubicBezTo>
                  <a:cubicBezTo>
                    <a:pt x="10065" y="4469"/>
                    <a:pt x="10266" y="4106"/>
                    <a:pt x="10266" y="3704"/>
                  </a:cubicBezTo>
                  <a:lnTo>
                    <a:pt x="10266" y="3543"/>
                  </a:lnTo>
                  <a:cubicBezTo>
                    <a:pt x="10226" y="3180"/>
                    <a:pt x="10105" y="2697"/>
                    <a:pt x="9925" y="2396"/>
                  </a:cubicBezTo>
                  <a:lnTo>
                    <a:pt x="9925" y="2396"/>
                  </a:lnTo>
                  <a:cubicBezTo>
                    <a:pt x="10247" y="2477"/>
                    <a:pt x="10609" y="2517"/>
                    <a:pt x="10971" y="2517"/>
                  </a:cubicBezTo>
                  <a:cubicBezTo>
                    <a:pt x="11635" y="2517"/>
                    <a:pt x="12319" y="2396"/>
                    <a:pt x="12944" y="2254"/>
                  </a:cubicBezTo>
                  <a:lnTo>
                    <a:pt x="12963" y="2254"/>
                  </a:lnTo>
                  <a:cubicBezTo>
                    <a:pt x="13406" y="2155"/>
                    <a:pt x="13849" y="2013"/>
                    <a:pt x="14232" y="1771"/>
                  </a:cubicBezTo>
                  <a:cubicBezTo>
                    <a:pt x="14332" y="1691"/>
                    <a:pt x="14453" y="1591"/>
                    <a:pt x="14554" y="1510"/>
                  </a:cubicBezTo>
                  <a:lnTo>
                    <a:pt x="14554" y="1510"/>
                  </a:lnTo>
                  <a:cubicBezTo>
                    <a:pt x="14353" y="1631"/>
                    <a:pt x="14111" y="1631"/>
                    <a:pt x="13870" y="1631"/>
                  </a:cubicBezTo>
                  <a:lnTo>
                    <a:pt x="13406" y="1631"/>
                  </a:lnTo>
                  <a:cubicBezTo>
                    <a:pt x="12904" y="1631"/>
                    <a:pt x="12340" y="1510"/>
                    <a:pt x="11836" y="1409"/>
                  </a:cubicBezTo>
                  <a:cubicBezTo>
                    <a:pt x="10891" y="1208"/>
                    <a:pt x="9944" y="907"/>
                    <a:pt x="8999" y="665"/>
                  </a:cubicBezTo>
                  <a:cubicBezTo>
                    <a:pt x="8978" y="665"/>
                    <a:pt x="8959" y="665"/>
                    <a:pt x="8938" y="644"/>
                  </a:cubicBezTo>
                  <a:cubicBezTo>
                    <a:pt x="7228" y="222"/>
                    <a:pt x="5435" y="0"/>
                    <a:pt x="3645" y="0"/>
                  </a:cubicBezTo>
                  <a:close/>
                </a:path>
              </a:pathLst>
            </a:custGeom>
            <a:solidFill>
              <a:srgbClr val="5A5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46"/>
          <p:cNvGrpSpPr/>
          <p:nvPr/>
        </p:nvGrpSpPr>
        <p:grpSpPr>
          <a:xfrm rot="1119469">
            <a:off x="6965353" y="3512046"/>
            <a:ext cx="1103909" cy="986656"/>
            <a:chOff x="7588949" y="3613850"/>
            <a:chExt cx="1103962" cy="986704"/>
          </a:xfrm>
        </p:grpSpPr>
        <p:sp>
          <p:nvSpPr>
            <p:cNvPr id="2185" name="Google Shape;2185;p46"/>
            <p:cNvSpPr/>
            <p:nvPr/>
          </p:nvSpPr>
          <p:spPr>
            <a:xfrm>
              <a:off x="7653396" y="4016905"/>
              <a:ext cx="922304" cy="422953"/>
            </a:xfrm>
            <a:custGeom>
              <a:avLst/>
              <a:gdLst/>
              <a:ahLst/>
              <a:cxnLst/>
              <a:rect l="l" t="t" r="r" b="b"/>
              <a:pathLst>
                <a:path w="15484" h="7101" extrusionOk="0">
                  <a:moveTo>
                    <a:pt x="226" y="0"/>
                  </a:moveTo>
                  <a:cubicBezTo>
                    <a:pt x="62" y="0"/>
                    <a:pt x="1" y="235"/>
                    <a:pt x="138" y="337"/>
                  </a:cubicBezTo>
                  <a:cubicBezTo>
                    <a:pt x="1002" y="1008"/>
                    <a:pt x="3086" y="2473"/>
                    <a:pt x="6583" y="4416"/>
                  </a:cubicBezTo>
                  <a:cubicBezTo>
                    <a:pt x="10503" y="6589"/>
                    <a:pt x="14089" y="7013"/>
                    <a:pt x="15290" y="7100"/>
                  </a:cubicBezTo>
                  <a:cubicBezTo>
                    <a:pt x="15431" y="7100"/>
                    <a:pt x="15484" y="6924"/>
                    <a:pt x="15378" y="6836"/>
                  </a:cubicBezTo>
                  <a:cubicBezTo>
                    <a:pt x="14230" y="5882"/>
                    <a:pt x="10380" y="2739"/>
                    <a:pt x="7908" y="1520"/>
                  </a:cubicBezTo>
                  <a:cubicBezTo>
                    <a:pt x="5577" y="373"/>
                    <a:pt x="1709" y="72"/>
                    <a:pt x="244" y="1"/>
                  </a:cubicBezTo>
                  <a:cubicBezTo>
                    <a:pt x="238" y="0"/>
                    <a:pt x="232" y="0"/>
                    <a:pt x="226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6"/>
            <p:cNvSpPr/>
            <p:nvPr/>
          </p:nvSpPr>
          <p:spPr>
            <a:xfrm>
              <a:off x="7657327" y="4025363"/>
              <a:ext cx="908962" cy="416044"/>
            </a:xfrm>
            <a:custGeom>
              <a:avLst/>
              <a:gdLst/>
              <a:ahLst/>
              <a:cxnLst/>
              <a:rect l="l" t="t" r="r" b="b"/>
              <a:pathLst>
                <a:path w="15260" h="6985" extrusionOk="0">
                  <a:moveTo>
                    <a:pt x="53" y="0"/>
                  </a:moveTo>
                  <a:cubicBezTo>
                    <a:pt x="36" y="0"/>
                    <a:pt x="18" y="0"/>
                    <a:pt x="18" y="19"/>
                  </a:cubicBezTo>
                  <a:cubicBezTo>
                    <a:pt x="1" y="36"/>
                    <a:pt x="18" y="54"/>
                    <a:pt x="18" y="54"/>
                  </a:cubicBezTo>
                  <a:cubicBezTo>
                    <a:pt x="142" y="106"/>
                    <a:pt x="11532" y="5105"/>
                    <a:pt x="15206" y="6977"/>
                  </a:cubicBezTo>
                  <a:cubicBezTo>
                    <a:pt x="15212" y="6982"/>
                    <a:pt x="15218" y="6984"/>
                    <a:pt x="15223" y="6984"/>
                  </a:cubicBezTo>
                  <a:cubicBezTo>
                    <a:pt x="15233" y="6984"/>
                    <a:pt x="15241" y="6977"/>
                    <a:pt x="15241" y="6977"/>
                  </a:cubicBezTo>
                  <a:lnTo>
                    <a:pt x="15259" y="6958"/>
                  </a:lnTo>
                  <a:cubicBezTo>
                    <a:pt x="15259" y="6941"/>
                    <a:pt x="15241" y="6941"/>
                    <a:pt x="15241" y="6941"/>
                  </a:cubicBezTo>
                  <a:cubicBezTo>
                    <a:pt x="11568" y="5069"/>
                    <a:pt x="159" y="54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6"/>
            <p:cNvSpPr/>
            <p:nvPr/>
          </p:nvSpPr>
          <p:spPr>
            <a:xfrm>
              <a:off x="7797180" y="4028520"/>
              <a:ext cx="77911" cy="109476"/>
            </a:xfrm>
            <a:custGeom>
              <a:avLst/>
              <a:gdLst/>
              <a:ahLst/>
              <a:cxnLst/>
              <a:rect l="l" t="t" r="r" b="b"/>
              <a:pathLst>
                <a:path w="1308" h="1838" extrusionOk="0">
                  <a:moveTo>
                    <a:pt x="390" y="1"/>
                  </a:moveTo>
                  <a:cubicBezTo>
                    <a:pt x="373" y="18"/>
                    <a:pt x="373" y="18"/>
                    <a:pt x="373" y="36"/>
                  </a:cubicBezTo>
                  <a:lnTo>
                    <a:pt x="1237" y="1572"/>
                  </a:lnTo>
                  <a:lnTo>
                    <a:pt x="19" y="1784"/>
                  </a:lnTo>
                  <a:lnTo>
                    <a:pt x="1" y="1802"/>
                  </a:lnTo>
                  <a:cubicBezTo>
                    <a:pt x="1" y="1819"/>
                    <a:pt x="19" y="1838"/>
                    <a:pt x="36" y="1838"/>
                  </a:cubicBezTo>
                  <a:lnTo>
                    <a:pt x="1291" y="1626"/>
                  </a:lnTo>
                  <a:cubicBezTo>
                    <a:pt x="1291" y="1626"/>
                    <a:pt x="1308" y="1626"/>
                    <a:pt x="1308" y="1607"/>
                  </a:cubicBezTo>
                  <a:lnTo>
                    <a:pt x="1308" y="1590"/>
                  </a:lnTo>
                  <a:lnTo>
                    <a:pt x="425" y="18"/>
                  </a:lnTo>
                  <a:cubicBezTo>
                    <a:pt x="425" y="1"/>
                    <a:pt x="408" y="1"/>
                    <a:pt x="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6"/>
            <p:cNvSpPr/>
            <p:nvPr/>
          </p:nvSpPr>
          <p:spPr>
            <a:xfrm>
              <a:off x="7987662" y="4068486"/>
              <a:ext cx="85178" cy="182500"/>
            </a:xfrm>
            <a:custGeom>
              <a:avLst/>
              <a:gdLst/>
              <a:ahLst/>
              <a:cxnLst/>
              <a:rect l="l" t="t" r="r" b="b"/>
              <a:pathLst>
                <a:path w="1430" h="3064" extrusionOk="0">
                  <a:moveTo>
                    <a:pt x="707" y="1"/>
                  </a:moveTo>
                  <a:cubicBezTo>
                    <a:pt x="688" y="1"/>
                    <a:pt x="688" y="18"/>
                    <a:pt x="688" y="36"/>
                  </a:cubicBezTo>
                  <a:lnTo>
                    <a:pt x="1378" y="2349"/>
                  </a:lnTo>
                  <a:lnTo>
                    <a:pt x="17" y="3020"/>
                  </a:lnTo>
                  <a:cubicBezTo>
                    <a:pt x="0" y="3020"/>
                    <a:pt x="0" y="3039"/>
                    <a:pt x="0" y="3055"/>
                  </a:cubicBezTo>
                  <a:cubicBezTo>
                    <a:pt x="11" y="3055"/>
                    <a:pt x="23" y="3064"/>
                    <a:pt x="30" y="3064"/>
                  </a:cubicBezTo>
                  <a:cubicBezTo>
                    <a:pt x="33" y="3064"/>
                    <a:pt x="36" y="3062"/>
                    <a:pt x="36" y="3055"/>
                  </a:cubicBezTo>
                  <a:lnTo>
                    <a:pt x="1413" y="2384"/>
                  </a:lnTo>
                  <a:cubicBezTo>
                    <a:pt x="1430" y="2384"/>
                    <a:pt x="1430" y="2367"/>
                    <a:pt x="1430" y="2367"/>
                  </a:cubicBezTo>
                  <a:lnTo>
                    <a:pt x="1430" y="2349"/>
                  </a:lnTo>
                  <a:lnTo>
                    <a:pt x="742" y="18"/>
                  </a:lnTo>
                  <a:cubicBezTo>
                    <a:pt x="742" y="1"/>
                    <a:pt x="724" y="1"/>
                    <a:pt x="70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6"/>
            <p:cNvSpPr/>
            <p:nvPr/>
          </p:nvSpPr>
          <p:spPr>
            <a:xfrm>
              <a:off x="8084392" y="4114825"/>
              <a:ext cx="111565" cy="187264"/>
            </a:xfrm>
            <a:custGeom>
              <a:avLst/>
              <a:gdLst/>
              <a:ahLst/>
              <a:cxnLst/>
              <a:rect l="l" t="t" r="r" b="b"/>
              <a:pathLst>
                <a:path w="1873" h="3144" extrusionOk="0">
                  <a:moveTo>
                    <a:pt x="990" y="0"/>
                  </a:moveTo>
                  <a:cubicBezTo>
                    <a:pt x="972" y="0"/>
                    <a:pt x="955" y="17"/>
                    <a:pt x="972" y="35"/>
                  </a:cubicBezTo>
                  <a:lnTo>
                    <a:pt x="1819" y="2489"/>
                  </a:lnTo>
                  <a:lnTo>
                    <a:pt x="36" y="3090"/>
                  </a:lnTo>
                  <a:cubicBezTo>
                    <a:pt x="18" y="3090"/>
                    <a:pt x="1" y="3108"/>
                    <a:pt x="18" y="3125"/>
                  </a:cubicBezTo>
                  <a:cubicBezTo>
                    <a:pt x="18" y="3144"/>
                    <a:pt x="36" y="3144"/>
                    <a:pt x="53" y="3144"/>
                  </a:cubicBezTo>
                  <a:lnTo>
                    <a:pt x="1855" y="2525"/>
                  </a:lnTo>
                  <a:lnTo>
                    <a:pt x="1873" y="2508"/>
                  </a:lnTo>
                  <a:lnTo>
                    <a:pt x="1873" y="2489"/>
                  </a:lnTo>
                  <a:lnTo>
                    <a:pt x="1007" y="17"/>
                  </a:lnTo>
                  <a:cubicBezTo>
                    <a:pt x="1007" y="0"/>
                    <a:pt x="990" y="0"/>
                    <a:pt x="9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6"/>
            <p:cNvSpPr/>
            <p:nvPr/>
          </p:nvSpPr>
          <p:spPr>
            <a:xfrm>
              <a:off x="8215847" y="4198510"/>
              <a:ext cx="89526" cy="161891"/>
            </a:xfrm>
            <a:custGeom>
              <a:avLst/>
              <a:gdLst/>
              <a:ahLst/>
              <a:cxnLst/>
              <a:rect l="l" t="t" r="r" b="b"/>
              <a:pathLst>
                <a:path w="1503" h="2718" extrusionOk="0">
                  <a:moveTo>
                    <a:pt x="1041" y="0"/>
                  </a:moveTo>
                  <a:cubicBezTo>
                    <a:pt x="1036" y="0"/>
                    <a:pt x="1030" y="2"/>
                    <a:pt x="1025" y="8"/>
                  </a:cubicBezTo>
                  <a:cubicBezTo>
                    <a:pt x="1008" y="8"/>
                    <a:pt x="1008" y="25"/>
                    <a:pt x="1008" y="25"/>
                  </a:cubicBezTo>
                  <a:lnTo>
                    <a:pt x="1449" y="1950"/>
                  </a:lnTo>
                  <a:lnTo>
                    <a:pt x="19" y="2674"/>
                  </a:lnTo>
                  <a:cubicBezTo>
                    <a:pt x="1" y="2674"/>
                    <a:pt x="1" y="2692"/>
                    <a:pt x="1" y="2709"/>
                  </a:cubicBezTo>
                  <a:cubicBezTo>
                    <a:pt x="1" y="2709"/>
                    <a:pt x="9" y="2717"/>
                    <a:pt x="19" y="2717"/>
                  </a:cubicBezTo>
                  <a:cubicBezTo>
                    <a:pt x="25" y="2717"/>
                    <a:pt x="30" y="2715"/>
                    <a:pt x="36" y="2709"/>
                  </a:cubicBezTo>
                  <a:lnTo>
                    <a:pt x="1484" y="1986"/>
                  </a:lnTo>
                  <a:cubicBezTo>
                    <a:pt x="1503" y="1986"/>
                    <a:pt x="1503" y="1967"/>
                    <a:pt x="1503" y="1967"/>
                  </a:cubicBezTo>
                  <a:lnTo>
                    <a:pt x="1060" y="25"/>
                  </a:lnTo>
                  <a:cubicBezTo>
                    <a:pt x="1060" y="13"/>
                    <a:pt x="1052" y="0"/>
                    <a:pt x="104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6"/>
            <p:cNvSpPr/>
            <p:nvPr/>
          </p:nvSpPr>
          <p:spPr>
            <a:xfrm>
              <a:off x="8371545" y="4293153"/>
              <a:ext cx="78983" cy="117219"/>
            </a:xfrm>
            <a:custGeom>
              <a:avLst/>
              <a:gdLst/>
              <a:ahLst/>
              <a:cxnLst/>
              <a:rect l="l" t="t" r="r" b="b"/>
              <a:pathLst>
                <a:path w="1326" h="1968" extrusionOk="0">
                  <a:moveTo>
                    <a:pt x="624" y="0"/>
                  </a:moveTo>
                  <a:cubicBezTo>
                    <a:pt x="621" y="0"/>
                    <a:pt x="619" y="2"/>
                    <a:pt x="619" y="8"/>
                  </a:cubicBezTo>
                  <a:cubicBezTo>
                    <a:pt x="601" y="8"/>
                    <a:pt x="584" y="25"/>
                    <a:pt x="601" y="44"/>
                  </a:cubicBezTo>
                  <a:lnTo>
                    <a:pt x="1272" y="1473"/>
                  </a:lnTo>
                  <a:lnTo>
                    <a:pt x="19" y="1916"/>
                  </a:lnTo>
                  <a:cubicBezTo>
                    <a:pt x="19" y="1916"/>
                    <a:pt x="0" y="1933"/>
                    <a:pt x="19" y="1951"/>
                  </a:cubicBezTo>
                  <a:cubicBezTo>
                    <a:pt x="19" y="1968"/>
                    <a:pt x="36" y="1968"/>
                    <a:pt x="36" y="1968"/>
                  </a:cubicBezTo>
                  <a:lnTo>
                    <a:pt x="1307" y="1509"/>
                  </a:lnTo>
                  <a:lnTo>
                    <a:pt x="1326" y="1509"/>
                  </a:lnTo>
                  <a:lnTo>
                    <a:pt x="1326" y="1492"/>
                  </a:lnTo>
                  <a:lnTo>
                    <a:pt x="1326" y="1473"/>
                  </a:lnTo>
                  <a:lnTo>
                    <a:pt x="655" y="8"/>
                  </a:lnTo>
                  <a:cubicBezTo>
                    <a:pt x="642" y="8"/>
                    <a:pt x="631" y="0"/>
                    <a:pt x="62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6"/>
            <p:cNvSpPr/>
            <p:nvPr/>
          </p:nvSpPr>
          <p:spPr>
            <a:xfrm>
              <a:off x="7901415" y="4046389"/>
              <a:ext cx="61054" cy="151527"/>
            </a:xfrm>
            <a:custGeom>
              <a:avLst/>
              <a:gdLst/>
              <a:ahLst/>
              <a:cxnLst/>
              <a:rect l="l" t="t" r="r" b="b"/>
              <a:pathLst>
                <a:path w="1025" h="2544" extrusionOk="0">
                  <a:moveTo>
                    <a:pt x="424" y="0"/>
                  </a:moveTo>
                  <a:cubicBezTo>
                    <a:pt x="424" y="19"/>
                    <a:pt x="406" y="36"/>
                    <a:pt x="406" y="36"/>
                  </a:cubicBezTo>
                  <a:lnTo>
                    <a:pt x="971" y="1908"/>
                  </a:lnTo>
                  <a:lnTo>
                    <a:pt x="17" y="2508"/>
                  </a:lnTo>
                  <a:cubicBezTo>
                    <a:pt x="0" y="2508"/>
                    <a:pt x="0" y="2527"/>
                    <a:pt x="17" y="2543"/>
                  </a:cubicBezTo>
                  <a:lnTo>
                    <a:pt x="52" y="2543"/>
                  </a:lnTo>
                  <a:lnTo>
                    <a:pt x="1024" y="1943"/>
                  </a:lnTo>
                  <a:lnTo>
                    <a:pt x="1024" y="1908"/>
                  </a:lnTo>
                  <a:lnTo>
                    <a:pt x="459" y="19"/>
                  </a:lnTo>
                  <a:cubicBezTo>
                    <a:pt x="459" y="19"/>
                    <a:pt x="441" y="0"/>
                    <a:pt x="42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6"/>
            <p:cNvSpPr/>
            <p:nvPr/>
          </p:nvSpPr>
          <p:spPr>
            <a:xfrm>
              <a:off x="8016908" y="3613850"/>
              <a:ext cx="676003" cy="799805"/>
            </a:xfrm>
            <a:custGeom>
              <a:avLst/>
              <a:gdLst/>
              <a:ahLst/>
              <a:cxnLst/>
              <a:rect l="l" t="t" r="r" b="b"/>
              <a:pathLst>
                <a:path w="11349" h="13428" extrusionOk="0">
                  <a:moveTo>
                    <a:pt x="223" y="0"/>
                  </a:moveTo>
                  <a:cubicBezTo>
                    <a:pt x="98" y="0"/>
                    <a:pt x="1" y="158"/>
                    <a:pt x="74" y="304"/>
                  </a:cubicBezTo>
                  <a:cubicBezTo>
                    <a:pt x="586" y="1293"/>
                    <a:pt x="1893" y="3589"/>
                    <a:pt x="4294" y="6963"/>
                  </a:cubicBezTo>
                  <a:cubicBezTo>
                    <a:pt x="6979" y="10724"/>
                    <a:pt x="10070" y="12772"/>
                    <a:pt x="11111" y="13408"/>
                  </a:cubicBezTo>
                  <a:cubicBezTo>
                    <a:pt x="11134" y="13421"/>
                    <a:pt x="11157" y="13427"/>
                    <a:pt x="11179" y="13427"/>
                  </a:cubicBezTo>
                  <a:cubicBezTo>
                    <a:pt x="11275" y="13427"/>
                    <a:pt x="11349" y="13315"/>
                    <a:pt x="11306" y="13215"/>
                  </a:cubicBezTo>
                  <a:cubicBezTo>
                    <a:pt x="10635" y="11819"/>
                    <a:pt x="8375" y="7192"/>
                    <a:pt x="6644" y="4950"/>
                  </a:cubicBezTo>
                  <a:cubicBezTo>
                    <a:pt x="4984" y="2830"/>
                    <a:pt x="1593" y="764"/>
                    <a:pt x="303" y="22"/>
                  </a:cubicBezTo>
                  <a:cubicBezTo>
                    <a:pt x="276" y="7"/>
                    <a:pt x="249" y="0"/>
                    <a:pt x="223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6"/>
            <p:cNvSpPr/>
            <p:nvPr/>
          </p:nvSpPr>
          <p:spPr>
            <a:xfrm>
              <a:off x="8021315" y="3619330"/>
              <a:ext cx="659563" cy="795040"/>
            </a:xfrm>
            <a:custGeom>
              <a:avLst/>
              <a:gdLst/>
              <a:ahLst/>
              <a:cxnLst/>
              <a:rect l="l" t="t" r="r" b="b"/>
              <a:pathLst>
                <a:path w="11073" h="13348" extrusionOk="0">
                  <a:moveTo>
                    <a:pt x="17" y="0"/>
                  </a:moveTo>
                  <a:cubicBezTo>
                    <a:pt x="0" y="19"/>
                    <a:pt x="0" y="36"/>
                    <a:pt x="0" y="36"/>
                  </a:cubicBezTo>
                  <a:cubicBezTo>
                    <a:pt x="88" y="142"/>
                    <a:pt x="8442" y="9944"/>
                    <a:pt x="11020" y="13335"/>
                  </a:cubicBezTo>
                  <a:cubicBezTo>
                    <a:pt x="11029" y="13343"/>
                    <a:pt x="11038" y="13347"/>
                    <a:pt x="11044" y="13347"/>
                  </a:cubicBezTo>
                  <a:cubicBezTo>
                    <a:pt x="11051" y="13347"/>
                    <a:pt x="11056" y="13343"/>
                    <a:pt x="11056" y="13335"/>
                  </a:cubicBezTo>
                  <a:cubicBezTo>
                    <a:pt x="11073" y="13335"/>
                    <a:pt x="11073" y="13316"/>
                    <a:pt x="11073" y="13316"/>
                  </a:cubicBezTo>
                  <a:lnTo>
                    <a:pt x="11073" y="13299"/>
                  </a:lnTo>
                  <a:cubicBezTo>
                    <a:pt x="8477" y="9908"/>
                    <a:pt x="123" y="106"/>
                    <a:pt x="53" y="19"/>
                  </a:cubicBezTo>
                  <a:cubicBezTo>
                    <a:pt x="36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6"/>
            <p:cNvSpPr/>
            <p:nvPr/>
          </p:nvSpPr>
          <p:spPr>
            <a:xfrm>
              <a:off x="8104346" y="3696165"/>
              <a:ext cx="75826" cy="112573"/>
            </a:xfrm>
            <a:custGeom>
              <a:avLst/>
              <a:gdLst/>
              <a:ahLst/>
              <a:cxnLst/>
              <a:rect l="l" t="t" r="r" b="b"/>
              <a:pathLst>
                <a:path w="1273" h="1890" extrusionOk="0">
                  <a:moveTo>
                    <a:pt x="1060" y="0"/>
                  </a:moveTo>
                  <a:cubicBezTo>
                    <a:pt x="1060" y="17"/>
                    <a:pt x="1043" y="17"/>
                    <a:pt x="1043" y="36"/>
                  </a:cubicBezTo>
                  <a:lnTo>
                    <a:pt x="1220" y="1837"/>
                  </a:lnTo>
                  <a:lnTo>
                    <a:pt x="36" y="1448"/>
                  </a:lnTo>
                  <a:cubicBezTo>
                    <a:pt x="19" y="1448"/>
                    <a:pt x="19" y="1465"/>
                    <a:pt x="1" y="1465"/>
                  </a:cubicBezTo>
                  <a:cubicBezTo>
                    <a:pt x="1" y="1484"/>
                    <a:pt x="19" y="1501"/>
                    <a:pt x="19" y="1501"/>
                  </a:cubicBezTo>
                  <a:lnTo>
                    <a:pt x="1237" y="1889"/>
                  </a:lnTo>
                  <a:lnTo>
                    <a:pt x="1255" y="1889"/>
                  </a:lnTo>
                  <a:cubicBezTo>
                    <a:pt x="1272" y="1889"/>
                    <a:pt x="1272" y="1872"/>
                    <a:pt x="1272" y="1872"/>
                  </a:cubicBezTo>
                  <a:lnTo>
                    <a:pt x="1096" y="36"/>
                  </a:lnTo>
                  <a:cubicBezTo>
                    <a:pt x="1096" y="17"/>
                    <a:pt x="1079" y="0"/>
                    <a:pt x="106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6"/>
            <p:cNvSpPr/>
            <p:nvPr/>
          </p:nvSpPr>
          <p:spPr>
            <a:xfrm>
              <a:off x="8232704" y="3829286"/>
              <a:ext cx="110553" cy="148847"/>
            </a:xfrm>
            <a:custGeom>
              <a:avLst/>
              <a:gdLst/>
              <a:ahLst/>
              <a:cxnLst/>
              <a:rect l="l" t="t" r="r" b="b"/>
              <a:pathLst>
                <a:path w="1856" h="2499" extrusionOk="0">
                  <a:moveTo>
                    <a:pt x="1816" y="0"/>
                  </a:moveTo>
                  <a:cubicBezTo>
                    <a:pt x="1811" y="0"/>
                    <a:pt x="1802" y="13"/>
                    <a:pt x="1802" y="26"/>
                  </a:cubicBezTo>
                  <a:lnTo>
                    <a:pt x="1502" y="2445"/>
                  </a:lnTo>
                  <a:lnTo>
                    <a:pt x="19" y="2409"/>
                  </a:lnTo>
                  <a:cubicBezTo>
                    <a:pt x="0" y="2409"/>
                    <a:pt x="0" y="2428"/>
                    <a:pt x="0" y="2445"/>
                  </a:cubicBezTo>
                  <a:cubicBezTo>
                    <a:pt x="0" y="2463"/>
                    <a:pt x="0" y="2463"/>
                    <a:pt x="19" y="2463"/>
                  </a:cubicBezTo>
                  <a:lnTo>
                    <a:pt x="1537" y="2498"/>
                  </a:lnTo>
                  <a:cubicBezTo>
                    <a:pt x="1554" y="2498"/>
                    <a:pt x="1554" y="2480"/>
                    <a:pt x="1554" y="2480"/>
                  </a:cubicBezTo>
                  <a:lnTo>
                    <a:pt x="1855" y="26"/>
                  </a:lnTo>
                  <a:cubicBezTo>
                    <a:pt x="1855" y="7"/>
                    <a:pt x="1837" y="7"/>
                    <a:pt x="1820" y="7"/>
                  </a:cubicBezTo>
                  <a:cubicBezTo>
                    <a:pt x="1820" y="3"/>
                    <a:pt x="1818" y="0"/>
                    <a:pt x="181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6"/>
            <p:cNvSpPr/>
            <p:nvPr/>
          </p:nvSpPr>
          <p:spPr>
            <a:xfrm>
              <a:off x="8300010" y="3923334"/>
              <a:ext cx="127410" cy="159985"/>
            </a:xfrm>
            <a:custGeom>
              <a:avLst/>
              <a:gdLst/>
              <a:ahLst/>
              <a:cxnLst/>
              <a:rect l="l" t="t" r="r" b="b"/>
              <a:pathLst>
                <a:path w="2139" h="2686" extrusionOk="0">
                  <a:moveTo>
                    <a:pt x="2120" y="1"/>
                  </a:moveTo>
                  <a:cubicBezTo>
                    <a:pt x="2103" y="1"/>
                    <a:pt x="2084" y="18"/>
                    <a:pt x="2084" y="18"/>
                  </a:cubicBezTo>
                  <a:lnTo>
                    <a:pt x="1891" y="2632"/>
                  </a:lnTo>
                  <a:lnTo>
                    <a:pt x="36" y="2367"/>
                  </a:lnTo>
                  <a:cubicBezTo>
                    <a:pt x="19" y="2367"/>
                    <a:pt x="1" y="2384"/>
                    <a:pt x="1" y="2384"/>
                  </a:cubicBezTo>
                  <a:cubicBezTo>
                    <a:pt x="1" y="2403"/>
                    <a:pt x="19" y="2420"/>
                    <a:pt x="19" y="2420"/>
                  </a:cubicBezTo>
                  <a:lnTo>
                    <a:pt x="1908" y="2685"/>
                  </a:lnTo>
                  <a:lnTo>
                    <a:pt x="1926" y="2685"/>
                  </a:lnTo>
                  <a:lnTo>
                    <a:pt x="1943" y="2667"/>
                  </a:lnTo>
                  <a:lnTo>
                    <a:pt x="2138" y="36"/>
                  </a:lnTo>
                  <a:lnTo>
                    <a:pt x="2138" y="18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6"/>
            <p:cNvSpPr/>
            <p:nvPr/>
          </p:nvSpPr>
          <p:spPr>
            <a:xfrm>
              <a:off x="8395787" y="4061100"/>
              <a:ext cx="119964" cy="119959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995" y="1"/>
                  </a:moveTo>
                  <a:cubicBezTo>
                    <a:pt x="1978" y="1"/>
                    <a:pt x="1960" y="1"/>
                    <a:pt x="1960" y="19"/>
                  </a:cubicBezTo>
                  <a:lnTo>
                    <a:pt x="1590" y="1962"/>
                  </a:lnTo>
                  <a:lnTo>
                    <a:pt x="17" y="1962"/>
                  </a:lnTo>
                  <a:cubicBezTo>
                    <a:pt x="0" y="1962"/>
                    <a:pt x="0" y="1962"/>
                    <a:pt x="0" y="1979"/>
                  </a:cubicBezTo>
                  <a:cubicBezTo>
                    <a:pt x="0" y="1997"/>
                    <a:pt x="0" y="2014"/>
                    <a:pt x="17" y="2014"/>
                  </a:cubicBezTo>
                  <a:lnTo>
                    <a:pt x="1625" y="2014"/>
                  </a:lnTo>
                  <a:cubicBezTo>
                    <a:pt x="1625" y="2014"/>
                    <a:pt x="1642" y="2014"/>
                    <a:pt x="1642" y="1997"/>
                  </a:cubicBezTo>
                  <a:lnTo>
                    <a:pt x="2014" y="36"/>
                  </a:lnTo>
                  <a:lnTo>
                    <a:pt x="2014" y="19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6"/>
            <p:cNvSpPr/>
            <p:nvPr/>
          </p:nvSpPr>
          <p:spPr>
            <a:xfrm>
              <a:off x="8516699" y="4207384"/>
              <a:ext cx="82140" cy="101018"/>
            </a:xfrm>
            <a:custGeom>
              <a:avLst/>
              <a:gdLst/>
              <a:ahLst/>
              <a:cxnLst/>
              <a:rect l="l" t="t" r="r" b="b"/>
              <a:pathLst>
                <a:path w="1379" h="1696" extrusionOk="0">
                  <a:moveTo>
                    <a:pt x="1326" y="0"/>
                  </a:moveTo>
                  <a:cubicBezTo>
                    <a:pt x="1307" y="0"/>
                    <a:pt x="1290" y="17"/>
                    <a:pt x="1290" y="35"/>
                  </a:cubicBezTo>
                  <a:lnTo>
                    <a:pt x="1326" y="1642"/>
                  </a:lnTo>
                  <a:lnTo>
                    <a:pt x="1326" y="1642"/>
                  </a:lnTo>
                  <a:lnTo>
                    <a:pt x="36" y="1465"/>
                  </a:lnTo>
                  <a:cubicBezTo>
                    <a:pt x="19" y="1465"/>
                    <a:pt x="19" y="1484"/>
                    <a:pt x="19" y="1501"/>
                  </a:cubicBezTo>
                  <a:cubicBezTo>
                    <a:pt x="1" y="1501"/>
                    <a:pt x="19" y="1519"/>
                    <a:pt x="36" y="1519"/>
                  </a:cubicBezTo>
                  <a:lnTo>
                    <a:pt x="1361" y="1695"/>
                  </a:lnTo>
                  <a:lnTo>
                    <a:pt x="1378" y="1695"/>
                  </a:lnTo>
                  <a:lnTo>
                    <a:pt x="1378" y="1677"/>
                  </a:lnTo>
                  <a:lnTo>
                    <a:pt x="1343" y="35"/>
                  </a:lnTo>
                  <a:cubicBezTo>
                    <a:pt x="1343" y="17"/>
                    <a:pt x="1343" y="0"/>
                    <a:pt x="13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6"/>
            <p:cNvSpPr/>
            <p:nvPr/>
          </p:nvSpPr>
          <p:spPr>
            <a:xfrm>
              <a:off x="8174868" y="3762398"/>
              <a:ext cx="84225" cy="126272"/>
            </a:xfrm>
            <a:custGeom>
              <a:avLst/>
              <a:gdLst/>
              <a:ahLst/>
              <a:cxnLst/>
              <a:rect l="l" t="t" r="r" b="b"/>
              <a:pathLst>
                <a:path w="1414" h="2120" extrusionOk="0">
                  <a:moveTo>
                    <a:pt x="1378" y="0"/>
                  </a:moveTo>
                  <a:cubicBezTo>
                    <a:pt x="1378" y="0"/>
                    <a:pt x="1360" y="0"/>
                    <a:pt x="1360" y="19"/>
                  </a:cubicBezTo>
                  <a:lnTo>
                    <a:pt x="1131" y="1978"/>
                  </a:lnTo>
                  <a:lnTo>
                    <a:pt x="36" y="2067"/>
                  </a:lnTo>
                  <a:cubicBezTo>
                    <a:pt x="18" y="2067"/>
                    <a:pt x="1" y="2084"/>
                    <a:pt x="1" y="2102"/>
                  </a:cubicBezTo>
                  <a:cubicBezTo>
                    <a:pt x="1" y="2119"/>
                    <a:pt x="18" y="2119"/>
                    <a:pt x="36" y="2119"/>
                  </a:cubicBezTo>
                  <a:lnTo>
                    <a:pt x="1148" y="2013"/>
                  </a:lnTo>
                  <a:cubicBezTo>
                    <a:pt x="1166" y="2013"/>
                    <a:pt x="1183" y="2013"/>
                    <a:pt x="1183" y="1996"/>
                  </a:cubicBezTo>
                  <a:lnTo>
                    <a:pt x="1414" y="36"/>
                  </a:lnTo>
                  <a:lnTo>
                    <a:pt x="1414" y="19"/>
                  </a:lnTo>
                  <a:cubicBezTo>
                    <a:pt x="1414" y="19"/>
                    <a:pt x="1395" y="0"/>
                    <a:pt x="13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6"/>
            <p:cNvSpPr/>
            <p:nvPr/>
          </p:nvSpPr>
          <p:spPr>
            <a:xfrm>
              <a:off x="7588949" y="4405725"/>
              <a:ext cx="915216" cy="192089"/>
            </a:xfrm>
            <a:custGeom>
              <a:avLst/>
              <a:gdLst/>
              <a:ahLst/>
              <a:cxnLst/>
              <a:rect l="l" t="t" r="r" b="b"/>
              <a:pathLst>
                <a:path w="15365" h="3225" extrusionOk="0">
                  <a:moveTo>
                    <a:pt x="6105" y="0"/>
                  </a:moveTo>
                  <a:cubicBezTo>
                    <a:pt x="3046" y="0"/>
                    <a:pt x="1075" y="215"/>
                    <a:pt x="195" y="343"/>
                  </a:cubicBezTo>
                  <a:cubicBezTo>
                    <a:pt x="36" y="379"/>
                    <a:pt x="0" y="626"/>
                    <a:pt x="160" y="714"/>
                  </a:cubicBezTo>
                  <a:cubicBezTo>
                    <a:pt x="1378" y="1385"/>
                    <a:pt x="4646" y="3045"/>
                    <a:pt x="7012" y="3204"/>
                  </a:cubicBezTo>
                  <a:cubicBezTo>
                    <a:pt x="7230" y="3218"/>
                    <a:pt x="7462" y="3225"/>
                    <a:pt x="7706" y="3225"/>
                  </a:cubicBezTo>
                  <a:cubicBezTo>
                    <a:pt x="10250" y="3225"/>
                    <a:pt x="14031" y="2527"/>
                    <a:pt x="15223" y="2286"/>
                  </a:cubicBezTo>
                  <a:cubicBezTo>
                    <a:pt x="15348" y="2251"/>
                    <a:pt x="15365" y="2074"/>
                    <a:pt x="15259" y="2003"/>
                  </a:cubicBezTo>
                  <a:cubicBezTo>
                    <a:pt x="14234" y="1491"/>
                    <a:pt x="11145" y="61"/>
                    <a:pt x="7083" y="7"/>
                  </a:cubicBezTo>
                  <a:cubicBezTo>
                    <a:pt x="6745" y="2"/>
                    <a:pt x="6420" y="0"/>
                    <a:pt x="6105" y="0"/>
                  </a:cubicBezTo>
                  <a:close/>
                </a:path>
              </a:pathLst>
            </a:custGeom>
            <a:solidFill>
              <a:srgbClr val="99B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6"/>
            <p:cNvSpPr/>
            <p:nvPr/>
          </p:nvSpPr>
          <p:spPr>
            <a:xfrm>
              <a:off x="7593118" y="4432469"/>
              <a:ext cx="905865" cy="94704"/>
            </a:xfrm>
            <a:custGeom>
              <a:avLst/>
              <a:gdLst/>
              <a:ahLst/>
              <a:cxnLst/>
              <a:rect l="l" t="t" r="r" b="b"/>
              <a:pathLst>
                <a:path w="15208" h="1590" extrusionOk="0">
                  <a:moveTo>
                    <a:pt x="36" y="0"/>
                  </a:moveTo>
                  <a:cubicBezTo>
                    <a:pt x="19" y="0"/>
                    <a:pt x="1" y="17"/>
                    <a:pt x="1" y="36"/>
                  </a:cubicBezTo>
                  <a:cubicBezTo>
                    <a:pt x="1" y="36"/>
                    <a:pt x="19" y="53"/>
                    <a:pt x="36" y="53"/>
                  </a:cubicBezTo>
                  <a:cubicBezTo>
                    <a:pt x="142" y="71"/>
                    <a:pt x="11445" y="1395"/>
                    <a:pt x="15189" y="1590"/>
                  </a:cubicBezTo>
                  <a:cubicBezTo>
                    <a:pt x="15207" y="1590"/>
                    <a:pt x="15207" y="1571"/>
                    <a:pt x="15207" y="1554"/>
                  </a:cubicBezTo>
                  <a:cubicBezTo>
                    <a:pt x="15207" y="1554"/>
                    <a:pt x="15207" y="1536"/>
                    <a:pt x="15189" y="1536"/>
                  </a:cubicBezTo>
                  <a:cubicBezTo>
                    <a:pt x="11445" y="1343"/>
                    <a:pt x="142" y="17"/>
                    <a:pt x="3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6"/>
            <p:cNvSpPr/>
            <p:nvPr/>
          </p:nvSpPr>
          <p:spPr>
            <a:xfrm>
              <a:off x="7726777" y="4407214"/>
              <a:ext cx="83093" cy="107093"/>
            </a:xfrm>
            <a:custGeom>
              <a:avLst/>
              <a:gdLst/>
              <a:ahLst/>
              <a:cxnLst/>
              <a:rect l="l" t="t" r="r" b="b"/>
              <a:pathLst>
                <a:path w="1395" h="1798" extrusionOk="0">
                  <a:moveTo>
                    <a:pt x="406" y="1"/>
                  </a:moveTo>
                  <a:lnTo>
                    <a:pt x="406" y="36"/>
                  </a:lnTo>
                  <a:lnTo>
                    <a:pt x="1324" y="830"/>
                  </a:lnTo>
                  <a:lnTo>
                    <a:pt x="0" y="1748"/>
                  </a:lnTo>
                  <a:lnTo>
                    <a:pt x="0" y="1784"/>
                  </a:lnTo>
                  <a:cubicBezTo>
                    <a:pt x="0" y="1793"/>
                    <a:pt x="5" y="1797"/>
                    <a:pt x="11" y="1797"/>
                  </a:cubicBezTo>
                  <a:cubicBezTo>
                    <a:pt x="18" y="1797"/>
                    <a:pt x="27" y="1793"/>
                    <a:pt x="36" y="1784"/>
                  </a:cubicBezTo>
                  <a:lnTo>
                    <a:pt x="1378" y="848"/>
                  </a:lnTo>
                  <a:cubicBezTo>
                    <a:pt x="1395" y="848"/>
                    <a:pt x="1395" y="848"/>
                    <a:pt x="1395" y="830"/>
                  </a:cubicBezTo>
                  <a:cubicBezTo>
                    <a:pt x="1395" y="830"/>
                    <a:pt x="1395" y="813"/>
                    <a:pt x="1378" y="813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6"/>
            <p:cNvSpPr/>
            <p:nvPr/>
          </p:nvSpPr>
          <p:spPr>
            <a:xfrm>
              <a:off x="7912911" y="4402986"/>
              <a:ext cx="92624" cy="181010"/>
            </a:xfrm>
            <a:custGeom>
              <a:avLst/>
              <a:gdLst/>
              <a:ahLst/>
              <a:cxnLst/>
              <a:rect l="l" t="t" r="r" b="b"/>
              <a:pathLst>
                <a:path w="1555" h="3039" extrusionOk="0">
                  <a:moveTo>
                    <a:pt x="655" y="1"/>
                  </a:moveTo>
                  <a:cubicBezTo>
                    <a:pt x="655" y="18"/>
                    <a:pt x="636" y="36"/>
                    <a:pt x="655" y="36"/>
                  </a:cubicBezTo>
                  <a:lnTo>
                    <a:pt x="1502" y="1308"/>
                  </a:lnTo>
                  <a:lnTo>
                    <a:pt x="1" y="3003"/>
                  </a:lnTo>
                  <a:cubicBezTo>
                    <a:pt x="1" y="3003"/>
                    <a:pt x="1" y="3020"/>
                    <a:pt x="19" y="3038"/>
                  </a:cubicBezTo>
                  <a:cubicBezTo>
                    <a:pt x="19" y="3038"/>
                    <a:pt x="36" y="3038"/>
                    <a:pt x="54" y="3020"/>
                  </a:cubicBezTo>
                  <a:lnTo>
                    <a:pt x="1555" y="1325"/>
                  </a:lnTo>
                  <a:lnTo>
                    <a:pt x="1555" y="1308"/>
                  </a:lnTo>
                  <a:lnTo>
                    <a:pt x="1555" y="1289"/>
                  </a:lnTo>
                  <a:lnTo>
                    <a:pt x="690" y="18"/>
                  </a:lnTo>
                  <a:cubicBezTo>
                    <a:pt x="690" y="1"/>
                    <a:pt x="672" y="1"/>
                    <a:pt x="65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6"/>
            <p:cNvSpPr/>
            <p:nvPr/>
          </p:nvSpPr>
          <p:spPr>
            <a:xfrm>
              <a:off x="8023400" y="4407214"/>
              <a:ext cx="104179" cy="193340"/>
            </a:xfrm>
            <a:custGeom>
              <a:avLst/>
              <a:gdLst/>
              <a:ahLst/>
              <a:cxnLst/>
              <a:rect l="l" t="t" r="r" b="b"/>
              <a:pathLst>
                <a:path w="1749" h="3246" extrusionOk="0">
                  <a:moveTo>
                    <a:pt x="477" y="1"/>
                  </a:moveTo>
                  <a:cubicBezTo>
                    <a:pt x="460" y="18"/>
                    <a:pt x="460" y="18"/>
                    <a:pt x="477" y="36"/>
                  </a:cubicBezTo>
                  <a:lnTo>
                    <a:pt x="1678" y="1466"/>
                  </a:lnTo>
                  <a:lnTo>
                    <a:pt x="18" y="3196"/>
                  </a:lnTo>
                  <a:cubicBezTo>
                    <a:pt x="1" y="3215"/>
                    <a:pt x="1" y="3215"/>
                    <a:pt x="18" y="3232"/>
                  </a:cubicBezTo>
                  <a:cubicBezTo>
                    <a:pt x="18" y="3241"/>
                    <a:pt x="22" y="3245"/>
                    <a:pt x="29" y="3245"/>
                  </a:cubicBezTo>
                  <a:cubicBezTo>
                    <a:pt x="36" y="3245"/>
                    <a:pt x="44" y="3241"/>
                    <a:pt x="53" y="3232"/>
                  </a:cubicBezTo>
                  <a:lnTo>
                    <a:pt x="1731" y="1484"/>
                  </a:lnTo>
                  <a:cubicBezTo>
                    <a:pt x="1748" y="1484"/>
                    <a:pt x="1748" y="1484"/>
                    <a:pt x="1748" y="1466"/>
                  </a:cubicBezTo>
                  <a:lnTo>
                    <a:pt x="1731" y="1449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6"/>
            <p:cNvSpPr/>
            <p:nvPr/>
          </p:nvSpPr>
          <p:spPr>
            <a:xfrm>
              <a:off x="8166470" y="4420854"/>
              <a:ext cx="70465" cy="173029"/>
            </a:xfrm>
            <a:custGeom>
              <a:avLst/>
              <a:gdLst/>
              <a:ahLst/>
              <a:cxnLst/>
              <a:rect l="l" t="t" r="r" b="b"/>
              <a:pathLst>
                <a:path w="1183" h="2905" extrusionOk="0">
                  <a:moveTo>
                    <a:pt x="248" y="0"/>
                  </a:moveTo>
                  <a:lnTo>
                    <a:pt x="248" y="36"/>
                  </a:lnTo>
                  <a:lnTo>
                    <a:pt x="1131" y="1396"/>
                  </a:lnTo>
                  <a:lnTo>
                    <a:pt x="0" y="2861"/>
                  </a:lnTo>
                  <a:cubicBezTo>
                    <a:pt x="0" y="2880"/>
                    <a:pt x="0" y="2897"/>
                    <a:pt x="17" y="2897"/>
                  </a:cubicBezTo>
                  <a:cubicBezTo>
                    <a:pt x="17" y="2903"/>
                    <a:pt x="19" y="2905"/>
                    <a:pt x="23" y="2905"/>
                  </a:cubicBezTo>
                  <a:cubicBezTo>
                    <a:pt x="29" y="2905"/>
                    <a:pt x="41" y="2897"/>
                    <a:pt x="53" y="2897"/>
                  </a:cubicBezTo>
                  <a:lnTo>
                    <a:pt x="1183" y="1413"/>
                  </a:lnTo>
                  <a:lnTo>
                    <a:pt x="1183" y="1396"/>
                  </a:lnTo>
                  <a:lnTo>
                    <a:pt x="1183" y="1378"/>
                  </a:lnTo>
                  <a:lnTo>
                    <a:pt x="283" y="19"/>
                  </a:lnTo>
                  <a:cubicBezTo>
                    <a:pt x="283" y="0"/>
                    <a:pt x="265" y="0"/>
                    <a:pt x="24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6"/>
            <p:cNvSpPr/>
            <p:nvPr/>
          </p:nvSpPr>
          <p:spPr>
            <a:xfrm>
              <a:off x="8311625" y="4455579"/>
              <a:ext cx="70525" cy="120733"/>
            </a:xfrm>
            <a:custGeom>
              <a:avLst/>
              <a:gdLst/>
              <a:ahLst/>
              <a:cxnLst/>
              <a:rect l="l" t="t" r="r" b="b"/>
              <a:pathLst>
                <a:path w="1184" h="2027" extrusionOk="0">
                  <a:moveTo>
                    <a:pt x="283" y="1"/>
                  </a:moveTo>
                  <a:lnTo>
                    <a:pt x="283" y="36"/>
                  </a:lnTo>
                  <a:lnTo>
                    <a:pt x="1131" y="1061"/>
                  </a:lnTo>
                  <a:lnTo>
                    <a:pt x="1" y="1979"/>
                  </a:lnTo>
                  <a:lnTo>
                    <a:pt x="1" y="2014"/>
                  </a:lnTo>
                  <a:cubicBezTo>
                    <a:pt x="9" y="2023"/>
                    <a:pt x="13" y="2027"/>
                    <a:pt x="18" y="2027"/>
                  </a:cubicBezTo>
                  <a:cubicBezTo>
                    <a:pt x="22" y="2027"/>
                    <a:pt x="27" y="2023"/>
                    <a:pt x="36" y="2014"/>
                  </a:cubicBezTo>
                  <a:lnTo>
                    <a:pt x="1183" y="1077"/>
                  </a:lnTo>
                  <a:lnTo>
                    <a:pt x="1183" y="1061"/>
                  </a:lnTo>
                  <a:lnTo>
                    <a:pt x="1183" y="1042"/>
                  </a:lnTo>
                  <a:lnTo>
                    <a:pt x="318" y="18"/>
                  </a:lnTo>
                  <a:cubicBezTo>
                    <a:pt x="318" y="1"/>
                    <a:pt x="300" y="1"/>
                    <a:pt x="28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6"/>
            <p:cNvSpPr/>
            <p:nvPr/>
          </p:nvSpPr>
          <p:spPr>
            <a:xfrm>
              <a:off x="7820350" y="4406142"/>
              <a:ext cx="75826" cy="145213"/>
            </a:xfrm>
            <a:custGeom>
              <a:avLst/>
              <a:gdLst/>
              <a:ahLst/>
              <a:cxnLst/>
              <a:rect l="l" t="t" r="r" b="b"/>
              <a:pathLst>
                <a:path w="1273" h="2438" extrusionOk="0">
                  <a:moveTo>
                    <a:pt x="690" y="0"/>
                  </a:moveTo>
                  <a:cubicBezTo>
                    <a:pt x="672" y="19"/>
                    <a:pt x="672" y="19"/>
                    <a:pt x="672" y="36"/>
                  </a:cubicBezTo>
                  <a:lnTo>
                    <a:pt x="1220" y="1043"/>
                  </a:lnTo>
                  <a:lnTo>
                    <a:pt x="19" y="2402"/>
                  </a:lnTo>
                  <a:cubicBezTo>
                    <a:pt x="1" y="2402"/>
                    <a:pt x="1" y="2420"/>
                    <a:pt x="19" y="2437"/>
                  </a:cubicBezTo>
                  <a:lnTo>
                    <a:pt x="54" y="2437"/>
                  </a:lnTo>
                  <a:lnTo>
                    <a:pt x="1255" y="1060"/>
                  </a:lnTo>
                  <a:cubicBezTo>
                    <a:pt x="1272" y="1060"/>
                    <a:pt x="1272" y="1060"/>
                    <a:pt x="1272" y="1043"/>
                  </a:cubicBezTo>
                  <a:lnTo>
                    <a:pt x="725" y="19"/>
                  </a:lnTo>
                  <a:cubicBezTo>
                    <a:pt x="707" y="0"/>
                    <a:pt x="690" y="0"/>
                    <a:pt x="6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9" name="Google Shape;2209;p46"/>
          <p:cNvSpPr/>
          <p:nvPr/>
        </p:nvSpPr>
        <p:spPr>
          <a:xfrm rot="7903172" flipH="1">
            <a:off x="7487195" y="-330453"/>
            <a:ext cx="396597" cy="512251"/>
          </a:xfrm>
          <a:custGeom>
            <a:avLst/>
            <a:gdLst/>
            <a:ahLst/>
            <a:cxnLst/>
            <a:rect l="l" t="t" r="r" b="b"/>
            <a:pathLst>
              <a:path w="8054" h="10967" extrusionOk="0">
                <a:moveTo>
                  <a:pt x="0" y="0"/>
                </a:moveTo>
                <a:cubicBezTo>
                  <a:pt x="0" y="1"/>
                  <a:pt x="1114" y="3903"/>
                  <a:pt x="2720" y="6605"/>
                </a:cubicBezTo>
                <a:cubicBezTo>
                  <a:pt x="4328" y="9325"/>
                  <a:pt x="8053" y="10967"/>
                  <a:pt x="8053" y="10967"/>
                </a:cubicBezTo>
                <a:cubicBezTo>
                  <a:pt x="8053" y="10967"/>
                  <a:pt x="7912" y="9413"/>
                  <a:pt x="5899" y="4927"/>
                </a:cubicBezTo>
                <a:cubicBezTo>
                  <a:pt x="3886" y="44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46"/>
          <p:cNvSpPr/>
          <p:nvPr/>
        </p:nvSpPr>
        <p:spPr>
          <a:xfrm rot="7903172" flipH="1">
            <a:off x="6678648" y="880918"/>
            <a:ext cx="662703" cy="200939"/>
          </a:xfrm>
          <a:custGeom>
            <a:avLst/>
            <a:gdLst/>
            <a:ahLst/>
            <a:cxnLst/>
            <a:rect l="l" t="t" r="r" b="b"/>
            <a:pathLst>
              <a:path w="13458" h="4302" extrusionOk="0">
                <a:moveTo>
                  <a:pt x="4911" y="1"/>
                </a:moveTo>
                <a:cubicBezTo>
                  <a:pt x="2396" y="1"/>
                  <a:pt x="1" y="932"/>
                  <a:pt x="1" y="932"/>
                </a:cubicBezTo>
                <a:cubicBezTo>
                  <a:pt x="1" y="932"/>
                  <a:pt x="1220" y="1921"/>
                  <a:pt x="5812" y="3670"/>
                </a:cubicBezTo>
                <a:cubicBezTo>
                  <a:pt x="7024" y="4132"/>
                  <a:pt x="8128" y="4301"/>
                  <a:pt x="9098" y="4301"/>
                </a:cubicBezTo>
                <a:cubicBezTo>
                  <a:pt x="11803" y="4301"/>
                  <a:pt x="13458" y="2981"/>
                  <a:pt x="13458" y="2981"/>
                </a:cubicBezTo>
                <a:cubicBezTo>
                  <a:pt x="13458" y="2981"/>
                  <a:pt x="9909" y="1003"/>
                  <a:pt x="6871" y="226"/>
                </a:cubicBezTo>
                <a:cubicBezTo>
                  <a:pt x="6237" y="65"/>
                  <a:pt x="5570" y="1"/>
                  <a:pt x="49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46"/>
          <p:cNvSpPr/>
          <p:nvPr/>
        </p:nvSpPr>
        <p:spPr>
          <a:xfrm rot="7903172" flipH="1">
            <a:off x="6327842" y="812016"/>
            <a:ext cx="761827" cy="262781"/>
          </a:xfrm>
          <a:custGeom>
            <a:avLst/>
            <a:gdLst/>
            <a:ahLst/>
            <a:cxnLst/>
            <a:rect l="l" t="t" r="r" b="b"/>
            <a:pathLst>
              <a:path w="15471" h="5626" extrusionOk="0">
                <a:moveTo>
                  <a:pt x="15224" y="0"/>
                </a:moveTo>
                <a:cubicBezTo>
                  <a:pt x="14187" y="0"/>
                  <a:pt x="10086" y="53"/>
                  <a:pt x="6888" y="849"/>
                </a:cubicBezTo>
                <a:cubicBezTo>
                  <a:pt x="3196" y="1785"/>
                  <a:pt x="0" y="5547"/>
                  <a:pt x="0" y="5547"/>
                </a:cubicBezTo>
                <a:cubicBezTo>
                  <a:pt x="0" y="5547"/>
                  <a:pt x="410" y="5625"/>
                  <a:pt x="1457" y="5625"/>
                </a:cubicBezTo>
                <a:cubicBezTo>
                  <a:pt x="2635" y="5625"/>
                  <a:pt x="4620" y="5526"/>
                  <a:pt x="7735" y="5105"/>
                </a:cubicBezTo>
                <a:cubicBezTo>
                  <a:pt x="13634" y="4328"/>
                  <a:pt x="15470" y="2"/>
                  <a:pt x="15470" y="2"/>
                </a:cubicBezTo>
                <a:cubicBezTo>
                  <a:pt x="15470" y="2"/>
                  <a:pt x="15383" y="0"/>
                  <a:pt x="152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46"/>
          <p:cNvSpPr/>
          <p:nvPr/>
        </p:nvSpPr>
        <p:spPr>
          <a:xfrm rot="7903172" flipH="1">
            <a:off x="8871271" y="1049255"/>
            <a:ext cx="179981" cy="478434"/>
          </a:xfrm>
          <a:custGeom>
            <a:avLst/>
            <a:gdLst/>
            <a:ahLst/>
            <a:cxnLst/>
            <a:rect l="l" t="t" r="r" b="b"/>
            <a:pathLst>
              <a:path w="3655" h="10243" extrusionOk="0">
                <a:moveTo>
                  <a:pt x="283" y="0"/>
                </a:moveTo>
                <a:cubicBezTo>
                  <a:pt x="283" y="0"/>
                  <a:pt x="0" y="1201"/>
                  <a:pt x="353" y="5051"/>
                </a:cubicBezTo>
                <a:cubicBezTo>
                  <a:pt x="706" y="8918"/>
                  <a:pt x="3478" y="10243"/>
                  <a:pt x="3478" y="10243"/>
                </a:cubicBezTo>
                <a:cubicBezTo>
                  <a:pt x="3478" y="10243"/>
                  <a:pt x="3655" y="7046"/>
                  <a:pt x="3144" y="4609"/>
                </a:cubicBezTo>
                <a:cubicBezTo>
                  <a:pt x="2649" y="2190"/>
                  <a:pt x="283" y="0"/>
                  <a:pt x="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D5FE3C88-A206-4D94-A5DB-32483F92E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459" y="-167097"/>
            <a:ext cx="8855075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i="1" u="sng" kern="1200" dirty="0" err="1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lang="en-US" altLang="en-US" sz="3600" b="1" i="1" u="sng" kern="1200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kern="1200" dirty="0" err="1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lang="en-US" altLang="en-US" sz="3600" b="1" i="1" u="sng" kern="1200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Cao </a:t>
            </a: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hoài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thôi</a:t>
            </a:r>
            <a:endParaRPr lang="en-US" altLang="en-US" sz="2800" i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Cao </a:t>
            </a: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vợi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mức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endParaRPr lang="en-US" altLang="en-US" sz="2800" i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endParaRPr lang="en-US" altLang="en-US" sz="2800" i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bột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endParaRPr lang="en-US" altLang="en-US" sz="2800" i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r>
              <a:rPr lang="en-US" altLang="en-US" sz="28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ng sữaJPG">
            <a:extLst>
              <a:ext uri="{FF2B5EF4-FFF2-40B4-BE49-F238E27FC236}">
                <a16:creationId xmlns:a16="http://schemas.microsoft.com/office/drawing/2014/main" id="{F87ED999-4705-4FB6-A2E0-D26D3689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6" y="366024"/>
            <a:ext cx="4114800" cy="256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8508C4A3-E9D8-4383-9A6A-AE3A982A1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60" y="3050644"/>
            <a:ext cx="2039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trổ</a:t>
            </a:r>
            <a:r>
              <a: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endParaRPr lang="en-US" alt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E9FC7EF-0E14-4B8B-A888-993B2DDF8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096" y="3226695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F290128-FA3E-4FAE-8A03-A0A3D8BD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952" y="3008275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endParaRPr lang="en-US" alt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EA9843A-6F6E-46DA-B971-8522B5A7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84978"/>
            <a:ext cx="47148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bột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altLang="en-US" sz="2000" kern="1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endParaRPr lang="en-US" altLang="en-US" sz="2000" kern="120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17E0705D-038E-459D-83F2-BCB916375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552" y="3573864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36A7EE7-9ADB-4DDC-96F5-851A6A7C2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0" y="4472676"/>
            <a:ext cx="762000" cy="609600"/>
          </a:xfrm>
          <a:prstGeom prst="actionButtonHome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untitled">
            <a:extLst>
              <a:ext uri="{FF2B5EF4-FFF2-40B4-BE49-F238E27FC236}">
                <a16:creationId xmlns:a16="http://schemas.microsoft.com/office/drawing/2014/main" id="{F3B91D7E-23FA-409F-8412-D446F2A3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06" y="366024"/>
            <a:ext cx="3779417" cy="24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B142AD-8024-4D48-A49F-66BCC8DBA4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20" b="33520" l="32867" r="58395">
                        <a14:foregroundMark x1="32867" y1="9220" x2="35067" y2="17620"/>
                        <a14:foregroundMark x1="49481" y1="24660" x2="48506" y2="28940"/>
                        <a14:foregroundMark x1="49481" y1="27380" x2="50944" y2="27980"/>
                        <a14:foregroundMark x1="56570" y1="30120" x2="58395" y2="31300"/>
                        <a14:foregroundMark x1="47531" y1="30120" x2="48744" y2="32080"/>
                      </a14:backgroundRemoval>
                    </a14:imgEffect>
                  </a14:imgLayer>
                </a14:imgProps>
              </a:ext>
            </a:extLst>
          </a:blip>
          <a:srcRect l="31805" r="40861" b="62734"/>
          <a:stretch/>
        </p:blipFill>
        <p:spPr>
          <a:xfrm>
            <a:off x="1396687" y="3226695"/>
            <a:ext cx="2249156" cy="19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4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5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2368A5-0666-4A10-9B6E-E4BC10BC5849}"/>
              </a:ext>
            </a:extLst>
          </p:cNvPr>
          <p:cNvSpPr txBox="1"/>
          <p:nvPr/>
        </p:nvSpPr>
        <p:spPr>
          <a:xfrm>
            <a:off x="1966514" y="-35813"/>
            <a:ext cx="7394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400" b="1" kern="12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lang="en-US" sz="4400" b="1" kern="12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lang="en-US" sz="4400" b="1" kern="12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chiền</a:t>
            </a:r>
            <a:r>
              <a:rPr lang="en-US" sz="4400" b="1" kern="12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chiện</a:t>
            </a:r>
            <a:endParaRPr lang="en-US" sz="4400" b="1" kern="12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3A5AA45F-A5FB-45BB-95AB-66DBB634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535" y="929466"/>
            <a:ext cx="4038600" cy="51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altLang="en-US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1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1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1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endParaRPr lang="en-US" altLang="en-US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altLang="en-US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7F7043C2-70E3-4AB7-A33E-B1C0B797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265" y="902905"/>
            <a:ext cx="4038600" cy="51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altLang="en-US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endParaRPr lang="en-US" altLang="en-US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altLang="en-US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6B1D0-E2CA-45A3-9CAC-3A92A5097DDC}"/>
              </a:ext>
            </a:extLst>
          </p:cNvPr>
          <p:cNvSpPr txBox="1"/>
          <p:nvPr/>
        </p:nvSpPr>
        <p:spPr>
          <a:xfrm>
            <a:off x="7327810" y="564351"/>
            <a:ext cx="2033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600" b="1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 CẬN</a:t>
            </a:r>
          </a:p>
        </p:txBody>
      </p:sp>
      <p:grpSp>
        <p:nvGrpSpPr>
          <p:cNvPr id="7" name="Google Shape;3091;p63">
            <a:extLst>
              <a:ext uri="{FF2B5EF4-FFF2-40B4-BE49-F238E27FC236}">
                <a16:creationId xmlns:a16="http://schemas.microsoft.com/office/drawing/2014/main" id="{F60082F1-83F0-4942-8DAF-3A23000B251C}"/>
              </a:ext>
            </a:extLst>
          </p:cNvPr>
          <p:cNvGrpSpPr/>
          <p:nvPr/>
        </p:nvGrpSpPr>
        <p:grpSpPr>
          <a:xfrm>
            <a:off x="-63344" y="3049668"/>
            <a:ext cx="2159418" cy="2235763"/>
            <a:chOff x="4708755" y="1368950"/>
            <a:chExt cx="450740" cy="450740"/>
          </a:xfrm>
        </p:grpSpPr>
        <p:sp>
          <p:nvSpPr>
            <p:cNvPr id="8" name="Google Shape;3092;p63">
              <a:extLst>
                <a:ext uri="{FF2B5EF4-FFF2-40B4-BE49-F238E27FC236}">
                  <a16:creationId xmlns:a16="http://schemas.microsoft.com/office/drawing/2014/main" id="{C179FD31-C5F7-49BD-8E88-88DFF846F81A}"/>
                </a:ext>
              </a:extLst>
            </p:cNvPr>
            <p:cNvSpPr/>
            <p:nvPr/>
          </p:nvSpPr>
          <p:spPr>
            <a:xfrm>
              <a:off x="4708755" y="1368950"/>
              <a:ext cx="450740" cy="450740"/>
            </a:xfrm>
            <a:custGeom>
              <a:avLst/>
              <a:gdLst/>
              <a:ahLst/>
              <a:cxnLst/>
              <a:rect l="l" t="t" r="r" b="b"/>
              <a:pathLst>
                <a:path w="18490" h="18490" extrusionOk="0">
                  <a:moveTo>
                    <a:pt x="9245" y="1"/>
                  </a:moveTo>
                  <a:cubicBezTo>
                    <a:pt x="4128" y="1"/>
                    <a:pt x="1" y="4129"/>
                    <a:pt x="1" y="9246"/>
                  </a:cubicBezTo>
                  <a:cubicBezTo>
                    <a:pt x="1" y="14346"/>
                    <a:pt x="4128" y="18489"/>
                    <a:pt x="9245" y="18489"/>
                  </a:cubicBezTo>
                  <a:cubicBezTo>
                    <a:pt x="14346" y="18489"/>
                    <a:pt x="18490" y="14346"/>
                    <a:pt x="18490" y="9246"/>
                  </a:cubicBezTo>
                  <a:cubicBezTo>
                    <a:pt x="18490" y="4129"/>
                    <a:pt x="14346" y="1"/>
                    <a:pt x="9245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3093;p63">
              <a:extLst>
                <a:ext uri="{FF2B5EF4-FFF2-40B4-BE49-F238E27FC236}">
                  <a16:creationId xmlns:a16="http://schemas.microsoft.com/office/drawing/2014/main" id="{E4E03EDE-D19F-41A3-81B9-B5C4EE6BA2C4}"/>
                </a:ext>
              </a:extLst>
            </p:cNvPr>
            <p:cNvSpPr/>
            <p:nvPr/>
          </p:nvSpPr>
          <p:spPr>
            <a:xfrm>
              <a:off x="4762335" y="1415266"/>
              <a:ext cx="229587" cy="229173"/>
            </a:xfrm>
            <a:custGeom>
              <a:avLst/>
              <a:gdLst/>
              <a:ahLst/>
              <a:cxnLst/>
              <a:rect l="l" t="t" r="r" b="b"/>
              <a:pathLst>
                <a:path w="9418" h="9401" extrusionOk="0">
                  <a:moveTo>
                    <a:pt x="7047" y="0"/>
                  </a:moveTo>
                  <a:cubicBezTo>
                    <a:pt x="3154" y="0"/>
                    <a:pt x="0" y="3485"/>
                    <a:pt x="0" y="7769"/>
                  </a:cubicBezTo>
                  <a:lnTo>
                    <a:pt x="7047" y="9401"/>
                  </a:lnTo>
                  <a:lnTo>
                    <a:pt x="9417" y="5885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94;p63">
              <a:extLst>
                <a:ext uri="{FF2B5EF4-FFF2-40B4-BE49-F238E27FC236}">
                  <a16:creationId xmlns:a16="http://schemas.microsoft.com/office/drawing/2014/main" id="{F0303D7D-625D-4960-880F-29530FC2DF34}"/>
                </a:ext>
              </a:extLst>
            </p:cNvPr>
            <p:cNvSpPr/>
            <p:nvPr/>
          </p:nvSpPr>
          <p:spPr>
            <a:xfrm>
              <a:off x="4934095" y="1415266"/>
              <a:ext cx="171447" cy="229173"/>
            </a:xfrm>
            <a:custGeom>
              <a:avLst/>
              <a:gdLst/>
              <a:ahLst/>
              <a:cxnLst/>
              <a:rect l="l" t="t" r="r" b="b"/>
              <a:pathLst>
                <a:path w="7033" h="9401" extrusionOk="0">
                  <a:moveTo>
                    <a:pt x="1" y="0"/>
                  </a:moveTo>
                  <a:lnTo>
                    <a:pt x="1" y="9401"/>
                  </a:lnTo>
                  <a:lnTo>
                    <a:pt x="7032" y="7769"/>
                  </a:lnTo>
                  <a:cubicBezTo>
                    <a:pt x="7032" y="3485"/>
                    <a:pt x="389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95;p63">
              <a:extLst>
                <a:ext uri="{FF2B5EF4-FFF2-40B4-BE49-F238E27FC236}">
                  <a16:creationId xmlns:a16="http://schemas.microsoft.com/office/drawing/2014/main" id="{5AC4D29E-1247-4E0D-82CD-BC430277524A}"/>
                </a:ext>
              </a:extLst>
            </p:cNvPr>
            <p:cNvSpPr/>
            <p:nvPr/>
          </p:nvSpPr>
          <p:spPr>
            <a:xfrm>
              <a:off x="4964713" y="1431696"/>
              <a:ext cx="48219" cy="36396"/>
            </a:xfrm>
            <a:custGeom>
              <a:avLst/>
              <a:gdLst/>
              <a:ahLst/>
              <a:cxnLst/>
              <a:rect l="l" t="t" r="r" b="b"/>
              <a:pathLst>
                <a:path w="1978" h="1493" extrusionOk="0">
                  <a:moveTo>
                    <a:pt x="958" y="1"/>
                  </a:moveTo>
                  <a:cubicBezTo>
                    <a:pt x="503" y="1"/>
                    <a:pt x="126" y="283"/>
                    <a:pt x="0" y="707"/>
                  </a:cubicBezTo>
                  <a:cubicBezTo>
                    <a:pt x="676" y="848"/>
                    <a:pt x="1304" y="1131"/>
                    <a:pt x="1869" y="1492"/>
                  </a:cubicBezTo>
                  <a:cubicBezTo>
                    <a:pt x="1931" y="1350"/>
                    <a:pt x="1978" y="1178"/>
                    <a:pt x="1978" y="1005"/>
                  </a:cubicBezTo>
                  <a:cubicBezTo>
                    <a:pt x="1978" y="456"/>
                    <a:pt x="1523" y="1"/>
                    <a:pt x="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96;p63">
              <a:extLst>
                <a:ext uri="{FF2B5EF4-FFF2-40B4-BE49-F238E27FC236}">
                  <a16:creationId xmlns:a16="http://schemas.microsoft.com/office/drawing/2014/main" id="{F080FE14-1A27-493D-BF6B-41401FF1F9A9}"/>
                </a:ext>
              </a:extLst>
            </p:cNvPr>
            <p:cNvSpPr/>
            <p:nvPr/>
          </p:nvSpPr>
          <p:spPr>
            <a:xfrm>
              <a:off x="5013321" y="1461168"/>
              <a:ext cx="44001" cy="44001"/>
            </a:xfrm>
            <a:custGeom>
              <a:avLst/>
              <a:gdLst/>
              <a:ahLst/>
              <a:cxnLst/>
              <a:rect l="l" t="t" r="r" b="b"/>
              <a:pathLst>
                <a:path w="1805" h="1805" extrusionOk="0">
                  <a:moveTo>
                    <a:pt x="785" y="1"/>
                  </a:moveTo>
                  <a:cubicBezTo>
                    <a:pt x="471" y="1"/>
                    <a:pt x="189" y="141"/>
                    <a:pt x="0" y="377"/>
                  </a:cubicBezTo>
                  <a:cubicBezTo>
                    <a:pt x="565" y="754"/>
                    <a:pt x="1051" y="1240"/>
                    <a:pt x="1444" y="1805"/>
                  </a:cubicBezTo>
                  <a:cubicBezTo>
                    <a:pt x="1664" y="1617"/>
                    <a:pt x="1804" y="1334"/>
                    <a:pt x="1804" y="1020"/>
                  </a:cubicBezTo>
                  <a:cubicBezTo>
                    <a:pt x="1804" y="455"/>
                    <a:pt x="1350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97;p63">
              <a:extLst>
                <a:ext uri="{FF2B5EF4-FFF2-40B4-BE49-F238E27FC236}">
                  <a16:creationId xmlns:a16="http://schemas.microsoft.com/office/drawing/2014/main" id="{E75A2EB7-52E4-480A-8970-08CD9BD866FD}"/>
                </a:ext>
              </a:extLst>
            </p:cNvPr>
            <p:cNvSpPr/>
            <p:nvPr/>
          </p:nvSpPr>
          <p:spPr>
            <a:xfrm>
              <a:off x="5050398" y="1505559"/>
              <a:ext cx="36761" cy="48584"/>
            </a:xfrm>
            <a:custGeom>
              <a:avLst/>
              <a:gdLst/>
              <a:ahLst/>
              <a:cxnLst/>
              <a:rect l="l" t="t" r="r" b="b"/>
              <a:pathLst>
                <a:path w="1508" h="1993" extrusionOk="0">
                  <a:moveTo>
                    <a:pt x="488" y="0"/>
                  </a:moveTo>
                  <a:cubicBezTo>
                    <a:pt x="315" y="0"/>
                    <a:pt x="143" y="47"/>
                    <a:pt x="1" y="126"/>
                  </a:cubicBezTo>
                  <a:cubicBezTo>
                    <a:pt x="378" y="675"/>
                    <a:pt x="645" y="1319"/>
                    <a:pt x="802" y="1993"/>
                  </a:cubicBezTo>
                  <a:cubicBezTo>
                    <a:pt x="1210" y="1852"/>
                    <a:pt x="1508" y="1476"/>
                    <a:pt x="1508" y="1020"/>
                  </a:cubicBezTo>
                  <a:cubicBezTo>
                    <a:pt x="1508" y="455"/>
                    <a:pt x="1053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98;p63">
              <a:extLst>
                <a:ext uri="{FF2B5EF4-FFF2-40B4-BE49-F238E27FC236}">
                  <a16:creationId xmlns:a16="http://schemas.microsoft.com/office/drawing/2014/main" id="{5731DBD3-5D0C-4F33-9836-67A38CB7F435}"/>
                </a:ext>
              </a:extLst>
            </p:cNvPr>
            <p:cNvSpPr/>
            <p:nvPr/>
          </p:nvSpPr>
          <p:spPr>
            <a:xfrm>
              <a:off x="5071070" y="1559895"/>
              <a:ext cx="26815" cy="49364"/>
            </a:xfrm>
            <a:custGeom>
              <a:avLst/>
              <a:gdLst/>
              <a:ahLst/>
              <a:cxnLst/>
              <a:rect l="l" t="t" r="r" b="b"/>
              <a:pathLst>
                <a:path w="1100" h="2025" extrusionOk="0">
                  <a:moveTo>
                    <a:pt x="0" y="0"/>
                  </a:moveTo>
                  <a:cubicBezTo>
                    <a:pt x="48" y="329"/>
                    <a:pt x="80" y="659"/>
                    <a:pt x="80" y="1004"/>
                  </a:cubicBezTo>
                  <a:lnTo>
                    <a:pt x="80" y="2024"/>
                  </a:lnTo>
                  <a:cubicBezTo>
                    <a:pt x="645" y="2024"/>
                    <a:pt x="1099" y="1570"/>
                    <a:pt x="1099" y="1004"/>
                  </a:cubicBezTo>
                  <a:cubicBezTo>
                    <a:pt x="1099" y="455"/>
                    <a:pt x="64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99;p63">
              <a:extLst>
                <a:ext uri="{FF2B5EF4-FFF2-40B4-BE49-F238E27FC236}">
                  <a16:creationId xmlns:a16="http://schemas.microsoft.com/office/drawing/2014/main" id="{CDC6A9E0-B659-4ECA-9E5E-1155AB75BF28}"/>
                </a:ext>
              </a:extLst>
            </p:cNvPr>
            <p:cNvSpPr/>
            <p:nvPr/>
          </p:nvSpPr>
          <p:spPr>
            <a:xfrm>
              <a:off x="4854919" y="1431696"/>
              <a:ext cx="48609" cy="36396"/>
            </a:xfrm>
            <a:custGeom>
              <a:avLst/>
              <a:gdLst/>
              <a:ahLst/>
              <a:cxnLst/>
              <a:rect l="l" t="t" r="r" b="b"/>
              <a:pathLst>
                <a:path w="1994" h="1493" extrusionOk="0">
                  <a:moveTo>
                    <a:pt x="1020" y="1"/>
                  </a:moveTo>
                  <a:cubicBezTo>
                    <a:pt x="455" y="1"/>
                    <a:pt x="0" y="456"/>
                    <a:pt x="0" y="1005"/>
                  </a:cubicBezTo>
                  <a:cubicBezTo>
                    <a:pt x="0" y="1178"/>
                    <a:pt x="47" y="1350"/>
                    <a:pt x="126" y="1492"/>
                  </a:cubicBezTo>
                  <a:cubicBezTo>
                    <a:pt x="691" y="1131"/>
                    <a:pt x="1319" y="848"/>
                    <a:pt x="1993" y="707"/>
                  </a:cubicBezTo>
                  <a:cubicBezTo>
                    <a:pt x="1868" y="283"/>
                    <a:pt x="1476" y="1"/>
                    <a:pt x="1020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00;p63">
              <a:extLst>
                <a:ext uri="{FF2B5EF4-FFF2-40B4-BE49-F238E27FC236}">
                  <a16:creationId xmlns:a16="http://schemas.microsoft.com/office/drawing/2014/main" id="{53705FC4-D627-4513-A368-E3EAB7F76CE3}"/>
                </a:ext>
              </a:extLst>
            </p:cNvPr>
            <p:cNvSpPr/>
            <p:nvPr/>
          </p:nvSpPr>
          <p:spPr>
            <a:xfrm>
              <a:off x="4810894" y="1461168"/>
              <a:ext cx="43660" cy="44001"/>
            </a:xfrm>
            <a:custGeom>
              <a:avLst/>
              <a:gdLst/>
              <a:ahLst/>
              <a:cxnLst/>
              <a:rect l="l" t="t" r="r" b="b"/>
              <a:pathLst>
                <a:path w="1791" h="1805" extrusionOk="0">
                  <a:moveTo>
                    <a:pt x="1022" y="1"/>
                  </a:moveTo>
                  <a:cubicBezTo>
                    <a:pt x="457" y="1"/>
                    <a:pt x="1" y="455"/>
                    <a:pt x="1" y="1020"/>
                  </a:cubicBezTo>
                  <a:cubicBezTo>
                    <a:pt x="1" y="1334"/>
                    <a:pt x="143" y="1617"/>
                    <a:pt x="362" y="1805"/>
                  </a:cubicBezTo>
                  <a:cubicBezTo>
                    <a:pt x="754" y="1240"/>
                    <a:pt x="1241" y="754"/>
                    <a:pt x="1790" y="377"/>
                  </a:cubicBezTo>
                  <a:cubicBezTo>
                    <a:pt x="1618" y="141"/>
                    <a:pt x="1336" y="1"/>
                    <a:pt x="1022" y="1"/>
                  </a:cubicBezTo>
                  <a:close/>
                </a:path>
              </a:pathLst>
            </a:custGeom>
            <a:solidFill>
              <a:srgbClr val="6F7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01;p63">
              <a:extLst>
                <a:ext uri="{FF2B5EF4-FFF2-40B4-BE49-F238E27FC236}">
                  <a16:creationId xmlns:a16="http://schemas.microsoft.com/office/drawing/2014/main" id="{77553096-7209-42D7-86A0-96867F815733}"/>
                </a:ext>
              </a:extLst>
            </p:cNvPr>
            <p:cNvSpPr/>
            <p:nvPr/>
          </p:nvSpPr>
          <p:spPr>
            <a:xfrm>
              <a:off x="4769990" y="1559895"/>
              <a:ext cx="27157" cy="49364"/>
            </a:xfrm>
            <a:custGeom>
              <a:avLst/>
              <a:gdLst/>
              <a:ahLst/>
              <a:cxnLst/>
              <a:rect l="l" t="t" r="r" b="b"/>
              <a:pathLst>
                <a:path w="1114" h="2025" extrusionOk="0">
                  <a:moveTo>
                    <a:pt x="1020" y="0"/>
                  </a:moveTo>
                  <a:cubicBezTo>
                    <a:pt x="455" y="0"/>
                    <a:pt x="0" y="455"/>
                    <a:pt x="0" y="1004"/>
                  </a:cubicBezTo>
                  <a:cubicBezTo>
                    <a:pt x="0" y="1570"/>
                    <a:pt x="455" y="2024"/>
                    <a:pt x="1020" y="2024"/>
                  </a:cubicBezTo>
                  <a:lnTo>
                    <a:pt x="1020" y="1004"/>
                  </a:lnTo>
                  <a:cubicBezTo>
                    <a:pt x="1020" y="659"/>
                    <a:pt x="1051" y="329"/>
                    <a:pt x="1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02;p63">
              <a:extLst>
                <a:ext uri="{FF2B5EF4-FFF2-40B4-BE49-F238E27FC236}">
                  <a16:creationId xmlns:a16="http://schemas.microsoft.com/office/drawing/2014/main" id="{29E2DDA5-E9CC-4721-91B0-307CBE4F6EC1}"/>
                </a:ext>
              </a:extLst>
            </p:cNvPr>
            <p:cNvSpPr/>
            <p:nvPr/>
          </p:nvSpPr>
          <p:spPr>
            <a:xfrm>
              <a:off x="4781057" y="1505559"/>
              <a:ext cx="36396" cy="48584"/>
            </a:xfrm>
            <a:custGeom>
              <a:avLst/>
              <a:gdLst/>
              <a:ahLst/>
              <a:cxnLst/>
              <a:rect l="l" t="t" r="r" b="b"/>
              <a:pathLst>
                <a:path w="1493" h="1993" extrusionOk="0">
                  <a:moveTo>
                    <a:pt x="1021" y="0"/>
                  </a:moveTo>
                  <a:cubicBezTo>
                    <a:pt x="456" y="0"/>
                    <a:pt x="1" y="455"/>
                    <a:pt x="1" y="1020"/>
                  </a:cubicBezTo>
                  <a:cubicBezTo>
                    <a:pt x="1" y="1476"/>
                    <a:pt x="299" y="1852"/>
                    <a:pt x="708" y="1993"/>
                  </a:cubicBezTo>
                  <a:cubicBezTo>
                    <a:pt x="865" y="1319"/>
                    <a:pt x="1131" y="675"/>
                    <a:pt x="1492" y="126"/>
                  </a:cubicBezTo>
                  <a:cubicBezTo>
                    <a:pt x="1350" y="47"/>
                    <a:pt x="1193" y="0"/>
                    <a:pt x="1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03;p63">
              <a:extLst>
                <a:ext uri="{FF2B5EF4-FFF2-40B4-BE49-F238E27FC236}">
                  <a16:creationId xmlns:a16="http://schemas.microsoft.com/office/drawing/2014/main" id="{D6F88434-E4B0-46CF-B248-4314686AB982}"/>
                </a:ext>
              </a:extLst>
            </p:cNvPr>
            <p:cNvSpPr/>
            <p:nvPr/>
          </p:nvSpPr>
          <p:spPr>
            <a:xfrm>
              <a:off x="4909255" y="1420629"/>
              <a:ext cx="28327" cy="27157"/>
            </a:xfrm>
            <a:custGeom>
              <a:avLst/>
              <a:gdLst/>
              <a:ahLst/>
              <a:cxnLst/>
              <a:rect l="l" t="t" r="r" b="b"/>
              <a:pathLst>
                <a:path w="1162" h="1114" extrusionOk="0">
                  <a:moveTo>
                    <a:pt x="1020" y="0"/>
                  </a:moveTo>
                  <a:cubicBezTo>
                    <a:pt x="455" y="0"/>
                    <a:pt x="0" y="455"/>
                    <a:pt x="0" y="1020"/>
                  </a:cubicBezTo>
                  <a:lnTo>
                    <a:pt x="0" y="1114"/>
                  </a:lnTo>
                  <a:cubicBezTo>
                    <a:pt x="329" y="1051"/>
                    <a:pt x="674" y="1020"/>
                    <a:pt x="1020" y="1020"/>
                  </a:cubicBezTo>
                  <a:lnTo>
                    <a:pt x="1162" y="54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04;p63">
              <a:extLst>
                <a:ext uri="{FF2B5EF4-FFF2-40B4-BE49-F238E27FC236}">
                  <a16:creationId xmlns:a16="http://schemas.microsoft.com/office/drawing/2014/main" id="{CA9A661F-743C-4FE6-ADA7-2648F1705E37}"/>
                </a:ext>
              </a:extLst>
            </p:cNvPr>
            <p:cNvSpPr/>
            <p:nvPr/>
          </p:nvSpPr>
          <p:spPr>
            <a:xfrm>
              <a:off x="4934095" y="1420629"/>
              <a:ext cx="24914" cy="27157"/>
            </a:xfrm>
            <a:custGeom>
              <a:avLst/>
              <a:gdLst/>
              <a:ahLst/>
              <a:cxnLst/>
              <a:rect l="l" t="t" r="r" b="b"/>
              <a:pathLst>
                <a:path w="1022" h="1114" extrusionOk="0">
                  <a:moveTo>
                    <a:pt x="1" y="0"/>
                  </a:moveTo>
                  <a:lnTo>
                    <a:pt x="1" y="1020"/>
                  </a:lnTo>
                  <a:cubicBezTo>
                    <a:pt x="346" y="1020"/>
                    <a:pt x="676" y="1051"/>
                    <a:pt x="1005" y="1114"/>
                  </a:cubicBezTo>
                  <a:cubicBezTo>
                    <a:pt x="1021" y="1082"/>
                    <a:pt x="1021" y="1051"/>
                    <a:pt x="1021" y="1020"/>
                  </a:cubicBezTo>
                  <a:cubicBezTo>
                    <a:pt x="1021" y="455"/>
                    <a:pt x="566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05;p63">
              <a:extLst>
                <a:ext uri="{FF2B5EF4-FFF2-40B4-BE49-F238E27FC236}">
                  <a16:creationId xmlns:a16="http://schemas.microsoft.com/office/drawing/2014/main" id="{D5B6BC5E-0E51-4754-A9DD-E063B004E673}"/>
                </a:ext>
              </a:extLst>
            </p:cNvPr>
            <p:cNvSpPr/>
            <p:nvPr/>
          </p:nvSpPr>
          <p:spPr>
            <a:xfrm>
              <a:off x="4918031" y="1429405"/>
              <a:ext cx="24134" cy="31788"/>
            </a:xfrm>
            <a:custGeom>
              <a:avLst/>
              <a:gdLst/>
              <a:ahLst/>
              <a:cxnLst/>
              <a:rect l="l" t="t" r="r" b="b"/>
              <a:pathLst>
                <a:path w="990" h="1304" extrusionOk="0">
                  <a:moveTo>
                    <a:pt x="660" y="0"/>
                  </a:moveTo>
                  <a:cubicBezTo>
                    <a:pt x="299" y="0"/>
                    <a:pt x="0" y="299"/>
                    <a:pt x="0" y="660"/>
                  </a:cubicBezTo>
                  <a:cubicBezTo>
                    <a:pt x="0" y="1021"/>
                    <a:pt x="299" y="1304"/>
                    <a:pt x="660" y="1304"/>
                  </a:cubicBezTo>
                  <a:lnTo>
                    <a:pt x="990" y="66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6;p63">
              <a:extLst>
                <a:ext uri="{FF2B5EF4-FFF2-40B4-BE49-F238E27FC236}">
                  <a16:creationId xmlns:a16="http://schemas.microsoft.com/office/drawing/2014/main" id="{79EA6090-33F6-4CC5-80AE-C40DE2F02C8B}"/>
                </a:ext>
              </a:extLst>
            </p:cNvPr>
            <p:cNvSpPr/>
            <p:nvPr/>
          </p:nvSpPr>
          <p:spPr>
            <a:xfrm>
              <a:off x="4934095" y="1429405"/>
              <a:ext cx="15723" cy="31788"/>
            </a:xfrm>
            <a:custGeom>
              <a:avLst/>
              <a:gdLst/>
              <a:ahLst/>
              <a:cxnLst/>
              <a:rect l="l" t="t" r="r" b="b"/>
              <a:pathLst>
                <a:path w="645" h="1304" extrusionOk="0">
                  <a:moveTo>
                    <a:pt x="1" y="0"/>
                  </a:moveTo>
                  <a:lnTo>
                    <a:pt x="1" y="1304"/>
                  </a:lnTo>
                  <a:cubicBezTo>
                    <a:pt x="362" y="1304"/>
                    <a:pt x="645" y="1021"/>
                    <a:pt x="645" y="660"/>
                  </a:cubicBezTo>
                  <a:cubicBezTo>
                    <a:pt x="645" y="299"/>
                    <a:pt x="362" y="0"/>
                    <a:pt x="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07;p63">
              <a:extLst>
                <a:ext uri="{FF2B5EF4-FFF2-40B4-BE49-F238E27FC236}">
                  <a16:creationId xmlns:a16="http://schemas.microsoft.com/office/drawing/2014/main" id="{A45BD471-653B-4712-BC45-5819EDEC1C96}"/>
                </a:ext>
              </a:extLst>
            </p:cNvPr>
            <p:cNvSpPr/>
            <p:nvPr/>
          </p:nvSpPr>
          <p:spPr>
            <a:xfrm>
              <a:off x="4923784" y="1435158"/>
              <a:ext cx="15333" cy="20282"/>
            </a:xfrm>
            <a:custGeom>
              <a:avLst/>
              <a:gdLst/>
              <a:ahLst/>
              <a:cxnLst/>
              <a:rect l="l" t="t" r="r" b="b"/>
              <a:pathLst>
                <a:path w="629" h="832" extrusionOk="0">
                  <a:moveTo>
                    <a:pt x="424" y="0"/>
                  </a:moveTo>
                  <a:cubicBezTo>
                    <a:pt x="189" y="0"/>
                    <a:pt x="1" y="189"/>
                    <a:pt x="1" y="424"/>
                  </a:cubicBezTo>
                  <a:cubicBezTo>
                    <a:pt x="1" y="643"/>
                    <a:pt x="189" y="832"/>
                    <a:pt x="424" y="832"/>
                  </a:cubicBezTo>
                  <a:lnTo>
                    <a:pt x="628" y="42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08;p63">
              <a:extLst>
                <a:ext uri="{FF2B5EF4-FFF2-40B4-BE49-F238E27FC236}">
                  <a16:creationId xmlns:a16="http://schemas.microsoft.com/office/drawing/2014/main" id="{1A7F4B6E-CFAA-47A1-AA42-1176B1153313}"/>
                </a:ext>
              </a:extLst>
            </p:cNvPr>
            <p:cNvSpPr/>
            <p:nvPr/>
          </p:nvSpPr>
          <p:spPr>
            <a:xfrm>
              <a:off x="4934095" y="1435158"/>
              <a:ext cx="9970" cy="20282"/>
            </a:xfrm>
            <a:custGeom>
              <a:avLst/>
              <a:gdLst/>
              <a:ahLst/>
              <a:cxnLst/>
              <a:rect l="l" t="t" r="r" b="b"/>
              <a:pathLst>
                <a:path w="409" h="832" extrusionOk="0">
                  <a:moveTo>
                    <a:pt x="1" y="0"/>
                  </a:moveTo>
                  <a:lnTo>
                    <a:pt x="1" y="832"/>
                  </a:lnTo>
                  <a:cubicBezTo>
                    <a:pt x="220" y="832"/>
                    <a:pt x="409" y="643"/>
                    <a:pt x="409" y="424"/>
                  </a:cubicBezTo>
                  <a:cubicBezTo>
                    <a:pt x="409" y="189"/>
                    <a:pt x="220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09;p63">
              <a:extLst>
                <a:ext uri="{FF2B5EF4-FFF2-40B4-BE49-F238E27FC236}">
                  <a16:creationId xmlns:a16="http://schemas.microsoft.com/office/drawing/2014/main" id="{54C2112D-334A-43F6-9AAA-4A06BC615C26}"/>
                </a:ext>
              </a:extLst>
            </p:cNvPr>
            <p:cNvSpPr/>
            <p:nvPr/>
          </p:nvSpPr>
          <p:spPr>
            <a:xfrm>
              <a:off x="4972367" y="1440886"/>
              <a:ext cx="31788" cy="31788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44" y="0"/>
                  </a:moveTo>
                  <a:cubicBezTo>
                    <a:pt x="283" y="0"/>
                    <a:pt x="0" y="299"/>
                    <a:pt x="0" y="659"/>
                  </a:cubicBezTo>
                  <a:cubicBezTo>
                    <a:pt x="0" y="1021"/>
                    <a:pt x="283" y="1304"/>
                    <a:pt x="644" y="1304"/>
                  </a:cubicBezTo>
                  <a:cubicBezTo>
                    <a:pt x="1005" y="1304"/>
                    <a:pt x="1303" y="1021"/>
                    <a:pt x="1303" y="659"/>
                  </a:cubicBezTo>
                  <a:cubicBezTo>
                    <a:pt x="1303" y="299"/>
                    <a:pt x="1005" y="0"/>
                    <a:pt x="64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10;p63">
              <a:extLst>
                <a:ext uri="{FF2B5EF4-FFF2-40B4-BE49-F238E27FC236}">
                  <a16:creationId xmlns:a16="http://schemas.microsoft.com/office/drawing/2014/main" id="{FD6F3049-3FBA-4258-BED6-25A9E7F04D11}"/>
                </a:ext>
              </a:extLst>
            </p:cNvPr>
            <p:cNvSpPr/>
            <p:nvPr/>
          </p:nvSpPr>
          <p:spPr>
            <a:xfrm>
              <a:off x="4978120" y="1446639"/>
              <a:ext cx="20282" cy="20282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408" y="0"/>
                  </a:moveTo>
                  <a:cubicBezTo>
                    <a:pt x="189" y="0"/>
                    <a:pt x="0" y="189"/>
                    <a:pt x="0" y="423"/>
                  </a:cubicBezTo>
                  <a:cubicBezTo>
                    <a:pt x="0" y="643"/>
                    <a:pt x="189" y="831"/>
                    <a:pt x="408" y="831"/>
                  </a:cubicBezTo>
                  <a:cubicBezTo>
                    <a:pt x="643" y="831"/>
                    <a:pt x="831" y="643"/>
                    <a:pt x="831" y="423"/>
                  </a:cubicBezTo>
                  <a:cubicBezTo>
                    <a:pt x="831" y="189"/>
                    <a:pt x="643" y="0"/>
                    <a:pt x="4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11;p63">
              <a:extLst>
                <a:ext uri="{FF2B5EF4-FFF2-40B4-BE49-F238E27FC236}">
                  <a16:creationId xmlns:a16="http://schemas.microsoft.com/office/drawing/2014/main" id="{80BBF27B-8059-4D68-B76F-B3268B5DEC5E}"/>
                </a:ext>
              </a:extLst>
            </p:cNvPr>
            <p:cNvSpPr/>
            <p:nvPr/>
          </p:nvSpPr>
          <p:spPr>
            <a:xfrm>
              <a:off x="5016368" y="1470724"/>
              <a:ext cx="32178" cy="31788"/>
            </a:xfrm>
            <a:custGeom>
              <a:avLst/>
              <a:gdLst/>
              <a:ahLst/>
              <a:cxnLst/>
              <a:rect l="l" t="t" r="r" b="b"/>
              <a:pathLst>
                <a:path w="1320" h="1304" extrusionOk="0">
                  <a:moveTo>
                    <a:pt x="660" y="0"/>
                  </a:moveTo>
                  <a:cubicBezTo>
                    <a:pt x="298" y="0"/>
                    <a:pt x="1" y="283"/>
                    <a:pt x="1" y="645"/>
                  </a:cubicBezTo>
                  <a:cubicBezTo>
                    <a:pt x="1" y="1005"/>
                    <a:pt x="298" y="1304"/>
                    <a:pt x="660" y="1304"/>
                  </a:cubicBezTo>
                  <a:cubicBezTo>
                    <a:pt x="1020" y="1304"/>
                    <a:pt x="1319" y="1005"/>
                    <a:pt x="1319" y="645"/>
                  </a:cubicBezTo>
                  <a:cubicBezTo>
                    <a:pt x="1319" y="283"/>
                    <a:pt x="1020" y="0"/>
                    <a:pt x="66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12;p63">
              <a:extLst>
                <a:ext uri="{FF2B5EF4-FFF2-40B4-BE49-F238E27FC236}">
                  <a16:creationId xmlns:a16="http://schemas.microsoft.com/office/drawing/2014/main" id="{AC80E604-2764-4F11-B3B4-C7F54D107166}"/>
                </a:ext>
              </a:extLst>
            </p:cNvPr>
            <p:cNvSpPr/>
            <p:nvPr/>
          </p:nvSpPr>
          <p:spPr>
            <a:xfrm>
              <a:off x="5022486" y="1476477"/>
              <a:ext cx="19916" cy="20282"/>
            </a:xfrm>
            <a:custGeom>
              <a:avLst/>
              <a:gdLst/>
              <a:ahLst/>
              <a:cxnLst/>
              <a:rect l="l" t="t" r="r" b="b"/>
              <a:pathLst>
                <a:path w="817" h="832" extrusionOk="0">
                  <a:moveTo>
                    <a:pt x="409" y="0"/>
                  </a:moveTo>
                  <a:cubicBezTo>
                    <a:pt x="173" y="0"/>
                    <a:pt x="1" y="189"/>
                    <a:pt x="1" y="409"/>
                  </a:cubicBezTo>
                  <a:cubicBezTo>
                    <a:pt x="1" y="643"/>
                    <a:pt x="173" y="832"/>
                    <a:pt x="409" y="832"/>
                  </a:cubicBezTo>
                  <a:cubicBezTo>
                    <a:pt x="644" y="832"/>
                    <a:pt x="817" y="643"/>
                    <a:pt x="817" y="409"/>
                  </a:cubicBezTo>
                  <a:cubicBezTo>
                    <a:pt x="817" y="189"/>
                    <a:pt x="644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13;p63">
              <a:extLst>
                <a:ext uri="{FF2B5EF4-FFF2-40B4-BE49-F238E27FC236}">
                  <a16:creationId xmlns:a16="http://schemas.microsoft.com/office/drawing/2014/main" id="{D91F1DFB-8442-460D-A832-4F9BBDE3D225}"/>
                </a:ext>
              </a:extLst>
            </p:cNvPr>
            <p:cNvSpPr/>
            <p:nvPr/>
          </p:nvSpPr>
          <p:spPr>
            <a:xfrm>
              <a:off x="5046205" y="1513969"/>
              <a:ext cx="31764" cy="31764"/>
            </a:xfrm>
            <a:custGeom>
              <a:avLst/>
              <a:gdLst/>
              <a:ahLst/>
              <a:cxnLst/>
              <a:rect l="l" t="t" r="r" b="b"/>
              <a:pathLst>
                <a:path w="1303" h="1303" extrusionOk="0">
                  <a:moveTo>
                    <a:pt x="644" y="1"/>
                  </a:moveTo>
                  <a:cubicBezTo>
                    <a:pt x="283" y="1"/>
                    <a:pt x="1" y="283"/>
                    <a:pt x="1" y="643"/>
                  </a:cubicBezTo>
                  <a:cubicBezTo>
                    <a:pt x="1" y="1005"/>
                    <a:pt x="283" y="1303"/>
                    <a:pt x="644" y="1303"/>
                  </a:cubicBezTo>
                  <a:cubicBezTo>
                    <a:pt x="1005" y="1303"/>
                    <a:pt x="1303" y="1005"/>
                    <a:pt x="1303" y="643"/>
                  </a:cubicBezTo>
                  <a:cubicBezTo>
                    <a:pt x="1303" y="283"/>
                    <a:pt x="1005" y="1"/>
                    <a:pt x="64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14;p63">
              <a:extLst>
                <a:ext uri="{FF2B5EF4-FFF2-40B4-BE49-F238E27FC236}">
                  <a16:creationId xmlns:a16="http://schemas.microsoft.com/office/drawing/2014/main" id="{980B8DD2-6118-4F6F-B21B-F42AD6D5B30D}"/>
                </a:ext>
              </a:extLst>
            </p:cNvPr>
            <p:cNvSpPr/>
            <p:nvPr/>
          </p:nvSpPr>
          <p:spPr>
            <a:xfrm>
              <a:off x="5051934" y="1519697"/>
              <a:ext cx="20331" cy="20306"/>
            </a:xfrm>
            <a:custGeom>
              <a:avLst/>
              <a:gdLst/>
              <a:ahLst/>
              <a:cxnLst/>
              <a:rect l="l" t="t" r="r" b="b"/>
              <a:pathLst>
                <a:path w="834" h="833" extrusionOk="0">
                  <a:moveTo>
                    <a:pt x="409" y="0"/>
                  </a:moveTo>
                  <a:cubicBezTo>
                    <a:pt x="189" y="0"/>
                    <a:pt x="1" y="189"/>
                    <a:pt x="1" y="408"/>
                  </a:cubicBezTo>
                  <a:cubicBezTo>
                    <a:pt x="1" y="645"/>
                    <a:pt x="189" y="833"/>
                    <a:pt x="409" y="833"/>
                  </a:cubicBezTo>
                  <a:cubicBezTo>
                    <a:pt x="645" y="833"/>
                    <a:pt x="833" y="645"/>
                    <a:pt x="833" y="408"/>
                  </a:cubicBezTo>
                  <a:cubicBezTo>
                    <a:pt x="833" y="189"/>
                    <a:pt x="645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5;p63">
              <a:extLst>
                <a:ext uri="{FF2B5EF4-FFF2-40B4-BE49-F238E27FC236}">
                  <a16:creationId xmlns:a16="http://schemas.microsoft.com/office/drawing/2014/main" id="{8F2EA62E-AE2A-4762-B2AF-3C07BBECA0A9}"/>
                </a:ext>
              </a:extLst>
            </p:cNvPr>
            <p:cNvSpPr/>
            <p:nvPr/>
          </p:nvSpPr>
          <p:spPr>
            <a:xfrm>
              <a:off x="5057297" y="1568671"/>
              <a:ext cx="31788" cy="31788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45" y="0"/>
                  </a:moveTo>
                  <a:cubicBezTo>
                    <a:pt x="283" y="0"/>
                    <a:pt x="0" y="283"/>
                    <a:pt x="0" y="644"/>
                  </a:cubicBezTo>
                  <a:cubicBezTo>
                    <a:pt x="0" y="1005"/>
                    <a:pt x="283" y="1304"/>
                    <a:pt x="645" y="1304"/>
                  </a:cubicBezTo>
                  <a:cubicBezTo>
                    <a:pt x="1005" y="1304"/>
                    <a:pt x="1304" y="1005"/>
                    <a:pt x="1304" y="644"/>
                  </a:cubicBezTo>
                  <a:cubicBezTo>
                    <a:pt x="1304" y="283"/>
                    <a:pt x="1005" y="0"/>
                    <a:pt x="64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16;p63">
              <a:extLst>
                <a:ext uri="{FF2B5EF4-FFF2-40B4-BE49-F238E27FC236}">
                  <a16:creationId xmlns:a16="http://schemas.microsoft.com/office/drawing/2014/main" id="{DC9B545F-2365-4398-A903-76579114A7D9}"/>
                </a:ext>
              </a:extLst>
            </p:cNvPr>
            <p:cNvSpPr/>
            <p:nvPr/>
          </p:nvSpPr>
          <p:spPr>
            <a:xfrm>
              <a:off x="5063050" y="1574424"/>
              <a:ext cx="20282" cy="20282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409" y="0"/>
                  </a:moveTo>
                  <a:cubicBezTo>
                    <a:pt x="189" y="0"/>
                    <a:pt x="1" y="189"/>
                    <a:pt x="1" y="408"/>
                  </a:cubicBezTo>
                  <a:cubicBezTo>
                    <a:pt x="1" y="643"/>
                    <a:pt x="189" y="832"/>
                    <a:pt x="409" y="832"/>
                  </a:cubicBezTo>
                  <a:cubicBezTo>
                    <a:pt x="643" y="832"/>
                    <a:pt x="832" y="643"/>
                    <a:pt x="832" y="408"/>
                  </a:cubicBezTo>
                  <a:cubicBezTo>
                    <a:pt x="832" y="189"/>
                    <a:pt x="64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17;p63">
              <a:extLst>
                <a:ext uri="{FF2B5EF4-FFF2-40B4-BE49-F238E27FC236}">
                  <a16:creationId xmlns:a16="http://schemas.microsoft.com/office/drawing/2014/main" id="{48AF8F60-1D3F-494E-A95F-4E48727D7BD8}"/>
                </a:ext>
              </a:extLst>
            </p:cNvPr>
            <p:cNvSpPr/>
            <p:nvPr/>
          </p:nvSpPr>
          <p:spPr>
            <a:xfrm>
              <a:off x="4864475" y="1440886"/>
              <a:ext cx="31788" cy="31788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44" y="0"/>
                  </a:moveTo>
                  <a:cubicBezTo>
                    <a:pt x="283" y="0"/>
                    <a:pt x="0" y="299"/>
                    <a:pt x="0" y="659"/>
                  </a:cubicBezTo>
                  <a:cubicBezTo>
                    <a:pt x="0" y="1021"/>
                    <a:pt x="283" y="1304"/>
                    <a:pt x="644" y="1304"/>
                  </a:cubicBezTo>
                  <a:cubicBezTo>
                    <a:pt x="1005" y="1304"/>
                    <a:pt x="1303" y="1021"/>
                    <a:pt x="1303" y="659"/>
                  </a:cubicBezTo>
                  <a:cubicBezTo>
                    <a:pt x="1303" y="299"/>
                    <a:pt x="1005" y="0"/>
                    <a:pt x="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18;p63">
              <a:extLst>
                <a:ext uri="{FF2B5EF4-FFF2-40B4-BE49-F238E27FC236}">
                  <a16:creationId xmlns:a16="http://schemas.microsoft.com/office/drawing/2014/main" id="{01B3F234-6F0C-46CF-8AAD-80F2640E7E39}"/>
                </a:ext>
              </a:extLst>
            </p:cNvPr>
            <p:cNvSpPr/>
            <p:nvPr/>
          </p:nvSpPr>
          <p:spPr>
            <a:xfrm>
              <a:off x="4870228" y="1446639"/>
              <a:ext cx="20282" cy="20282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408" y="0"/>
                  </a:moveTo>
                  <a:cubicBezTo>
                    <a:pt x="172" y="0"/>
                    <a:pt x="0" y="189"/>
                    <a:pt x="0" y="423"/>
                  </a:cubicBezTo>
                  <a:cubicBezTo>
                    <a:pt x="0" y="643"/>
                    <a:pt x="172" y="831"/>
                    <a:pt x="408" y="831"/>
                  </a:cubicBezTo>
                  <a:cubicBezTo>
                    <a:pt x="643" y="831"/>
                    <a:pt x="831" y="643"/>
                    <a:pt x="831" y="423"/>
                  </a:cubicBezTo>
                  <a:cubicBezTo>
                    <a:pt x="831" y="189"/>
                    <a:pt x="643" y="0"/>
                    <a:pt x="4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19;p63">
              <a:extLst>
                <a:ext uri="{FF2B5EF4-FFF2-40B4-BE49-F238E27FC236}">
                  <a16:creationId xmlns:a16="http://schemas.microsoft.com/office/drawing/2014/main" id="{DB7221FA-108F-4E8E-98E5-8E0EFD46A496}"/>
                </a:ext>
              </a:extLst>
            </p:cNvPr>
            <p:cNvSpPr/>
            <p:nvPr/>
          </p:nvSpPr>
          <p:spPr>
            <a:xfrm>
              <a:off x="4820084" y="1470724"/>
              <a:ext cx="31788" cy="31788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45" y="0"/>
                  </a:moveTo>
                  <a:cubicBezTo>
                    <a:pt x="283" y="0"/>
                    <a:pt x="1" y="283"/>
                    <a:pt x="1" y="645"/>
                  </a:cubicBezTo>
                  <a:cubicBezTo>
                    <a:pt x="1" y="1005"/>
                    <a:pt x="283" y="1304"/>
                    <a:pt x="645" y="1304"/>
                  </a:cubicBezTo>
                  <a:cubicBezTo>
                    <a:pt x="1005" y="1304"/>
                    <a:pt x="1304" y="1005"/>
                    <a:pt x="1304" y="645"/>
                  </a:cubicBezTo>
                  <a:cubicBezTo>
                    <a:pt x="1304" y="283"/>
                    <a:pt x="1005" y="0"/>
                    <a:pt x="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20;p63">
              <a:extLst>
                <a:ext uri="{FF2B5EF4-FFF2-40B4-BE49-F238E27FC236}">
                  <a16:creationId xmlns:a16="http://schemas.microsoft.com/office/drawing/2014/main" id="{2202BBD4-778B-40F5-8664-2B50278B7F33}"/>
                </a:ext>
              </a:extLst>
            </p:cNvPr>
            <p:cNvSpPr/>
            <p:nvPr/>
          </p:nvSpPr>
          <p:spPr>
            <a:xfrm>
              <a:off x="4825837" y="1476477"/>
              <a:ext cx="20282" cy="20282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409" y="0"/>
                  </a:moveTo>
                  <a:cubicBezTo>
                    <a:pt x="189" y="0"/>
                    <a:pt x="1" y="189"/>
                    <a:pt x="1" y="409"/>
                  </a:cubicBezTo>
                  <a:cubicBezTo>
                    <a:pt x="1" y="643"/>
                    <a:pt x="189" y="832"/>
                    <a:pt x="409" y="832"/>
                  </a:cubicBezTo>
                  <a:cubicBezTo>
                    <a:pt x="643" y="832"/>
                    <a:pt x="832" y="643"/>
                    <a:pt x="832" y="409"/>
                  </a:cubicBezTo>
                  <a:cubicBezTo>
                    <a:pt x="832" y="189"/>
                    <a:pt x="64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21;p63">
              <a:extLst>
                <a:ext uri="{FF2B5EF4-FFF2-40B4-BE49-F238E27FC236}">
                  <a16:creationId xmlns:a16="http://schemas.microsoft.com/office/drawing/2014/main" id="{977D7142-E1CF-484C-9B83-AB157C174A26}"/>
                </a:ext>
              </a:extLst>
            </p:cNvPr>
            <p:cNvSpPr/>
            <p:nvPr/>
          </p:nvSpPr>
          <p:spPr>
            <a:xfrm>
              <a:off x="4790247" y="1513969"/>
              <a:ext cx="31788" cy="31764"/>
            </a:xfrm>
            <a:custGeom>
              <a:avLst/>
              <a:gdLst/>
              <a:ahLst/>
              <a:cxnLst/>
              <a:rect l="l" t="t" r="r" b="b"/>
              <a:pathLst>
                <a:path w="1304" h="1303" extrusionOk="0">
                  <a:moveTo>
                    <a:pt x="660" y="1"/>
                  </a:moveTo>
                  <a:cubicBezTo>
                    <a:pt x="299" y="1"/>
                    <a:pt x="0" y="283"/>
                    <a:pt x="0" y="643"/>
                  </a:cubicBezTo>
                  <a:cubicBezTo>
                    <a:pt x="0" y="1005"/>
                    <a:pt x="299" y="1303"/>
                    <a:pt x="660" y="1303"/>
                  </a:cubicBezTo>
                  <a:cubicBezTo>
                    <a:pt x="1021" y="1303"/>
                    <a:pt x="1304" y="1005"/>
                    <a:pt x="1304" y="643"/>
                  </a:cubicBezTo>
                  <a:cubicBezTo>
                    <a:pt x="1304" y="283"/>
                    <a:pt x="1021" y="1"/>
                    <a:pt x="66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22;p63">
              <a:extLst>
                <a:ext uri="{FF2B5EF4-FFF2-40B4-BE49-F238E27FC236}">
                  <a16:creationId xmlns:a16="http://schemas.microsoft.com/office/drawing/2014/main" id="{97E6F293-B64A-449E-A0EC-9FCAE68D56C9}"/>
                </a:ext>
              </a:extLst>
            </p:cNvPr>
            <p:cNvSpPr/>
            <p:nvPr/>
          </p:nvSpPr>
          <p:spPr>
            <a:xfrm>
              <a:off x="4796000" y="1519697"/>
              <a:ext cx="20282" cy="20306"/>
            </a:xfrm>
            <a:custGeom>
              <a:avLst/>
              <a:gdLst/>
              <a:ahLst/>
              <a:cxnLst/>
              <a:rect l="l" t="t" r="r" b="b"/>
              <a:pathLst>
                <a:path w="832" h="833" extrusionOk="0">
                  <a:moveTo>
                    <a:pt x="424" y="0"/>
                  </a:moveTo>
                  <a:cubicBezTo>
                    <a:pt x="189" y="0"/>
                    <a:pt x="0" y="189"/>
                    <a:pt x="0" y="408"/>
                  </a:cubicBezTo>
                  <a:cubicBezTo>
                    <a:pt x="0" y="645"/>
                    <a:pt x="189" y="833"/>
                    <a:pt x="424" y="833"/>
                  </a:cubicBezTo>
                  <a:cubicBezTo>
                    <a:pt x="643" y="833"/>
                    <a:pt x="832" y="645"/>
                    <a:pt x="832" y="408"/>
                  </a:cubicBezTo>
                  <a:cubicBezTo>
                    <a:pt x="832" y="189"/>
                    <a:pt x="643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23;p63">
              <a:extLst>
                <a:ext uri="{FF2B5EF4-FFF2-40B4-BE49-F238E27FC236}">
                  <a16:creationId xmlns:a16="http://schemas.microsoft.com/office/drawing/2014/main" id="{8377CDF2-60B6-469C-8E69-668DD1A5AEBC}"/>
                </a:ext>
              </a:extLst>
            </p:cNvPr>
            <p:cNvSpPr/>
            <p:nvPr/>
          </p:nvSpPr>
          <p:spPr>
            <a:xfrm>
              <a:off x="4779155" y="1568671"/>
              <a:ext cx="31764" cy="31788"/>
            </a:xfrm>
            <a:custGeom>
              <a:avLst/>
              <a:gdLst/>
              <a:ahLst/>
              <a:cxnLst/>
              <a:rect l="l" t="t" r="r" b="b"/>
              <a:pathLst>
                <a:path w="1303" h="1304" extrusionOk="0">
                  <a:moveTo>
                    <a:pt x="660" y="0"/>
                  </a:moveTo>
                  <a:cubicBezTo>
                    <a:pt x="298" y="0"/>
                    <a:pt x="1" y="283"/>
                    <a:pt x="1" y="644"/>
                  </a:cubicBezTo>
                  <a:cubicBezTo>
                    <a:pt x="1" y="1005"/>
                    <a:pt x="298" y="1304"/>
                    <a:pt x="660" y="1304"/>
                  </a:cubicBezTo>
                  <a:cubicBezTo>
                    <a:pt x="1020" y="1304"/>
                    <a:pt x="1303" y="1005"/>
                    <a:pt x="1303" y="644"/>
                  </a:cubicBezTo>
                  <a:cubicBezTo>
                    <a:pt x="1303" y="283"/>
                    <a:pt x="1020" y="0"/>
                    <a:pt x="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24;p63">
              <a:extLst>
                <a:ext uri="{FF2B5EF4-FFF2-40B4-BE49-F238E27FC236}">
                  <a16:creationId xmlns:a16="http://schemas.microsoft.com/office/drawing/2014/main" id="{2DE58E06-9A16-440D-9857-4C7133ACA453}"/>
                </a:ext>
              </a:extLst>
            </p:cNvPr>
            <p:cNvSpPr/>
            <p:nvPr/>
          </p:nvSpPr>
          <p:spPr>
            <a:xfrm>
              <a:off x="4784884" y="1574424"/>
              <a:ext cx="20331" cy="20282"/>
            </a:xfrm>
            <a:custGeom>
              <a:avLst/>
              <a:gdLst/>
              <a:ahLst/>
              <a:cxnLst/>
              <a:rect l="l" t="t" r="r" b="b"/>
              <a:pathLst>
                <a:path w="834" h="832" extrusionOk="0">
                  <a:moveTo>
                    <a:pt x="425" y="0"/>
                  </a:moveTo>
                  <a:cubicBezTo>
                    <a:pt x="189" y="0"/>
                    <a:pt x="1" y="189"/>
                    <a:pt x="1" y="408"/>
                  </a:cubicBezTo>
                  <a:cubicBezTo>
                    <a:pt x="1" y="643"/>
                    <a:pt x="189" y="832"/>
                    <a:pt x="425" y="832"/>
                  </a:cubicBezTo>
                  <a:cubicBezTo>
                    <a:pt x="645" y="832"/>
                    <a:pt x="833" y="643"/>
                    <a:pt x="833" y="408"/>
                  </a:cubicBezTo>
                  <a:cubicBezTo>
                    <a:pt x="833" y="189"/>
                    <a:pt x="645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25;p63">
              <a:extLst>
                <a:ext uri="{FF2B5EF4-FFF2-40B4-BE49-F238E27FC236}">
                  <a16:creationId xmlns:a16="http://schemas.microsoft.com/office/drawing/2014/main" id="{5BC2C424-9380-4FBE-80AF-BF27A533D27D}"/>
                </a:ext>
              </a:extLst>
            </p:cNvPr>
            <p:cNvSpPr/>
            <p:nvPr/>
          </p:nvSpPr>
          <p:spPr>
            <a:xfrm>
              <a:off x="4854919" y="1582444"/>
              <a:ext cx="107919" cy="158429"/>
            </a:xfrm>
            <a:custGeom>
              <a:avLst/>
              <a:gdLst/>
              <a:ahLst/>
              <a:cxnLst/>
              <a:rect l="l" t="t" r="r" b="b"/>
              <a:pathLst>
                <a:path w="4427" h="6499" extrusionOk="0">
                  <a:moveTo>
                    <a:pt x="3249" y="0"/>
                  </a:moveTo>
                  <a:cubicBezTo>
                    <a:pt x="1444" y="0"/>
                    <a:pt x="0" y="1461"/>
                    <a:pt x="0" y="3250"/>
                  </a:cubicBezTo>
                  <a:cubicBezTo>
                    <a:pt x="0" y="5039"/>
                    <a:pt x="1444" y="6498"/>
                    <a:pt x="3249" y="6498"/>
                  </a:cubicBezTo>
                  <a:lnTo>
                    <a:pt x="4426" y="3250"/>
                  </a:lnTo>
                  <a:lnTo>
                    <a:pt x="32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26;p63">
              <a:extLst>
                <a:ext uri="{FF2B5EF4-FFF2-40B4-BE49-F238E27FC236}">
                  <a16:creationId xmlns:a16="http://schemas.microsoft.com/office/drawing/2014/main" id="{8A7CF324-04AF-4C06-A97D-4E166D1D5AF2}"/>
                </a:ext>
              </a:extLst>
            </p:cNvPr>
            <p:cNvSpPr/>
            <p:nvPr/>
          </p:nvSpPr>
          <p:spPr>
            <a:xfrm>
              <a:off x="4902357" y="1487958"/>
              <a:ext cx="41710" cy="63893"/>
            </a:xfrm>
            <a:custGeom>
              <a:avLst/>
              <a:gdLst/>
              <a:ahLst/>
              <a:cxnLst/>
              <a:rect l="l" t="t" r="r" b="b"/>
              <a:pathLst>
                <a:path w="1711" h="2621" extrusionOk="0">
                  <a:moveTo>
                    <a:pt x="1303" y="0"/>
                  </a:moveTo>
                  <a:cubicBezTo>
                    <a:pt x="581" y="0"/>
                    <a:pt x="1" y="580"/>
                    <a:pt x="1" y="1302"/>
                  </a:cubicBezTo>
                  <a:cubicBezTo>
                    <a:pt x="1" y="2024"/>
                    <a:pt x="581" y="2621"/>
                    <a:pt x="1303" y="2621"/>
                  </a:cubicBezTo>
                  <a:lnTo>
                    <a:pt x="1711" y="1302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27;p63">
              <a:extLst>
                <a:ext uri="{FF2B5EF4-FFF2-40B4-BE49-F238E27FC236}">
                  <a16:creationId xmlns:a16="http://schemas.microsoft.com/office/drawing/2014/main" id="{67C14746-DD40-4E60-B98D-B96ADAE936A3}"/>
                </a:ext>
              </a:extLst>
            </p:cNvPr>
            <p:cNvSpPr/>
            <p:nvPr/>
          </p:nvSpPr>
          <p:spPr>
            <a:xfrm>
              <a:off x="4902357" y="1519697"/>
              <a:ext cx="37517" cy="76935"/>
            </a:xfrm>
            <a:custGeom>
              <a:avLst/>
              <a:gdLst/>
              <a:ahLst/>
              <a:cxnLst/>
              <a:rect l="l" t="t" r="r" b="b"/>
              <a:pathLst>
                <a:path w="1539" h="3156" extrusionOk="0">
                  <a:moveTo>
                    <a:pt x="1" y="0"/>
                  </a:moveTo>
                  <a:lnTo>
                    <a:pt x="1" y="3156"/>
                  </a:lnTo>
                  <a:lnTo>
                    <a:pt x="1303" y="3156"/>
                  </a:lnTo>
                  <a:lnTo>
                    <a:pt x="1539" y="1586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28;p63">
              <a:extLst>
                <a:ext uri="{FF2B5EF4-FFF2-40B4-BE49-F238E27FC236}">
                  <a16:creationId xmlns:a16="http://schemas.microsoft.com/office/drawing/2014/main" id="{42055D88-A925-4B7A-953C-AAEE7786F09C}"/>
                </a:ext>
              </a:extLst>
            </p:cNvPr>
            <p:cNvSpPr/>
            <p:nvPr/>
          </p:nvSpPr>
          <p:spPr>
            <a:xfrm>
              <a:off x="4934095" y="1519697"/>
              <a:ext cx="31788" cy="76935"/>
            </a:xfrm>
            <a:custGeom>
              <a:avLst/>
              <a:gdLst/>
              <a:ahLst/>
              <a:cxnLst/>
              <a:rect l="l" t="t" r="r" b="b"/>
              <a:pathLst>
                <a:path w="1304" h="3156" extrusionOk="0">
                  <a:moveTo>
                    <a:pt x="1" y="0"/>
                  </a:moveTo>
                  <a:lnTo>
                    <a:pt x="1" y="3156"/>
                  </a:lnTo>
                  <a:lnTo>
                    <a:pt x="1304" y="3156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9;p63">
              <a:extLst>
                <a:ext uri="{FF2B5EF4-FFF2-40B4-BE49-F238E27FC236}">
                  <a16:creationId xmlns:a16="http://schemas.microsoft.com/office/drawing/2014/main" id="{A4215F9C-3518-4B8B-B275-D18EF44A6408}"/>
                </a:ext>
              </a:extLst>
            </p:cNvPr>
            <p:cNvSpPr/>
            <p:nvPr/>
          </p:nvSpPr>
          <p:spPr>
            <a:xfrm>
              <a:off x="4934095" y="1487958"/>
              <a:ext cx="31788" cy="63893"/>
            </a:xfrm>
            <a:custGeom>
              <a:avLst/>
              <a:gdLst/>
              <a:ahLst/>
              <a:cxnLst/>
              <a:rect l="l" t="t" r="r" b="b"/>
              <a:pathLst>
                <a:path w="1304" h="2621" extrusionOk="0">
                  <a:moveTo>
                    <a:pt x="1" y="0"/>
                  </a:moveTo>
                  <a:lnTo>
                    <a:pt x="1" y="2621"/>
                  </a:lnTo>
                  <a:cubicBezTo>
                    <a:pt x="723" y="2621"/>
                    <a:pt x="1304" y="2024"/>
                    <a:pt x="1304" y="1302"/>
                  </a:cubicBezTo>
                  <a:cubicBezTo>
                    <a:pt x="1304" y="580"/>
                    <a:pt x="723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0;p63">
              <a:extLst>
                <a:ext uri="{FF2B5EF4-FFF2-40B4-BE49-F238E27FC236}">
                  <a16:creationId xmlns:a16="http://schemas.microsoft.com/office/drawing/2014/main" id="{CB64B9C7-BE78-4E6B-978F-AC3C5AF549EC}"/>
                </a:ext>
              </a:extLst>
            </p:cNvPr>
            <p:cNvSpPr/>
            <p:nvPr/>
          </p:nvSpPr>
          <p:spPr>
            <a:xfrm>
              <a:off x="4934095" y="1582444"/>
              <a:ext cx="79251" cy="158429"/>
            </a:xfrm>
            <a:custGeom>
              <a:avLst/>
              <a:gdLst/>
              <a:ahLst/>
              <a:cxnLst/>
              <a:rect l="l" t="t" r="r" b="b"/>
              <a:pathLst>
                <a:path w="3251" h="6499" extrusionOk="0">
                  <a:moveTo>
                    <a:pt x="1" y="0"/>
                  </a:moveTo>
                  <a:lnTo>
                    <a:pt x="1" y="6498"/>
                  </a:lnTo>
                  <a:cubicBezTo>
                    <a:pt x="1790" y="6498"/>
                    <a:pt x="3250" y="5039"/>
                    <a:pt x="3250" y="3250"/>
                  </a:cubicBezTo>
                  <a:cubicBezTo>
                    <a:pt x="3250" y="1461"/>
                    <a:pt x="179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31;p63">
              <a:extLst>
                <a:ext uri="{FF2B5EF4-FFF2-40B4-BE49-F238E27FC236}">
                  <a16:creationId xmlns:a16="http://schemas.microsoft.com/office/drawing/2014/main" id="{71C03459-36E2-4E86-939B-C8BE491FBDC2}"/>
                </a:ext>
              </a:extLst>
            </p:cNvPr>
            <p:cNvSpPr/>
            <p:nvPr/>
          </p:nvSpPr>
          <p:spPr>
            <a:xfrm>
              <a:off x="4952866" y="1721344"/>
              <a:ext cx="15333" cy="68111"/>
            </a:xfrm>
            <a:custGeom>
              <a:avLst/>
              <a:gdLst/>
              <a:ahLst/>
              <a:cxnLst/>
              <a:rect l="l" t="t" r="r" b="b"/>
              <a:pathLst>
                <a:path w="629" h="2794" extrusionOk="0">
                  <a:moveTo>
                    <a:pt x="0" y="0"/>
                  </a:moveTo>
                  <a:lnTo>
                    <a:pt x="0" y="2794"/>
                  </a:lnTo>
                  <a:lnTo>
                    <a:pt x="628" y="279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32;p63">
              <a:extLst>
                <a:ext uri="{FF2B5EF4-FFF2-40B4-BE49-F238E27FC236}">
                  <a16:creationId xmlns:a16="http://schemas.microsoft.com/office/drawing/2014/main" id="{194498FC-3D69-4640-9D05-B37A01EDDAAC}"/>
                </a:ext>
              </a:extLst>
            </p:cNvPr>
            <p:cNvSpPr/>
            <p:nvPr/>
          </p:nvSpPr>
          <p:spPr>
            <a:xfrm>
              <a:off x="4943286" y="1716346"/>
              <a:ext cx="34445" cy="34470"/>
            </a:xfrm>
            <a:custGeom>
              <a:avLst/>
              <a:gdLst/>
              <a:ahLst/>
              <a:cxnLst/>
              <a:rect l="l" t="t" r="r" b="b"/>
              <a:pathLst>
                <a:path w="1413" h="1414" extrusionOk="0">
                  <a:moveTo>
                    <a:pt x="707" y="1"/>
                  </a:moveTo>
                  <a:cubicBezTo>
                    <a:pt x="314" y="1"/>
                    <a:pt x="0" y="315"/>
                    <a:pt x="0" y="708"/>
                  </a:cubicBezTo>
                  <a:cubicBezTo>
                    <a:pt x="0" y="1099"/>
                    <a:pt x="314" y="1413"/>
                    <a:pt x="707" y="1413"/>
                  </a:cubicBezTo>
                  <a:cubicBezTo>
                    <a:pt x="1099" y="1413"/>
                    <a:pt x="1413" y="1099"/>
                    <a:pt x="1413" y="708"/>
                  </a:cubicBezTo>
                  <a:cubicBezTo>
                    <a:pt x="1413" y="315"/>
                    <a:pt x="1099" y="1"/>
                    <a:pt x="70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33;p63">
              <a:extLst>
                <a:ext uri="{FF2B5EF4-FFF2-40B4-BE49-F238E27FC236}">
                  <a16:creationId xmlns:a16="http://schemas.microsoft.com/office/drawing/2014/main" id="{BC33C8D6-49D0-4943-B557-184B01654B66}"/>
                </a:ext>
              </a:extLst>
            </p:cNvPr>
            <p:cNvSpPr/>
            <p:nvPr/>
          </p:nvSpPr>
          <p:spPr>
            <a:xfrm>
              <a:off x="4899675" y="1721344"/>
              <a:ext cx="15309" cy="68111"/>
            </a:xfrm>
            <a:custGeom>
              <a:avLst/>
              <a:gdLst/>
              <a:ahLst/>
              <a:cxnLst/>
              <a:rect l="l" t="t" r="r" b="b"/>
              <a:pathLst>
                <a:path w="628" h="2794" extrusionOk="0">
                  <a:moveTo>
                    <a:pt x="0" y="0"/>
                  </a:moveTo>
                  <a:lnTo>
                    <a:pt x="0" y="2794"/>
                  </a:lnTo>
                  <a:lnTo>
                    <a:pt x="628" y="279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34;p63">
              <a:extLst>
                <a:ext uri="{FF2B5EF4-FFF2-40B4-BE49-F238E27FC236}">
                  <a16:creationId xmlns:a16="http://schemas.microsoft.com/office/drawing/2014/main" id="{B1FF7CEC-5574-4F40-B1C5-B523FAA88667}"/>
                </a:ext>
              </a:extLst>
            </p:cNvPr>
            <p:cNvSpPr/>
            <p:nvPr/>
          </p:nvSpPr>
          <p:spPr>
            <a:xfrm>
              <a:off x="4890119" y="1716346"/>
              <a:ext cx="34445" cy="34470"/>
            </a:xfrm>
            <a:custGeom>
              <a:avLst/>
              <a:gdLst/>
              <a:ahLst/>
              <a:cxnLst/>
              <a:rect l="l" t="t" r="r" b="b"/>
              <a:pathLst>
                <a:path w="1413" h="1414" extrusionOk="0">
                  <a:moveTo>
                    <a:pt x="706" y="1"/>
                  </a:moveTo>
                  <a:cubicBezTo>
                    <a:pt x="314" y="1"/>
                    <a:pt x="0" y="315"/>
                    <a:pt x="0" y="708"/>
                  </a:cubicBezTo>
                  <a:cubicBezTo>
                    <a:pt x="0" y="1099"/>
                    <a:pt x="314" y="1413"/>
                    <a:pt x="706" y="1413"/>
                  </a:cubicBezTo>
                  <a:cubicBezTo>
                    <a:pt x="1099" y="1413"/>
                    <a:pt x="1413" y="1099"/>
                    <a:pt x="1413" y="708"/>
                  </a:cubicBezTo>
                  <a:cubicBezTo>
                    <a:pt x="1413" y="315"/>
                    <a:pt x="1099" y="1"/>
                    <a:pt x="70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35;p63">
              <a:extLst>
                <a:ext uri="{FF2B5EF4-FFF2-40B4-BE49-F238E27FC236}">
                  <a16:creationId xmlns:a16="http://schemas.microsoft.com/office/drawing/2014/main" id="{DD2B2D50-1389-4611-B3DD-EE20377184C3}"/>
                </a:ext>
              </a:extLst>
            </p:cNvPr>
            <p:cNvSpPr/>
            <p:nvPr/>
          </p:nvSpPr>
          <p:spPr>
            <a:xfrm>
              <a:off x="4929513" y="1524695"/>
              <a:ext cx="17625" cy="34811"/>
            </a:xfrm>
            <a:custGeom>
              <a:avLst/>
              <a:gdLst/>
              <a:ahLst/>
              <a:cxnLst/>
              <a:rect l="l" t="t" r="r" b="b"/>
              <a:pathLst>
                <a:path w="723" h="1428" extrusionOk="0">
                  <a:moveTo>
                    <a:pt x="189" y="0"/>
                  </a:moveTo>
                  <a:lnTo>
                    <a:pt x="0" y="471"/>
                  </a:lnTo>
                  <a:lnTo>
                    <a:pt x="189" y="1428"/>
                  </a:lnTo>
                  <a:lnTo>
                    <a:pt x="722" y="36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36;p63">
              <a:extLst>
                <a:ext uri="{FF2B5EF4-FFF2-40B4-BE49-F238E27FC236}">
                  <a16:creationId xmlns:a16="http://schemas.microsoft.com/office/drawing/2014/main" id="{D1536300-4AB1-4FC8-842C-3562A77EE039}"/>
                </a:ext>
              </a:extLst>
            </p:cNvPr>
            <p:cNvSpPr/>
            <p:nvPr/>
          </p:nvSpPr>
          <p:spPr>
            <a:xfrm>
              <a:off x="4921103" y="1524695"/>
              <a:ext cx="13018" cy="34811"/>
            </a:xfrm>
            <a:custGeom>
              <a:avLst/>
              <a:gdLst/>
              <a:ahLst/>
              <a:cxnLst/>
              <a:rect l="l" t="t" r="r" b="b"/>
              <a:pathLst>
                <a:path w="534" h="1428" extrusionOk="0">
                  <a:moveTo>
                    <a:pt x="534" y="0"/>
                  </a:moveTo>
                  <a:lnTo>
                    <a:pt x="0" y="360"/>
                  </a:lnTo>
                  <a:lnTo>
                    <a:pt x="534" y="1428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37;p63">
              <a:extLst>
                <a:ext uri="{FF2B5EF4-FFF2-40B4-BE49-F238E27FC236}">
                  <a16:creationId xmlns:a16="http://schemas.microsoft.com/office/drawing/2014/main" id="{23EA9D5C-B67E-4F49-9D9A-C30927F9B752}"/>
                </a:ext>
              </a:extLst>
            </p:cNvPr>
            <p:cNvSpPr/>
            <p:nvPr/>
          </p:nvSpPr>
          <p:spPr>
            <a:xfrm>
              <a:off x="4946333" y="1512043"/>
              <a:ext cx="11141" cy="11141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37" y="1"/>
                  </a:moveTo>
                  <a:cubicBezTo>
                    <a:pt x="111" y="1"/>
                    <a:pt x="1" y="95"/>
                    <a:pt x="1" y="220"/>
                  </a:cubicBezTo>
                  <a:cubicBezTo>
                    <a:pt x="1" y="346"/>
                    <a:pt x="111" y="456"/>
                    <a:pt x="237" y="456"/>
                  </a:cubicBezTo>
                  <a:cubicBezTo>
                    <a:pt x="363" y="456"/>
                    <a:pt x="457" y="346"/>
                    <a:pt x="457" y="220"/>
                  </a:cubicBezTo>
                  <a:cubicBezTo>
                    <a:pt x="457" y="95"/>
                    <a:pt x="363" y="1"/>
                    <a:pt x="237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138;p63">
              <a:extLst>
                <a:ext uri="{FF2B5EF4-FFF2-40B4-BE49-F238E27FC236}">
                  <a16:creationId xmlns:a16="http://schemas.microsoft.com/office/drawing/2014/main" id="{555C5158-1E5E-4DDD-8A0B-B68D771B0418}"/>
                </a:ext>
              </a:extLst>
            </p:cNvPr>
            <p:cNvSpPr/>
            <p:nvPr/>
          </p:nvSpPr>
          <p:spPr>
            <a:xfrm>
              <a:off x="4910377" y="1512043"/>
              <a:ext cx="11141" cy="11141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37" y="1"/>
                  </a:moveTo>
                  <a:cubicBezTo>
                    <a:pt x="111" y="1"/>
                    <a:pt x="1" y="95"/>
                    <a:pt x="1" y="220"/>
                  </a:cubicBezTo>
                  <a:cubicBezTo>
                    <a:pt x="1" y="346"/>
                    <a:pt x="111" y="456"/>
                    <a:pt x="237" y="456"/>
                  </a:cubicBezTo>
                  <a:cubicBezTo>
                    <a:pt x="362" y="456"/>
                    <a:pt x="456" y="346"/>
                    <a:pt x="456" y="220"/>
                  </a:cubicBezTo>
                  <a:cubicBezTo>
                    <a:pt x="456" y="95"/>
                    <a:pt x="362" y="1"/>
                    <a:pt x="237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39;p63">
              <a:extLst>
                <a:ext uri="{FF2B5EF4-FFF2-40B4-BE49-F238E27FC236}">
                  <a16:creationId xmlns:a16="http://schemas.microsoft.com/office/drawing/2014/main" id="{B8D013CE-8898-4D57-91D9-5A904903EFFE}"/>
                </a:ext>
              </a:extLst>
            </p:cNvPr>
            <p:cNvSpPr/>
            <p:nvPr/>
          </p:nvSpPr>
          <p:spPr>
            <a:xfrm>
              <a:off x="4924905" y="1450052"/>
              <a:ext cx="12676" cy="44806"/>
            </a:xfrm>
            <a:custGeom>
              <a:avLst/>
              <a:gdLst/>
              <a:ahLst/>
              <a:cxnLst/>
              <a:rect l="l" t="t" r="r" b="b"/>
              <a:pathLst>
                <a:path w="520" h="1838" extrusionOk="0">
                  <a:moveTo>
                    <a:pt x="378" y="1"/>
                  </a:moveTo>
                  <a:cubicBezTo>
                    <a:pt x="174" y="1"/>
                    <a:pt x="1" y="174"/>
                    <a:pt x="1" y="378"/>
                  </a:cubicBezTo>
                  <a:cubicBezTo>
                    <a:pt x="1" y="503"/>
                    <a:pt x="80" y="629"/>
                    <a:pt x="189" y="691"/>
                  </a:cubicBezTo>
                  <a:lnTo>
                    <a:pt x="189" y="1838"/>
                  </a:lnTo>
                  <a:lnTo>
                    <a:pt x="378" y="1838"/>
                  </a:lnTo>
                  <a:lnTo>
                    <a:pt x="520" y="409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140;p63">
              <a:extLst>
                <a:ext uri="{FF2B5EF4-FFF2-40B4-BE49-F238E27FC236}">
                  <a16:creationId xmlns:a16="http://schemas.microsoft.com/office/drawing/2014/main" id="{71C2F83D-D316-4CC4-A1D8-85C2C6071E81}"/>
                </a:ext>
              </a:extLst>
            </p:cNvPr>
            <p:cNvSpPr/>
            <p:nvPr/>
          </p:nvSpPr>
          <p:spPr>
            <a:xfrm>
              <a:off x="4934095" y="1450052"/>
              <a:ext cx="8849" cy="44806"/>
            </a:xfrm>
            <a:custGeom>
              <a:avLst/>
              <a:gdLst/>
              <a:ahLst/>
              <a:cxnLst/>
              <a:rect l="l" t="t" r="r" b="b"/>
              <a:pathLst>
                <a:path w="363" h="1838" extrusionOk="0">
                  <a:moveTo>
                    <a:pt x="1" y="1"/>
                  </a:moveTo>
                  <a:lnTo>
                    <a:pt x="1" y="1838"/>
                  </a:lnTo>
                  <a:lnTo>
                    <a:pt x="174" y="1838"/>
                  </a:lnTo>
                  <a:lnTo>
                    <a:pt x="174" y="691"/>
                  </a:lnTo>
                  <a:cubicBezTo>
                    <a:pt x="283" y="629"/>
                    <a:pt x="362" y="503"/>
                    <a:pt x="362" y="378"/>
                  </a:cubicBezTo>
                  <a:cubicBezTo>
                    <a:pt x="362" y="174"/>
                    <a:pt x="205" y="1"/>
                    <a:pt x="1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3624;p70">
            <a:extLst>
              <a:ext uri="{FF2B5EF4-FFF2-40B4-BE49-F238E27FC236}">
                <a16:creationId xmlns:a16="http://schemas.microsoft.com/office/drawing/2014/main" id="{06B07A7D-6AE4-48A9-B6EC-216C3AF968E2}"/>
              </a:ext>
            </a:extLst>
          </p:cNvPr>
          <p:cNvGrpSpPr/>
          <p:nvPr/>
        </p:nvGrpSpPr>
        <p:grpSpPr>
          <a:xfrm>
            <a:off x="7398149" y="962956"/>
            <a:ext cx="1554933" cy="1857384"/>
            <a:chOff x="3984881" y="4026870"/>
            <a:chExt cx="450740" cy="450734"/>
          </a:xfrm>
        </p:grpSpPr>
        <p:sp>
          <p:nvSpPr>
            <p:cNvPr id="58" name="Google Shape;3625;p70">
              <a:extLst>
                <a:ext uri="{FF2B5EF4-FFF2-40B4-BE49-F238E27FC236}">
                  <a16:creationId xmlns:a16="http://schemas.microsoft.com/office/drawing/2014/main" id="{FCD02E2C-55E9-4354-AE76-B78E7B06C28F}"/>
                </a:ext>
              </a:extLst>
            </p:cNvPr>
            <p:cNvSpPr/>
            <p:nvPr/>
          </p:nvSpPr>
          <p:spPr>
            <a:xfrm>
              <a:off x="3984881" y="4026870"/>
              <a:ext cx="450740" cy="339384"/>
            </a:xfrm>
            <a:custGeom>
              <a:avLst/>
              <a:gdLst/>
              <a:ahLst/>
              <a:cxnLst/>
              <a:rect l="l" t="t" r="r" b="b"/>
              <a:pathLst>
                <a:path w="18490" h="13922" extrusionOk="0">
                  <a:moveTo>
                    <a:pt x="9245" y="0"/>
                  </a:moveTo>
                  <a:cubicBezTo>
                    <a:pt x="4144" y="0"/>
                    <a:pt x="1" y="4144"/>
                    <a:pt x="1" y="9244"/>
                  </a:cubicBezTo>
                  <a:cubicBezTo>
                    <a:pt x="1" y="9966"/>
                    <a:pt x="79" y="10673"/>
                    <a:pt x="236" y="11347"/>
                  </a:cubicBezTo>
                  <a:lnTo>
                    <a:pt x="9245" y="13921"/>
                  </a:lnTo>
                  <a:lnTo>
                    <a:pt x="18254" y="11347"/>
                  </a:lnTo>
                  <a:cubicBezTo>
                    <a:pt x="18411" y="10673"/>
                    <a:pt x="18490" y="9966"/>
                    <a:pt x="18490" y="9244"/>
                  </a:cubicBezTo>
                  <a:cubicBezTo>
                    <a:pt x="18490" y="4144"/>
                    <a:pt x="14346" y="0"/>
                    <a:pt x="924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3626;p70">
              <a:extLst>
                <a:ext uri="{FF2B5EF4-FFF2-40B4-BE49-F238E27FC236}">
                  <a16:creationId xmlns:a16="http://schemas.microsoft.com/office/drawing/2014/main" id="{69B44566-7008-4191-A364-5896841613BD}"/>
                </a:ext>
              </a:extLst>
            </p:cNvPr>
            <p:cNvSpPr/>
            <p:nvPr/>
          </p:nvSpPr>
          <p:spPr>
            <a:xfrm>
              <a:off x="3990609" y="4303475"/>
              <a:ext cx="289288" cy="174128"/>
            </a:xfrm>
            <a:custGeom>
              <a:avLst/>
              <a:gdLst/>
              <a:ahLst/>
              <a:cxnLst/>
              <a:rect l="l" t="t" r="r" b="b"/>
              <a:pathLst>
                <a:path w="11867" h="7143" extrusionOk="0">
                  <a:moveTo>
                    <a:pt x="1" y="0"/>
                  </a:moveTo>
                  <a:cubicBezTo>
                    <a:pt x="959" y="4097"/>
                    <a:pt x="4631" y="7142"/>
                    <a:pt x="9010" y="7142"/>
                  </a:cubicBezTo>
                  <a:lnTo>
                    <a:pt x="11866" y="3187"/>
                  </a:lnTo>
                  <a:lnTo>
                    <a:pt x="901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27;p70">
              <a:extLst>
                <a:ext uri="{FF2B5EF4-FFF2-40B4-BE49-F238E27FC236}">
                  <a16:creationId xmlns:a16="http://schemas.microsoft.com/office/drawing/2014/main" id="{CF3C5AE1-A7D1-47BA-9D4D-53D192608925}"/>
                </a:ext>
              </a:extLst>
            </p:cNvPr>
            <p:cNvSpPr/>
            <p:nvPr/>
          </p:nvSpPr>
          <p:spPr>
            <a:xfrm>
              <a:off x="4210221" y="4303475"/>
              <a:ext cx="219641" cy="174128"/>
            </a:xfrm>
            <a:custGeom>
              <a:avLst/>
              <a:gdLst/>
              <a:ahLst/>
              <a:cxnLst/>
              <a:rect l="l" t="t" r="r" b="b"/>
              <a:pathLst>
                <a:path w="9010" h="7143" extrusionOk="0">
                  <a:moveTo>
                    <a:pt x="1" y="0"/>
                  </a:moveTo>
                  <a:lnTo>
                    <a:pt x="1" y="7142"/>
                  </a:lnTo>
                  <a:cubicBezTo>
                    <a:pt x="4380" y="7142"/>
                    <a:pt x="8053" y="4097"/>
                    <a:pt x="901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28;p70">
              <a:extLst>
                <a:ext uri="{FF2B5EF4-FFF2-40B4-BE49-F238E27FC236}">
                  <a16:creationId xmlns:a16="http://schemas.microsoft.com/office/drawing/2014/main" id="{9BC016BE-9861-4D24-920D-9AF8955E57E9}"/>
                </a:ext>
              </a:extLst>
            </p:cNvPr>
            <p:cNvSpPr/>
            <p:nvPr/>
          </p:nvSpPr>
          <p:spPr>
            <a:xfrm>
              <a:off x="4062936" y="4335994"/>
              <a:ext cx="171813" cy="60481"/>
            </a:xfrm>
            <a:custGeom>
              <a:avLst/>
              <a:gdLst/>
              <a:ahLst/>
              <a:cxnLst/>
              <a:rect l="l" t="t" r="r" b="b"/>
              <a:pathLst>
                <a:path w="7048" h="2481" extrusionOk="0">
                  <a:moveTo>
                    <a:pt x="6043" y="1"/>
                  </a:moveTo>
                  <a:cubicBezTo>
                    <a:pt x="2700" y="1"/>
                    <a:pt x="1" y="550"/>
                    <a:pt x="1" y="1240"/>
                  </a:cubicBezTo>
                  <a:cubicBezTo>
                    <a:pt x="1" y="1931"/>
                    <a:pt x="2700" y="2481"/>
                    <a:pt x="6043" y="2481"/>
                  </a:cubicBezTo>
                  <a:lnTo>
                    <a:pt x="7047" y="1240"/>
                  </a:lnTo>
                  <a:lnTo>
                    <a:pt x="6043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29;p70">
              <a:extLst>
                <a:ext uri="{FF2B5EF4-FFF2-40B4-BE49-F238E27FC236}">
                  <a16:creationId xmlns:a16="http://schemas.microsoft.com/office/drawing/2014/main" id="{7671DC54-C1DF-4F57-B4FB-E50FF5BEE52B}"/>
                </a:ext>
              </a:extLst>
            </p:cNvPr>
            <p:cNvSpPr/>
            <p:nvPr/>
          </p:nvSpPr>
          <p:spPr>
            <a:xfrm>
              <a:off x="4210221" y="4335994"/>
              <a:ext cx="147338" cy="60481"/>
            </a:xfrm>
            <a:custGeom>
              <a:avLst/>
              <a:gdLst/>
              <a:ahLst/>
              <a:cxnLst/>
              <a:rect l="l" t="t" r="r" b="b"/>
              <a:pathLst>
                <a:path w="6044" h="2481" extrusionOk="0">
                  <a:moveTo>
                    <a:pt x="1" y="1"/>
                  </a:moveTo>
                  <a:lnTo>
                    <a:pt x="1" y="2481"/>
                  </a:lnTo>
                  <a:cubicBezTo>
                    <a:pt x="3344" y="2481"/>
                    <a:pt x="6044" y="1931"/>
                    <a:pt x="6044" y="1240"/>
                  </a:cubicBezTo>
                  <a:cubicBezTo>
                    <a:pt x="6044" y="550"/>
                    <a:pt x="3344" y="1"/>
                    <a:pt x="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30;p70">
              <a:extLst>
                <a:ext uri="{FF2B5EF4-FFF2-40B4-BE49-F238E27FC236}">
                  <a16:creationId xmlns:a16="http://schemas.microsoft.com/office/drawing/2014/main" id="{2DC4076C-D7CA-4565-AA9F-9512EA70E2AF}"/>
                </a:ext>
              </a:extLst>
            </p:cNvPr>
            <p:cNvSpPr/>
            <p:nvPr/>
          </p:nvSpPr>
          <p:spPr>
            <a:xfrm>
              <a:off x="4302805" y="4142417"/>
              <a:ext cx="74668" cy="52412"/>
            </a:xfrm>
            <a:custGeom>
              <a:avLst/>
              <a:gdLst/>
              <a:ahLst/>
              <a:cxnLst/>
              <a:rect l="l" t="t" r="r" b="b"/>
              <a:pathLst>
                <a:path w="3063" h="2150" extrusionOk="0">
                  <a:moveTo>
                    <a:pt x="440" y="0"/>
                  </a:moveTo>
                  <a:lnTo>
                    <a:pt x="1" y="1381"/>
                  </a:lnTo>
                  <a:lnTo>
                    <a:pt x="2371" y="2150"/>
                  </a:lnTo>
                  <a:lnTo>
                    <a:pt x="3062" y="171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2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31;p70">
              <a:extLst>
                <a:ext uri="{FF2B5EF4-FFF2-40B4-BE49-F238E27FC236}">
                  <a16:creationId xmlns:a16="http://schemas.microsoft.com/office/drawing/2014/main" id="{1C765997-C219-4A43-B17A-D574EE02171D}"/>
                </a:ext>
              </a:extLst>
            </p:cNvPr>
            <p:cNvSpPr/>
            <p:nvPr/>
          </p:nvSpPr>
          <p:spPr>
            <a:xfrm>
              <a:off x="4190720" y="4111750"/>
              <a:ext cx="167620" cy="254501"/>
            </a:xfrm>
            <a:custGeom>
              <a:avLst/>
              <a:gdLst/>
              <a:ahLst/>
              <a:cxnLst/>
              <a:rect l="l" t="t" r="r" b="b"/>
              <a:pathLst>
                <a:path w="6876" h="10440" extrusionOk="0">
                  <a:moveTo>
                    <a:pt x="3604" y="1"/>
                  </a:moveTo>
                  <a:cubicBezTo>
                    <a:pt x="2559" y="1"/>
                    <a:pt x="1696" y="862"/>
                    <a:pt x="1696" y="1917"/>
                  </a:cubicBezTo>
                  <a:cubicBezTo>
                    <a:pt x="1696" y="2121"/>
                    <a:pt x="1727" y="2309"/>
                    <a:pt x="1790" y="2498"/>
                  </a:cubicBezTo>
                  <a:lnTo>
                    <a:pt x="2481" y="4789"/>
                  </a:lnTo>
                  <a:lnTo>
                    <a:pt x="801" y="4350"/>
                  </a:lnTo>
                  <a:lnTo>
                    <a:pt x="1" y="7332"/>
                  </a:lnTo>
                  <a:lnTo>
                    <a:pt x="801" y="10439"/>
                  </a:lnTo>
                  <a:lnTo>
                    <a:pt x="3280" y="10439"/>
                  </a:lnTo>
                  <a:cubicBezTo>
                    <a:pt x="5243" y="10439"/>
                    <a:pt x="6875" y="8838"/>
                    <a:pt x="6844" y="6877"/>
                  </a:cubicBezTo>
                  <a:cubicBezTo>
                    <a:pt x="6844" y="6139"/>
                    <a:pt x="6608" y="5465"/>
                    <a:pt x="6216" y="4899"/>
                  </a:cubicBezTo>
                  <a:lnTo>
                    <a:pt x="6216" y="4883"/>
                  </a:lnTo>
                  <a:cubicBezTo>
                    <a:pt x="6168" y="4837"/>
                    <a:pt x="6122" y="4774"/>
                    <a:pt x="6074" y="4711"/>
                  </a:cubicBezTo>
                  <a:lnTo>
                    <a:pt x="4976" y="3267"/>
                  </a:lnTo>
                  <a:cubicBezTo>
                    <a:pt x="5352" y="2891"/>
                    <a:pt x="5572" y="2372"/>
                    <a:pt x="5541" y="1807"/>
                  </a:cubicBezTo>
                  <a:cubicBezTo>
                    <a:pt x="5478" y="819"/>
                    <a:pt x="4678" y="34"/>
                    <a:pt x="3689" y="3"/>
                  </a:cubicBezTo>
                  <a:cubicBezTo>
                    <a:pt x="3660" y="1"/>
                    <a:pt x="3632" y="1"/>
                    <a:pt x="3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32;p70">
              <a:extLst>
                <a:ext uri="{FF2B5EF4-FFF2-40B4-BE49-F238E27FC236}">
                  <a16:creationId xmlns:a16="http://schemas.microsoft.com/office/drawing/2014/main" id="{91417630-3594-47DE-BBB8-5DDEBAD61AE3}"/>
                </a:ext>
              </a:extLst>
            </p:cNvPr>
            <p:cNvSpPr/>
            <p:nvPr/>
          </p:nvSpPr>
          <p:spPr>
            <a:xfrm>
              <a:off x="4057573" y="4180664"/>
              <a:ext cx="152676" cy="185586"/>
            </a:xfrm>
            <a:custGeom>
              <a:avLst/>
              <a:gdLst/>
              <a:ahLst/>
              <a:cxnLst/>
              <a:rect l="l" t="t" r="r" b="b"/>
              <a:pathLst>
                <a:path w="6263" h="7613" extrusionOk="0">
                  <a:moveTo>
                    <a:pt x="989" y="1"/>
                  </a:moveTo>
                  <a:cubicBezTo>
                    <a:pt x="393" y="409"/>
                    <a:pt x="1" y="1099"/>
                    <a:pt x="1" y="1868"/>
                  </a:cubicBezTo>
                  <a:cubicBezTo>
                    <a:pt x="1" y="2355"/>
                    <a:pt x="142" y="2794"/>
                    <a:pt x="393" y="3171"/>
                  </a:cubicBezTo>
                  <a:cubicBezTo>
                    <a:pt x="283" y="3516"/>
                    <a:pt x="221" y="3877"/>
                    <a:pt x="221" y="4270"/>
                  </a:cubicBezTo>
                  <a:cubicBezTo>
                    <a:pt x="221" y="6059"/>
                    <a:pt x="1617" y="7518"/>
                    <a:pt x="3391" y="7612"/>
                  </a:cubicBezTo>
                  <a:lnTo>
                    <a:pt x="6263" y="7612"/>
                  </a:lnTo>
                  <a:lnTo>
                    <a:pt x="6263" y="1523"/>
                  </a:lnTo>
                  <a:lnTo>
                    <a:pt x="4505" y="1052"/>
                  </a:lnTo>
                  <a:lnTo>
                    <a:pt x="4316" y="1005"/>
                  </a:lnTo>
                  <a:lnTo>
                    <a:pt x="4301" y="1005"/>
                  </a:lnTo>
                  <a:cubicBezTo>
                    <a:pt x="4065" y="958"/>
                    <a:pt x="3814" y="926"/>
                    <a:pt x="3563" y="926"/>
                  </a:cubicBezTo>
                  <a:cubicBezTo>
                    <a:pt x="3328" y="926"/>
                    <a:pt x="3109" y="942"/>
                    <a:pt x="2889" y="989"/>
                  </a:cubicBezTo>
                  <a:cubicBezTo>
                    <a:pt x="2770" y="1014"/>
                    <a:pt x="2651" y="1026"/>
                    <a:pt x="2534" y="1026"/>
                  </a:cubicBezTo>
                  <a:cubicBezTo>
                    <a:pt x="1923" y="1026"/>
                    <a:pt x="1355" y="694"/>
                    <a:pt x="1052" y="141"/>
                  </a:cubicBezTo>
                  <a:cubicBezTo>
                    <a:pt x="1005" y="6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33;p70">
              <a:extLst>
                <a:ext uri="{FF2B5EF4-FFF2-40B4-BE49-F238E27FC236}">
                  <a16:creationId xmlns:a16="http://schemas.microsoft.com/office/drawing/2014/main" id="{B4BB35CF-BDA3-44A6-A914-0D55F1109FC7}"/>
                </a:ext>
              </a:extLst>
            </p:cNvPr>
            <p:cNvSpPr/>
            <p:nvPr/>
          </p:nvSpPr>
          <p:spPr>
            <a:xfrm>
              <a:off x="4315457" y="4142782"/>
              <a:ext cx="19526" cy="23744"/>
            </a:xfrm>
            <a:custGeom>
              <a:avLst/>
              <a:gdLst/>
              <a:ahLst/>
              <a:cxnLst/>
              <a:rect l="l" t="t" r="r" b="b"/>
              <a:pathLst>
                <a:path w="801" h="974" extrusionOk="0">
                  <a:moveTo>
                    <a:pt x="409" y="0"/>
                  </a:moveTo>
                  <a:cubicBezTo>
                    <a:pt x="189" y="0"/>
                    <a:pt x="0" y="174"/>
                    <a:pt x="0" y="393"/>
                  </a:cubicBezTo>
                  <a:cubicBezTo>
                    <a:pt x="0" y="613"/>
                    <a:pt x="409" y="973"/>
                    <a:pt x="409" y="973"/>
                  </a:cubicBezTo>
                  <a:cubicBezTo>
                    <a:pt x="409" y="973"/>
                    <a:pt x="800" y="613"/>
                    <a:pt x="800" y="393"/>
                  </a:cubicBezTo>
                  <a:cubicBezTo>
                    <a:pt x="800" y="174"/>
                    <a:pt x="628" y="0"/>
                    <a:pt x="409" y="0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34;p70">
              <a:extLst>
                <a:ext uri="{FF2B5EF4-FFF2-40B4-BE49-F238E27FC236}">
                  <a16:creationId xmlns:a16="http://schemas.microsoft.com/office/drawing/2014/main" id="{DB4C98B9-E99A-40A1-BE49-4313590D6078}"/>
                </a:ext>
              </a:extLst>
            </p:cNvPr>
            <p:cNvSpPr/>
            <p:nvPr/>
          </p:nvSpPr>
          <p:spPr>
            <a:xfrm>
              <a:off x="4271846" y="4137809"/>
              <a:ext cx="27157" cy="27181"/>
            </a:xfrm>
            <a:custGeom>
              <a:avLst/>
              <a:gdLst/>
              <a:ahLst/>
              <a:cxnLst/>
              <a:rect l="l" t="t" r="r" b="b"/>
              <a:pathLst>
                <a:path w="1114" h="1115" extrusionOk="0">
                  <a:moveTo>
                    <a:pt x="565" y="1"/>
                  </a:moveTo>
                  <a:cubicBezTo>
                    <a:pt x="251" y="1"/>
                    <a:pt x="0" y="252"/>
                    <a:pt x="0" y="550"/>
                  </a:cubicBezTo>
                  <a:cubicBezTo>
                    <a:pt x="0" y="864"/>
                    <a:pt x="251" y="1115"/>
                    <a:pt x="565" y="1115"/>
                  </a:cubicBezTo>
                  <a:cubicBezTo>
                    <a:pt x="863" y="1115"/>
                    <a:pt x="1114" y="864"/>
                    <a:pt x="1114" y="550"/>
                  </a:cubicBezTo>
                  <a:cubicBezTo>
                    <a:pt x="1114" y="252"/>
                    <a:pt x="863" y="1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35;p70">
              <a:extLst>
                <a:ext uri="{FF2B5EF4-FFF2-40B4-BE49-F238E27FC236}">
                  <a16:creationId xmlns:a16="http://schemas.microsoft.com/office/drawing/2014/main" id="{4FCE6373-760C-4E9D-8EE6-D8A7347B2852}"/>
                </a:ext>
              </a:extLst>
            </p:cNvPr>
            <p:cNvSpPr/>
            <p:nvPr/>
          </p:nvSpPr>
          <p:spPr>
            <a:xfrm>
              <a:off x="4275674" y="4141636"/>
              <a:ext cx="19502" cy="19526"/>
            </a:xfrm>
            <a:custGeom>
              <a:avLst/>
              <a:gdLst/>
              <a:ahLst/>
              <a:cxnLst/>
              <a:rect l="l" t="t" r="r" b="b"/>
              <a:pathLst>
                <a:path w="800" h="801" extrusionOk="0">
                  <a:moveTo>
                    <a:pt x="408" y="1"/>
                  </a:moveTo>
                  <a:cubicBezTo>
                    <a:pt x="188" y="1"/>
                    <a:pt x="0" y="173"/>
                    <a:pt x="0" y="393"/>
                  </a:cubicBezTo>
                  <a:cubicBezTo>
                    <a:pt x="0" y="612"/>
                    <a:pt x="188" y="801"/>
                    <a:pt x="408" y="801"/>
                  </a:cubicBezTo>
                  <a:cubicBezTo>
                    <a:pt x="628" y="801"/>
                    <a:pt x="800" y="612"/>
                    <a:pt x="800" y="393"/>
                  </a:cubicBezTo>
                  <a:cubicBezTo>
                    <a:pt x="800" y="173"/>
                    <a:pt x="628" y="1"/>
                    <a:pt x="408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8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7"/>
          <p:cNvSpPr/>
          <p:nvPr/>
        </p:nvSpPr>
        <p:spPr>
          <a:xfrm>
            <a:off x="992000" y="3389025"/>
            <a:ext cx="819600" cy="81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7"/>
          <p:cNvSpPr/>
          <p:nvPr/>
        </p:nvSpPr>
        <p:spPr>
          <a:xfrm>
            <a:off x="4878625" y="1816375"/>
            <a:ext cx="819600" cy="81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7"/>
          <p:cNvSpPr/>
          <p:nvPr/>
        </p:nvSpPr>
        <p:spPr>
          <a:xfrm>
            <a:off x="4878625" y="3389025"/>
            <a:ext cx="819600" cy="81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7"/>
          <p:cNvSpPr/>
          <p:nvPr/>
        </p:nvSpPr>
        <p:spPr>
          <a:xfrm>
            <a:off x="992000" y="1816375"/>
            <a:ext cx="819600" cy="81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</a:t>
            </a:r>
            <a:endParaRPr/>
          </a:p>
        </p:txBody>
      </p:sp>
      <p:sp>
        <p:nvSpPr>
          <p:cNvPr id="1624" name="Google Shape;1624;p3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25" name="Google Shape;1625;p3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626" name="Google Shape;1626;p37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refuges</a:t>
            </a:r>
            <a:endParaRPr/>
          </a:p>
        </p:txBody>
      </p:sp>
      <p:sp>
        <p:nvSpPr>
          <p:cNvPr id="1627" name="Google Shape;1627;p37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28" name="Google Shape;1628;p37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629" name="Google Shape;1629;p37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Conservation</a:t>
            </a:r>
            <a:endParaRPr/>
          </a:p>
        </p:txBody>
      </p:sp>
      <p:sp>
        <p:nvSpPr>
          <p:cNvPr id="1630" name="Google Shape;1630;p37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31" name="Google Shape;1631;p37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632" name="Google Shape;1632;p37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Recovery plan</a:t>
            </a:r>
            <a:endParaRPr/>
          </a:p>
        </p:txBody>
      </p:sp>
      <p:sp>
        <p:nvSpPr>
          <p:cNvPr id="1633" name="Google Shape;1633;p37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34" name="Google Shape;1634;p37"/>
          <p:cNvSpPr txBox="1">
            <a:spLocks noGrp="1"/>
          </p:cNvSpPr>
          <p:nvPr>
            <p:ph type="sub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635" name="Google Shape;1635;p37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rd Encyclopedia by Slidesgo">
  <a:themeElements>
    <a:clrScheme name="Simple Light">
      <a:dk1>
        <a:srgbClr val="3F4053"/>
      </a:dk1>
      <a:lt1>
        <a:srgbClr val="F2DDD3"/>
      </a:lt1>
      <a:dk2>
        <a:srgbClr val="F29979"/>
      </a:dk2>
      <a:lt2>
        <a:srgbClr val="CF4639"/>
      </a:lt2>
      <a:accent1>
        <a:srgbClr val="99BDD1"/>
      </a:accent1>
      <a:accent2>
        <a:srgbClr val="ABBCA2"/>
      </a:accent2>
      <a:accent3>
        <a:srgbClr val="6F72A6"/>
      </a:accent3>
      <a:accent4>
        <a:srgbClr val="FFEEDE"/>
      </a:accent4>
      <a:accent5>
        <a:srgbClr val="64657E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855</Words>
  <Application>Microsoft Office PowerPoint</Application>
  <PresentationFormat>On-screen Show (16:9)</PresentationFormat>
  <Paragraphs>189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.VnTime</vt:lpstr>
      <vt:lpstr>Tahoma</vt:lpstr>
      <vt:lpstr>Times</vt:lpstr>
      <vt:lpstr>Arial</vt:lpstr>
      <vt:lpstr>Times New Roman</vt:lpstr>
      <vt:lpstr>Yeseva One</vt:lpstr>
      <vt:lpstr>Chivo</vt:lpstr>
      <vt:lpstr>Bird Encyclopedia by Slidesgo</vt:lpstr>
      <vt:lpstr>1_Default Design</vt:lpstr>
      <vt:lpstr>Con chim chiền chiện</vt:lpstr>
      <vt:lpstr>Tác giả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diễn cảm</vt:lpstr>
      <vt:lpstr>PowerPoint Presentation</vt:lpstr>
      <vt:lpstr>Học sinh tự học thuộc lòng ở nhà.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chim chiền chiện</dc:title>
  <dc:creator>ADMIN</dc:creator>
  <cp:lastModifiedBy>ADMIN</cp:lastModifiedBy>
  <cp:revision>4</cp:revision>
  <dcterms:modified xsi:type="dcterms:W3CDTF">2022-04-24T04:25:39Z</dcterms:modified>
</cp:coreProperties>
</file>