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4" r:id="rId1"/>
  </p:sldMasterIdLst>
  <p:sldIdLst>
    <p:sldId id="330" r:id="rId2"/>
    <p:sldId id="328" r:id="rId3"/>
    <p:sldId id="329" r:id="rId4"/>
    <p:sldId id="32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ECFF"/>
    <a:srgbClr val="99CCFF"/>
    <a:srgbClr val="00CCFF"/>
    <a:srgbClr val="FFFF99"/>
    <a:srgbClr val="FFFFCC"/>
    <a:srgbClr val="FFFFFF"/>
    <a:srgbClr val="FF00FF"/>
    <a:srgbClr val="00FF00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2"/>
    <p:restoredTop sz="94664"/>
  </p:normalViewPr>
  <p:slideViewPr>
    <p:cSldViewPr showGuides="1">
      <p:cViewPr varScale="1">
        <p:scale>
          <a:sx n="72" d="100"/>
          <a:sy n="72" d="100"/>
        </p:scale>
        <p:origin x="61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2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13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7330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459914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06130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71622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71449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18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3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9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3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3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72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9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2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73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35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6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EC37AE-4DD2-40AE-8B49-8365BDE1F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75" name="Rectangle 10"/>
          <p:cNvSpPr>
            <a:spLocks noChangeArrowheads="1"/>
          </p:cNvSpPr>
          <p:nvPr/>
        </p:nvSpPr>
        <p:spPr bwMode="auto">
          <a:xfrm>
            <a:off x="2514600" y="2133600"/>
            <a:ext cx="76200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CC"/>
                </a:solidFill>
                <a:cs typeface="Times New Roman" panose="02020603050405020304" pitchFamily="18" charset="0"/>
              </a:rPr>
              <a:t>TIẾNG VIỆT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ÔN TẬP CUỐI HỌC KÌ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8000"/>
                </a:solidFill>
                <a:cs typeface="Times New Roman" panose="02020603050405020304" pitchFamily="18" charset="0"/>
              </a:rPr>
              <a:t>(TIẾT 5)</a:t>
            </a:r>
          </a:p>
        </p:txBody>
      </p:sp>
    </p:spTree>
    <p:extLst>
      <p:ext uri="{BB962C8B-B14F-4D97-AF65-F5344CB8AC3E}">
        <p14:creationId xmlns:p14="http://schemas.microsoft.com/office/powerpoint/2010/main" val="683969858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62EDC5-34FA-47C9-A556-B4BE1FA1C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08905" name="Text Box 9"/>
          <p:cNvSpPr txBox="1"/>
          <p:nvPr/>
        </p:nvSpPr>
        <p:spPr>
          <a:xfrm>
            <a:off x="2743200" y="304800"/>
            <a:ext cx="63246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Ôn </a:t>
            </a:r>
            <a:r>
              <a:rPr lang="en-US" alt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cuối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học kì II (</a:t>
            </a:r>
            <a:r>
              <a:rPr lang="en-US" alt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Tiết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5)</a:t>
            </a:r>
            <a:endParaRPr lang="en-US" altLang="en-US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8907" name="Text Box 11"/>
          <p:cNvSpPr txBox="1"/>
          <p:nvPr/>
        </p:nvSpPr>
        <p:spPr>
          <a:xfrm>
            <a:off x="1836683" y="1295400"/>
            <a:ext cx="7584127" cy="64633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FF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en-US" sz="3600" b="1" dirty="0">
                <a:latin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altLang="en-US" sz="36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Ôn</a:t>
            </a:r>
            <a:r>
              <a:rPr lang="en-US" altLang="en-US" sz="36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luyện</a:t>
            </a:r>
            <a:r>
              <a:rPr lang="en-US" altLang="en-US" sz="36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altLang="en-US" sz="36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đọc</a:t>
            </a:r>
            <a:r>
              <a:rPr lang="en-US" altLang="en-US" sz="36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altLang="en-US" sz="36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altLang="en-US" sz="3600" b="1" dirty="0">
                <a:latin typeface="Times New Roman" panose="02020603050405020304" pitchFamily="18" charset="0"/>
                <a:cs typeface="Arial" panose="020B0604020202020204" pitchFamily="34" charset="0"/>
              </a:rPr>
              <a:t> thuộc lòng</a:t>
            </a:r>
            <a:endParaRPr lang="en-US" altLang="en-US" sz="36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2166878"/>
            <a:ext cx="998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48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5" grpId="0"/>
      <p:bldP spid="208907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33EECF-DCB7-4C3D-8F38-BB47B065F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33800" y="1366421"/>
            <a:ext cx="5562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Nếu nhắm mắt trong vườn 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lộng gió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Sẽ được nghe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tiếng chim hay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Tiếng 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lích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rích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chim sâu trong lá,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chìa vôi vừa hót vừa bay.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Nếu nhắm mắt nghe bà 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Sẽ được nhìn thấy các bà tiên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Thấy chú bé đi hài bảy dặm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Quả thị thơm, cô 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rất hiền.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Nếu nhắm mắt nghĩ về cha mẹ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nuôi em khôn lớn từng ngày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Tay bồng bế, 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 khuya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vất vả</a:t>
            </a:r>
            <a:b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Mắt nhắm rồi, lại mở ra ngay.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3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AEF803-EDDA-4496-A168-9A3B3C0FF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3E6E7C-509E-49E8-91B0-E77A1D4EB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1394819"/>
            <a:ext cx="9372600" cy="1119781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 - DẶN DÒ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05000" y="2819400"/>
            <a:ext cx="9450387" cy="9673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6.</a:t>
            </a:r>
          </a:p>
        </p:txBody>
      </p:sp>
    </p:spTree>
    <p:extLst>
      <p:ext uri="{BB962C8B-B14F-4D97-AF65-F5344CB8AC3E}">
        <p14:creationId xmlns:p14="http://schemas.microsoft.com/office/powerpoint/2010/main" val="235348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168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CỦNG CỐ -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meo luong</dc:creator>
  <cp:lastModifiedBy>Tran Thi Huong</cp:lastModifiedBy>
  <cp:revision>264</cp:revision>
  <dcterms:created xsi:type="dcterms:W3CDTF">2007-11-03T10:15:04Z</dcterms:created>
  <dcterms:modified xsi:type="dcterms:W3CDTF">2022-05-17T06:09:12Z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1033-11.2.0.10132</vt:lpwstr>
  </property>
</Properties>
</file>