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6"/>
  </p:notesMasterIdLst>
  <p:sldIdLst>
    <p:sldId id="293" r:id="rId3"/>
    <p:sldId id="258" r:id="rId4"/>
    <p:sldId id="259" r:id="rId5"/>
    <p:sldId id="260" r:id="rId6"/>
    <p:sldId id="261" r:id="rId7"/>
    <p:sldId id="262" r:id="rId8"/>
    <p:sldId id="338" r:id="rId9"/>
    <p:sldId id="339" r:id="rId10"/>
    <p:sldId id="342" r:id="rId11"/>
    <p:sldId id="341" r:id="rId12"/>
    <p:sldId id="340" r:id="rId13"/>
    <p:sldId id="34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-2240" y="-10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xmlns="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337749" y="3106451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3342960" y="266132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000" b="0" i="0" u="none" strike="noStrike" kern="1200" cap="none" spc="0" normalizeH="0" baseline="0" noProof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2022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xmlns="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xmlns="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xmlns="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xmlns="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xmlns="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xmlns="" id="{19359562-C1B4-4B6E-B2A9-877AE211D063}"/>
              </a:ext>
            </a:extLst>
          </p:cNvPr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xmlns="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322272" y="1866644"/>
              <a:ext cx="5505682" cy="102404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sto MT" panose="02040603050505030304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xmlns="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xmlns="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xmlns="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xmlns="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xmlns="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xmlns="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xmlns="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xmlns="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xmlns="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xmlns="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xmlns="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xmlns="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9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575CC06-8E2D-4F82-A40C-F2822C6232B5}"/>
              </a:ext>
            </a:extLst>
          </p:cNvPr>
          <p:cNvGrpSpPr/>
          <p:nvPr/>
        </p:nvGrpSpPr>
        <p:grpSpPr>
          <a:xfrm>
            <a:off x="8395748" y="2363273"/>
            <a:ext cx="4494727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E3EA668-FE97-401E-8A99-D7E7ED16A699}"/>
              </a:ext>
            </a:extLst>
          </p:cNvPr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xmlns="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xmlns="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xmlns="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xmlns="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xmlns="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502</Words>
  <Application>Microsoft Office PowerPoint</Application>
  <PresentationFormat>Custom</PresentationFormat>
  <Paragraphs>193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28</cp:revision>
  <dcterms:created xsi:type="dcterms:W3CDTF">2022-07-01T06:48:54Z</dcterms:created>
  <dcterms:modified xsi:type="dcterms:W3CDTF">2022-11-10T10:10:23Z</dcterms:modified>
</cp:coreProperties>
</file>