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5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6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7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8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19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20.xml" ContentType="application/vnd.openxmlformats-officedocument.theme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21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22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notesSlides/notesSlide2.xml" ContentType="application/vnd.openxmlformats-officedocument.presentationml.notesSlide+xml"/>
  <Override PartName="/ppt/media/audio4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1" r:id="rId11"/>
    <p:sldMasterId id="2147483793" r:id="rId12"/>
    <p:sldMasterId id="2147483805" r:id="rId13"/>
    <p:sldMasterId id="2147483817" r:id="rId14"/>
    <p:sldMasterId id="2147483829" r:id="rId15"/>
    <p:sldMasterId id="2147483843" r:id="rId16"/>
    <p:sldMasterId id="2147483855" r:id="rId17"/>
    <p:sldMasterId id="2147483869" r:id="rId18"/>
    <p:sldMasterId id="2147483881" r:id="rId19"/>
    <p:sldMasterId id="2147483893" r:id="rId20"/>
    <p:sldMasterId id="2147483905" r:id="rId21"/>
    <p:sldMasterId id="2147483917" r:id="rId22"/>
    <p:sldMasterId id="2147483929" r:id="rId23"/>
  </p:sldMasterIdLst>
  <p:notesMasterIdLst>
    <p:notesMasterId r:id="rId50"/>
  </p:notesMasterIdLst>
  <p:sldIdLst>
    <p:sldId id="455" r:id="rId24"/>
    <p:sldId id="463" r:id="rId25"/>
    <p:sldId id="464" r:id="rId26"/>
    <p:sldId id="465" r:id="rId27"/>
    <p:sldId id="466" r:id="rId28"/>
    <p:sldId id="457" r:id="rId29"/>
    <p:sldId id="456" r:id="rId30"/>
    <p:sldId id="467" r:id="rId31"/>
    <p:sldId id="458" r:id="rId32"/>
    <p:sldId id="468" r:id="rId33"/>
    <p:sldId id="441" r:id="rId34"/>
    <p:sldId id="459" r:id="rId35"/>
    <p:sldId id="434" r:id="rId36"/>
    <p:sldId id="460" r:id="rId37"/>
    <p:sldId id="443" r:id="rId38"/>
    <p:sldId id="445" r:id="rId39"/>
    <p:sldId id="447" r:id="rId40"/>
    <p:sldId id="448" r:id="rId41"/>
    <p:sldId id="449" r:id="rId42"/>
    <p:sldId id="450" r:id="rId43"/>
    <p:sldId id="451" r:id="rId44"/>
    <p:sldId id="452" r:id="rId45"/>
    <p:sldId id="461" r:id="rId46"/>
    <p:sldId id="453" r:id="rId47"/>
    <p:sldId id="454" r:id="rId48"/>
    <p:sldId id="462" r:id="rId49"/>
  </p:sldIdLst>
  <p:sldSz cx="16276638" cy="9144000"/>
  <p:notesSz cx="6858000" cy="9144000"/>
  <p:custDataLst>
    <p:tags r:id="rId5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0238" indent="-25770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22061" indent="-51696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32304" indent="-77467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44112" indent="-1033941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62726" algn="l" defTabSz="905091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15273" algn="l" defTabSz="905091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167814" algn="l" defTabSz="905091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20355" algn="l" defTabSz="905091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928" userDrawn="1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7C80"/>
    <a:srgbClr val="FF0066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>
        <p:scale>
          <a:sx n="61" d="100"/>
          <a:sy n="61" d="100"/>
        </p:scale>
        <p:origin x="-48" y="-48"/>
      </p:cViewPr>
      <p:guideLst>
        <p:guide orient="horz" pos="2928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6.xml"/><Relationship Id="rId41" Type="http://schemas.openxmlformats.org/officeDocument/2006/relationships/slide" Target="slides/slide1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8" Type="http://schemas.openxmlformats.org/officeDocument/2006/relationships/slideMaster" Target="slideMasters/slideMaster8.xml"/><Relationship Id="rId51" Type="http://schemas.openxmlformats.org/officeDocument/2006/relationships/tags" Target="tags/tag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0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22061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32304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44112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55640" algn="l" defTabSz="142226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266768" algn="l" defTabSz="142226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4977900" algn="l" defTabSz="142226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689025" algn="l" defTabSz="142226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2625" y="1143000"/>
            <a:ext cx="549275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6041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10243" name="文本占位符 60418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1024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algn="r" defTabSz="9142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A0DB2DC-4C9A-4742-B13C-FB6460FD3503}" type="slidenum">
              <a:rPr lang="en-US" altLang="zh-CN" sz="1200" dirty="0">
                <a:solidFill>
                  <a:prstClr val="black"/>
                </a:solidFill>
                <a:latin typeface="Calibri"/>
              </a:rPr>
              <a:pPr algn="r" defTabSz="9142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en-US" altLang="zh-CN" sz="12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2625" y="1143000"/>
            <a:ext cx="549275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2B162E-F920-4511-832F-006A16C91FE9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>
                <a:defRPr/>
              </a:pPr>
              <a:t>7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321D3AC9-3560-40E7-BA92-C9728860DDC1}" type="slidenum">
              <a:rPr lang="en-US" smtClean="0">
                <a:solidFill>
                  <a:prstClr val="black"/>
                </a:solidFill>
              </a:rPr>
              <a:pPr defTabSz="914400"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340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2625" y="1143000"/>
            <a:ext cx="549275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2B162E-F920-4511-832F-006A16C91FE9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>
                <a:defRPr/>
              </a:pPr>
              <a:t>9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39939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39940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446C4285-D6D7-4013-B94F-8F628A3742D5}" type="slidenum">
              <a:rPr lang="zh-CN" altLang="en-US" sz="1200">
                <a:solidFill>
                  <a:prstClr val="black"/>
                </a:solidFill>
              </a:rPr>
              <a:pPr/>
              <a:t>10</a:t>
            </a:fld>
            <a:endParaRPr lang="zh-CN" alt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2625" y="1143000"/>
            <a:ext cx="54927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2E422-42A8-4A7B-87CD-13A088DD6287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2625" y="1143000"/>
            <a:ext cx="549275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2B162E-F920-4511-832F-006A16C91FE9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>
                <a:defRPr/>
              </a:pPr>
              <a:t>23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77825" y="685800"/>
            <a:ext cx="610235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652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1115" indent="0" algn="ctr">
              <a:buNone/>
              <a:defRPr/>
            </a:lvl2pPr>
            <a:lvl3pPr marL="1422261" indent="0" algn="ctr">
              <a:buNone/>
              <a:defRPr/>
            </a:lvl3pPr>
            <a:lvl4pPr marL="2133380" indent="0" algn="ctr">
              <a:buNone/>
              <a:defRPr/>
            </a:lvl4pPr>
            <a:lvl5pPr marL="2844511" indent="0" algn="ctr">
              <a:buNone/>
              <a:defRPr/>
            </a:lvl5pPr>
            <a:lvl6pPr marL="3555640" indent="0" algn="ctr">
              <a:buNone/>
              <a:defRPr/>
            </a:lvl6pPr>
            <a:lvl7pPr marL="4266768" indent="0" algn="ctr">
              <a:buNone/>
              <a:defRPr/>
            </a:lvl7pPr>
            <a:lvl8pPr marL="4977900" indent="0" algn="ctr">
              <a:buNone/>
              <a:defRPr/>
            </a:lvl8pPr>
            <a:lvl9pPr marL="568902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4581" y="1496485"/>
            <a:ext cx="12207479" cy="3183467"/>
          </a:xfrm>
        </p:spPr>
        <p:txBody>
          <a:bodyPr anchor="b"/>
          <a:lstStyle>
            <a:lvl1pPr algn="ctr">
              <a:defRPr sz="79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581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3880" indent="0" algn="ctr">
              <a:buNone/>
              <a:defRPr sz="2700"/>
            </a:lvl2pPr>
            <a:lvl3pPr marL="1207748" indent="0" algn="ctr">
              <a:buNone/>
              <a:defRPr sz="2400"/>
            </a:lvl3pPr>
            <a:lvl4pPr marL="1811628" indent="0" algn="ctr">
              <a:buNone/>
              <a:defRPr sz="2100"/>
            </a:lvl4pPr>
            <a:lvl5pPr marL="2415496" indent="0" algn="ctr">
              <a:buNone/>
              <a:defRPr sz="2100"/>
            </a:lvl5pPr>
            <a:lvl6pPr marL="3019380" indent="0" algn="ctr">
              <a:buNone/>
              <a:defRPr sz="2100"/>
            </a:lvl6pPr>
            <a:lvl7pPr marL="3623250" indent="0" algn="ctr">
              <a:buNone/>
              <a:defRPr sz="2100"/>
            </a:lvl7pPr>
            <a:lvl8pPr marL="4227134" indent="0" algn="ctr">
              <a:buNone/>
              <a:defRPr sz="2100"/>
            </a:lvl8pPr>
            <a:lvl9pPr marL="4831002" indent="0" algn="ctr">
              <a:buNone/>
              <a:defRPr sz="21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6986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39103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2" y="2279940"/>
            <a:ext cx="14038600" cy="3803649"/>
          </a:xfrm>
        </p:spPr>
        <p:txBody>
          <a:bodyPr anchor="b"/>
          <a:lstStyle>
            <a:lvl1pPr>
              <a:defRPr sz="79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2" y="6119573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388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0774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116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1549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193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232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2713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3100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62540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96414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486922"/>
            <a:ext cx="14038600" cy="17674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42" y="2241552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3880" indent="0">
              <a:buNone/>
              <a:defRPr sz="2700" b="1"/>
            </a:lvl2pPr>
            <a:lvl3pPr marL="1207748" indent="0">
              <a:buNone/>
              <a:defRPr sz="2400" b="1"/>
            </a:lvl3pPr>
            <a:lvl4pPr marL="1811628" indent="0">
              <a:buNone/>
              <a:defRPr sz="2100" b="1"/>
            </a:lvl4pPr>
            <a:lvl5pPr marL="2415496" indent="0">
              <a:buNone/>
              <a:defRPr sz="2100" b="1"/>
            </a:lvl5pPr>
            <a:lvl6pPr marL="3019380" indent="0">
              <a:buNone/>
              <a:defRPr sz="2100" b="1"/>
            </a:lvl6pPr>
            <a:lvl7pPr marL="3623250" indent="0">
              <a:buNone/>
              <a:defRPr sz="2100" b="1"/>
            </a:lvl7pPr>
            <a:lvl8pPr marL="4227134" indent="0">
              <a:buNone/>
              <a:defRPr sz="2100" b="1"/>
            </a:lvl8pPr>
            <a:lvl9pPr marL="4831002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42" y="3340100"/>
            <a:ext cx="6885780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104" y="2241552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3880" indent="0">
              <a:buNone/>
              <a:defRPr sz="2700" b="1"/>
            </a:lvl2pPr>
            <a:lvl3pPr marL="1207748" indent="0">
              <a:buNone/>
              <a:defRPr sz="2400" b="1"/>
            </a:lvl3pPr>
            <a:lvl4pPr marL="1811628" indent="0">
              <a:buNone/>
              <a:defRPr sz="2100" b="1"/>
            </a:lvl4pPr>
            <a:lvl5pPr marL="2415496" indent="0">
              <a:buNone/>
              <a:defRPr sz="2100" b="1"/>
            </a:lvl5pPr>
            <a:lvl6pPr marL="3019380" indent="0">
              <a:buNone/>
              <a:defRPr sz="2100" b="1"/>
            </a:lvl6pPr>
            <a:lvl7pPr marL="3623250" indent="0">
              <a:buNone/>
              <a:defRPr sz="2100" b="1"/>
            </a:lvl7pPr>
            <a:lvl8pPr marL="4227134" indent="0">
              <a:buNone/>
              <a:defRPr sz="2100" b="1"/>
            </a:lvl8pPr>
            <a:lvl9pPr marL="4831002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104" y="3340100"/>
            <a:ext cx="6919691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5596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233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53779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82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91" y="1316855"/>
            <a:ext cx="8240048" cy="649816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82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3880" indent="0">
              <a:buNone/>
              <a:defRPr sz="1900"/>
            </a:lvl2pPr>
            <a:lvl3pPr marL="1207748" indent="0">
              <a:buNone/>
              <a:defRPr sz="1600"/>
            </a:lvl3pPr>
            <a:lvl4pPr marL="1811628" indent="0">
              <a:buNone/>
              <a:defRPr sz="1300"/>
            </a:lvl4pPr>
            <a:lvl5pPr marL="2415496" indent="0">
              <a:buNone/>
              <a:defRPr sz="1300"/>
            </a:lvl5pPr>
            <a:lvl6pPr marL="3019380" indent="0">
              <a:buNone/>
              <a:defRPr sz="1300"/>
            </a:lvl6pPr>
            <a:lvl7pPr marL="3623250" indent="0">
              <a:buNone/>
              <a:defRPr sz="1300"/>
            </a:lvl7pPr>
            <a:lvl8pPr marL="4227134" indent="0">
              <a:buNone/>
              <a:defRPr sz="1300"/>
            </a:lvl8pPr>
            <a:lvl9pPr marL="4831002" indent="0">
              <a:buNone/>
              <a:defRPr sz="13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78243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82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9691" y="1316855"/>
            <a:ext cx="8240048" cy="6498167"/>
          </a:xfrm>
        </p:spPr>
        <p:txBody>
          <a:bodyPr anchor="t"/>
          <a:lstStyle>
            <a:lvl1pPr marL="0" indent="0">
              <a:buNone/>
              <a:defRPr sz="4300"/>
            </a:lvl1pPr>
            <a:lvl2pPr marL="603880" indent="0">
              <a:buNone/>
              <a:defRPr sz="3700"/>
            </a:lvl2pPr>
            <a:lvl3pPr marL="1207748" indent="0">
              <a:buNone/>
              <a:defRPr sz="3200"/>
            </a:lvl3pPr>
            <a:lvl4pPr marL="1811628" indent="0">
              <a:buNone/>
              <a:defRPr sz="2700"/>
            </a:lvl4pPr>
            <a:lvl5pPr marL="2415496" indent="0">
              <a:buNone/>
              <a:defRPr sz="2700"/>
            </a:lvl5pPr>
            <a:lvl6pPr marL="3019380" indent="0">
              <a:buNone/>
              <a:defRPr sz="2700"/>
            </a:lvl6pPr>
            <a:lvl7pPr marL="3623250" indent="0">
              <a:buNone/>
              <a:defRPr sz="2700"/>
            </a:lvl7pPr>
            <a:lvl8pPr marL="4227134" indent="0">
              <a:buNone/>
              <a:defRPr sz="2700"/>
            </a:lvl8pPr>
            <a:lvl9pPr marL="4831002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82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3880" indent="0">
              <a:buNone/>
              <a:defRPr sz="1900"/>
            </a:lvl2pPr>
            <a:lvl3pPr marL="1207748" indent="0">
              <a:buNone/>
              <a:defRPr sz="1600"/>
            </a:lvl3pPr>
            <a:lvl4pPr marL="1811628" indent="0">
              <a:buNone/>
              <a:defRPr sz="1300"/>
            </a:lvl4pPr>
            <a:lvl5pPr marL="2415496" indent="0">
              <a:buNone/>
              <a:defRPr sz="1300"/>
            </a:lvl5pPr>
            <a:lvl6pPr marL="3019380" indent="0">
              <a:buNone/>
              <a:defRPr sz="1300"/>
            </a:lvl6pPr>
            <a:lvl7pPr marL="3623250" indent="0">
              <a:buNone/>
              <a:defRPr sz="1300"/>
            </a:lvl7pPr>
            <a:lvl8pPr marL="4227134" indent="0">
              <a:buNone/>
              <a:defRPr sz="1300"/>
            </a:lvl8pPr>
            <a:lvl9pPr marL="4831002" indent="0">
              <a:buNone/>
              <a:defRPr sz="13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36913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656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269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269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74" y="486836"/>
            <a:ext cx="3509650" cy="7749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23" y="486836"/>
            <a:ext cx="10325492" cy="77491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98909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6276639" cy="9144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" y="6149131"/>
            <a:ext cx="16276658" cy="29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93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4581" y="1496485"/>
            <a:ext cx="12207479" cy="3183467"/>
          </a:xfrm>
        </p:spPr>
        <p:txBody>
          <a:bodyPr anchor="b"/>
          <a:lstStyle>
            <a:lvl1pPr algn="ctr">
              <a:defRPr sz="79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581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3880" indent="0" algn="ctr">
              <a:buNone/>
              <a:defRPr sz="2700"/>
            </a:lvl2pPr>
            <a:lvl3pPr marL="1207748" indent="0" algn="ctr">
              <a:buNone/>
              <a:defRPr sz="2400"/>
            </a:lvl3pPr>
            <a:lvl4pPr marL="1811628" indent="0" algn="ctr">
              <a:buNone/>
              <a:defRPr sz="2100"/>
            </a:lvl4pPr>
            <a:lvl5pPr marL="2415496" indent="0" algn="ctr">
              <a:buNone/>
              <a:defRPr sz="2100"/>
            </a:lvl5pPr>
            <a:lvl6pPr marL="3019380" indent="0" algn="ctr">
              <a:buNone/>
              <a:defRPr sz="2100"/>
            </a:lvl6pPr>
            <a:lvl7pPr marL="3623250" indent="0" algn="ctr">
              <a:buNone/>
              <a:defRPr sz="2100"/>
            </a:lvl7pPr>
            <a:lvl8pPr marL="4227134" indent="0" algn="ctr">
              <a:buNone/>
              <a:defRPr sz="2100"/>
            </a:lvl8pPr>
            <a:lvl9pPr marL="4831002" indent="0" algn="ctr">
              <a:buNone/>
              <a:defRPr sz="21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75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95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2" y="2279940"/>
            <a:ext cx="14038600" cy="3803649"/>
          </a:xfrm>
        </p:spPr>
        <p:txBody>
          <a:bodyPr anchor="b"/>
          <a:lstStyle>
            <a:lvl1pPr>
              <a:defRPr sz="79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2" y="6119573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388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0774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116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1549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193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232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2713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3100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38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88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486922"/>
            <a:ext cx="14038600" cy="17674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42" y="2241552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3880" indent="0">
              <a:buNone/>
              <a:defRPr sz="2700" b="1"/>
            </a:lvl2pPr>
            <a:lvl3pPr marL="1207748" indent="0">
              <a:buNone/>
              <a:defRPr sz="2400" b="1"/>
            </a:lvl3pPr>
            <a:lvl4pPr marL="1811628" indent="0">
              <a:buNone/>
              <a:defRPr sz="2100" b="1"/>
            </a:lvl4pPr>
            <a:lvl5pPr marL="2415496" indent="0">
              <a:buNone/>
              <a:defRPr sz="2100" b="1"/>
            </a:lvl5pPr>
            <a:lvl6pPr marL="3019380" indent="0">
              <a:buNone/>
              <a:defRPr sz="2100" b="1"/>
            </a:lvl6pPr>
            <a:lvl7pPr marL="3623250" indent="0">
              <a:buNone/>
              <a:defRPr sz="2100" b="1"/>
            </a:lvl7pPr>
            <a:lvl8pPr marL="4227134" indent="0">
              <a:buNone/>
              <a:defRPr sz="2100" b="1"/>
            </a:lvl8pPr>
            <a:lvl9pPr marL="4831002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42" y="3340100"/>
            <a:ext cx="6885780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104" y="2241552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3880" indent="0">
              <a:buNone/>
              <a:defRPr sz="2700" b="1"/>
            </a:lvl2pPr>
            <a:lvl3pPr marL="1207748" indent="0">
              <a:buNone/>
              <a:defRPr sz="2400" b="1"/>
            </a:lvl3pPr>
            <a:lvl4pPr marL="1811628" indent="0">
              <a:buNone/>
              <a:defRPr sz="2100" b="1"/>
            </a:lvl4pPr>
            <a:lvl5pPr marL="2415496" indent="0">
              <a:buNone/>
              <a:defRPr sz="2100" b="1"/>
            </a:lvl5pPr>
            <a:lvl6pPr marL="3019380" indent="0">
              <a:buNone/>
              <a:defRPr sz="2100" b="1"/>
            </a:lvl6pPr>
            <a:lvl7pPr marL="3623250" indent="0">
              <a:buNone/>
              <a:defRPr sz="2100" b="1"/>
            </a:lvl7pPr>
            <a:lvl8pPr marL="4227134" indent="0">
              <a:buNone/>
              <a:defRPr sz="2100" b="1"/>
            </a:lvl8pPr>
            <a:lvl9pPr marL="4831002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104" y="3340100"/>
            <a:ext cx="6919691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95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8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11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82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91" y="1316855"/>
            <a:ext cx="8240048" cy="649816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82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3880" indent="0">
              <a:buNone/>
              <a:defRPr sz="1900"/>
            </a:lvl2pPr>
            <a:lvl3pPr marL="1207748" indent="0">
              <a:buNone/>
              <a:defRPr sz="1600"/>
            </a:lvl3pPr>
            <a:lvl4pPr marL="1811628" indent="0">
              <a:buNone/>
              <a:defRPr sz="1300"/>
            </a:lvl4pPr>
            <a:lvl5pPr marL="2415496" indent="0">
              <a:buNone/>
              <a:defRPr sz="1300"/>
            </a:lvl5pPr>
            <a:lvl6pPr marL="3019380" indent="0">
              <a:buNone/>
              <a:defRPr sz="1300"/>
            </a:lvl6pPr>
            <a:lvl7pPr marL="3623250" indent="0">
              <a:buNone/>
              <a:defRPr sz="1300"/>
            </a:lvl7pPr>
            <a:lvl8pPr marL="4227134" indent="0">
              <a:buNone/>
              <a:defRPr sz="1300"/>
            </a:lvl8pPr>
            <a:lvl9pPr marL="4831002" indent="0">
              <a:buNone/>
              <a:defRPr sz="13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25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652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1115" indent="0" algn="ctr">
              <a:buNone/>
              <a:defRPr/>
            </a:lvl2pPr>
            <a:lvl3pPr marL="1422261" indent="0" algn="ctr">
              <a:buNone/>
              <a:defRPr/>
            </a:lvl3pPr>
            <a:lvl4pPr marL="2133380" indent="0" algn="ctr">
              <a:buNone/>
              <a:defRPr/>
            </a:lvl4pPr>
            <a:lvl5pPr marL="2844511" indent="0" algn="ctr">
              <a:buNone/>
              <a:defRPr/>
            </a:lvl5pPr>
            <a:lvl6pPr marL="3555640" indent="0" algn="ctr">
              <a:buNone/>
              <a:defRPr/>
            </a:lvl6pPr>
            <a:lvl7pPr marL="4266768" indent="0" algn="ctr">
              <a:buNone/>
              <a:defRPr/>
            </a:lvl7pPr>
            <a:lvl8pPr marL="4977900" indent="0" algn="ctr">
              <a:buNone/>
              <a:defRPr/>
            </a:lvl8pPr>
            <a:lvl9pPr marL="568902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21249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82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9691" y="1316855"/>
            <a:ext cx="8240048" cy="6498167"/>
          </a:xfrm>
        </p:spPr>
        <p:txBody>
          <a:bodyPr anchor="t"/>
          <a:lstStyle>
            <a:lvl1pPr marL="0" indent="0">
              <a:buNone/>
              <a:defRPr sz="4300"/>
            </a:lvl1pPr>
            <a:lvl2pPr marL="603880" indent="0">
              <a:buNone/>
              <a:defRPr sz="3700"/>
            </a:lvl2pPr>
            <a:lvl3pPr marL="1207748" indent="0">
              <a:buNone/>
              <a:defRPr sz="3200"/>
            </a:lvl3pPr>
            <a:lvl4pPr marL="1811628" indent="0">
              <a:buNone/>
              <a:defRPr sz="2700"/>
            </a:lvl4pPr>
            <a:lvl5pPr marL="2415496" indent="0">
              <a:buNone/>
              <a:defRPr sz="2700"/>
            </a:lvl5pPr>
            <a:lvl6pPr marL="3019380" indent="0">
              <a:buNone/>
              <a:defRPr sz="2700"/>
            </a:lvl6pPr>
            <a:lvl7pPr marL="3623250" indent="0">
              <a:buNone/>
              <a:defRPr sz="2700"/>
            </a:lvl7pPr>
            <a:lvl8pPr marL="4227134" indent="0">
              <a:buNone/>
              <a:defRPr sz="2700"/>
            </a:lvl8pPr>
            <a:lvl9pPr marL="4831002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82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3880" indent="0">
              <a:buNone/>
              <a:defRPr sz="1900"/>
            </a:lvl2pPr>
            <a:lvl3pPr marL="1207748" indent="0">
              <a:buNone/>
              <a:defRPr sz="1600"/>
            </a:lvl3pPr>
            <a:lvl4pPr marL="1811628" indent="0">
              <a:buNone/>
              <a:defRPr sz="1300"/>
            </a:lvl4pPr>
            <a:lvl5pPr marL="2415496" indent="0">
              <a:buNone/>
              <a:defRPr sz="1300"/>
            </a:lvl5pPr>
            <a:lvl6pPr marL="3019380" indent="0">
              <a:buNone/>
              <a:defRPr sz="1300"/>
            </a:lvl6pPr>
            <a:lvl7pPr marL="3623250" indent="0">
              <a:buNone/>
              <a:defRPr sz="1300"/>
            </a:lvl7pPr>
            <a:lvl8pPr marL="4227134" indent="0">
              <a:buNone/>
              <a:defRPr sz="1300"/>
            </a:lvl8pPr>
            <a:lvl9pPr marL="4831002" indent="0">
              <a:buNone/>
              <a:defRPr sz="13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14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04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74" y="486836"/>
            <a:ext cx="3509650" cy="7749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23" y="486836"/>
            <a:ext cx="10325492" cy="77491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35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4581" y="1496485"/>
            <a:ext cx="12207479" cy="3183467"/>
          </a:xfrm>
        </p:spPr>
        <p:txBody>
          <a:bodyPr anchor="b"/>
          <a:lstStyle>
            <a:lvl1pPr algn="ctr">
              <a:defRPr sz="79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581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3953" indent="0" algn="ctr">
              <a:buNone/>
              <a:defRPr sz="2700"/>
            </a:lvl2pPr>
            <a:lvl3pPr marL="1207910" indent="0" algn="ctr">
              <a:buNone/>
              <a:defRPr sz="2400"/>
            </a:lvl3pPr>
            <a:lvl4pPr marL="1811871" indent="0" algn="ctr">
              <a:buNone/>
              <a:defRPr sz="2100"/>
            </a:lvl4pPr>
            <a:lvl5pPr marL="2415822" indent="0" algn="ctr">
              <a:buNone/>
              <a:defRPr sz="2100"/>
            </a:lvl5pPr>
            <a:lvl6pPr marL="3019781" indent="0" algn="ctr">
              <a:buNone/>
              <a:defRPr sz="2100"/>
            </a:lvl6pPr>
            <a:lvl7pPr marL="3623739" indent="0" algn="ctr">
              <a:buNone/>
              <a:defRPr sz="2100"/>
            </a:lvl7pPr>
            <a:lvl8pPr marL="4227701" indent="0" algn="ctr">
              <a:buNone/>
              <a:defRPr sz="2100"/>
            </a:lvl8pPr>
            <a:lvl9pPr marL="4831645" indent="0" algn="ctr">
              <a:buNone/>
              <a:defRPr sz="21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48687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4374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2" y="2279938"/>
            <a:ext cx="14038600" cy="3803649"/>
          </a:xfrm>
        </p:spPr>
        <p:txBody>
          <a:bodyPr anchor="b"/>
          <a:lstStyle>
            <a:lvl1pPr>
              <a:defRPr sz="79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2" y="6119572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3953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0791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1187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1582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1978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2373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277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3164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88336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398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486921"/>
            <a:ext cx="14038600" cy="17674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42" y="2241552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3953" indent="0">
              <a:buNone/>
              <a:defRPr sz="2700" b="1"/>
            </a:lvl2pPr>
            <a:lvl3pPr marL="1207910" indent="0">
              <a:buNone/>
              <a:defRPr sz="2400" b="1"/>
            </a:lvl3pPr>
            <a:lvl4pPr marL="1811871" indent="0">
              <a:buNone/>
              <a:defRPr sz="2100" b="1"/>
            </a:lvl4pPr>
            <a:lvl5pPr marL="2415822" indent="0">
              <a:buNone/>
              <a:defRPr sz="2100" b="1"/>
            </a:lvl5pPr>
            <a:lvl6pPr marL="3019781" indent="0">
              <a:buNone/>
              <a:defRPr sz="2100" b="1"/>
            </a:lvl6pPr>
            <a:lvl7pPr marL="3623739" indent="0">
              <a:buNone/>
              <a:defRPr sz="2100" b="1"/>
            </a:lvl7pPr>
            <a:lvl8pPr marL="4227701" indent="0">
              <a:buNone/>
              <a:defRPr sz="2100" b="1"/>
            </a:lvl8pPr>
            <a:lvl9pPr marL="4831645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42" y="3340100"/>
            <a:ext cx="6885780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104" y="2241552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3953" indent="0">
              <a:buNone/>
              <a:defRPr sz="2700" b="1"/>
            </a:lvl2pPr>
            <a:lvl3pPr marL="1207910" indent="0">
              <a:buNone/>
              <a:defRPr sz="2400" b="1"/>
            </a:lvl3pPr>
            <a:lvl4pPr marL="1811871" indent="0">
              <a:buNone/>
              <a:defRPr sz="2100" b="1"/>
            </a:lvl4pPr>
            <a:lvl5pPr marL="2415822" indent="0">
              <a:buNone/>
              <a:defRPr sz="2100" b="1"/>
            </a:lvl5pPr>
            <a:lvl6pPr marL="3019781" indent="0">
              <a:buNone/>
              <a:defRPr sz="2100" b="1"/>
            </a:lvl6pPr>
            <a:lvl7pPr marL="3623739" indent="0">
              <a:buNone/>
              <a:defRPr sz="2100" b="1"/>
            </a:lvl7pPr>
            <a:lvl8pPr marL="4227701" indent="0">
              <a:buNone/>
              <a:defRPr sz="2100" b="1"/>
            </a:lvl8pPr>
            <a:lvl9pPr marL="4831645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104" y="3340100"/>
            <a:ext cx="6919691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7003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40575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355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29753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81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91" y="1316854"/>
            <a:ext cx="8240048" cy="649816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81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3953" indent="0">
              <a:buNone/>
              <a:defRPr sz="1900"/>
            </a:lvl2pPr>
            <a:lvl3pPr marL="1207910" indent="0">
              <a:buNone/>
              <a:defRPr sz="1600"/>
            </a:lvl3pPr>
            <a:lvl4pPr marL="1811871" indent="0">
              <a:buNone/>
              <a:defRPr sz="1300"/>
            </a:lvl4pPr>
            <a:lvl5pPr marL="2415822" indent="0">
              <a:buNone/>
              <a:defRPr sz="1300"/>
            </a:lvl5pPr>
            <a:lvl6pPr marL="3019781" indent="0">
              <a:buNone/>
              <a:defRPr sz="1300"/>
            </a:lvl6pPr>
            <a:lvl7pPr marL="3623739" indent="0">
              <a:buNone/>
              <a:defRPr sz="1300"/>
            </a:lvl7pPr>
            <a:lvl8pPr marL="4227701" indent="0">
              <a:buNone/>
              <a:defRPr sz="1300"/>
            </a:lvl8pPr>
            <a:lvl9pPr marL="4831645" indent="0">
              <a:buNone/>
              <a:defRPr sz="13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26605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81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9691" y="1316854"/>
            <a:ext cx="8240048" cy="6498167"/>
          </a:xfrm>
        </p:spPr>
        <p:txBody>
          <a:bodyPr anchor="t"/>
          <a:lstStyle>
            <a:lvl1pPr marL="0" indent="0">
              <a:buNone/>
              <a:defRPr sz="4300"/>
            </a:lvl1pPr>
            <a:lvl2pPr marL="603953" indent="0">
              <a:buNone/>
              <a:defRPr sz="3700"/>
            </a:lvl2pPr>
            <a:lvl3pPr marL="1207910" indent="0">
              <a:buNone/>
              <a:defRPr sz="3200"/>
            </a:lvl3pPr>
            <a:lvl4pPr marL="1811871" indent="0">
              <a:buNone/>
              <a:defRPr sz="2700"/>
            </a:lvl4pPr>
            <a:lvl5pPr marL="2415822" indent="0">
              <a:buNone/>
              <a:defRPr sz="2700"/>
            </a:lvl5pPr>
            <a:lvl6pPr marL="3019781" indent="0">
              <a:buNone/>
              <a:defRPr sz="2700"/>
            </a:lvl6pPr>
            <a:lvl7pPr marL="3623739" indent="0">
              <a:buNone/>
              <a:defRPr sz="2700"/>
            </a:lvl7pPr>
            <a:lvl8pPr marL="4227701" indent="0">
              <a:buNone/>
              <a:defRPr sz="2700"/>
            </a:lvl8pPr>
            <a:lvl9pPr marL="4831645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81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3953" indent="0">
              <a:buNone/>
              <a:defRPr sz="1900"/>
            </a:lvl2pPr>
            <a:lvl3pPr marL="1207910" indent="0">
              <a:buNone/>
              <a:defRPr sz="1600"/>
            </a:lvl3pPr>
            <a:lvl4pPr marL="1811871" indent="0">
              <a:buNone/>
              <a:defRPr sz="1300"/>
            </a:lvl4pPr>
            <a:lvl5pPr marL="2415822" indent="0">
              <a:buNone/>
              <a:defRPr sz="1300"/>
            </a:lvl5pPr>
            <a:lvl6pPr marL="3019781" indent="0">
              <a:buNone/>
              <a:defRPr sz="1300"/>
            </a:lvl6pPr>
            <a:lvl7pPr marL="3623739" indent="0">
              <a:buNone/>
              <a:defRPr sz="1300"/>
            </a:lvl7pPr>
            <a:lvl8pPr marL="4227701" indent="0">
              <a:buNone/>
              <a:defRPr sz="1300"/>
            </a:lvl8pPr>
            <a:lvl9pPr marL="4831645" indent="0">
              <a:buNone/>
              <a:defRPr sz="13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35036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32093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74" y="486836"/>
            <a:ext cx="3509650" cy="7749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23" y="486836"/>
            <a:ext cx="10325492" cy="77491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27120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4581" y="1496485"/>
            <a:ext cx="12207479" cy="3183467"/>
          </a:xfrm>
        </p:spPr>
        <p:txBody>
          <a:bodyPr anchor="b"/>
          <a:lstStyle>
            <a:lvl1pPr algn="ctr">
              <a:defRPr sz="79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581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4118" indent="0" algn="ctr">
              <a:buNone/>
              <a:defRPr sz="2700"/>
            </a:lvl2pPr>
            <a:lvl3pPr marL="1208231" indent="0" algn="ctr">
              <a:buNone/>
              <a:defRPr sz="2400"/>
            </a:lvl3pPr>
            <a:lvl4pPr marL="1812357" indent="0" algn="ctr">
              <a:buNone/>
              <a:defRPr sz="2100"/>
            </a:lvl4pPr>
            <a:lvl5pPr marL="2416470" indent="0" algn="ctr">
              <a:buNone/>
              <a:defRPr sz="2100"/>
            </a:lvl5pPr>
            <a:lvl6pPr marL="3020591" indent="0" algn="ctr">
              <a:buNone/>
              <a:defRPr sz="2100"/>
            </a:lvl6pPr>
            <a:lvl7pPr marL="3624707" indent="0" algn="ctr">
              <a:buNone/>
              <a:defRPr sz="2100"/>
            </a:lvl7pPr>
            <a:lvl8pPr marL="4228827" indent="0" algn="ctr">
              <a:buNone/>
              <a:defRPr sz="2100"/>
            </a:lvl8pPr>
            <a:lvl9pPr marL="4832946" indent="0" algn="ctr">
              <a:buNone/>
              <a:defRPr sz="21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12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5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2" y="2279936"/>
            <a:ext cx="14038600" cy="3803649"/>
          </a:xfrm>
        </p:spPr>
        <p:txBody>
          <a:bodyPr anchor="b"/>
          <a:lstStyle>
            <a:lvl1pPr>
              <a:defRPr sz="79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2" y="6119569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4118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082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1235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164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2059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2470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2882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3294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62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60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486918"/>
            <a:ext cx="14038600" cy="17674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42" y="2241552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4118" indent="0">
              <a:buNone/>
              <a:defRPr sz="2700" b="1"/>
            </a:lvl2pPr>
            <a:lvl3pPr marL="1208231" indent="0">
              <a:buNone/>
              <a:defRPr sz="2400" b="1"/>
            </a:lvl3pPr>
            <a:lvl4pPr marL="1812357" indent="0">
              <a:buNone/>
              <a:defRPr sz="2100" b="1"/>
            </a:lvl4pPr>
            <a:lvl5pPr marL="2416470" indent="0">
              <a:buNone/>
              <a:defRPr sz="2100" b="1"/>
            </a:lvl5pPr>
            <a:lvl6pPr marL="3020591" indent="0">
              <a:buNone/>
              <a:defRPr sz="2100" b="1"/>
            </a:lvl6pPr>
            <a:lvl7pPr marL="3624707" indent="0">
              <a:buNone/>
              <a:defRPr sz="2100" b="1"/>
            </a:lvl7pPr>
            <a:lvl8pPr marL="4228827" indent="0">
              <a:buNone/>
              <a:defRPr sz="2100" b="1"/>
            </a:lvl8pPr>
            <a:lvl9pPr marL="4832946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42" y="3340100"/>
            <a:ext cx="6885780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104" y="2241552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4118" indent="0">
              <a:buNone/>
              <a:defRPr sz="2700" b="1"/>
            </a:lvl2pPr>
            <a:lvl3pPr marL="1208231" indent="0">
              <a:buNone/>
              <a:defRPr sz="2400" b="1"/>
            </a:lvl3pPr>
            <a:lvl4pPr marL="1812357" indent="0">
              <a:buNone/>
              <a:defRPr sz="2100" b="1"/>
            </a:lvl4pPr>
            <a:lvl5pPr marL="2416470" indent="0">
              <a:buNone/>
              <a:defRPr sz="2100" b="1"/>
            </a:lvl5pPr>
            <a:lvl6pPr marL="3020591" indent="0">
              <a:buNone/>
              <a:defRPr sz="2100" b="1"/>
            </a:lvl6pPr>
            <a:lvl7pPr marL="3624707" indent="0">
              <a:buNone/>
              <a:defRPr sz="2100" b="1"/>
            </a:lvl7pPr>
            <a:lvl8pPr marL="4228827" indent="0">
              <a:buNone/>
              <a:defRPr sz="2100" b="1"/>
            </a:lvl8pPr>
            <a:lvl9pPr marL="4832946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104" y="3340100"/>
            <a:ext cx="6919691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46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26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31"/>
            <a:ext cx="13835142" cy="2000249"/>
          </a:xfrm>
        </p:spPr>
        <p:txBody>
          <a:bodyPr anchor="b"/>
          <a:lstStyle>
            <a:lvl1pPr marL="0" indent="0">
              <a:buNone/>
              <a:defRPr sz="3200"/>
            </a:lvl1pPr>
            <a:lvl2pPr marL="711115" indent="0">
              <a:buNone/>
              <a:defRPr sz="2900"/>
            </a:lvl2pPr>
            <a:lvl3pPr marL="1422261" indent="0">
              <a:buNone/>
              <a:defRPr sz="2500"/>
            </a:lvl3pPr>
            <a:lvl4pPr marL="2133380" indent="0">
              <a:buNone/>
              <a:defRPr sz="2100"/>
            </a:lvl4pPr>
            <a:lvl5pPr marL="2844511" indent="0">
              <a:buNone/>
              <a:defRPr sz="2100"/>
            </a:lvl5pPr>
            <a:lvl6pPr marL="3555640" indent="0">
              <a:buNone/>
              <a:defRPr sz="2100"/>
            </a:lvl6pPr>
            <a:lvl7pPr marL="4266768" indent="0">
              <a:buNone/>
              <a:defRPr sz="2100"/>
            </a:lvl7pPr>
            <a:lvl8pPr marL="4977900" indent="0">
              <a:buNone/>
              <a:defRPr sz="2100"/>
            </a:lvl8pPr>
            <a:lvl9pPr marL="5689025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29870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55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78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91" y="1316851"/>
            <a:ext cx="8240048" cy="649816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78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4118" indent="0">
              <a:buNone/>
              <a:defRPr sz="1900"/>
            </a:lvl2pPr>
            <a:lvl3pPr marL="1208231" indent="0">
              <a:buNone/>
              <a:defRPr sz="1600"/>
            </a:lvl3pPr>
            <a:lvl4pPr marL="1812357" indent="0">
              <a:buNone/>
              <a:defRPr sz="1300"/>
            </a:lvl4pPr>
            <a:lvl5pPr marL="2416470" indent="0">
              <a:buNone/>
              <a:defRPr sz="1300"/>
            </a:lvl5pPr>
            <a:lvl6pPr marL="3020591" indent="0">
              <a:buNone/>
              <a:defRPr sz="1300"/>
            </a:lvl6pPr>
            <a:lvl7pPr marL="3624707" indent="0">
              <a:buNone/>
              <a:defRPr sz="1300"/>
            </a:lvl7pPr>
            <a:lvl8pPr marL="4228827" indent="0">
              <a:buNone/>
              <a:defRPr sz="1300"/>
            </a:lvl8pPr>
            <a:lvl9pPr marL="4832946" indent="0">
              <a:buNone/>
              <a:defRPr sz="13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2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78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9691" y="1316851"/>
            <a:ext cx="8240048" cy="6498167"/>
          </a:xfrm>
        </p:spPr>
        <p:txBody>
          <a:bodyPr anchor="t"/>
          <a:lstStyle>
            <a:lvl1pPr marL="0" indent="0">
              <a:buNone/>
              <a:defRPr sz="4300"/>
            </a:lvl1pPr>
            <a:lvl2pPr marL="604118" indent="0">
              <a:buNone/>
              <a:defRPr sz="3700"/>
            </a:lvl2pPr>
            <a:lvl3pPr marL="1208231" indent="0">
              <a:buNone/>
              <a:defRPr sz="3200"/>
            </a:lvl3pPr>
            <a:lvl4pPr marL="1812357" indent="0">
              <a:buNone/>
              <a:defRPr sz="2700"/>
            </a:lvl4pPr>
            <a:lvl5pPr marL="2416470" indent="0">
              <a:buNone/>
              <a:defRPr sz="2700"/>
            </a:lvl5pPr>
            <a:lvl6pPr marL="3020591" indent="0">
              <a:buNone/>
              <a:defRPr sz="2700"/>
            </a:lvl6pPr>
            <a:lvl7pPr marL="3624707" indent="0">
              <a:buNone/>
              <a:defRPr sz="2700"/>
            </a:lvl7pPr>
            <a:lvl8pPr marL="4228827" indent="0">
              <a:buNone/>
              <a:defRPr sz="2700"/>
            </a:lvl8pPr>
            <a:lvl9pPr marL="4832946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78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4118" indent="0">
              <a:buNone/>
              <a:defRPr sz="1900"/>
            </a:lvl2pPr>
            <a:lvl3pPr marL="1208231" indent="0">
              <a:buNone/>
              <a:defRPr sz="1600"/>
            </a:lvl3pPr>
            <a:lvl4pPr marL="1812357" indent="0">
              <a:buNone/>
              <a:defRPr sz="1300"/>
            </a:lvl4pPr>
            <a:lvl5pPr marL="2416470" indent="0">
              <a:buNone/>
              <a:defRPr sz="1300"/>
            </a:lvl5pPr>
            <a:lvl6pPr marL="3020591" indent="0">
              <a:buNone/>
              <a:defRPr sz="1300"/>
            </a:lvl6pPr>
            <a:lvl7pPr marL="3624707" indent="0">
              <a:buNone/>
              <a:defRPr sz="1300"/>
            </a:lvl7pPr>
            <a:lvl8pPr marL="4228827" indent="0">
              <a:buNone/>
              <a:defRPr sz="1300"/>
            </a:lvl8pPr>
            <a:lvl9pPr marL="4832946" indent="0">
              <a:buNone/>
              <a:defRPr sz="13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02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8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74" y="486836"/>
            <a:ext cx="3509650" cy="7749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23" y="486836"/>
            <a:ext cx="10325492" cy="77491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5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4581" y="1496485"/>
            <a:ext cx="12207479" cy="3183467"/>
          </a:xfrm>
        </p:spPr>
        <p:txBody>
          <a:bodyPr anchor="b"/>
          <a:lstStyle>
            <a:lvl1pPr algn="ctr">
              <a:defRPr sz="79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581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4278" indent="0" algn="ctr">
              <a:buNone/>
              <a:defRPr sz="2700"/>
            </a:lvl2pPr>
            <a:lvl3pPr marL="1208558" indent="0" algn="ctr">
              <a:buNone/>
              <a:defRPr sz="2400"/>
            </a:lvl3pPr>
            <a:lvl4pPr marL="1812840" indent="0" algn="ctr">
              <a:buNone/>
              <a:defRPr sz="2100"/>
            </a:lvl4pPr>
            <a:lvl5pPr marL="2417119" indent="0" algn="ctr">
              <a:buNone/>
              <a:defRPr sz="2100"/>
            </a:lvl5pPr>
            <a:lvl6pPr marL="3021397" indent="0" algn="ctr">
              <a:buNone/>
              <a:defRPr sz="2100"/>
            </a:lvl6pPr>
            <a:lvl7pPr marL="3625682" indent="0" algn="ctr">
              <a:buNone/>
              <a:defRPr sz="2100"/>
            </a:lvl7pPr>
            <a:lvl8pPr marL="4229965" indent="0" algn="ctr">
              <a:buNone/>
              <a:defRPr sz="2100"/>
            </a:lvl8pPr>
            <a:lvl9pPr marL="4834243" indent="0" algn="ctr">
              <a:buNone/>
              <a:defRPr sz="21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 flipH="1">
            <a:off x="815" y="75"/>
            <a:ext cx="5814784" cy="353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25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15450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2" y="2279933"/>
            <a:ext cx="14038600" cy="3803649"/>
          </a:xfrm>
        </p:spPr>
        <p:txBody>
          <a:bodyPr anchor="b"/>
          <a:lstStyle>
            <a:lvl1pPr>
              <a:defRPr sz="79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2" y="6119566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4278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0855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128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1711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2139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2568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2996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3424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53674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75676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486916"/>
            <a:ext cx="14038600" cy="17674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42" y="2241552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4278" indent="0">
              <a:buNone/>
              <a:defRPr sz="2700" b="1"/>
            </a:lvl2pPr>
            <a:lvl3pPr marL="1208558" indent="0">
              <a:buNone/>
              <a:defRPr sz="2400" b="1"/>
            </a:lvl3pPr>
            <a:lvl4pPr marL="1812840" indent="0">
              <a:buNone/>
              <a:defRPr sz="2100" b="1"/>
            </a:lvl4pPr>
            <a:lvl5pPr marL="2417119" indent="0">
              <a:buNone/>
              <a:defRPr sz="2100" b="1"/>
            </a:lvl5pPr>
            <a:lvl6pPr marL="3021397" indent="0">
              <a:buNone/>
              <a:defRPr sz="2100" b="1"/>
            </a:lvl6pPr>
            <a:lvl7pPr marL="3625682" indent="0">
              <a:buNone/>
              <a:defRPr sz="2100" b="1"/>
            </a:lvl7pPr>
            <a:lvl8pPr marL="4229965" indent="0">
              <a:buNone/>
              <a:defRPr sz="2100" b="1"/>
            </a:lvl8pPr>
            <a:lvl9pPr marL="4834243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42" y="3340100"/>
            <a:ext cx="6885780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104" y="2241552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4278" indent="0">
              <a:buNone/>
              <a:defRPr sz="2700" b="1"/>
            </a:lvl2pPr>
            <a:lvl3pPr marL="1208558" indent="0">
              <a:buNone/>
              <a:defRPr sz="2400" b="1"/>
            </a:lvl3pPr>
            <a:lvl4pPr marL="1812840" indent="0">
              <a:buNone/>
              <a:defRPr sz="2100" b="1"/>
            </a:lvl4pPr>
            <a:lvl5pPr marL="2417119" indent="0">
              <a:buNone/>
              <a:defRPr sz="2100" b="1"/>
            </a:lvl5pPr>
            <a:lvl6pPr marL="3021397" indent="0">
              <a:buNone/>
              <a:defRPr sz="2100" b="1"/>
            </a:lvl6pPr>
            <a:lvl7pPr marL="3625682" indent="0">
              <a:buNone/>
              <a:defRPr sz="2100" b="1"/>
            </a:lvl7pPr>
            <a:lvl8pPr marL="4229965" indent="0">
              <a:buNone/>
              <a:defRPr sz="2100" b="1"/>
            </a:lvl8pPr>
            <a:lvl9pPr marL="4834243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104" y="3340100"/>
            <a:ext cx="6919691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555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23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23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35170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64205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25737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77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91" y="1316849"/>
            <a:ext cx="8240048" cy="649816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77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4278" indent="0">
              <a:buNone/>
              <a:defRPr sz="1900"/>
            </a:lvl2pPr>
            <a:lvl3pPr marL="1208558" indent="0">
              <a:buNone/>
              <a:defRPr sz="1600"/>
            </a:lvl3pPr>
            <a:lvl4pPr marL="1812840" indent="0">
              <a:buNone/>
              <a:defRPr sz="1300"/>
            </a:lvl4pPr>
            <a:lvl5pPr marL="2417119" indent="0">
              <a:buNone/>
              <a:defRPr sz="1300"/>
            </a:lvl5pPr>
            <a:lvl6pPr marL="3021397" indent="0">
              <a:buNone/>
              <a:defRPr sz="1300"/>
            </a:lvl6pPr>
            <a:lvl7pPr marL="3625682" indent="0">
              <a:buNone/>
              <a:defRPr sz="1300"/>
            </a:lvl7pPr>
            <a:lvl8pPr marL="4229965" indent="0">
              <a:buNone/>
              <a:defRPr sz="1300"/>
            </a:lvl8pPr>
            <a:lvl9pPr marL="4834243" indent="0">
              <a:buNone/>
              <a:defRPr sz="13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18996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77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9691" y="1316849"/>
            <a:ext cx="8240048" cy="6498167"/>
          </a:xfrm>
        </p:spPr>
        <p:txBody>
          <a:bodyPr anchor="t"/>
          <a:lstStyle>
            <a:lvl1pPr marL="0" indent="0">
              <a:buNone/>
              <a:defRPr sz="4300"/>
            </a:lvl1pPr>
            <a:lvl2pPr marL="604278" indent="0">
              <a:buNone/>
              <a:defRPr sz="3700"/>
            </a:lvl2pPr>
            <a:lvl3pPr marL="1208558" indent="0">
              <a:buNone/>
              <a:defRPr sz="3200"/>
            </a:lvl3pPr>
            <a:lvl4pPr marL="1812840" indent="0">
              <a:buNone/>
              <a:defRPr sz="2700"/>
            </a:lvl4pPr>
            <a:lvl5pPr marL="2417119" indent="0">
              <a:buNone/>
              <a:defRPr sz="2700"/>
            </a:lvl5pPr>
            <a:lvl6pPr marL="3021397" indent="0">
              <a:buNone/>
              <a:defRPr sz="2700"/>
            </a:lvl6pPr>
            <a:lvl7pPr marL="3625682" indent="0">
              <a:buNone/>
              <a:defRPr sz="2700"/>
            </a:lvl7pPr>
            <a:lvl8pPr marL="4229965" indent="0">
              <a:buNone/>
              <a:defRPr sz="2700"/>
            </a:lvl8pPr>
            <a:lvl9pPr marL="4834243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77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4278" indent="0">
              <a:buNone/>
              <a:defRPr sz="1900"/>
            </a:lvl2pPr>
            <a:lvl3pPr marL="1208558" indent="0">
              <a:buNone/>
              <a:defRPr sz="1600"/>
            </a:lvl3pPr>
            <a:lvl4pPr marL="1812840" indent="0">
              <a:buNone/>
              <a:defRPr sz="1300"/>
            </a:lvl4pPr>
            <a:lvl5pPr marL="2417119" indent="0">
              <a:buNone/>
              <a:defRPr sz="1300"/>
            </a:lvl5pPr>
            <a:lvl6pPr marL="3021397" indent="0">
              <a:buNone/>
              <a:defRPr sz="1300"/>
            </a:lvl6pPr>
            <a:lvl7pPr marL="3625682" indent="0">
              <a:buNone/>
              <a:defRPr sz="1300"/>
            </a:lvl7pPr>
            <a:lvl8pPr marL="4229965" indent="0">
              <a:buNone/>
              <a:defRPr sz="1300"/>
            </a:lvl8pPr>
            <a:lvl9pPr marL="4834243" indent="0">
              <a:buNone/>
              <a:defRPr sz="13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88715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12290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74" y="486836"/>
            <a:ext cx="3509650" cy="7749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23" y="486836"/>
            <a:ext cx="10325492" cy="77491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51272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4581" y="1496485"/>
            <a:ext cx="12207479" cy="3183467"/>
          </a:xfrm>
        </p:spPr>
        <p:txBody>
          <a:bodyPr anchor="b"/>
          <a:lstStyle>
            <a:lvl1pPr algn="ctr">
              <a:defRPr sz="79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581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4518" indent="0" algn="ctr">
              <a:buNone/>
              <a:defRPr sz="2700"/>
            </a:lvl2pPr>
            <a:lvl3pPr marL="1209042" indent="0" algn="ctr">
              <a:buNone/>
              <a:defRPr sz="2400"/>
            </a:lvl3pPr>
            <a:lvl4pPr marL="1813572" indent="0" algn="ctr">
              <a:buNone/>
              <a:defRPr sz="2100"/>
            </a:lvl4pPr>
            <a:lvl5pPr marL="2418096" indent="0" algn="ctr">
              <a:buNone/>
              <a:defRPr sz="2100"/>
            </a:lvl5pPr>
            <a:lvl6pPr marL="3022613" indent="0" algn="ctr">
              <a:buNone/>
              <a:defRPr sz="2100"/>
            </a:lvl6pPr>
            <a:lvl7pPr marL="3627142" indent="0" algn="ctr">
              <a:buNone/>
              <a:defRPr sz="2100"/>
            </a:lvl7pPr>
            <a:lvl8pPr marL="4231667" indent="0" algn="ctr">
              <a:buNone/>
              <a:defRPr sz="2100"/>
            </a:lvl8pPr>
            <a:lvl9pPr marL="4836185" indent="0" algn="ctr">
              <a:buNone/>
              <a:defRPr sz="21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16074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85324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2" y="2279929"/>
            <a:ext cx="14038600" cy="3803649"/>
          </a:xfrm>
        </p:spPr>
        <p:txBody>
          <a:bodyPr anchor="b"/>
          <a:lstStyle>
            <a:lvl1pPr>
              <a:defRPr sz="79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2" y="6119562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4518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0904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1357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1809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2261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2714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3166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3618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06372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023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76" y="2046817"/>
            <a:ext cx="7191675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1115" indent="0">
              <a:buNone/>
              <a:defRPr sz="3200" b="1"/>
            </a:lvl2pPr>
            <a:lvl3pPr marL="1422261" indent="0">
              <a:buNone/>
              <a:defRPr sz="2900" b="1"/>
            </a:lvl3pPr>
            <a:lvl4pPr marL="2133380" indent="0">
              <a:buNone/>
              <a:defRPr sz="2500" b="1"/>
            </a:lvl4pPr>
            <a:lvl5pPr marL="2844511" indent="0">
              <a:buNone/>
              <a:defRPr sz="2500" b="1"/>
            </a:lvl5pPr>
            <a:lvl6pPr marL="3555640" indent="0">
              <a:buNone/>
              <a:defRPr sz="2500" b="1"/>
            </a:lvl6pPr>
            <a:lvl7pPr marL="4266768" indent="0">
              <a:buNone/>
              <a:defRPr sz="2500" b="1"/>
            </a:lvl7pPr>
            <a:lvl8pPr marL="4977900" indent="0">
              <a:buNone/>
              <a:defRPr sz="2500" b="1"/>
            </a:lvl8pPr>
            <a:lvl9pPr marL="568902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76" y="2899833"/>
            <a:ext cx="7191675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2" y="2046817"/>
            <a:ext cx="7194500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1115" indent="0">
              <a:buNone/>
              <a:defRPr sz="3200" b="1"/>
            </a:lvl2pPr>
            <a:lvl3pPr marL="1422261" indent="0">
              <a:buNone/>
              <a:defRPr sz="2900" b="1"/>
            </a:lvl3pPr>
            <a:lvl4pPr marL="2133380" indent="0">
              <a:buNone/>
              <a:defRPr sz="2500" b="1"/>
            </a:lvl4pPr>
            <a:lvl5pPr marL="2844511" indent="0">
              <a:buNone/>
              <a:defRPr sz="2500" b="1"/>
            </a:lvl5pPr>
            <a:lvl6pPr marL="3555640" indent="0">
              <a:buNone/>
              <a:defRPr sz="2500" b="1"/>
            </a:lvl6pPr>
            <a:lvl7pPr marL="4266768" indent="0">
              <a:buNone/>
              <a:defRPr sz="2500" b="1"/>
            </a:lvl7pPr>
            <a:lvl8pPr marL="4977900" indent="0">
              <a:buNone/>
              <a:defRPr sz="2500" b="1"/>
            </a:lvl8pPr>
            <a:lvl9pPr marL="568902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2" y="2899833"/>
            <a:ext cx="7194500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71148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486912"/>
            <a:ext cx="14038600" cy="17674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42" y="2241552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4518" indent="0">
              <a:buNone/>
              <a:defRPr sz="2700" b="1"/>
            </a:lvl2pPr>
            <a:lvl3pPr marL="1209042" indent="0">
              <a:buNone/>
              <a:defRPr sz="2400" b="1"/>
            </a:lvl3pPr>
            <a:lvl4pPr marL="1813572" indent="0">
              <a:buNone/>
              <a:defRPr sz="2100" b="1"/>
            </a:lvl4pPr>
            <a:lvl5pPr marL="2418096" indent="0">
              <a:buNone/>
              <a:defRPr sz="2100" b="1"/>
            </a:lvl5pPr>
            <a:lvl6pPr marL="3022613" indent="0">
              <a:buNone/>
              <a:defRPr sz="2100" b="1"/>
            </a:lvl6pPr>
            <a:lvl7pPr marL="3627142" indent="0">
              <a:buNone/>
              <a:defRPr sz="2100" b="1"/>
            </a:lvl7pPr>
            <a:lvl8pPr marL="4231667" indent="0">
              <a:buNone/>
              <a:defRPr sz="2100" b="1"/>
            </a:lvl8pPr>
            <a:lvl9pPr marL="4836185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42" y="3340100"/>
            <a:ext cx="6885780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104" y="2241552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4518" indent="0">
              <a:buNone/>
              <a:defRPr sz="2700" b="1"/>
            </a:lvl2pPr>
            <a:lvl3pPr marL="1209042" indent="0">
              <a:buNone/>
              <a:defRPr sz="2400" b="1"/>
            </a:lvl3pPr>
            <a:lvl4pPr marL="1813572" indent="0">
              <a:buNone/>
              <a:defRPr sz="2100" b="1"/>
            </a:lvl4pPr>
            <a:lvl5pPr marL="2418096" indent="0">
              <a:buNone/>
              <a:defRPr sz="2100" b="1"/>
            </a:lvl5pPr>
            <a:lvl6pPr marL="3022613" indent="0">
              <a:buNone/>
              <a:defRPr sz="2100" b="1"/>
            </a:lvl6pPr>
            <a:lvl7pPr marL="3627142" indent="0">
              <a:buNone/>
              <a:defRPr sz="2100" b="1"/>
            </a:lvl7pPr>
            <a:lvl8pPr marL="4231667" indent="0">
              <a:buNone/>
              <a:defRPr sz="2100" b="1"/>
            </a:lvl8pPr>
            <a:lvl9pPr marL="4836185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104" y="3340100"/>
            <a:ext cx="6919691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24036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51114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8730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72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91" y="1316845"/>
            <a:ext cx="8240048" cy="649816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72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4518" indent="0">
              <a:buNone/>
              <a:defRPr sz="1900"/>
            </a:lvl2pPr>
            <a:lvl3pPr marL="1209042" indent="0">
              <a:buNone/>
              <a:defRPr sz="1600"/>
            </a:lvl3pPr>
            <a:lvl4pPr marL="1813572" indent="0">
              <a:buNone/>
              <a:defRPr sz="1300"/>
            </a:lvl4pPr>
            <a:lvl5pPr marL="2418096" indent="0">
              <a:buNone/>
              <a:defRPr sz="1300"/>
            </a:lvl5pPr>
            <a:lvl6pPr marL="3022613" indent="0">
              <a:buNone/>
              <a:defRPr sz="1300"/>
            </a:lvl6pPr>
            <a:lvl7pPr marL="3627142" indent="0">
              <a:buNone/>
              <a:defRPr sz="1300"/>
            </a:lvl7pPr>
            <a:lvl8pPr marL="4231667" indent="0">
              <a:buNone/>
              <a:defRPr sz="1300"/>
            </a:lvl8pPr>
            <a:lvl9pPr marL="4836185" indent="0">
              <a:buNone/>
              <a:defRPr sz="13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58180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72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9691" y="1316845"/>
            <a:ext cx="8240048" cy="6498167"/>
          </a:xfrm>
        </p:spPr>
        <p:txBody>
          <a:bodyPr anchor="t"/>
          <a:lstStyle>
            <a:lvl1pPr marL="0" indent="0">
              <a:buNone/>
              <a:defRPr sz="4300"/>
            </a:lvl1pPr>
            <a:lvl2pPr marL="604518" indent="0">
              <a:buNone/>
              <a:defRPr sz="3700"/>
            </a:lvl2pPr>
            <a:lvl3pPr marL="1209042" indent="0">
              <a:buNone/>
              <a:defRPr sz="3200"/>
            </a:lvl3pPr>
            <a:lvl4pPr marL="1813572" indent="0">
              <a:buNone/>
              <a:defRPr sz="2700"/>
            </a:lvl4pPr>
            <a:lvl5pPr marL="2418096" indent="0">
              <a:buNone/>
              <a:defRPr sz="2700"/>
            </a:lvl5pPr>
            <a:lvl6pPr marL="3022613" indent="0">
              <a:buNone/>
              <a:defRPr sz="2700"/>
            </a:lvl6pPr>
            <a:lvl7pPr marL="3627142" indent="0">
              <a:buNone/>
              <a:defRPr sz="2700"/>
            </a:lvl7pPr>
            <a:lvl8pPr marL="4231667" indent="0">
              <a:buNone/>
              <a:defRPr sz="2700"/>
            </a:lvl8pPr>
            <a:lvl9pPr marL="4836185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72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4518" indent="0">
              <a:buNone/>
              <a:defRPr sz="1900"/>
            </a:lvl2pPr>
            <a:lvl3pPr marL="1209042" indent="0">
              <a:buNone/>
              <a:defRPr sz="1600"/>
            </a:lvl3pPr>
            <a:lvl4pPr marL="1813572" indent="0">
              <a:buNone/>
              <a:defRPr sz="1300"/>
            </a:lvl4pPr>
            <a:lvl5pPr marL="2418096" indent="0">
              <a:buNone/>
              <a:defRPr sz="1300"/>
            </a:lvl5pPr>
            <a:lvl6pPr marL="3022613" indent="0">
              <a:buNone/>
              <a:defRPr sz="1300"/>
            </a:lvl6pPr>
            <a:lvl7pPr marL="3627142" indent="0">
              <a:buNone/>
              <a:defRPr sz="1300"/>
            </a:lvl7pPr>
            <a:lvl8pPr marL="4231667" indent="0">
              <a:buNone/>
              <a:defRPr sz="1300"/>
            </a:lvl8pPr>
            <a:lvl9pPr marL="4836185" indent="0">
              <a:buNone/>
              <a:defRPr sz="13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9823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46328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74" y="486836"/>
            <a:ext cx="3509650" cy="7749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23" y="486836"/>
            <a:ext cx="10325492" cy="77491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41428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386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110205" y="145797"/>
            <a:ext cx="5470419" cy="13797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25921" y="8669345"/>
            <a:ext cx="16276638" cy="471675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845356" y="175030"/>
            <a:ext cx="12752895" cy="1010396"/>
          </a:xfrm>
          <a:prstGeom prst="rect">
            <a:avLst/>
          </a:prstGeom>
        </p:spPr>
        <p:txBody>
          <a:bodyPr/>
          <a:lstStyle>
            <a:lvl1pPr>
              <a:defRPr sz="5700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35096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4581" y="1496485"/>
            <a:ext cx="12207479" cy="3183467"/>
          </a:xfrm>
        </p:spPr>
        <p:txBody>
          <a:bodyPr anchor="b"/>
          <a:lstStyle>
            <a:lvl1pPr algn="ctr">
              <a:defRPr sz="79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581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4685" indent="0" algn="ctr">
              <a:buNone/>
              <a:defRPr sz="2700"/>
            </a:lvl2pPr>
            <a:lvl3pPr marL="1209368" indent="0" algn="ctr">
              <a:buNone/>
              <a:defRPr sz="2400"/>
            </a:lvl3pPr>
            <a:lvl4pPr marL="1814054" indent="0" algn="ctr">
              <a:buNone/>
              <a:defRPr sz="2100"/>
            </a:lvl4pPr>
            <a:lvl5pPr marL="2418744" indent="0" algn="ctr">
              <a:buNone/>
              <a:defRPr sz="2100"/>
            </a:lvl5pPr>
            <a:lvl6pPr marL="3023425" indent="0" algn="ctr">
              <a:buNone/>
              <a:defRPr sz="2100"/>
            </a:lvl6pPr>
            <a:lvl7pPr marL="3628115" indent="0" algn="ctr">
              <a:buNone/>
              <a:defRPr sz="2100"/>
            </a:lvl7pPr>
            <a:lvl8pPr marL="4232801" indent="0" algn="ctr">
              <a:buNone/>
              <a:defRPr sz="2100"/>
            </a:lvl8pPr>
            <a:lvl9pPr marL="4837482" indent="0" algn="ctr">
              <a:buNone/>
              <a:defRPr sz="21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38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94377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21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2" y="2279926"/>
            <a:ext cx="14038600" cy="3803649"/>
          </a:xfrm>
        </p:spPr>
        <p:txBody>
          <a:bodyPr anchor="b"/>
          <a:lstStyle>
            <a:lvl1pPr>
              <a:defRPr sz="79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2" y="6119560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4685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0936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1405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1874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234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2811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328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3748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5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29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486909"/>
            <a:ext cx="14038600" cy="17674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42" y="2241552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4685" indent="0">
              <a:buNone/>
              <a:defRPr sz="2700" b="1"/>
            </a:lvl2pPr>
            <a:lvl3pPr marL="1209368" indent="0">
              <a:buNone/>
              <a:defRPr sz="2400" b="1"/>
            </a:lvl3pPr>
            <a:lvl4pPr marL="1814054" indent="0">
              <a:buNone/>
              <a:defRPr sz="2100" b="1"/>
            </a:lvl4pPr>
            <a:lvl5pPr marL="2418744" indent="0">
              <a:buNone/>
              <a:defRPr sz="2100" b="1"/>
            </a:lvl5pPr>
            <a:lvl6pPr marL="3023425" indent="0">
              <a:buNone/>
              <a:defRPr sz="2100" b="1"/>
            </a:lvl6pPr>
            <a:lvl7pPr marL="3628115" indent="0">
              <a:buNone/>
              <a:defRPr sz="2100" b="1"/>
            </a:lvl7pPr>
            <a:lvl8pPr marL="4232801" indent="0">
              <a:buNone/>
              <a:defRPr sz="2100" b="1"/>
            </a:lvl8pPr>
            <a:lvl9pPr marL="4837482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42" y="3340100"/>
            <a:ext cx="6885780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104" y="2241552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4685" indent="0">
              <a:buNone/>
              <a:defRPr sz="2700" b="1"/>
            </a:lvl2pPr>
            <a:lvl3pPr marL="1209368" indent="0">
              <a:buNone/>
              <a:defRPr sz="2400" b="1"/>
            </a:lvl3pPr>
            <a:lvl4pPr marL="1814054" indent="0">
              <a:buNone/>
              <a:defRPr sz="2100" b="1"/>
            </a:lvl4pPr>
            <a:lvl5pPr marL="2418744" indent="0">
              <a:buNone/>
              <a:defRPr sz="2100" b="1"/>
            </a:lvl5pPr>
            <a:lvl6pPr marL="3023425" indent="0">
              <a:buNone/>
              <a:defRPr sz="2100" b="1"/>
            </a:lvl6pPr>
            <a:lvl7pPr marL="3628115" indent="0">
              <a:buNone/>
              <a:defRPr sz="2100" b="1"/>
            </a:lvl7pPr>
            <a:lvl8pPr marL="4232801" indent="0">
              <a:buNone/>
              <a:defRPr sz="2100" b="1"/>
            </a:lvl8pPr>
            <a:lvl9pPr marL="4837482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104" y="3340100"/>
            <a:ext cx="6919691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51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0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64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70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91" y="1316842"/>
            <a:ext cx="8240048" cy="649816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70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4685" indent="0">
              <a:buNone/>
              <a:defRPr sz="1900"/>
            </a:lvl2pPr>
            <a:lvl3pPr marL="1209368" indent="0">
              <a:buNone/>
              <a:defRPr sz="1600"/>
            </a:lvl3pPr>
            <a:lvl4pPr marL="1814054" indent="0">
              <a:buNone/>
              <a:defRPr sz="1300"/>
            </a:lvl4pPr>
            <a:lvl5pPr marL="2418744" indent="0">
              <a:buNone/>
              <a:defRPr sz="1300"/>
            </a:lvl5pPr>
            <a:lvl6pPr marL="3023425" indent="0">
              <a:buNone/>
              <a:defRPr sz="1300"/>
            </a:lvl6pPr>
            <a:lvl7pPr marL="3628115" indent="0">
              <a:buNone/>
              <a:defRPr sz="1300"/>
            </a:lvl7pPr>
            <a:lvl8pPr marL="4232801" indent="0">
              <a:buNone/>
              <a:defRPr sz="1300"/>
            </a:lvl8pPr>
            <a:lvl9pPr marL="4837482" indent="0">
              <a:buNone/>
              <a:defRPr sz="13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28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70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9691" y="1316842"/>
            <a:ext cx="8240048" cy="6498167"/>
          </a:xfrm>
        </p:spPr>
        <p:txBody>
          <a:bodyPr anchor="t"/>
          <a:lstStyle>
            <a:lvl1pPr marL="0" indent="0">
              <a:buNone/>
              <a:defRPr sz="4300"/>
            </a:lvl1pPr>
            <a:lvl2pPr marL="604685" indent="0">
              <a:buNone/>
              <a:defRPr sz="3700"/>
            </a:lvl2pPr>
            <a:lvl3pPr marL="1209368" indent="0">
              <a:buNone/>
              <a:defRPr sz="3200"/>
            </a:lvl3pPr>
            <a:lvl4pPr marL="1814054" indent="0">
              <a:buNone/>
              <a:defRPr sz="2700"/>
            </a:lvl4pPr>
            <a:lvl5pPr marL="2418744" indent="0">
              <a:buNone/>
              <a:defRPr sz="2700"/>
            </a:lvl5pPr>
            <a:lvl6pPr marL="3023425" indent="0">
              <a:buNone/>
              <a:defRPr sz="2700"/>
            </a:lvl6pPr>
            <a:lvl7pPr marL="3628115" indent="0">
              <a:buNone/>
              <a:defRPr sz="2700"/>
            </a:lvl7pPr>
            <a:lvl8pPr marL="4232801" indent="0">
              <a:buNone/>
              <a:defRPr sz="2700"/>
            </a:lvl8pPr>
            <a:lvl9pPr marL="4837482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70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4685" indent="0">
              <a:buNone/>
              <a:defRPr sz="1900"/>
            </a:lvl2pPr>
            <a:lvl3pPr marL="1209368" indent="0">
              <a:buNone/>
              <a:defRPr sz="1600"/>
            </a:lvl3pPr>
            <a:lvl4pPr marL="1814054" indent="0">
              <a:buNone/>
              <a:defRPr sz="1300"/>
            </a:lvl4pPr>
            <a:lvl5pPr marL="2418744" indent="0">
              <a:buNone/>
              <a:defRPr sz="1300"/>
            </a:lvl5pPr>
            <a:lvl6pPr marL="3023425" indent="0">
              <a:buNone/>
              <a:defRPr sz="1300"/>
            </a:lvl6pPr>
            <a:lvl7pPr marL="3628115" indent="0">
              <a:buNone/>
              <a:defRPr sz="1300"/>
            </a:lvl7pPr>
            <a:lvl8pPr marL="4232801" indent="0">
              <a:buNone/>
              <a:defRPr sz="1300"/>
            </a:lvl8pPr>
            <a:lvl9pPr marL="4837482" indent="0">
              <a:buNone/>
              <a:defRPr sz="13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36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55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74" y="486836"/>
            <a:ext cx="3509650" cy="7749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23" y="486836"/>
            <a:ext cx="10325492" cy="77491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54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79224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633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5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0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5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0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25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30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35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4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5A718-F7AF-4C01-81F3-478961E5AB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662268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506DC-0976-4AF9-90E1-8F30415177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59608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71"/>
            <a:ext cx="13835142" cy="1816100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31"/>
            <a:ext cx="13835142" cy="2000249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50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001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1503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2004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250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3006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350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400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0CF65-0CB1-4EA8-A849-FB80D881AA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244686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23"/>
            <a:ext cx="7188848" cy="6034617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23"/>
            <a:ext cx="7188848" cy="6034617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00898-8159-48CA-9286-FE529C5CE3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063186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56" y="2046817"/>
            <a:ext cx="7191675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5004" indent="0">
              <a:buNone/>
              <a:defRPr sz="2700" b="1"/>
            </a:lvl2pPr>
            <a:lvl3pPr marL="1210017" indent="0">
              <a:buNone/>
              <a:defRPr sz="2400" b="1"/>
            </a:lvl3pPr>
            <a:lvl4pPr marL="1815036" indent="0">
              <a:buNone/>
              <a:defRPr sz="2100" b="1"/>
            </a:lvl4pPr>
            <a:lvl5pPr marL="2420044" indent="0">
              <a:buNone/>
              <a:defRPr sz="2100" b="1"/>
            </a:lvl5pPr>
            <a:lvl6pPr marL="3025047" indent="0">
              <a:buNone/>
              <a:defRPr sz="2100" b="1"/>
            </a:lvl6pPr>
            <a:lvl7pPr marL="3630062" indent="0">
              <a:buNone/>
              <a:defRPr sz="2100" b="1"/>
            </a:lvl7pPr>
            <a:lvl8pPr marL="4235068" indent="0">
              <a:buNone/>
              <a:defRPr sz="2100" b="1"/>
            </a:lvl8pPr>
            <a:lvl9pPr marL="4840080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56" y="2899833"/>
            <a:ext cx="7191675" cy="52683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2" y="2046817"/>
            <a:ext cx="7194500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5004" indent="0">
              <a:buNone/>
              <a:defRPr sz="2700" b="1"/>
            </a:lvl2pPr>
            <a:lvl3pPr marL="1210017" indent="0">
              <a:buNone/>
              <a:defRPr sz="2400" b="1"/>
            </a:lvl3pPr>
            <a:lvl4pPr marL="1815036" indent="0">
              <a:buNone/>
              <a:defRPr sz="2100" b="1"/>
            </a:lvl4pPr>
            <a:lvl5pPr marL="2420044" indent="0">
              <a:buNone/>
              <a:defRPr sz="2100" b="1"/>
            </a:lvl5pPr>
            <a:lvl6pPr marL="3025047" indent="0">
              <a:buNone/>
              <a:defRPr sz="2100" b="1"/>
            </a:lvl6pPr>
            <a:lvl7pPr marL="3630062" indent="0">
              <a:buNone/>
              <a:defRPr sz="2100" b="1"/>
            </a:lvl7pPr>
            <a:lvl8pPr marL="4235068" indent="0">
              <a:buNone/>
              <a:defRPr sz="2100" b="1"/>
            </a:lvl8pPr>
            <a:lvl9pPr marL="4840080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2" y="2899833"/>
            <a:ext cx="7194500" cy="52683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C3C2D-58A6-4113-BADC-43878FCE99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726165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94BAD-597E-4DD1-A721-9A7EE3AF7B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496217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6C7F8-7DB4-427A-A22F-3E1D9358AE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329870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4" y="364067"/>
            <a:ext cx="5354902" cy="154940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39" y="364133"/>
            <a:ext cx="9099093" cy="7804151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4" y="1913533"/>
            <a:ext cx="5354902" cy="6254751"/>
          </a:xfrm>
        </p:spPr>
        <p:txBody>
          <a:bodyPr/>
          <a:lstStyle>
            <a:lvl1pPr marL="0" indent="0">
              <a:buNone/>
              <a:defRPr sz="1900"/>
            </a:lvl1pPr>
            <a:lvl2pPr marL="605004" indent="0">
              <a:buNone/>
              <a:defRPr sz="1600"/>
            </a:lvl2pPr>
            <a:lvl3pPr marL="1210017" indent="0">
              <a:buNone/>
              <a:defRPr sz="1300"/>
            </a:lvl3pPr>
            <a:lvl4pPr marL="1815036" indent="0">
              <a:buNone/>
              <a:defRPr sz="1300"/>
            </a:lvl4pPr>
            <a:lvl5pPr marL="2420044" indent="0">
              <a:buNone/>
              <a:defRPr sz="1300"/>
            </a:lvl5pPr>
            <a:lvl6pPr marL="3025047" indent="0">
              <a:buNone/>
              <a:defRPr sz="1300"/>
            </a:lvl6pPr>
            <a:lvl7pPr marL="3630062" indent="0">
              <a:buNone/>
              <a:defRPr sz="1300"/>
            </a:lvl7pPr>
            <a:lvl8pPr marL="4235068" indent="0">
              <a:buNone/>
              <a:defRPr sz="1300"/>
            </a:lvl8pPr>
            <a:lvl9pPr marL="4840080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7C6E0-B36E-4385-AD33-5DEE176A66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316321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7" y="6400801"/>
            <a:ext cx="9765983" cy="7556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7" y="817033"/>
            <a:ext cx="9765983" cy="5486400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5004" indent="0">
              <a:buNone/>
              <a:defRPr sz="3700"/>
            </a:lvl2pPr>
            <a:lvl3pPr marL="1210017" indent="0">
              <a:buNone/>
              <a:defRPr sz="3200"/>
            </a:lvl3pPr>
            <a:lvl4pPr marL="1815036" indent="0">
              <a:buNone/>
              <a:defRPr sz="2700"/>
            </a:lvl4pPr>
            <a:lvl5pPr marL="2420044" indent="0">
              <a:buNone/>
              <a:defRPr sz="2700"/>
            </a:lvl5pPr>
            <a:lvl6pPr marL="3025047" indent="0">
              <a:buNone/>
              <a:defRPr sz="2700"/>
            </a:lvl6pPr>
            <a:lvl7pPr marL="3630062" indent="0">
              <a:buNone/>
              <a:defRPr sz="2700"/>
            </a:lvl7pPr>
            <a:lvl8pPr marL="4235068" indent="0">
              <a:buNone/>
              <a:defRPr sz="2700"/>
            </a:lvl8pPr>
            <a:lvl9pPr marL="4840080" indent="0">
              <a:buNone/>
              <a:defRPr sz="27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7" y="7156452"/>
            <a:ext cx="9765983" cy="1073149"/>
          </a:xfrm>
        </p:spPr>
        <p:txBody>
          <a:bodyPr/>
          <a:lstStyle>
            <a:lvl1pPr marL="0" indent="0">
              <a:buNone/>
              <a:defRPr sz="1900"/>
            </a:lvl1pPr>
            <a:lvl2pPr marL="605004" indent="0">
              <a:buNone/>
              <a:defRPr sz="1600"/>
            </a:lvl2pPr>
            <a:lvl3pPr marL="1210017" indent="0">
              <a:buNone/>
              <a:defRPr sz="1300"/>
            </a:lvl3pPr>
            <a:lvl4pPr marL="1815036" indent="0">
              <a:buNone/>
              <a:defRPr sz="1300"/>
            </a:lvl4pPr>
            <a:lvl5pPr marL="2420044" indent="0">
              <a:buNone/>
              <a:defRPr sz="1300"/>
            </a:lvl5pPr>
            <a:lvl6pPr marL="3025047" indent="0">
              <a:buNone/>
              <a:defRPr sz="1300"/>
            </a:lvl6pPr>
            <a:lvl7pPr marL="3630062" indent="0">
              <a:buNone/>
              <a:defRPr sz="1300"/>
            </a:lvl7pPr>
            <a:lvl8pPr marL="4235068" indent="0">
              <a:buNone/>
              <a:defRPr sz="1300"/>
            </a:lvl8pPr>
            <a:lvl9pPr marL="4840080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50CD5-BBFE-4F9B-8A13-CDFDB913E8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329078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CF5B2-3055-458E-9C26-F04A43F53B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4014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4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55" y="364151"/>
            <a:ext cx="9099093" cy="7804151"/>
          </a:xfrm>
        </p:spPr>
        <p:txBody>
          <a:bodyPr/>
          <a:lstStyle>
            <a:lvl1pPr>
              <a:defRPr sz="4900"/>
            </a:lvl1pPr>
            <a:lvl2pPr>
              <a:defRPr sz="4400"/>
            </a:lvl2pPr>
            <a:lvl3pPr>
              <a:defRPr sz="37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4" y="1913551"/>
            <a:ext cx="5354902" cy="6254751"/>
          </a:xfrm>
        </p:spPr>
        <p:txBody>
          <a:bodyPr/>
          <a:lstStyle>
            <a:lvl1pPr marL="0" indent="0">
              <a:buNone/>
              <a:defRPr sz="2100"/>
            </a:lvl1pPr>
            <a:lvl2pPr marL="711115" indent="0">
              <a:buNone/>
              <a:defRPr sz="1900"/>
            </a:lvl2pPr>
            <a:lvl3pPr marL="1422261" indent="0">
              <a:buNone/>
              <a:defRPr sz="1600"/>
            </a:lvl3pPr>
            <a:lvl4pPr marL="2133380" indent="0">
              <a:buNone/>
              <a:defRPr sz="1300"/>
            </a:lvl4pPr>
            <a:lvl5pPr marL="2844511" indent="0">
              <a:buNone/>
              <a:defRPr sz="1300"/>
            </a:lvl5pPr>
            <a:lvl6pPr marL="3555640" indent="0">
              <a:buNone/>
              <a:defRPr sz="1300"/>
            </a:lvl6pPr>
            <a:lvl7pPr marL="4266768" indent="0">
              <a:buNone/>
              <a:defRPr sz="1300"/>
            </a:lvl7pPr>
            <a:lvl8pPr marL="4977900" indent="0">
              <a:buNone/>
              <a:defRPr sz="1300"/>
            </a:lvl8pPr>
            <a:lvl9pPr marL="5689025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21474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250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250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D51DB-30B3-4E4C-94B2-7F3120CD59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673386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88408" y="137587"/>
            <a:ext cx="14674406" cy="7937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9AE23-45FA-4545-B153-DAA003E6A0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588943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408" y="137584"/>
            <a:ext cx="14674406" cy="175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3832" y="2133602"/>
            <a:ext cx="7188848" cy="59414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59414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94FA2-35B8-46A9-A91D-C312C00389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58727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1496485"/>
            <a:ext cx="13835142" cy="3183467"/>
          </a:xfrm>
        </p:spPr>
        <p:txBody>
          <a:bodyPr anchor="b"/>
          <a:lstStyle>
            <a:lvl1pPr algn="ctr">
              <a:defRPr sz="9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581" y="4802717"/>
            <a:ext cx="12207479" cy="2207683"/>
          </a:xfrm>
        </p:spPr>
        <p:txBody>
          <a:bodyPr/>
          <a:lstStyle>
            <a:lvl1pPr marL="0" indent="0" algn="ctr">
              <a:buNone/>
              <a:defRPr sz="3700"/>
            </a:lvl1pPr>
            <a:lvl2pPr marL="721087" indent="0" algn="ctr">
              <a:buNone/>
              <a:defRPr sz="3200"/>
            </a:lvl2pPr>
            <a:lvl3pPr marL="1442155" indent="0" algn="ctr">
              <a:buNone/>
              <a:defRPr sz="2900"/>
            </a:lvl3pPr>
            <a:lvl4pPr marL="2163215" indent="0" algn="ctr">
              <a:buNone/>
              <a:defRPr sz="2500"/>
            </a:lvl4pPr>
            <a:lvl5pPr marL="2884304" indent="0" algn="ctr">
              <a:buNone/>
              <a:defRPr sz="2500"/>
            </a:lvl5pPr>
            <a:lvl6pPr marL="3605374" indent="0" algn="ctr">
              <a:buNone/>
              <a:defRPr sz="2500"/>
            </a:lvl6pPr>
            <a:lvl7pPr marL="4326450" indent="0" algn="ctr">
              <a:buNone/>
              <a:defRPr sz="2500"/>
            </a:lvl7pPr>
            <a:lvl8pPr marL="5047517" indent="0" algn="ctr">
              <a:buNone/>
              <a:defRPr sz="2500"/>
            </a:lvl8pPr>
            <a:lvl9pPr marL="5768603" indent="0" algn="ctr">
              <a:buNone/>
              <a:defRPr sz="2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79765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1109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2" y="2279709"/>
            <a:ext cx="14038600" cy="3803649"/>
          </a:xfrm>
        </p:spPr>
        <p:txBody>
          <a:bodyPr anchor="b"/>
          <a:lstStyle>
            <a:lvl1pPr>
              <a:defRPr sz="9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2" y="6119342"/>
            <a:ext cx="14038600" cy="2000249"/>
          </a:xfrm>
        </p:spPr>
        <p:txBody>
          <a:bodyPr/>
          <a:lstStyle>
            <a:lvl1pPr marL="0" indent="0">
              <a:buNone/>
              <a:defRPr sz="3700">
                <a:solidFill>
                  <a:schemeClr val="tx1"/>
                </a:solidFill>
              </a:defRPr>
            </a:lvl1pPr>
            <a:lvl2pPr marL="72108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442155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16321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288430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360537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32645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047517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5768603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93672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36457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486892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42" y="2241552"/>
            <a:ext cx="6885780" cy="1098549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21087" indent="0">
              <a:buNone/>
              <a:defRPr sz="3200" b="1"/>
            </a:lvl2pPr>
            <a:lvl3pPr marL="1442155" indent="0">
              <a:buNone/>
              <a:defRPr sz="2900" b="1"/>
            </a:lvl3pPr>
            <a:lvl4pPr marL="2163215" indent="0">
              <a:buNone/>
              <a:defRPr sz="2500" b="1"/>
            </a:lvl4pPr>
            <a:lvl5pPr marL="2884304" indent="0">
              <a:buNone/>
              <a:defRPr sz="2500" b="1"/>
            </a:lvl5pPr>
            <a:lvl6pPr marL="3605374" indent="0">
              <a:buNone/>
              <a:defRPr sz="2500" b="1"/>
            </a:lvl6pPr>
            <a:lvl7pPr marL="4326450" indent="0">
              <a:buNone/>
              <a:defRPr sz="2500" b="1"/>
            </a:lvl7pPr>
            <a:lvl8pPr marL="5047517" indent="0">
              <a:buNone/>
              <a:defRPr sz="2500" b="1"/>
            </a:lvl8pPr>
            <a:lvl9pPr marL="5768603" indent="0">
              <a:buNone/>
              <a:defRPr sz="25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42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92" y="2241552"/>
            <a:ext cx="6919691" cy="1098549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21087" indent="0">
              <a:buNone/>
              <a:defRPr sz="3200" b="1"/>
            </a:lvl2pPr>
            <a:lvl3pPr marL="1442155" indent="0">
              <a:buNone/>
              <a:defRPr sz="2900" b="1"/>
            </a:lvl3pPr>
            <a:lvl4pPr marL="2163215" indent="0">
              <a:buNone/>
              <a:defRPr sz="2500" b="1"/>
            </a:lvl4pPr>
            <a:lvl5pPr marL="2884304" indent="0">
              <a:buNone/>
              <a:defRPr sz="2500" b="1"/>
            </a:lvl5pPr>
            <a:lvl6pPr marL="3605374" indent="0">
              <a:buNone/>
              <a:defRPr sz="2500" b="1"/>
            </a:lvl6pPr>
            <a:lvl7pPr marL="4326450" indent="0">
              <a:buNone/>
              <a:defRPr sz="2500" b="1"/>
            </a:lvl7pPr>
            <a:lvl8pPr marL="5047517" indent="0">
              <a:buNone/>
              <a:defRPr sz="2500" b="1"/>
            </a:lvl8pPr>
            <a:lvl9pPr marL="5768603" indent="0">
              <a:buNone/>
              <a:defRPr sz="25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92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37375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43416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220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7" y="6400801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7" y="817033"/>
            <a:ext cx="9765983" cy="5486400"/>
          </a:xfrm>
        </p:spPr>
        <p:txBody>
          <a:bodyPr/>
          <a:lstStyle>
            <a:lvl1pPr marL="0" indent="0">
              <a:buNone/>
              <a:defRPr sz="4900"/>
            </a:lvl1pPr>
            <a:lvl2pPr marL="711115" indent="0">
              <a:buNone/>
              <a:defRPr sz="4400"/>
            </a:lvl2pPr>
            <a:lvl3pPr marL="1422261" indent="0">
              <a:buNone/>
              <a:defRPr sz="3700"/>
            </a:lvl3pPr>
            <a:lvl4pPr marL="2133380" indent="0">
              <a:buNone/>
              <a:defRPr sz="3200"/>
            </a:lvl4pPr>
            <a:lvl5pPr marL="2844511" indent="0">
              <a:buNone/>
              <a:defRPr sz="3200"/>
            </a:lvl5pPr>
            <a:lvl6pPr marL="3555640" indent="0">
              <a:buNone/>
              <a:defRPr sz="3200"/>
            </a:lvl6pPr>
            <a:lvl7pPr marL="4266768" indent="0">
              <a:buNone/>
              <a:defRPr sz="3200"/>
            </a:lvl7pPr>
            <a:lvl8pPr marL="4977900" indent="0">
              <a:buNone/>
              <a:defRPr sz="3200"/>
            </a:lvl8pPr>
            <a:lvl9pPr marL="5689025" indent="0">
              <a:buNone/>
              <a:defRPr sz="32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7" y="7156452"/>
            <a:ext cx="9765983" cy="1073149"/>
          </a:xfrm>
        </p:spPr>
        <p:txBody>
          <a:bodyPr/>
          <a:lstStyle>
            <a:lvl1pPr marL="0" indent="0">
              <a:buNone/>
              <a:defRPr sz="2100"/>
            </a:lvl1pPr>
            <a:lvl2pPr marL="711115" indent="0">
              <a:buNone/>
              <a:defRPr sz="1900"/>
            </a:lvl2pPr>
            <a:lvl3pPr marL="1422261" indent="0">
              <a:buNone/>
              <a:defRPr sz="1600"/>
            </a:lvl3pPr>
            <a:lvl4pPr marL="2133380" indent="0">
              <a:buNone/>
              <a:defRPr sz="1300"/>
            </a:lvl4pPr>
            <a:lvl5pPr marL="2844511" indent="0">
              <a:buNone/>
              <a:defRPr sz="1300"/>
            </a:lvl5pPr>
            <a:lvl6pPr marL="3555640" indent="0">
              <a:buNone/>
              <a:defRPr sz="1300"/>
            </a:lvl6pPr>
            <a:lvl7pPr marL="4266768" indent="0">
              <a:buNone/>
              <a:defRPr sz="1300"/>
            </a:lvl7pPr>
            <a:lvl8pPr marL="4977900" indent="0">
              <a:buNone/>
              <a:defRPr sz="1300"/>
            </a:lvl8pPr>
            <a:lvl9pPr marL="5689025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2207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62" y="609600"/>
            <a:ext cx="5249639" cy="2133600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91" y="1316625"/>
            <a:ext cx="8240048" cy="6498167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7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62" y="2743200"/>
            <a:ext cx="5249639" cy="5082117"/>
          </a:xfrm>
        </p:spPr>
        <p:txBody>
          <a:bodyPr/>
          <a:lstStyle>
            <a:lvl1pPr marL="0" indent="0">
              <a:buNone/>
              <a:defRPr sz="2500"/>
            </a:lvl1pPr>
            <a:lvl2pPr marL="721087" indent="0">
              <a:buNone/>
              <a:defRPr sz="2100"/>
            </a:lvl2pPr>
            <a:lvl3pPr marL="1442155" indent="0">
              <a:buNone/>
              <a:defRPr sz="1900"/>
            </a:lvl3pPr>
            <a:lvl4pPr marL="2163215" indent="0">
              <a:buNone/>
              <a:defRPr sz="1600"/>
            </a:lvl4pPr>
            <a:lvl5pPr marL="2884304" indent="0">
              <a:buNone/>
              <a:defRPr sz="1600"/>
            </a:lvl5pPr>
            <a:lvl6pPr marL="3605374" indent="0">
              <a:buNone/>
              <a:defRPr sz="1600"/>
            </a:lvl6pPr>
            <a:lvl7pPr marL="4326450" indent="0">
              <a:buNone/>
              <a:defRPr sz="1600"/>
            </a:lvl7pPr>
            <a:lvl8pPr marL="5047517" indent="0">
              <a:buNone/>
              <a:defRPr sz="1600"/>
            </a:lvl8pPr>
            <a:lvl9pPr marL="5768603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22065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62" y="609600"/>
            <a:ext cx="5249639" cy="2133600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9691" y="1316625"/>
            <a:ext cx="8240048" cy="6498167"/>
          </a:xfrm>
        </p:spPr>
        <p:txBody>
          <a:bodyPr anchor="t"/>
          <a:lstStyle>
            <a:lvl1pPr marL="0" indent="0">
              <a:buNone/>
              <a:defRPr sz="5100"/>
            </a:lvl1pPr>
            <a:lvl2pPr marL="721087" indent="0">
              <a:buNone/>
              <a:defRPr sz="4400"/>
            </a:lvl2pPr>
            <a:lvl3pPr marL="1442155" indent="0">
              <a:buNone/>
              <a:defRPr sz="3700"/>
            </a:lvl3pPr>
            <a:lvl4pPr marL="2163215" indent="0">
              <a:buNone/>
              <a:defRPr sz="3200"/>
            </a:lvl4pPr>
            <a:lvl5pPr marL="2884304" indent="0">
              <a:buNone/>
              <a:defRPr sz="3200"/>
            </a:lvl5pPr>
            <a:lvl6pPr marL="3605374" indent="0">
              <a:buNone/>
              <a:defRPr sz="3200"/>
            </a:lvl6pPr>
            <a:lvl7pPr marL="4326450" indent="0">
              <a:buNone/>
              <a:defRPr sz="3200"/>
            </a:lvl7pPr>
            <a:lvl8pPr marL="5047517" indent="0">
              <a:buNone/>
              <a:defRPr sz="3200"/>
            </a:lvl8pPr>
            <a:lvl9pPr marL="5768603" indent="0">
              <a:buNone/>
              <a:defRPr sz="3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62" y="2743200"/>
            <a:ext cx="5249639" cy="5082117"/>
          </a:xfrm>
        </p:spPr>
        <p:txBody>
          <a:bodyPr/>
          <a:lstStyle>
            <a:lvl1pPr marL="0" indent="0">
              <a:buNone/>
              <a:defRPr sz="2500"/>
            </a:lvl1pPr>
            <a:lvl2pPr marL="721087" indent="0">
              <a:buNone/>
              <a:defRPr sz="2100"/>
            </a:lvl2pPr>
            <a:lvl3pPr marL="1442155" indent="0">
              <a:buNone/>
              <a:defRPr sz="1900"/>
            </a:lvl3pPr>
            <a:lvl4pPr marL="2163215" indent="0">
              <a:buNone/>
              <a:defRPr sz="1600"/>
            </a:lvl4pPr>
            <a:lvl5pPr marL="2884304" indent="0">
              <a:buNone/>
              <a:defRPr sz="1600"/>
            </a:lvl5pPr>
            <a:lvl6pPr marL="3605374" indent="0">
              <a:buNone/>
              <a:defRPr sz="1600"/>
            </a:lvl6pPr>
            <a:lvl7pPr marL="4326450" indent="0">
              <a:buNone/>
              <a:defRPr sz="1600"/>
            </a:lvl7pPr>
            <a:lvl8pPr marL="5047517" indent="0">
              <a:buNone/>
              <a:defRPr sz="1600"/>
            </a:lvl8pPr>
            <a:lvl9pPr marL="5768603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025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20300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74" y="486836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23" y="486836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42057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1496485"/>
            <a:ext cx="13835142" cy="3183467"/>
          </a:xfrm>
        </p:spPr>
        <p:txBody>
          <a:bodyPr anchor="b"/>
          <a:lstStyle>
            <a:lvl1pPr algn="ctr">
              <a:defRPr sz="9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581" y="4802717"/>
            <a:ext cx="12207479" cy="2207683"/>
          </a:xfrm>
        </p:spPr>
        <p:txBody>
          <a:bodyPr/>
          <a:lstStyle>
            <a:lvl1pPr marL="0" indent="0" algn="ctr">
              <a:buNone/>
              <a:defRPr sz="3700"/>
            </a:lvl1pPr>
            <a:lvl2pPr marL="722087" indent="0" algn="ctr">
              <a:buNone/>
              <a:defRPr sz="3200"/>
            </a:lvl2pPr>
            <a:lvl3pPr marL="1444160" indent="0" algn="ctr">
              <a:buNone/>
              <a:defRPr sz="2900"/>
            </a:lvl3pPr>
            <a:lvl4pPr marL="2166222" indent="0" algn="ctr">
              <a:buNone/>
              <a:defRPr sz="2500"/>
            </a:lvl4pPr>
            <a:lvl5pPr marL="2888309" indent="0" algn="ctr">
              <a:buNone/>
              <a:defRPr sz="2500"/>
            </a:lvl5pPr>
            <a:lvl6pPr marL="3610375" indent="0" algn="ctr">
              <a:buNone/>
              <a:defRPr sz="2500"/>
            </a:lvl6pPr>
            <a:lvl7pPr marL="4332451" indent="0" algn="ctr">
              <a:buNone/>
              <a:defRPr sz="2500"/>
            </a:lvl7pPr>
            <a:lvl8pPr marL="5054530" indent="0" algn="ctr">
              <a:buNone/>
              <a:defRPr sz="2500"/>
            </a:lvl8pPr>
            <a:lvl9pPr marL="5776607" indent="0" algn="ctr">
              <a:buNone/>
              <a:defRPr sz="2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02476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8567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2" y="2279700"/>
            <a:ext cx="14038600" cy="3803649"/>
          </a:xfrm>
        </p:spPr>
        <p:txBody>
          <a:bodyPr anchor="b"/>
          <a:lstStyle>
            <a:lvl1pPr>
              <a:defRPr sz="9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2" y="6119333"/>
            <a:ext cx="14038600" cy="2000249"/>
          </a:xfrm>
        </p:spPr>
        <p:txBody>
          <a:bodyPr/>
          <a:lstStyle>
            <a:lvl1pPr marL="0" indent="0">
              <a:buNone/>
              <a:defRPr sz="3700">
                <a:solidFill>
                  <a:schemeClr val="tx1"/>
                </a:solidFill>
              </a:defRPr>
            </a:lvl1pPr>
            <a:lvl2pPr marL="72208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44416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16622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288830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361037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332451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05453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5776607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05632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21386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486882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42" y="2241552"/>
            <a:ext cx="6885780" cy="1098549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22087" indent="0">
              <a:buNone/>
              <a:defRPr sz="3200" b="1"/>
            </a:lvl2pPr>
            <a:lvl3pPr marL="1444160" indent="0">
              <a:buNone/>
              <a:defRPr sz="2900" b="1"/>
            </a:lvl3pPr>
            <a:lvl4pPr marL="2166222" indent="0">
              <a:buNone/>
              <a:defRPr sz="2500" b="1"/>
            </a:lvl4pPr>
            <a:lvl5pPr marL="2888309" indent="0">
              <a:buNone/>
              <a:defRPr sz="2500" b="1"/>
            </a:lvl5pPr>
            <a:lvl6pPr marL="3610375" indent="0">
              <a:buNone/>
              <a:defRPr sz="2500" b="1"/>
            </a:lvl6pPr>
            <a:lvl7pPr marL="4332451" indent="0">
              <a:buNone/>
              <a:defRPr sz="2500" b="1"/>
            </a:lvl7pPr>
            <a:lvl8pPr marL="5054530" indent="0">
              <a:buNone/>
              <a:defRPr sz="2500" b="1"/>
            </a:lvl8pPr>
            <a:lvl9pPr marL="5776607" indent="0">
              <a:buNone/>
              <a:defRPr sz="25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42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80" y="2241552"/>
            <a:ext cx="6919691" cy="1098549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22087" indent="0">
              <a:buNone/>
              <a:defRPr sz="3200" b="1"/>
            </a:lvl2pPr>
            <a:lvl3pPr marL="1444160" indent="0">
              <a:buNone/>
              <a:defRPr sz="2900" b="1"/>
            </a:lvl3pPr>
            <a:lvl4pPr marL="2166222" indent="0">
              <a:buNone/>
              <a:defRPr sz="2500" b="1"/>
            </a:lvl4pPr>
            <a:lvl5pPr marL="2888309" indent="0">
              <a:buNone/>
              <a:defRPr sz="2500" b="1"/>
            </a:lvl5pPr>
            <a:lvl6pPr marL="3610375" indent="0">
              <a:buNone/>
              <a:defRPr sz="2500" b="1"/>
            </a:lvl6pPr>
            <a:lvl7pPr marL="4332451" indent="0">
              <a:buNone/>
              <a:defRPr sz="2500" b="1"/>
            </a:lvl7pPr>
            <a:lvl8pPr marL="5054530" indent="0">
              <a:buNone/>
              <a:defRPr sz="2500" b="1"/>
            </a:lvl8pPr>
            <a:lvl9pPr marL="5776607" indent="0">
              <a:buNone/>
              <a:defRPr sz="25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80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18493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114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67841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04424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62" y="609600"/>
            <a:ext cx="5249639" cy="2133600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91" y="1316615"/>
            <a:ext cx="8240048" cy="6498167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7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62" y="2743200"/>
            <a:ext cx="5249639" cy="5082117"/>
          </a:xfrm>
        </p:spPr>
        <p:txBody>
          <a:bodyPr/>
          <a:lstStyle>
            <a:lvl1pPr marL="0" indent="0">
              <a:buNone/>
              <a:defRPr sz="2500"/>
            </a:lvl1pPr>
            <a:lvl2pPr marL="722087" indent="0">
              <a:buNone/>
              <a:defRPr sz="2100"/>
            </a:lvl2pPr>
            <a:lvl3pPr marL="1444160" indent="0">
              <a:buNone/>
              <a:defRPr sz="1900"/>
            </a:lvl3pPr>
            <a:lvl4pPr marL="2166222" indent="0">
              <a:buNone/>
              <a:defRPr sz="1600"/>
            </a:lvl4pPr>
            <a:lvl5pPr marL="2888309" indent="0">
              <a:buNone/>
              <a:defRPr sz="1600"/>
            </a:lvl5pPr>
            <a:lvl6pPr marL="3610375" indent="0">
              <a:buNone/>
              <a:defRPr sz="1600"/>
            </a:lvl6pPr>
            <a:lvl7pPr marL="4332451" indent="0">
              <a:buNone/>
              <a:defRPr sz="1600"/>
            </a:lvl7pPr>
            <a:lvl8pPr marL="5054530" indent="0">
              <a:buNone/>
              <a:defRPr sz="1600"/>
            </a:lvl8pPr>
            <a:lvl9pPr marL="5776607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11301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62" y="609600"/>
            <a:ext cx="5249639" cy="2133600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9691" y="1316615"/>
            <a:ext cx="8240048" cy="6498167"/>
          </a:xfrm>
        </p:spPr>
        <p:txBody>
          <a:bodyPr anchor="t"/>
          <a:lstStyle>
            <a:lvl1pPr marL="0" indent="0">
              <a:buNone/>
              <a:defRPr sz="5100"/>
            </a:lvl1pPr>
            <a:lvl2pPr marL="722087" indent="0">
              <a:buNone/>
              <a:defRPr sz="4400"/>
            </a:lvl2pPr>
            <a:lvl3pPr marL="1444160" indent="0">
              <a:buNone/>
              <a:defRPr sz="3700"/>
            </a:lvl3pPr>
            <a:lvl4pPr marL="2166222" indent="0">
              <a:buNone/>
              <a:defRPr sz="3200"/>
            </a:lvl4pPr>
            <a:lvl5pPr marL="2888309" indent="0">
              <a:buNone/>
              <a:defRPr sz="3200"/>
            </a:lvl5pPr>
            <a:lvl6pPr marL="3610375" indent="0">
              <a:buNone/>
              <a:defRPr sz="3200"/>
            </a:lvl6pPr>
            <a:lvl7pPr marL="4332451" indent="0">
              <a:buNone/>
              <a:defRPr sz="3200"/>
            </a:lvl7pPr>
            <a:lvl8pPr marL="5054530" indent="0">
              <a:buNone/>
              <a:defRPr sz="3200"/>
            </a:lvl8pPr>
            <a:lvl9pPr marL="5776607" indent="0">
              <a:buNone/>
              <a:defRPr sz="3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62" y="2743200"/>
            <a:ext cx="5249639" cy="5082117"/>
          </a:xfrm>
        </p:spPr>
        <p:txBody>
          <a:bodyPr/>
          <a:lstStyle>
            <a:lvl1pPr marL="0" indent="0">
              <a:buNone/>
              <a:defRPr sz="2500"/>
            </a:lvl1pPr>
            <a:lvl2pPr marL="722087" indent="0">
              <a:buNone/>
              <a:defRPr sz="2100"/>
            </a:lvl2pPr>
            <a:lvl3pPr marL="1444160" indent="0">
              <a:buNone/>
              <a:defRPr sz="1900"/>
            </a:lvl3pPr>
            <a:lvl4pPr marL="2166222" indent="0">
              <a:buNone/>
              <a:defRPr sz="1600"/>
            </a:lvl4pPr>
            <a:lvl5pPr marL="2888309" indent="0">
              <a:buNone/>
              <a:defRPr sz="1600"/>
            </a:lvl5pPr>
            <a:lvl6pPr marL="3610375" indent="0">
              <a:buNone/>
              <a:defRPr sz="1600"/>
            </a:lvl6pPr>
            <a:lvl7pPr marL="4332451" indent="0">
              <a:buNone/>
              <a:defRPr sz="1600"/>
            </a:lvl7pPr>
            <a:lvl8pPr marL="5054530" indent="0">
              <a:buNone/>
              <a:defRPr sz="1600"/>
            </a:lvl8pPr>
            <a:lvl9pPr marL="5776607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1230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90797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74" y="486836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23" y="486836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71525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1496485"/>
            <a:ext cx="13835142" cy="3183467"/>
          </a:xfrm>
        </p:spPr>
        <p:txBody>
          <a:bodyPr anchor="b"/>
          <a:lstStyle>
            <a:lvl1pPr algn="ctr">
              <a:defRPr sz="9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581" y="4802717"/>
            <a:ext cx="12207479" cy="2207683"/>
          </a:xfrm>
        </p:spPr>
        <p:txBody>
          <a:bodyPr/>
          <a:lstStyle>
            <a:lvl1pPr marL="0" indent="0" algn="ctr">
              <a:buNone/>
              <a:defRPr sz="3700"/>
            </a:lvl1pPr>
            <a:lvl2pPr marL="723227" indent="0" algn="ctr">
              <a:buNone/>
              <a:defRPr sz="3200"/>
            </a:lvl2pPr>
            <a:lvl3pPr marL="1446438" indent="0" algn="ctr">
              <a:buNone/>
              <a:defRPr sz="2900"/>
            </a:lvl3pPr>
            <a:lvl4pPr marL="2169665" indent="0" algn="ctr">
              <a:buNone/>
              <a:defRPr sz="2500"/>
            </a:lvl4pPr>
            <a:lvl5pPr marL="2892882" indent="0" algn="ctr">
              <a:buNone/>
              <a:defRPr sz="2500"/>
            </a:lvl5pPr>
            <a:lvl6pPr marL="3616105" indent="0" algn="ctr">
              <a:buNone/>
              <a:defRPr sz="2500"/>
            </a:lvl6pPr>
            <a:lvl7pPr marL="4339326" indent="0" algn="ctr">
              <a:buNone/>
              <a:defRPr sz="2500"/>
            </a:lvl7pPr>
            <a:lvl8pPr marL="5062545" indent="0" algn="ctr">
              <a:buNone/>
              <a:defRPr sz="2500"/>
            </a:lvl8pPr>
            <a:lvl9pPr marL="5785766" indent="0" algn="ctr">
              <a:buNone/>
              <a:defRPr sz="2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34097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86403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2" y="2279689"/>
            <a:ext cx="14038600" cy="3803649"/>
          </a:xfrm>
        </p:spPr>
        <p:txBody>
          <a:bodyPr anchor="b"/>
          <a:lstStyle>
            <a:lvl1pPr>
              <a:defRPr sz="9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2" y="6119322"/>
            <a:ext cx="14038600" cy="2000249"/>
          </a:xfrm>
        </p:spPr>
        <p:txBody>
          <a:bodyPr/>
          <a:lstStyle>
            <a:lvl1pPr marL="0" indent="0">
              <a:buNone/>
              <a:defRPr sz="3700">
                <a:solidFill>
                  <a:schemeClr val="tx1"/>
                </a:solidFill>
              </a:defRPr>
            </a:lvl1pPr>
            <a:lvl2pPr marL="72322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446438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16966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289288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361610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33932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06254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578576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13989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82737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486872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42" y="2241552"/>
            <a:ext cx="6885780" cy="1098549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23227" indent="0">
              <a:buNone/>
              <a:defRPr sz="3200" b="1"/>
            </a:lvl2pPr>
            <a:lvl3pPr marL="1446438" indent="0">
              <a:buNone/>
              <a:defRPr sz="2900" b="1"/>
            </a:lvl3pPr>
            <a:lvl4pPr marL="2169665" indent="0">
              <a:buNone/>
              <a:defRPr sz="2500" b="1"/>
            </a:lvl4pPr>
            <a:lvl5pPr marL="2892882" indent="0">
              <a:buNone/>
              <a:defRPr sz="2500" b="1"/>
            </a:lvl5pPr>
            <a:lvl6pPr marL="3616105" indent="0">
              <a:buNone/>
              <a:defRPr sz="2500" b="1"/>
            </a:lvl6pPr>
            <a:lvl7pPr marL="4339326" indent="0">
              <a:buNone/>
              <a:defRPr sz="2500" b="1"/>
            </a:lvl7pPr>
            <a:lvl8pPr marL="5062545" indent="0">
              <a:buNone/>
              <a:defRPr sz="2500" b="1"/>
            </a:lvl8pPr>
            <a:lvl9pPr marL="5785766" indent="0">
              <a:buNone/>
              <a:defRPr sz="25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42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65" y="2241552"/>
            <a:ext cx="6919691" cy="1098549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23227" indent="0">
              <a:buNone/>
              <a:defRPr sz="3200" b="1"/>
            </a:lvl2pPr>
            <a:lvl3pPr marL="1446438" indent="0">
              <a:buNone/>
              <a:defRPr sz="2900" b="1"/>
            </a:lvl3pPr>
            <a:lvl4pPr marL="2169665" indent="0">
              <a:buNone/>
              <a:defRPr sz="2500" b="1"/>
            </a:lvl4pPr>
            <a:lvl5pPr marL="2892882" indent="0">
              <a:buNone/>
              <a:defRPr sz="2500" b="1"/>
            </a:lvl5pPr>
            <a:lvl6pPr marL="3616105" indent="0">
              <a:buNone/>
              <a:defRPr sz="2500" b="1"/>
            </a:lvl6pPr>
            <a:lvl7pPr marL="4339326" indent="0">
              <a:buNone/>
              <a:defRPr sz="2500" b="1"/>
            </a:lvl7pPr>
            <a:lvl8pPr marL="5062545" indent="0">
              <a:buNone/>
              <a:defRPr sz="2500" b="1"/>
            </a:lvl8pPr>
            <a:lvl9pPr marL="5785766" indent="0">
              <a:buNone/>
              <a:defRPr sz="25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65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662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269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269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5229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98253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406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62" y="609600"/>
            <a:ext cx="5249639" cy="2133600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91" y="1316605"/>
            <a:ext cx="8240048" cy="6498167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7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62" y="2743200"/>
            <a:ext cx="5249639" cy="5082117"/>
          </a:xfrm>
        </p:spPr>
        <p:txBody>
          <a:bodyPr/>
          <a:lstStyle>
            <a:lvl1pPr marL="0" indent="0">
              <a:buNone/>
              <a:defRPr sz="2500"/>
            </a:lvl1pPr>
            <a:lvl2pPr marL="723227" indent="0">
              <a:buNone/>
              <a:defRPr sz="2100"/>
            </a:lvl2pPr>
            <a:lvl3pPr marL="1446438" indent="0">
              <a:buNone/>
              <a:defRPr sz="1900"/>
            </a:lvl3pPr>
            <a:lvl4pPr marL="2169665" indent="0">
              <a:buNone/>
              <a:defRPr sz="1600"/>
            </a:lvl4pPr>
            <a:lvl5pPr marL="2892882" indent="0">
              <a:buNone/>
              <a:defRPr sz="1600"/>
            </a:lvl5pPr>
            <a:lvl6pPr marL="3616105" indent="0">
              <a:buNone/>
              <a:defRPr sz="1600"/>
            </a:lvl6pPr>
            <a:lvl7pPr marL="4339326" indent="0">
              <a:buNone/>
              <a:defRPr sz="1600"/>
            </a:lvl7pPr>
            <a:lvl8pPr marL="5062545" indent="0">
              <a:buNone/>
              <a:defRPr sz="1600"/>
            </a:lvl8pPr>
            <a:lvl9pPr marL="5785766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64332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62" y="609600"/>
            <a:ext cx="5249639" cy="2133600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9691" y="1316605"/>
            <a:ext cx="8240048" cy="6498167"/>
          </a:xfrm>
        </p:spPr>
        <p:txBody>
          <a:bodyPr anchor="t"/>
          <a:lstStyle>
            <a:lvl1pPr marL="0" indent="0">
              <a:buNone/>
              <a:defRPr sz="5100"/>
            </a:lvl1pPr>
            <a:lvl2pPr marL="723227" indent="0">
              <a:buNone/>
              <a:defRPr sz="4400"/>
            </a:lvl2pPr>
            <a:lvl3pPr marL="1446438" indent="0">
              <a:buNone/>
              <a:defRPr sz="3700"/>
            </a:lvl3pPr>
            <a:lvl4pPr marL="2169665" indent="0">
              <a:buNone/>
              <a:defRPr sz="3200"/>
            </a:lvl4pPr>
            <a:lvl5pPr marL="2892882" indent="0">
              <a:buNone/>
              <a:defRPr sz="3200"/>
            </a:lvl5pPr>
            <a:lvl6pPr marL="3616105" indent="0">
              <a:buNone/>
              <a:defRPr sz="3200"/>
            </a:lvl6pPr>
            <a:lvl7pPr marL="4339326" indent="0">
              <a:buNone/>
              <a:defRPr sz="3200"/>
            </a:lvl7pPr>
            <a:lvl8pPr marL="5062545" indent="0">
              <a:buNone/>
              <a:defRPr sz="3200"/>
            </a:lvl8pPr>
            <a:lvl9pPr marL="5785766" indent="0">
              <a:buNone/>
              <a:defRPr sz="3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62" y="2743200"/>
            <a:ext cx="5249639" cy="5082117"/>
          </a:xfrm>
        </p:spPr>
        <p:txBody>
          <a:bodyPr/>
          <a:lstStyle>
            <a:lvl1pPr marL="0" indent="0">
              <a:buNone/>
              <a:defRPr sz="2500"/>
            </a:lvl1pPr>
            <a:lvl2pPr marL="723227" indent="0">
              <a:buNone/>
              <a:defRPr sz="2100"/>
            </a:lvl2pPr>
            <a:lvl3pPr marL="1446438" indent="0">
              <a:buNone/>
              <a:defRPr sz="1900"/>
            </a:lvl3pPr>
            <a:lvl4pPr marL="2169665" indent="0">
              <a:buNone/>
              <a:defRPr sz="1600"/>
            </a:lvl4pPr>
            <a:lvl5pPr marL="2892882" indent="0">
              <a:buNone/>
              <a:defRPr sz="1600"/>
            </a:lvl5pPr>
            <a:lvl6pPr marL="3616105" indent="0">
              <a:buNone/>
              <a:defRPr sz="1600"/>
            </a:lvl6pPr>
            <a:lvl7pPr marL="4339326" indent="0">
              <a:buNone/>
              <a:defRPr sz="1600"/>
            </a:lvl7pPr>
            <a:lvl8pPr marL="5062545" indent="0">
              <a:buNone/>
              <a:defRPr sz="1600"/>
            </a:lvl8pPr>
            <a:lvl9pPr marL="5785766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68757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58798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74" y="486836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23" y="486836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80344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1496485"/>
            <a:ext cx="13835142" cy="3183467"/>
          </a:xfrm>
        </p:spPr>
        <p:txBody>
          <a:bodyPr anchor="b"/>
          <a:lstStyle>
            <a:lvl1pPr algn="ctr">
              <a:defRPr sz="9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581" y="4802717"/>
            <a:ext cx="12207479" cy="2207683"/>
          </a:xfrm>
        </p:spPr>
        <p:txBody>
          <a:bodyPr/>
          <a:lstStyle>
            <a:lvl1pPr marL="0" indent="0" algn="ctr">
              <a:buNone/>
              <a:defRPr sz="3700"/>
            </a:lvl1pPr>
            <a:lvl2pPr marL="724510" indent="0" algn="ctr">
              <a:buNone/>
              <a:defRPr sz="3200"/>
            </a:lvl2pPr>
            <a:lvl3pPr marL="1449020" indent="0" algn="ctr">
              <a:buNone/>
              <a:defRPr sz="2900"/>
            </a:lvl3pPr>
            <a:lvl4pPr marL="2173540" indent="0" algn="ctr">
              <a:buNone/>
              <a:defRPr sz="2500"/>
            </a:lvl4pPr>
            <a:lvl5pPr marL="2898049" indent="0" algn="ctr">
              <a:buNone/>
              <a:defRPr sz="2500"/>
            </a:lvl5pPr>
            <a:lvl6pPr marL="3622556" indent="0" algn="ctr">
              <a:buNone/>
              <a:defRPr sz="2500"/>
            </a:lvl6pPr>
            <a:lvl7pPr marL="4347068" indent="0" algn="ctr">
              <a:buNone/>
              <a:defRPr sz="2500"/>
            </a:lvl7pPr>
            <a:lvl8pPr marL="5071577" indent="0" algn="ctr">
              <a:buNone/>
              <a:defRPr sz="2500"/>
            </a:lvl8pPr>
            <a:lvl9pPr marL="5796090" indent="0" algn="ctr">
              <a:buNone/>
              <a:defRPr sz="2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66444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48776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2" y="2279677"/>
            <a:ext cx="14038600" cy="3803649"/>
          </a:xfrm>
        </p:spPr>
        <p:txBody>
          <a:bodyPr anchor="b"/>
          <a:lstStyle>
            <a:lvl1pPr>
              <a:defRPr sz="9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2" y="6119310"/>
            <a:ext cx="14038600" cy="2000249"/>
          </a:xfrm>
        </p:spPr>
        <p:txBody>
          <a:bodyPr/>
          <a:lstStyle>
            <a:lvl1pPr marL="0" indent="0">
              <a:buNone/>
              <a:defRPr sz="3700">
                <a:solidFill>
                  <a:schemeClr val="tx1"/>
                </a:solidFill>
              </a:defRPr>
            </a:lvl1pPr>
            <a:lvl2pPr marL="72451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44902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17354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289804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362255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34706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071577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579609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1227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3774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652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1115" indent="0" algn="ctr">
              <a:buNone/>
              <a:defRPr/>
            </a:lvl2pPr>
            <a:lvl3pPr marL="1422261" indent="0" algn="ctr">
              <a:buNone/>
              <a:defRPr/>
            </a:lvl3pPr>
            <a:lvl4pPr marL="2133380" indent="0" algn="ctr">
              <a:buNone/>
              <a:defRPr/>
            </a:lvl4pPr>
            <a:lvl5pPr marL="2844511" indent="0" algn="ctr">
              <a:buNone/>
              <a:defRPr/>
            </a:lvl5pPr>
            <a:lvl6pPr marL="3555640" indent="0" algn="ctr">
              <a:buNone/>
              <a:defRPr/>
            </a:lvl6pPr>
            <a:lvl7pPr marL="4266768" indent="0" algn="ctr">
              <a:buNone/>
              <a:defRPr/>
            </a:lvl7pPr>
            <a:lvl8pPr marL="4977900" indent="0" algn="ctr">
              <a:buNone/>
              <a:defRPr/>
            </a:lvl8pPr>
            <a:lvl9pPr marL="568902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0346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486860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42" y="2241552"/>
            <a:ext cx="6885780" cy="1098549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24510" indent="0">
              <a:buNone/>
              <a:defRPr sz="3200" b="1"/>
            </a:lvl2pPr>
            <a:lvl3pPr marL="1449020" indent="0">
              <a:buNone/>
              <a:defRPr sz="2900" b="1"/>
            </a:lvl3pPr>
            <a:lvl4pPr marL="2173540" indent="0">
              <a:buNone/>
              <a:defRPr sz="2500" b="1"/>
            </a:lvl4pPr>
            <a:lvl5pPr marL="2898049" indent="0">
              <a:buNone/>
              <a:defRPr sz="2500" b="1"/>
            </a:lvl5pPr>
            <a:lvl6pPr marL="3622556" indent="0">
              <a:buNone/>
              <a:defRPr sz="2500" b="1"/>
            </a:lvl6pPr>
            <a:lvl7pPr marL="4347068" indent="0">
              <a:buNone/>
              <a:defRPr sz="2500" b="1"/>
            </a:lvl7pPr>
            <a:lvl8pPr marL="5071577" indent="0">
              <a:buNone/>
              <a:defRPr sz="2500" b="1"/>
            </a:lvl8pPr>
            <a:lvl9pPr marL="5796090" indent="0">
              <a:buNone/>
              <a:defRPr sz="25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42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49" y="2241552"/>
            <a:ext cx="6919691" cy="1098549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24510" indent="0">
              <a:buNone/>
              <a:defRPr sz="3200" b="1"/>
            </a:lvl2pPr>
            <a:lvl3pPr marL="1449020" indent="0">
              <a:buNone/>
              <a:defRPr sz="2900" b="1"/>
            </a:lvl3pPr>
            <a:lvl4pPr marL="2173540" indent="0">
              <a:buNone/>
              <a:defRPr sz="2500" b="1"/>
            </a:lvl4pPr>
            <a:lvl5pPr marL="2898049" indent="0">
              <a:buNone/>
              <a:defRPr sz="2500" b="1"/>
            </a:lvl5pPr>
            <a:lvl6pPr marL="3622556" indent="0">
              <a:buNone/>
              <a:defRPr sz="2500" b="1"/>
            </a:lvl6pPr>
            <a:lvl7pPr marL="4347068" indent="0">
              <a:buNone/>
              <a:defRPr sz="2500" b="1"/>
            </a:lvl7pPr>
            <a:lvl8pPr marL="5071577" indent="0">
              <a:buNone/>
              <a:defRPr sz="2500" b="1"/>
            </a:lvl8pPr>
            <a:lvl9pPr marL="5796090" indent="0">
              <a:buNone/>
              <a:defRPr sz="25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49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11939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10556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07388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62" y="609600"/>
            <a:ext cx="5249639" cy="2133600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91" y="1316593"/>
            <a:ext cx="8240048" cy="6498167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7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62" y="2743200"/>
            <a:ext cx="5249639" cy="5082117"/>
          </a:xfrm>
        </p:spPr>
        <p:txBody>
          <a:bodyPr/>
          <a:lstStyle>
            <a:lvl1pPr marL="0" indent="0">
              <a:buNone/>
              <a:defRPr sz="2500"/>
            </a:lvl1pPr>
            <a:lvl2pPr marL="724510" indent="0">
              <a:buNone/>
              <a:defRPr sz="2100"/>
            </a:lvl2pPr>
            <a:lvl3pPr marL="1449020" indent="0">
              <a:buNone/>
              <a:defRPr sz="1900"/>
            </a:lvl3pPr>
            <a:lvl4pPr marL="2173540" indent="0">
              <a:buNone/>
              <a:defRPr sz="1600"/>
            </a:lvl4pPr>
            <a:lvl5pPr marL="2898049" indent="0">
              <a:buNone/>
              <a:defRPr sz="1600"/>
            </a:lvl5pPr>
            <a:lvl6pPr marL="3622556" indent="0">
              <a:buNone/>
              <a:defRPr sz="1600"/>
            </a:lvl6pPr>
            <a:lvl7pPr marL="4347068" indent="0">
              <a:buNone/>
              <a:defRPr sz="1600"/>
            </a:lvl7pPr>
            <a:lvl8pPr marL="5071577" indent="0">
              <a:buNone/>
              <a:defRPr sz="1600"/>
            </a:lvl8pPr>
            <a:lvl9pPr marL="579609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912265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62" y="609600"/>
            <a:ext cx="5249639" cy="2133600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9691" y="1316593"/>
            <a:ext cx="8240048" cy="6498167"/>
          </a:xfrm>
        </p:spPr>
        <p:txBody>
          <a:bodyPr anchor="t"/>
          <a:lstStyle>
            <a:lvl1pPr marL="0" indent="0">
              <a:buNone/>
              <a:defRPr sz="5100"/>
            </a:lvl1pPr>
            <a:lvl2pPr marL="724510" indent="0">
              <a:buNone/>
              <a:defRPr sz="4400"/>
            </a:lvl2pPr>
            <a:lvl3pPr marL="1449020" indent="0">
              <a:buNone/>
              <a:defRPr sz="3700"/>
            </a:lvl3pPr>
            <a:lvl4pPr marL="2173540" indent="0">
              <a:buNone/>
              <a:defRPr sz="3200"/>
            </a:lvl4pPr>
            <a:lvl5pPr marL="2898049" indent="0">
              <a:buNone/>
              <a:defRPr sz="3200"/>
            </a:lvl5pPr>
            <a:lvl6pPr marL="3622556" indent="0">
              <a:buNone/>
              <a:defRPr sz="3200"/>
            </a:lvl6pPr>
            <a:lvl7pPr marL="4347068" indent="0">
              <a:buNone/>
              <a:defRPr sz="3200"/>
            </a:lvl7pPr>
            <a:lvl8pPr marL="5071577" indent="0">
              <a:buNone/>
              <a:defRPr sz="3200"/>
            </a:lvl8pPr>
            <a:lvl9pPr marL="5796090" indent="0">
              <a:buNone/>
              <a:defRPr sz="3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62" y="2743200"/>
            <a:ext cx="5249639" cy="5082117"/>
          </a:xfrm>
        </p:spPr>
        <p:txBody>
          <a:bodyPr/>
          <a:lstStyle>
            <a:lvl1pPr marL="0" indent="0">
              <a:buNone/>
              <a:defRPr sz="2500"/>
            </a:lvl1pPr>
            <a:lvl2pPr marL="724510" indent="0">
              <a:buNone/>
              <a:defRPr sz="2100"/>
            </a:lvl2pPr>
            <a:lvl3pPr marL="1449020" indent="0">
              <a:buNone/>
              <a:defRPr sz="1900"/>
            </a:lvl3pPr>
            <a:lvl4pPr marL="2173540" indent="0">
              <a:buNone/>
              <a:defRPr sz="1600"/>
            </a:lvl4pPr>
            <a:lvl5pPr marL="2898049" indent="0">
              <a:buNone/>
              <a:defRPr sz="1600"/>
            </a:lvl5pPr>
            <a:lvl6pPr marL="3622556" indent="0">
              <a:buNone/>
              <a:defRPr sz="1600"/>
            </a:lvl6pPr>
            <a:lvl7pPr marL="4347068" indent="0">
              <a:buNone/>
              <a:defRPr sz="1600"/>
            </a:lvl7pPr>
            <a:lvl8pPr marL="5071577" indent="0">
              <a:buNone/>
              <a:defRPr sz="1600"/>
            </a:lvl8pPr>
            <a:lvl9pPr marL="579609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71878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29620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70" y="486836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20" y="486836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51315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80"/>
            <a:ext cx="13835142" cy="1960033"/>
          </a:xfrm>
        </p:spPr>
        <p:txBody>
          <a:bodyPr lIns="121872" tIns="60937" rIns="121872" bIns="6093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 lIns="121872" tIns="60937" rIns="121872" bIns="60937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4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49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2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4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7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499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96003633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121872" tIns="60937" rIns="121872" bIns="6093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121872" tIns="60937" rIns="121872" bIns="6093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682317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71"/>
            <a:ext cx="13835142" cy="1816100"/>
          </a:xfrm>
        </p:spPr>
        <p:txBody>
          <a:bodyPr lIns="121872" tIns="60937" rIns="121872" bIns="60937" anchor="t"/>
          <a:lstStyle>
            <a:lvl1pPr algn="l">
              <a:defRPr sz="7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30"/>
            <a:ext cx="13835142" cy="2000249"/>
          </a:xfrm>
        </p:spPr>
        <p:txBody>
          <a:bodyPr lIns="121872" tIns="60937" rIns="121872" bIns="60937"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12469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4938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3pPr>
            <a:lvl4pPr marL="243740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4988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62343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7481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68728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499753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159111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97605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121872" tIns="60937" rIns="121872" bIns="6093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1600214"/>
            <a:ext cx="7188848" cy="4525433"/>
          </a:xfrm>
        </p:spPr>
        <p:txBody>
          <a:bodyPr lIns="121872" tIns="60937" rIns="121872" bIns="60937"/>
          <a:lstStyle>
            <a:lvl1pPr>
              <a:defRPr sz="49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1600214"/>
            <a:ext cx="7188848" cy="4525433"/>
          </a:xfrm>
        </p:spPr>
        <p:txBody>
          <a:bodyPr lIns="121872" tIns="60937" rIns="121872" bIns="60937"/>
          <a:lstStyle>
            <a:lvl1pPr>
              <a:defRPr sz="49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8877984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5"/>
            <a:ext cx="14648974" cy="1524000"/>
          </a:xfrm>
        </p:spPr>
        <p:txBody>
          <a:bodyPr lIns="121872" tIns="60937" rIns="121872" bIns="60937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44" y="2046830"/>
            <a:ext cx="7191675" cy="853017"/>
          </a:xfrm>
        </p:spPr>
        <p:txBody>
          <a:bodyPr lIns="121872" tIns="60937" rIns="121872" bIns="60937" anchor="b"/>
          <a:lstStyle>
            <a:lvl1pPr marL="0" indent="0">
              <a:buNone/>
              <a:defRPr sz="4300" b="1"/>
            </a:lvl1pPr>
            <a:lvl2pPr marL="812469" indent="0">
              <a:buNone/>
              <a:defRPr sz="3600" b="1"/>
            </a:lvl2pPr>
            <a:lvl3pPr marL="1624938" indent="0">
              <a:buNone/>
              <a:defRPr sz="3200" b="1"/>
            </a:lvl3pPr>
            <a:lvl4pPr marL="2437408" indent="0">
              <a:buNone/>
              <a:defRPr sz="2800" b="1"/>
            </a:lvl4pPr>
            <a:lvl5pPr marL="3249880" indent="0">
              <a:buNone/>
              <a:defRPr sz="2800" b="1"/>
            </a:lvl5pPr>
            <a:lvl6pPr marL="4062343" indent="0">
              <a:buNone/>
              <a:defRPr sz="2800" b="1"/>
            </a:lvl6pPr>
            <a:lvl7pPr marL="4874814" indent="0">
              <a:buNone/>
              <a:defRPr sz="2800" b="1"/>
            </a:lvl7pPr>
            <a:lvl8pPr marL="5687285" indent="0">
              <a:buNone/>
              <a:defRPr sz="2800" b="1"/>
            </a:lvl8pPr>
            <a:lvl9pPr marL="6499753" indent="0">
              <a:buNone/>
              <a:defRPr sz="2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44" y="2899833"/>
            <a:ext cx="7191675" cy="5268384"/>
          </a:xfrm>
        </p:spPr>
        <p:txBody>
          <a:bodyPr lIns="121872" tIns="60937" rIns="121872" bIns="60937"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8" y="2046830"/>
            <a:ext cx="7194500" cy="853017"/>
          </a:xfrm>
        </p:spPr>
        <p:txBody>
          <a:bodyPr lIns="121872" tIns="60937" rIns="121872" bIns="60937" anchor="b"/>
          <a:lstStyle>
            <a:lvl1pPr marL="0" indent="0">
              <a:buNone/>
              <a:defRPr sz="4300" b="1"/>
            </a:lvl1pPr>
            <a:lvl2pPr marL="812469" indent="0">
              <a:buNone/>
              <a:defRPr sz="3600" b="1"/>
            </a:lvl2pPr>
            <a:lvl3pPr marL="1624938" indent="0">
              <a:buNone/>
              <a:defRPr sz="3200" b="1"/>
            </a:lvl3pPr>
            <a:lvl4pPr marL="2437408" indent="0">
              <a:buNone/>
              <a:defRPr sz="2800" b="1"/>
            </a:lvl4pPr>
            <a:lvl5pPr marL="3249880" indent="0">
              <a:buNone/>
              <a:defRPr sz="2800" b="1"/>
            </a:lvl5pPr>
            <a:lvl6pPr marL="4062343" indent="0">
              <a:buNone/>
              <a:defRPr sz="2800" b="1"/>
            </a:lvl6pPr>
            <a:lvl7pPr marL="4874814" indent="0">
              <a:buNone/>
              <a:defRPr sz="2800" b="1"/>
            </a:lvl7pPr>
            <a:lvl8pPr marL="5687285" indent="0">
              <a:buNone/>
              <a:defRPr sz="2800" b="1"/>
            </a:lvl8pPr>
            <a:lvl9pPr marL="6499753" indent="0">
              <a:buNone/>
              <a:defRPr sz="2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8" y="2899833"/>
            <a:ext cx="7194500" cy="5268384"/>
          </a:xfrm>
        </p:spPr>
        <p:txBody>
          <a:bodyPr lIns="121872" tIns="60937" rIns="121872" bIns="60937"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2175094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121872" tIns="60937" rIns="121872" bIns="60937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3297354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3152135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78"/>
            <a:ext cx="5354902" cy="1549401"/>
          </a:xfrm>
        </p:spPr>
        <p:txBody>
          <a:bodyPr lIns="121872" tIns="60937" rIns="121872" bIns="60937"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26" y="364081"/>
            <a:ext cx="9099093" cy="7804151"/>
          </a:xfrm>
        </p:spPr>
        <p:txBody>
          <a:bodyPr lIns="121872" tIns="60937" rIns="121872" bIns="60937"/>
          <a:lstStyle>
            <a:lvl1pPr>
              <a:defRPr sz="5700"/>
            </a:lvl1pPr>
            <a:lvl2pPr>
              <a:defRPr sz="4900"/>
            </a:lvl2pPr>
            <a:lvl3pPr>
              <a:defRPr sz="43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81"/>
            <a:ext cx="5354902" cy="6254751"/>
          </a:xfrm>
        </p:spPr>
        <p:txBody>
          <a:bodyPr lIns="121872" tIns="60937" rIns="121872" bIns="60937"/>
          <a:lstStyle>
            <a:lvl1pPr marL="0" indent="0">
              <a:buNone/>
              <a:defRPr sz="2500"/>
            </a:lvl1pPr>
            <a:lvl2pPr marL="812469" indent="0">
              <a:buNone/>
              <a:defRPr sz="2100"/>
            </a:lvl2pPr>
            <a:lvl3pPr marL="1624938" indent="0">
              <a:buNone/>
              <a:defRPr sz="1700"/>
            </a:lvl3pPr>
            <a:lvl4pPr marL="2437408" indent="0">
              <a:buNone/>
              <a:defRPr sz="1600"/>
            </a:lvl4pPr>
            <a:lvl5pPr marL="3249880" indent="0">
              <a:buNone/>
              <a:defRPr sz="1600"/>
            </a:lvl5pPr>
            <a:lvl6pPr marL="4062343" indent="0">
              <a:buNone/>
              <a:defRPr sz="1600"/>
            </a:lvl6pPr>
            <a:lvl7pPr marL="4874814" indent="0">
              <a:buNone/>
              <a:defRPr sz="1600"/>
            </a:lvl7pPr>
            <a:lvl8pPr marL="5687285" indent="0">
              <a:buNone/>
              <a:defRPr sz="1600"/>
            </a:lvl8pPr>
            <a:lvl9pPr marL="6499753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9645775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4" y="6400803"/>
            <a:ext cx="9765983" cy="755652"/>
          </a:xfrm>
        </p:spPr>
        <p:txBody>
          <a:bodyPr lIns="121872" tIns="60937" rIns="121872" bIns="60937"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4" y="817033"/>
            <a:ext cx="9765983" cy="5486400"/>
          </a:xfrm>
        </p:spPr>
        <p:txBody>
          <a:bodyPr vert="horz" lIns="121872" tIns="60937" rIns="121872" bIns="60937" rtlCol="0">
            <a:normAutofit/>
          </a:bodyPr>
          <a:lstStyle>
            <a:lvl1pPr marL="0" indent="0">
              <a:buNone/>
              <a:defRPr sz="5700"/>
            </a:lvl1pPr>
            <a:lvl2pPr marL="812469" indent="0">
              <a:buNone/>
              <a:defRPr sz="4900"/>
            </a:lvl2pPr>
            <a:lvl3pPr marL="1624938" indent="0">
              <a:buNone/>
              <a:defRPr sz="4300"/>
            </a:lvl3pPr>
            <a:lvl4pPr marL="2437408" indent="0">
              <a:buNone/>
              <a:defRPr sz="3600"/>
            </a:lvl4pPr>
            <a:lvl5pPr marL="3249880" indent="0">
              <a:buNone/>
              <a:defRPr sz="3600"/>
            </a:lvl5pPr>
            <a:lvl6pPr marL="4062343" indent="0">
              <a:buNone/>
              <a:defRPr sz="3600"/>
            </a:lvl6pPr>
            <a:lvl7pPr marL="4874814" indent="0">
              <a:buNone/>
              <a:defRPr sz="3600"/>
            </a:lvl7pPr>
            <a:lvl8pPr marL="5687285" indent="0">
              <a:buNone/>
              <a:defRPr sz="3600"/>
            </a:lvl8pPr>
            <a:lvl9pPr marL="6499753" indent="0">
              <a:buNone/>
              <a:defRPr sz="3600"/>
            </a:lvl9pPr>
          </a:lstStyle>
          <a:p>
            <a:pPr marL="0" marR="0" lvl="0" indent="0" algn="l" defTabSz="1218702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4" y="7156462"/>
            <a:ext cx="9765983" cy="1073151"/>
          </a:xfrm>
        </p:spPr>
        <p:txBody>
          <a:bodyPr lIns="121872" tIns="60937" rIns="121872" bIns="60937"/>
          <a:lstStyle>
            <a:lvl1pPr marL="0" indent="0">
              <a:buNone/>
              <a:defRPr sz="2500"/>
            </a:lvl1pPr>
            <a:lvl2pPr marL="812469" indent="0">
              <a:buNone/>
              <a:defRPr sz="2100"/>
            </a:lvl2pPr>
            <a:lvl3pPr marL="1624938" indent="0">
              <a:buNone/>
              <a:defRPr sz="1700"/>
            </a:lvl3pPr>
            <a:lvl4pPr marL="2437408" indent="0">
              <a:buNone/>
              <a:defRPr sz="1600"/>
            </a:lvl4pPr>
            <a:lvl5pPr marL="3249880" indent="0">
              <a:buNone/>
              <a:defRPr sz="1600"/>
            </a:lvl5pPr>
            <a:lvl6pPr marL="4062343" indent="0">
              <a:buNone/>
              <a:defRPr sz="1600"/>
            </a:lvl6pPr>
            <a:lvl7pPr marL="4874814" indent="0">
              <a:buNone/>
              <a:defRPr sz="1600"/>
            </a:lvl7pPr>
            <a:lvl8pPr marL="5687285" indent="0">
              <a:buNone/>
              <a:defRPr sz="1600"/>
            </a:lvl8pPr>
            <a:lvl9pPr marL="6499753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3215050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121872" tIns="60937" rIns="121872" bIns="6093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121872" tIns="60937" rIns="121872" bIns="6093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9422603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275167"/>
            <a:ext cx="3662244" cy="5850468"/>
          </a:xfrm>
        </p:spPr>
        <p:txBody>
          <a:bodyPr vert="eaVert" lIns="121872" tIns="60937" rIns="121872" bIns="6093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275167"/>
            <a:ext cx="10715453" cy="5850468"/>
          </a:xfrm>
        </p:spPr>
        <p:txBody>
          <a:bodyPr vert="eaVert" lIns="121872" tIns="60937" rIns="121872" bIns="6093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988033"/>
      </p:ext>
    </p:extLst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972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610088" indent="0" algn="ctr">
              <a:buNone/>
              <a:defRPr/>
            </a:lvl2pPr>
            <a:lvl3pPr marL="1220175" indent="0" algn="ctr">
              <a:buNone/>
              <a:defRPr/>
            </a:lvl3pPr>
            <a:lvl4pPr marL="1830263" indent="0" algn="ctr">
              <a:buNone/>
              <a:defRPr/>
            </a:lvl4pPr>
            <a:lvl5pPr marL="2440351" indent="0" algn="ctr">
              <a:buNone/>
              <a:defRPr/>
            </a:lvl5pPr>
            <a:lvl6pPr marL="3050438" indent="0" algn="ctr">
              <a:buNone/>
              <a:defRPr/>
            </a:lvl6pPr>
            <a:lvl7pPr marL="3660526" indent="0" algn="ctr">
              <a:buNone/>
              <a:defRPr/>
            </a:lvl7pPr>
            <a:lvl8pPr marL="4270614" indent="0" algn="ctr">
              <a:buNone/>
              <a:defRPr/>
            </a:lvl8pPr>
            <a:lvl9pPr marL="488070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715FCBE2-A0FA-42F1-90CD-5549A67970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E33BCB74-B4E3-487D-915B-409099731B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6EC5CD16-D804-4DB2-811E-43050E1962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43D278-7567-4168-B985-61F65E08546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12387"/>
      </p:ext>
    </p:extLst>
  </p:cSld>
  <p:clrMapOvr>
    <a:masterClrMapping/>
  </p:clrMapOvr>
  <p:transition spd="slow" advClick="0">
    <p:push dir="u"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715FCBE2-A0FA-42F1-90CD-5549A67970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E33BCB74-B4E3-487D-915B-409099731B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6EC5CD16-D804-4DB2-811E-43050E1962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27C87C-C373-450E-A72E-BE7F2AF025F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226091"/>
      </p:ext>
    </p:extLst>
  </p:cSld>
  <p:clrMapOvr>
    <a:masterClrMapping/>
  </p:clrMapOvr>
  <p:transition spd="slow" advClick="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31"/>
            <a:ext cx="13835142" cy="2000249"/>
          </a:xfrm>
        </p:spPr>
        <p:txBody>
          <a:bodyPr anchor="b"/>
          <a:lstStyle>
            <a:lvl1pPr marL="0" indent="0">
              <a:buNone/>
              <a:defRPr sz="3200"/>
            </a:lvl1pPr>
            <a:lvl2pPr marL="711115" indent="0">
              <a:buNone/>
              <a:defRPr sz="2900"/>
            </a:lvl2pPr>
            <a:lvl3pPr marL="1422261" indent="0">
              <a:buNone/>
              <a:defRPr sz="2500"/>
            </a:lvl3pPr>
            <a:lvl4pPr marL="2133380" indent="0">
              <a:buNone/>
              <a:defRPr sz="2100"/>
            </a:lvl4pPr>
            <a:lvl5pPr marL="2844511" indent="0">
              <a:buNone/>
              <a:defRPr sz="2100"/>
            </a:lvl5pPr>
            <a:lvl6pPr marL="3555640" indent="0">
              <a:buNone/>
              <a:defRPr sz="2100"/>
            </a:lvl6pPr>
            <a:lvl7pPr marL="4266768" indent="0">
              <a:buNone/>
              <a:defRPr sz="2100"/>
            </a:lvl7pPr>
            <a:lvl8pPr marL="4977900" indent="0">
              <a:buNone/>
              <a:defRPr sz="2100"/>
            </a:lvl8pPr>
            <a:lvl9pPr marL="5689025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29284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6271"/>
            <a:ext cx="13835142" cy="1816100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2700"/>
            </a:lvl1pPr>
            <a:lvl2pPr marL="610088" indent="0">
              <a:buNone/>
              <a:defRPr sz="2400"/>
            </a:lvl2pPr>
            <a:lvl3pPr marL="1220175" indent="0">
              <a:buNone/>
              <a:defRPr sz="2100"/>
            </a:lvl3pPr>
            <a:lvl4pPr marL="1830263" indent="0">
              <a:buNone/>
              <a:defRPr sz="1900"/>
            </a:lvl4pPr>
            <a:lvl5pPr marL="2440351" indent="0">
              <a:buNone/>
              <a:defRPr sz="1900"/>
            </a:lvl5pPr>
            <a:lvl6pPr marL="3050438" indent="0">
              <a:buNone/>
              <a:defRPr sz="1900"/>
            </a:lvl6pPr>
            <a:lvl7pPr marL="3660526" indent="0">
              <a:buNone/>
              <a:defRPr sz="1900"/>
            </a:lvl7pPr>
            <a:lvl8pPr marL="4270614" indent="0">
              <a:buNone/>
              <a:defRPr sz="1900"/>
            </a:lvl8pPr>
            <a:lvl9pPr marL="4880701" indent="0">
              <a:buNone/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715FCBE2-A0FA-42F1-90CD-5549A67970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E33BCB74-B4E3-487D-915B-409099731B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6EC5CD16-D804-4DB2-811E-43050E1962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2C39AA-53E2-4879-A5A5-AF30B32EA3E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481882"/>
      </p:ext>
    </p:extLst>
  </p:cSld>
  <p:clrMapOvr>
    <a:masterClrMapping/>
  </p:clrMapOvr>
  <p:transition spd="slow" advClick="0">
    <p:push dir="u"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9"/>
            <a:ext cx="7188848" cy="6034617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9"/>
            <a:ext cx="7188848" cy="6034617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15FCBE2-A0FA-42F1-90CD-5549A67970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33BCB74-B4E3-487D-915B-409099731B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EC5CD16-D804-4DB2-811E-43050E1962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6EAA07-555F-4858-BDD2-A7227CCACA5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427105"/>
      </p:ext>
    </p:extLst>
  </p:cSld>
  <p:clrMapOvr>
    <a:masterClrMapping/>
  </p:clrMapOvr>
  <p:transition spd="slow" advClick="0">
    <p:push dir="u"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0088" indent="0">
              <a:buNone/>
              <a:defRPr sz="2700" b="1"/>
            </a:lvl2pPr>
            <a:lvl3pPr marL="1220175" indent="0">
              <a:buNone/>
              <a:defRPr sz="2400" b="1"/>
            </a:lvl3pPr>
            <a:lvl4pPr marL="1830263" indent="0">
              <a:buNone/>
              <a:defRPr sz="2100" b="1"/>
            </a:lvl4pPr>
            <a:lvl5pPr marL="2440351" indent="0">
              <a:buNone/>
              <a:defRPr sz="2100" b="1"/>
            </a:lvl5pPr>
            <a:lvl6pPr marL="3050438" indent="0">
              <a:buNone/>
              <a:defRPr sz="2100" b="1"/>
            </a:lvl6pPr>
            <a:lvl7pPr marL="3660526" indent="0">
              <a:buNone/>
              <a:defRPr sz="2100" b="1"/>
            </a:lvl7pPr>
            <a:lvl8pPr marL="4270614" indent="0">
              <a:buNone/>
              <a:defRPr sz="2100" b="1"/>
            </a:lvl8pPr>
            <a:lvl9pPr marL="488070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577" y="2046817"/>
            <a:ext cx="7194500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0088" indent="0">
              <a:buNone/>
              <a:defRPr sz="2700" b="1"/>
            </a:lvl2pPr>
            <a:lvl3pPr marL="1220175" indent="0">
              <a:buNone/>
              <a:defRPr sz="2400" b="1"/>
            </a:lvl3pPr>
            <a:lvl4pPr marL="1830263" indent="0">
              <a:buNone/>
              <a:defRPr sz="2100" b="1"/>
            </a:lvl4pPr>
            <a:lvl5pPr marL="2440351" indent="0">
              <a:buNone/>
              <a:defRPr sz="2100" b="1"/>
            </a:lvl5pPr>
            <a:lvl6pPr marL="3050438" indent="0">
              <a:buNone/>
              <a:defRPr sz="2100" b="1"/>
            </a:lvl6pPr>
            <a:lvl7pPr marL="3660526" indent="0">
              <a:buNone/>
              <a:defRPr sz="2100" b="1"/>
            </a:lvl7pPr>
            <a:lvl8pPr marL="4270614" indent="0">
              <a:buNone/>
              <a:defRPr sz="2100" b="1"/>
            </a:lvl8pPr>
            <a:lvl9pPr marL="488070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577" y="2899833"/>
            <a:ext cx="7194500" cy="52683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715FCBE2-A0FA-42F1-90CD-5549A67970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E33BCB74-B4E3-487D-915B-409099731B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6EC5CD16-D804-4DB2-811E-43050E1962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9E1169-7EE7-47FC-9D57-0B4DA0E9EC4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736731"/>
      </p:ext>
    </p:extLst>
  </p:cSld>
  <p:clrMapOvr>
    <a:masterClrMapping/>
  </p:clrMapOvr>
  <p:transition spd="slow" advClick="0">
    <p:push dir="u"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715FCBE2-A0FA-42F1-90CD-5549A67970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E33BCB74-B4E3-487D-915B-409099731B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6EC5CD16-D804-4DB2-811E-43050E1962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8196CB-966F-461B-980D-5D450CA8B4D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469016"/>
      </p:ext>
    </p:extLst>
  </p:cSld>
  <p:clrMapOvr>
    <a:masterClrMapping/>
  </p:clrMapOvr>
  <p:transition spd="slow" advClick="0">
    <p:push dir="u"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715FCBE2-A0FA-42F1-90CD-5549A67970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E33BCB74-B4E3-487D-915B-409099731B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6EC5CD16-D804-4DB2-811E-43050E1962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15E96F-A633-4AE2-A0B2-F5E106A31C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32309"/>
      </p:ext>
    </p:extLst>
  </p:cSld>
  <p:clrMapOvr>
    <a:masterClrMapping/>
  </p:clrMapOvr>
  <p:transition spd="slow" advClick="0">
    <p:push dir="u"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6" y="364067"/>
            <a:ext cx="5354902" cy="154940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4" y="364471"/>
            <a:ext cx="9099093" cy="7804151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6" y="1913471"/>
            <a:ext cx="5354902" cy="6254751"/>
          </a:xfrm>
        </p:spPr>
        <p:txBody>
          <a:bodyPr/>
          <a:lstStyle>
            <a:lvl1pPr marL="0" indent="0">
              <a:buNone/>
              <a:defRPr sz="1900"/>
            </a:lvl1pPr>
            <a:lvl2pPr marL="610088" indent="0">
              <a:buNone/>
              <a:defRPr sz="1600"/>
            </a:lvl2pPr>
            <a:lvl3pPr marL="1220175" indent="0">
              <a:buNone/>
              <a:defRPr sz="1300"/>
            </a:lvl3pPr>
            <a:lvl4pPr marL="1830263" indent="0">
              <a:buNone/>
              <a:defRPr sz="1200"/>
            </a:lvl4pPr>
            <a:lvl5pPr marL="2440351" indent="0">
              <a:buNone/>
              <a:defRPr sz="1200"/>
            </a:lvl5pPr>
            <a:lvl6pPr marL="3050438" indent="0">
              <a:buNone/>
              <a:defRPr sz="1200"/>
            </a:lvl6pPr>
            <a:lvl7pPr marL="3660526" indent="0">
              <a:buNone/>
              <a:defRPr sz="1200"/>
            </a:lvl7pPr>
            <a:lvl8pPr marL="4270614" indent="0">
              <a:buNone/>
              <a:defRPr sz="1200"/>
            </a:lvl8pPr>
            <a:lvl9pPr marL="488070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15FCBE2-A0FA-42F1-90CD-5549A67970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33BCB74-B4E3-487D-915B-409099731B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EC5CD16-D804-4DB2-811E-43050E1962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A2F3C5-361A-4684-90CA-9431C4E31B9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091923"/>
      </p:ext>
    </p:extLst>
  </p:cSld>
  <p:clrMapOvr>
    <a:masterClrMapping/>
  </p:clrMapOvr>
  <p:transition spd="slow" advClick="0">
    <p:push dir="u"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4" y="6400800"/>
            <a:ext cx="9765983" cy="7556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4" y="817033"/>
            <a:ext cx="9765983" cy="5486400"/>
          </a:xfrm>
        </p:spPr>
        <p:txBody>
          <a:bodyPr/>
          <a:lstStyle>
            <a:lvl1pPr marL="0" indent="0">
              <a:buNone/>
              <a:defRPr sz="4300"/>
            </a:lvl1pPr>
            <a:lvl2pPr marL="610088" indent="0">
              <a:buNone/>
              <a:defRPr sz="3700"/>
            </a:lvl2pPr>
            <a:lvl3pPr marL="1220175" indent="0">
              <a:buNone/>
              <a:defRPr sz="3200"/>
            </a:lvl3pPr>
            <a:lvl4pPr marL="1830263" indent="0">
              <a:buNone/>
              <a:defRPr sz="2700"/>
            </a:lvl4pPr>
            <a:lvl5pPr marL="2440351" indent="0">
              <a:buNone/>
              <a:defRPr sz="2700"/>
            </a:lvl5pPr>
            <a:lvl6pPr marL="3050438" indent="0">
              <a:buNone/>
              <a:defRPr sz="2700"/>
            </a:lvl6pPr>
            <a:lvl7pPr marL="3660526" indent="0">
              <a:buNone/>
              <a:defRPr sz="2700"/>
            </a:lvl7pPr>
            <a:lvl8pPr marL="4270614" indent="0">
              <a:buNone/>
              <a:defRPr sz="2700"/>
            </a:lvl8pPr>
            <a:lvl9pPr marL="4880701" indent="0">
              <a:buNone/>
              <a:defRPr sz="27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4" y="7156451"/>
            <a:ext cx="9765983" cy="1073149"/>
          </a:xfrm>
        </p:spPr>
        <p:txBody>
          <a:bodyPr/>
          <a:lstStyle>
            <a:lvl1pPr marL="0" indent="0">
              <a:buNone/>
              <a:defRPr sz="1900"/>
            </a:lvl1pPr>
            <a:lvl2pPr marL="610088" indent="0">
              <a:buNone/>
              <a:defRPr sz="1600"/>
            </a:lvl2pPr>
            <a:lvl3pPr marL="1220175" indent="0">
              <a:buNone/>
              <a:defRPr sz="1300"/>
            </a:lvl3pPr>
            <a:lvl4pPr marL="1830263" indent="0">
              <a:buNone/>
              <a:defRPr sz="1200"/>
            </a:lvl4pPr>
            <a:lvl5pPr marL="2440351" indent="0">
              <a:buNone/>
              <a:defRPr sz="1200"/>
            </a:lvl5pPr>
            <a:lvl6pPr marL="3050438" indent="0">
              <a:buNone/>
              <a:defRPr sz="1200"/>
            </a:lvl6pPr>
            <a:lvl7pPr marL="3660526" indent="0">
              <a:buNone/>
              <a:defRPr sz="1200"/>
            </a:lvl7pPr>
            <a:lvl8pPr marL="4270614" indent="0">
              <a:buNone/>
              <a:defRPr sz="1200"/>
            </a:lvl8pPr>
            <a:lvl9pPr marL="488070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15FCBE2-A0FA-42F1-90CD-5549A67970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33BCB74-B4E3-487D-915B-409099731B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EC5CD16-D804-4DB2-811E-43050E1962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E881D1-B0D3-4C71-9781-F49BE7C6589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31947"/>
      </p:ext>
    </p:extLst>
  </p:cSld>
  <p:clrMapOvr>
    <a:masterClrMapping/>
  </p:clrMapOvr>
  <p:transition spd="slow" advClick="0">
    <p:push dir="u"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715FCBE2-A0FA-42F1-90CD-5549A67970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E33BCB74-B4E3-487D-915B-409099731B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6EC5CD16-D804-4DB2-811E-43050E1962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75321E-88FA-4CCB-8FEA-5011132F258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944712"/>
      </p:ext>
    </p:extLst>
  </p:cSld>
  <p:clrMapOvr>
    <a:masterClrMapping/>
  </p:clrMapOvr>
  <p:transition spd="slow" advClick="0">
    <p:push dir="u"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589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589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715FCBE2-A0FA-42F1-90CD-5549A67970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E33BCB74-B4E3-487D-915B-409099731B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6EC5CD16-D804-4DB2-811E-43050E1962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4F1BD1-61BF-48A7-80DB-E958B09785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753757"/>
      </p:ext>
    </p:extLst>
  </p:cSld>
  <p:clrMapOvr>
    <a:masterClrMapping/>
  </p:clrMapOvr>
  <p:transition spd="slow" advClick="0">
    <p:push dir="u"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3832" y="2133609"/>
            <a:ext cx="7188848" cy="60346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9"/>
            <a:ext cx="7188848" cy="60346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15FCBE2-A0FA-42F1-90CD-5549A67970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33BCB74-B4E3-487D-915B-409099731B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EC5CD16-D804-4DB2-811E-43050E1962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FCD9A9-34C5-4D70-A39A-42ADD42D176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53094"/>
      </p:ext>
    </p:extLst>
  </p:cSld>
  <p:clrMapOvr>
    <a:masterClrMapping/>
  </p:clrMapOvr>
  <p:transition spd="slow" advClick="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23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23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002499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13832" y="366589"/>
            <a:ext cx="14648974" cy="7802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715FCBE2-A0FA-42F1-90CD-5549A67970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E33BCB74-B4E3-487D-915B-409099731B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6EC5CD16-D804-4DB2-811E-43050E1962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68B8C9-3010-4A88-A178-9137EFABB25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727567"/>
      </p:ext>
    </p:extLst>
  </p:cSld>
  <p:clrMapOvr>
    <a:masterClrMapping/>
  </p:clrMapOvr>
  <p:transition spd="slow" advClick="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76" y="2046817"/>
            <a:ext cx="7191675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1115" indent="0">
              <a:buNone/>
              <a:defRPr sz="3200" b="1"/>
            </a:lvl2pPr>
            <a:lvl3pPr marL="1422261" indent="0">
              <a:buNone/>
              <a:defRPr sz="2900" b="1"/>
            </a:lvl3pPr>
            <a:lvl4pPr marL="2133380" indent="0">
              <a:buNone/>
              <a:defRPr sz="2500" b="1"/>
            </a:lvl4pPr>
            <a:lvl5pPr marL="2844511" indent="0">
              <a:buNone/>
              <a:defRPr sz="2500" b="1"/>
            </a:lvl5pPr>
            <a:lvl6pPr marL="3555640" indent="0">
              <a:buNone/>
              <a:defRPr sz="2500" b="1"/>
            </a:lvl6pPr>
            <a:lvl7pPr marL="4266768" indent="0">
              <a:buNone/>
              <a:defRPr sz="2500" b="1"/>
            </a:lvl7pPr>
            <a:lvl8pPr marL="4977900" indent="0">
              <a:buNone/>
              <a:defRPr sz="2500" b="1"/>
            </a:lvl8pPr>
            <a:lvl9pPr marL="568902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76" y="2899833"/>
            <a:ext cx="7191675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2" y="2046817"/>
            <a:ext cx="7194500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1115" indent="0">
              <a:buNone/>
              <a:defRPr sz="3200" b="1"/>
            </a:lvl2pPr>
            <a:lvl3pPr marL="1422261" indent="0">
              <a:buNone/>
              <a:defRPr sz="2900" b="1"/>
            </a:lvl3pPr>
            <a:lvl4pPr marL="2133380" indent="0">
              <a:buNone/>
              <a:defRPr sz="2500" b="1"/>
            </a:lvl4pPr>
            <a:lvl5pPr marL="2844511" indent="0">
              <a:buNone/>
              <a:defRPr sz="2500" b="1"/>
            </a:lvl5pPr>
            <a:lvl6pPr marL="3555640" indent="0">
              <a:buNone/>
              <a:defRPr sz="2500" b="1"/>
            </a:lvl6pPr>
            <a:lvl7pPr marL="4266768" indent="0">
              <a:buNone/>
              <a:defRPr sz="2500" b="1"/>
            </a:lvl7pPr>
            <a:lvl8pPr marL="4977900" indent="0">
              <a:buNone/>
              <a:defRPr sz="2500" b="1"/>
            </a:lvl8pPr>
            <a:lvl9pPr marL="568902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2" y="2899833"/>
            <a:ext cx="7194500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8064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0347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326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31"/>
            <a:ext cx="13835142" cy="2000249"/>
          </a:xfrm>
        </p:spPr>
        <p:txBody>
          <a:bodyPr anchor="b"/>
          <a:lstStyle>
            <a:lvl1pPr marL="0" indent="0">
              <a:buNone/>
              <a:defRPr sz="3200"/>
            </a:lvl1pPr>
            <a:lvl2pPr marL="711115" indent="0">
              <a:buNone/>
              <a:defRPr sz="2900"/>
            </a:lvl2pPr>
            <a:lvl3pPr marL="1422261" indent="0">
              <a:buNone/>
              <a:defRPr sz="2500"/>
            </a:lvl3pPr>
            <a:lvl4pPr marL="2133380" indent="0">
              <a:buNone/>
              <a:defRPr sz="2100"/>
            </a:lvl4pPr>
            <a:lvl5pPr marL="2844511" indent="0">
              <a:buNone/>
              <a:defRPr sz="2100"/>
            </a:lvl5pPr>
            <a:lvl6pPr marL="3555640" indent="0">
              <a:buNone/>
              <a:defRPr sz="2100"/>
            </a:lvl6pPr>
            <a:lvl7pPr marL="4266768" indent="0">
              <a:buNone/>
              <a:defRPr sz="2100"/>
            </a:lvl7pPr>
            <a:lvl8pPr marL="4977900" indent="0">
              <a:buNone/>
              <a:defRPr sz="2100"/>
            </a:lvl8pPr>
            <a:lvl9pPr marL="5689025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4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55" y="364151"/>
            <a:ext cx="9099093" cy="7804151"/>
          </a:xfrm>
        </p:spPr>
        <p:txBody>
          <a:bodyPr/>
          <a:lstStyle>
            <a:lvl1pPr>
              <a:defRPr sz="4900"/>
            </a:lvl1pPr>
            <a:lvl2pPr>
              <a:defRPr sz="4400"/>
            </a:lvl2pPr>
            <a:lvl3pPr>
              <a:defRPr sz="37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4" y="1913551"/>
            <a:ext cx="5354902" cy="6254751"/>
          </a:xfrm>
        </p:spPr>
        <p:txBody>
          <a:bodyPr/>
          <a:lstStyle>
            <a:lvl1pPr marL="0" indent="0">
              <a:buNone/>
              <a:defRPr sz="2100"/>
            </a:lvl1pPr>
            <a:lvl2pPr marL="711115" indent="0">
              <a:buNone/>
              <a:defRPr sz="1900"/>
            </a:lvl2pPr>
            <a:lvl3pPr marL="1422261" indent="0">
              <a:buNone/>
              <a:defRPr sz="1600"/>
            </a:lvl3pPr>
            <a:lvl4pPr marL="2133380" indent="0">
              <a:buNone/>
              <a:defRPr sz="1300"/>
            </a:lvl4pPr>
            <a:lvl5pPr marL="2844511" indent="0">
              <a:buNone/>
              <a:defRPr sz="1300"/>
            </a:lvl5pPr>
            <a:lvl6pPr marL="3555640" indent="0">
              <a:buNone/>
              <a:defRPr sz="1300"/>
            </a:lvl6pPr>
            <a:lvl7pPr marL="4266768" indent="0">
              <a:buNone/>
              <a:defRPr sz="1300"/>
            </a:lvl7pPr>
            <a:lvl8pPr marL="4977900" indent="0">
              <a:buNone/>
              <a:defRPr sz="1300"/>
            </a:lvl8pPr>
            <a:lvl9pPr marL="5689025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666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7" y="6400801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7" y="817033"/>
            <a:ext cx="9765983" cy="5486400"/>
          </a:xfrm>
        </p:spPr>
        <p:txBody>
          <a:bodyPr/>
          <a:lstStyle>
            <a:lvl1pPr marL="0" indent="0">
              <a:buNone/>
              <a:defRPr sz="4900"/>
            </a:lvl1pPr>
            <a:lvl2pPr marL="711115" indent="0">
              <a:buNone/>
              <a:defRPr sz="4400"/>
            </a:lvl2pPr>
            <a:lvl3pPr marL="1422261" indent="0">
              <a:buNone/>
              <a:defRPr sz="3700"/>
            </a:lvl3pPr>
            <a:lvl4pPr marL="2133380" indent="0">
              <a:buNone/>
              <a:defRPr sz="3200"/>
            </a:lvl4pPr>
            <a:lvl5pPr marL="2844511" indent="0">
              <a:buNone/>
              <a:defRPr sz="3200"/>
            </a:lvl5pPr>
            <a:lvl6pPr marL="3555640" indent="0">
              <a:buNone/>
              <a:defRPr sz="3200"/>
            </a:lvl6pPr>
            <a:lvl7pPr marL="4266768" indent="0">
              <a:buNone/>
              <a:defRPr sz="3200"/>
            </a:lvl7pPr>
            <a:lvl8pPr marL="4977900" indent="0">
              <a:buNone/>
              <a:defRPr sz="3200"/>
            </a:lvl8pPr>
            <a:lvl9pPr marL="5689025" indent="0">
              <a:buNone/>
              <a:defRPr sz="32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7" y="7156452"/>
            <a:ext cx="9765983" cy="1073149"/>
          </a:xfrm>
        </p:spPr>
        <p:txBody>
          <a:bodyPr/>
          <a:lstStyle>
            <a:lvl1pPr marL="0" indent="0">
              <a:buNone/>
              <a:defRPr sz="2100"/>
            </a:lvl1pPr>
            <a:lvl2pPr marL="711115" indent="0">
              <a:buNone/>
              <a:defRPr sz="1900"/>
            </a:lvl2pPr>
            <a:lvl3pPr marL="1422261" indent="0">
              <a:buNone/>
              <a:defRPr sz="1600"/>
            </a:lvl3pPr>
            <a:lvl4pPr marL="2133380" indent="0">
              <a:buNone/>
              <a:defRPr sz="1300"/>
            </a:lvl4pPr>
            <a:lvl5pPr marL="2844511" indent="0">
              <a:buNone/>
              <a:defRPr sz="1300"/>
            </a:lvl5pPr>
            <a:lvl6pPr marL="3555640" indent="0">
              <a:buNone/>
              <a:defRPr sz="1300"/>
            </a:lvl6pPr>
            <a:lvl7pPr marL="4266768" indent="0">
              <a:buNone/>
              <a:defRPr sz="1300"/>
            </a:lvl7pPr>
            <a:lvl8pPr marL="4977900" indent="0">
              <a:buNone/>
              <a:defRPr sz="1300"/>
            </a:lvl8pPr>
            <a:lvl9pPr marL="5689025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0356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5442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269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269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2524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652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1115" indent="0" algn="ctr">
              <a:buNone/>
              <a:defRPr/>
            </a:lvl2pPr>
            <a:lvl3pPr marL="1422261" indent="0" algn="ctr">
              <a:buNone/>
              <a:defRPr/>
            </a:lvl3pPr>
            <a:lvl4pPr marL="2133380" indent="0" algn="ctr">
              <a:buNone/>
              <a:defRPr/>
            </a:lvl4pPr>
            <a:lvl5pPr marL="2844511" indent="0" algn="ctr">
              <a:buNone/>
              <a:defRPr/>
            </a:lvl5pPr>
            <a:lvl6pPr marL="3555640" indent="0" algn="ctr">
              <a:buNone/>
              <a:defRPr/>
            </a:lvl6pPr>
            <a:lvl7pPr marL="4266768" indent="0" algn="ctr">
              <a:buNone/>
              <a:defRPr/>
            </a:lvl7pPr>
            <a:lvl8pPr marL="4977900" indent="0" algn="ctr">
              <a:buNone/>
              <a:defRPr/>
            </a:lvl8pPr>
            <a:lvl9pPr marL="568902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0034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0051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31"/>
            <a:ext cx="13835142" cy="2000249"/>
          </a:xfrm>
        </p:spPr>
        <p:txBody>
          <a:bodyPr anchor="b"/>
          <a:lstStyle>
            <a:lvl1pPr marL="0" indent="0">
              <a:buNone/>
              <a:defRPr sz="3200"/>
            </a:lvl1pPr>
            <a:lvl2pPr marL="711115" indent="0">
              <a:buNone/>
              <a:defRPr sz="2900"/>
            </a:lvl2pPr>
            <a:lvl3pPr marL="1422261" indent="0">
              <a:buNone/>
              <a:defRPr sz="2500"/>
            </a:lvl3pPr>
            <a:lvl4pPr marL="2133380" indent="0">
              <a:buNone/>
              <a:defRPr sz="2100"/>
            </a:lvl4pPr>
            <a:lvl5pPr marL="2844511" indent="0">
              <a:buNone/>
              <a:defRPr sz="2100"/>
            </a:lvl5pPr>
            <a:lvl6pPr marL="3555640" indent="0">
              <a:buNone/>
              <a:defRPr sz="2100"/>
            </a:lvl6pPr>
            <a:lvl7pPr marL="4266768" indent="0">
              <a:buNone/>
              <a:defRPr sz="2100"/>
            </a:lvl7pPr>
            <a:lvl8pPr marL="4977900" indent="0">
              <a:buNone/>
              <a:defRPr sz="2100"/>
            </a:lvl8pPr>
            <a:lvl9pPr marL="5689025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5460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23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23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0666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76" y="2046817"/>
            <a:ext cx="7191675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1115" indent="0">
              <a:buNone/>
              <a:defRPr sz="3200" b="1"/>
            </a:lvl2pPr>
            <a:lvl3pPr marL="1422261" indent="0">
              <a:buNone/>
              <a:defRPr sz="2900" b="1"/>
            </a:lvl3pPr>
            <a:lvl4pPr marL="2133380" indent="0">
              <a:buNone/>
              <a:defRPr sz="2500" b="1"/>
            </a:lvl4pPr>
            <a:lvl5pPr marL="2844511" indent="0">
              <a:buNone/>
              <a:defRPr sz="2500" b="1"/>
            </a:lvl5pPr>
            <a:lvl6pPr marL="3555640" indent="0">
              <a:buNone/>
              <a:defRPr sz="2500" b="1"/>
            </a:lvl6pPr>
            <a:lvl7pPr marL="4266768" indent="0">
              <a:buNone/>
              <a:defRPr sz="2500" b="1"/>
            </a:lvl7pPr>
            <a:lvl8pPr marL="4977900" indent="0">
              <a:buNone/>
              <a:defRPr sz="2500" b="1"/>
            </a:lvl8pPr>
            <a:lvl9pPr marL="568902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76" y="2899833"/>
            <a:ext cx="7191675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2" y="2046817"/>
            <a:ext cx="7194500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1115" indent="0">
              <a:buNone/>
              <a:defRPr sz="3200" b="1"/>
            </a:lvl2pPr>
            <a:lvl3pPr marL="1422261" indent="0">
              <a:buNone/>
              <a:defRPr sz="2900" b="1"/>
            </a:lvl3pPr>
            <a:lvl4pPr marL="2133380" indent="0">
              <a:buNone/>
              <a:defRPr sz="2500" b="1"/>
            </a:lvl4pPr>
            <a:lvl5pPr marL="2844511" indent="0">
              <a:buNone/>
              <a:defRPr sz="2500" b="1"/>
            </a:lvl5pPr>
            <a:lvl6pPr marL="3555640" indent="0">
              <a:buNone/>
              <a:defRPr sz="2500" b="1"/>
            </a:lvl6pPr>
            <a:lvl7pPr marL="4266768" indent="0">
              <a:buNone/>
              <a:defRPr sz="2500" b="1"/>
            </a:lvl7pPr>
            <a:lvl8pPr marL="4977900" indent="0">
              <a:buNone/>
              <a:defRPr sz="2500" b="1"/>
            </a:lvl8pPr>
            <a:lvl9pPr marL="568902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2" y="2899833"/>
            <a:ext cx="7194500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3144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690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23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23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2552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4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55" y="364151"/>
            <a:ext cx="9099093" cy="7804151"/>
          </a:xfrm>
        </p:spPr>
        <p:txBody>
          <a:bodyPr/>
          <a:lstStyle>
            <a:lvl1pPr>
              <a:defRPr sz="4900"/>
            </a:lvl1pPr>
            <a:lvl2pPr>
              <a:defRPr sz="4400"/>
            </a:lvl2pPr>
            <a:lvl3pPr>
              <a:defRPr sz="37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4" y="1913551"/>
            <a:ext cx="5354902" cy="6254751"/>
          </a:xfrm>
        </p:spPr>
        <p:txBody>
          <a:bodyPr/>
          <a:lstStyle>
            <a:lvl1pPr marL="0" indent="0">
              <a:buNone/>
              <a:defRPr sz="2100"/>
            </a:lvl1pPr>
            <a:lvl2pPr marL="711115" indent="0">
              <a:buNone/>
              <a:defRPr sz="1900"/>
            </a:lvl2pPr>
            <a:lvl3pPr marL="1422261" indent="0">
              <a:buNone/>
              <a:defRPr sz="1600"/>
            </a:lvl3pPr>
            <a:lvl4pPr marL="2133380" indent="0">
              <a:buNone/>
              <a:defRPr sz="1300"/>
            </a:lvl4pPr>
            <a:lvl5pPr marL="2844511" indent="0">
              <a:buNone/>
              <a:defRPr sz="1300"/>
            </a:lvl5pPr>
            <a:lvl6pPr marL="3555640" indent="0">
              <a:buNone/>
              <a:defRPr sz="1300"/>
            </a:lvl6pPr>
            <a:lvl7pPr marL="4266768" indent="0">
              <a:buNone/>
              <a:defRPr sz="1300"/>
            </a:lvl7pPr>
            <a:lvl8pPr marL="4977900" indent="0">
              <a:buNone/>
              <a:defRPr sz="1300"/>
            </a:lvl8pPr>
            <a:lvl9pPr marL="5689025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5937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7" y="6400801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7" y="817033"/>
            <a:ext cx="9765983" cy="5486400"/>
          </a:xfrm>
        </p:spPr>
        <p:txBody>
          <a:bodyPr/>
          <a:lstStyle>
            <a:lvl1pPr marL="0" indent="0">
              <a:buNone/>
              <a:defRPr sz="4900"/>
            </a:lvl1pPr>
            <a:lvl2pPr marL="711115" indent="0">
              <a:buNone/>
              <a:defRPr sz="4400"/>
            </a:lvl2pPr>
            <a:lvl3pPr marL="1422261" indent="0">
              <a:buNone/>
              <a:defRPr sz="3700"/>
            </a:lvl3pPr>
            <a:lvl4pPr marL="2133380" indent="0">
              <a:buNone/>
              <a:defRPr sz="3200"/>
            </a:lvl4pPr>
            <a:lvl5pPr marL="2844511" indent="0">
              <a:buNone/>
              <a:defRPr sz="3200"/>
            </a:lvl5pPr>
            <a:lvl6pPr marL="3555640" indent="0">
              <a:buNone/>
              <a:defRPr sz="3200"/>
            </a:lvl6pPr>
            <a:lvl7pPr marL="4266768" indent="0">
              <a:buNone/>
              <a:defRPr sz="3200"/>
            </a:lvl7pPr>
            <a:lvl8pPr marL="4977900" indent="0">
              <a:buNone/>
              <a:defRPr sz="3200"/>
            </a:lvl8pPr>
            <a:lvl9pPr marL="5689025" indent="0">
              <a:buNone/>
              <a:defRPr sz="32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7" y="7156452"/>
            <a:ext cx="9765983" cy="1073149"/>
          </a:xfrm>
        </p:spPr>
        <p:txBody>
          <a:bodyPr/>
          <a:lstStyle>
            <a:lvl1pPr marL="0" indent="0">
              <a:buNone/>
              <a:defRPr sz="2100"/>
            </a:lvl1pPr>
            <a:lvl2pPr marL="711115" indent="0">
              <a:buNone/>
              <a:defRPr sz="1900"/>
            </a:lvl2pPr>
            <a:lvl3pPr marL="1422261" indent="0">
              <a:buNone/>
              <a:defRPr sz="1600"/>
            </a:lvl3pPr>
            <a:lvl4pPr marL="2133380" indent="0">
              <a:buNone/>
              <a:defRPr sz="1300"/>
            </a:lvl4pPr>
            <a:lvl5pPr marL="2844511" indent="0">
              <a:buNone/>
              <a:defRPr sz="1300"/>
            </a:lvl5pPr>
            <a:lvl6pPr marL="3555640" indent="0">
              <a:buNone/>
              <a:defRPr sz="1300"/>
            </a:lvl6pPr>
            <a:lvl7pPr marL="4266768" indent="0">
              <a:buNone/>
              <a:defRPr sz="1300"/>
            </a:lvl7pPr>
            <a:lvl8pPr marL="4977900" indent="0">
              <a:buNone/>
              <a:defRPr sz="1300"/>
            </a:lvl8pPr>
            <a:lvl9pPr marL="5689025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1481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6033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269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269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3305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652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1115" indent="0" algn="ctr">
              <a:buNone/>
              <a:defRPr/>
            </a:lvl2pPr>
            <a:lvl3pPr marL="1422261" indent="0" algn="ctr">
              <a:buNone/>
              <a:defRPr/>
            </a:lvl3pPr>
            <a:lvl4pPr marL="2133380" indent="0" algn="ctr">
              <a:buNone/>
              <a:defRPr/>
            </a:lvl4pPr>
            <a:lvl5pPr marL="2844511" indent="0" algn="ctr">
              <a:buNone/>
              <a:defRPr/>
            </a:lvl5pPr>
            <a:lvl6pPr marL="3555640" indent="0" algn="ctr">
              <a:buNone/>
              <a:defRPr/>
            </a:lvl6pPr>
            <a:lvl7pPr marL="4266768" indent="0" algn="ctr">
              <a:buNone/>
              <a:defRPr/>
            </a:lvl7pPr>
            <a:lvl8pPr marL="4977900" indent="0" algn="ctr">
              <a:buNone/>
              <a:defRPr/>
            </a:lvl8pPr>
            <a:lvl9pPr marL="568902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0234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3312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31"/>
            <a:ext cx="13835142" cy="2000249"/>
          </a:xfrm>
        </p:spPr>
        <p:txBody>
          <a:bodyPr anchor="b"/>
          <a:lstStyle>
            <a:lvl1pPr marL="0" indent="0">
              <a:buNone/>
              <a:defRPr sz="3200"/>
            </a:lvl1pPr>
            <a:lvl2pPr marL="711115" indent="0">
              <a:buNone/>
              <a:defRPr sz="2900"/>
            </a:lvl2pPr>
            <a:lvl3pPr marL="1422261" indent="0">
              <a:buNone/>
              <a:defRPr sz="2500"/>
            </a:lvl3pPr>
            <a:lvl4pPr marL="2133380" indent="0">
              <a:buNone/>
              <a:defRPr sz="2100"/>
            </a:lvl4pPr>
            <a:lvl5pPr marL="2844511" indent="0">
              <a:buNone/>
              <a:defRPr sz="2100"/>
            </a:lvl5pPr>
            <a:lvl6pPr marL="3555640" indent="0">
              <a:buNone/>
              <a:defRPr sz="2100"/>
            </a:lvl6pPr>
            <a:lvl7pPr marL="4266768" indent="0">
              <a:buNone/>
              <a:defRPr sz="2100"/>
            </a:lvl7pPr>
            <a:lvl8pPr marL="4977900" indent="0">
              <a:buNone/>
              <a:defRPr sz="2100"/>
            </a:lvl8pPr>
            <a:lvl9pPr marL="5689025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0917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23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23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7806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76" y="2046817"/>
            <a:ext cx="7191675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1115" indent="0">
              <a:buNone/>
              <a:defRPr sz="3200" b="1"/>
            </a:lvl2pPr>
            <a:lvl3pPr marL="1422261" indent="0">
              <a:buNone/>
              <a:defRPr sz="2900" b="1"/>
            </a:lvl3pPr>
            <a:lvl4pPr marL="2133380" indent="0">
              <a:buNone/>
              <a:defRPr sz="2500" b="1"/>
            </a:lvl4pPr>
            <a:lvl5pPr marL="2844511" indent="0">
              <a:buNone/>
              <a:defRPr sz="2500" b="1"/>
            </a:lvl5pPr>
            <a:lvl6pPr marL="3555640" indent="0">
              <a:buNone/>
              <a:defRPr sz="2500" b="1"/>
            </a:lvl6pPr>
            <a:lvl7pPr marL="4266768" indent="0">
              <a:buNone/>
              <a:defRPr sz="2500" b="1"/>
            </a:lvl7pPr>
            <a:lvl8pPr marL="4977900" indent="0">
              <a:buNone/>
              <a:defRPr sz="2500" b="1"/>
            </a:lvl8pPr>
            <a:lvl9pPr marL="568902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76" y="2899833"/>
            <a:ext cx="7191675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2" y="2046817"/>
            <a:ext cx="7194500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1115" indent="0">
              <a:buNone/>
              <a:defRPr sz="3200" b="1"/>
            </a:lvl2pPr>
            <a:lvl3pPr marL="1422261" indent="0">
              <a:buNone/>
              <a:defRPr sz="2900" b="1"/>
            </a:lvl3pPr>
            <a:lvl4pPr marL="2133380" indent="0">
              <a:buNone/>
              <a:defRPr sz="2500" b="1"/>
            </a:lvl4pPr>
            <a:lvl5pPr marL="2844511" indent="0">
              <a:buNone/>
              <a:defRPr sz="2500" b="1"/>
            </a:lvl5pPr>
            <a:lvl6pPr marL="3555640" indent="0">
              <a:buNone/>
              <a:defRPr sz="2500" b="1"/>
            </a:lvl6pPr>
            <a:lvl7pPr marL="4266768" indent="0">
              <a:buNone/>
              <a:defRPr sz="2500" b="1"/>
            </a:lvl7pPr>
            <a:lvl8pPr marL="4977900" indent="0">
              <a:buNone/>
              <a:defRPr sz="2500" b="1"/>
            </a:lvl8pPr>
            <a:lvl9pPr marL="568902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2" y="2899833"/>
            <a:ext cx="7194500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581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76" y="2046817"/>
            <a:ext cx="7191675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1115" indent="0">
              <a:buNone/>
              <a:defRPr sz="3200" b="1"/>
            </a:lvl2pPr>
            <a:lvl3pPr marL="1422261" indent="0">
              <a:buNone/>
              <a:defRPr sz="2900" b="1"/>
            </a:lvl3pPr>
            <a:lvl4pPr marL="2133380" indent="0">
              <a:buNone/>
              <a:defRPr sz="2500" b="1"/>
            </a:lvl4pPr>
            <a:lvl5pPr marL="2844511" indent="0">
              <a:buNone/>
              <a:defRPr sz="2500" b="1"/>
            </a:lvl5pPr>
            <a:lvl6pPr marL="3555640" indent="0">
              <a:buNone/>
              <a:defRPr sz="2500" b="1"/>
            </a:lvl6pPr>
            <a:lvl7pPr marL="4266768" indent="0">
              <a:buNone/>
              <a:defRPr sz="2500" b="1"/>
            </a:lvl7pPr>
            <a:lvl8pPr marL="4977900" indent="0">
              <a:buNone/>
              <a:defRPr sz="2500" b="1"/>
            </a:lvl8pPr>
            <a:lvl9pPr marL="568902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76" y="2899833"/>
            <a:ext cx="7191675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2" y="2046817"/>
            <a:ext cx="7194500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1115" indent="0">
              <a:buNone/>
              <a:defRPr sz="3200" b="1"/>
            </a:lvl2pPr>
            <a:lvl3pPr marL="1422261" indent="0">
              <a:buNone/>
              <a:defRPr sz="2900" b="1"/>
            </a:lvl3pPr>
            <a:lvl4pPr marL="2133380" indent="0">
              <a:buNone/>
              <a:defRPr sz="2500" b="1"/>
            </a:lvl4pPr>
            <a:lvl5pPr marL="2844511" indent="0">
              <a:buNone/>
              <a:defRPr sz="2500" b="1"/>
            </a:lvl5pPr>
            <a:lvl6pPr marL="3555640" indent="0">
              <a:buNone/>
              <a:defRPr sz="2500" b="1"/>
            </a:lvl6pPr>
            <a:lvl7pPr marL="4266768" indent="0">
              <a:buNone/>
              <a:defRPr sz="2500" b="1"/>
            </a:lvl7pPr>
            <a:lvl8pPr marL="4977900" indent="0">
              <a:buNone/>
              <a:defRPr sz="2500" b="1"/>
            </a:lvl8pPr>
            <a:lvl9pPr marL="568902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2" y="2899833"/>
            <a:ext cx="7194500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9470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3763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4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55" y="364151"/>
            <a:ext cx="9099093" cy="7804151"/>
          </a:xfrm>
        </p:spPr>
        <p:txBody>
          <a:bodyPr/>
          <a:lstStyle>
            <a:lvl1pPr>
              <a:defRPr sz="4900"/>
            </a:lvl1pPr>
            <a:lvl2pPr>
              <a:defRPr sz="4400"/>
            </a:lvl2pPr>
            <a:lvl3pPr>
              <a:defRPr sz="37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4" y="1913551"/>
            <a:ext cx="5354902" cy="6254751"/>
          </a:xfrm>
        </p:spPr>
        <p:txBody>
          <a:bodyPr/>
          <a:lstStyle>
            <a:lvl1pPr marL="0" indent="0">
              <a:buNone/>
              <a:defRPr sz="2100"/>
            </a:lvl1pPr>
            <a:lvl2pPr marL="711115" indent="0">
              <a:buNone/>
              <a:defRPr sz="1900"/>
            </a:lvl2pPr>
            <a:lvl3pPr marL="1422261" indent="0">
              <a:buNone/>
              <a:defRPr sz="1600"/>
            </a:lvl3pPr>
            <a:lvl4pPr marL="2133380" indent="0">
              <a:buNone/>
              <a:defRPr sz="1300"/>
            </a:lvl4pPr>
            <a:lvl5pPr marL="2844511" indent="0">
              <a:buNone/>
              <a:defRPr sz="1300"/>
            </a:lvl5pPr>
            <a:lvl6pPr marL="3555640" indent="0">
              <a:buNone/>
              <a:defRPr sz="1300"/>
            </a:lvl6pPr>
            <a:lvl7pPr marL="4266768" indent="0">
              <a:buNone/>
              <a:defRPr sz="1300"/>
            </a:lvl7pPr>
            <a:lvl8pPr marL="4977900" indent="0">
              <a:buNone/>
              <a:defRPr sz="1300"/>
            </a:lvl8pPr>
            <a:lvl9pPr marL="5689025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6037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7" y="6400801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7" y="817033"/>
            <a:ext cx="9765983" cy="5486400"/>
          </a:xfrm>
        </p:spPr>
        <p:txBody>
          <a:bodyPr/>
          <a:lstStyle>
            <a:lvl1pPr marL="0" indent="0">
              <a:buNone/>
              <a:defRPr sz="4900"/>
            </a:lvl1pPr>
            <a:lvl2pPr marL="711115" indent="0">
              <a:buNone/>
              <a:defRPr sz="4400"/>
            </a:lvl2pPr>
            <a:lvl3pPr marL="1422261" indent="0">
              <a:buNone/>
              <a:defRPr sz="3700"/>
            </a:lvl3pPr>
            <a:lvl4pPr marL="2133380" indent="0">
              <a:buNone/>
              <a:defRPr sz="3200"/>
            </a:lvl4pPr>
            <a:lvl5pPr marL="2844511" indent="0">
              <a:buNone/>
              <a:defRPr sz="3200"/>
            </a:lvl5pPr>
            <a:lvl6pPr marL="3555640" indent="0">
              <a:buNone/>
              <a:defRPr sz="3200"/>
            </a:lvl6pPr>
            <a:lvl7pPr marL="4266768" indent="0">
              <a:buNone/>
              <a:defRPr sz="3200"/>
            </a:lvl7pPr>
            <a:lvl8pPr marL="4977900" indent="0">
              <a:buNone/>
              <a:defRPr sz="3200"/>
            </a:lvl8pPr>
            <a:lvl9pPr marL="5689025" indent="0">
              <a:buNone/>
              <a:defRPr sz="32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7" y="7156452"/>
            <a:ext cx="9765983" cy="1073149"/>
          </a:xfrm>
        </p:spPr>
        <p:txBody>
          <a:bodyPr/>
          <a:lstStyle>
            <a:lvl1pPr marL="0" indent="0">
              <a:buNone/>
              <a:defRPr sz="2100"/>
            </a:lvl1pPr>
            <a:lvl2pPr marL="711115" indent="0">
              <a:buNone/>
              <a:defRPr sz="1900"/>
            </a:lvl2pPr>
            <a:lvl3pPr marL="1422261" indent="0">
              <a:buNone/>
              <a:defRPr sz="1600"/>
            </a:lvl3pPr>
            <a:lvl4pPr marL="2133380" indent="0">
              <a:buNone/>
              <a:defRPr sz="1300"/>
            </a:lvl4pPr>
            <a:lvl5pPr marL="2844511" indent="0">
              <a:buNone/>
              <a:defRPr sz="1300"/>
            </a:lvl5pPr>
            <a:lvl6pPr marL="3555640" indent="0">
              <a:buNone/>
              <a:defRPr sz="1300"/>
            </a:lvl6pPr>
            <a:lvl7pPr marL="4266768" indent="0">
              <a:buNone/>
              <a:defRPr sz="1300"/>
            </a:lvl7pPr>
            <a:lvl8pPr marL="4977900" indent="0">
              <a:buNone/>
              <a:defRPr sz="1300"/>
            </a:lvl8pPr>
            <a:lvl9pPr marL="5689025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960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750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269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269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3764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652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1115" indent="0" algn="ctr">
              <a:buNone/>
              <a:defRPr/>
            </a:lvl2pPr>
            <a:lvl3pPr marL="1422261" indent="0" algn="ctr">
              <a:buNone/>
              <a:defRPr/>
            </a:lvl3pPr>
            <a:lvl4pPr marL="2133380" indent="0" algn="ctr">
              <a:buNone/>
              <a:defRPr/>
            </a:lvl4pPr>
            <a:lvl5pPr marL="2844511" indent="0" algn="ctr">
              <a:buNone/>
              <a:defRPr/>
            </a:lvl5pPr>
            <a:lvl6pPr marL="3555640" indent="0" algn="ctr">
              <a:buNone/>
              <a:defRPr/>
            </a:lvl6pPr>
            <a:lvl7pPr marL="4266768" indent="0" algn="ctr">
              <a:buNone/>
              <a:defRPr/>
            </a:lvl7pPr>
            <a:lvl8pPr marL="4977900" indent="0" algn="ctr">
              <a:buNone/>
              <a:defRPr/>
            </a:lvl8pPr>
            <a:lvl9pPr marL="568902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2780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897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31"/>
            <a:ext cx="13835142" cy="2000249"/>
          </a:xfrm>
        </p:spPr>
        <p:txBody>
          <a:bodyPr anchor="b"/>
          <a:lstStyle>
            <a:lvl1pPr marL="0" indent="0">
              <a:buNone/>
              <a:defRPr sz="3200"/>
            </a:lvl1pPr>
            <a:lvl2pPr marL="711115" indent="0">
              <a:buNone/>
              <a:defRPr sz="2900"/>
            </a:lvl2pPr>
            <a:lvl3pPr marL="1422261" indent="0">
              <a:buNone/>
              <a:defRPr sz="2500"/>
            </a:lvl3pPr>
            <a:lvl4pPr marL="2133380" indent="0">
              <a:buNone/>
              <a:defRPr sz="2100"/>
            </a:lvl4pPr>
            <a:lvl5pPr marL="2844511" indent="0">
              <a:buNone/>
              <a:defRPr sz="2100"/>
            </a:lvl5pPr>
            <a:lvl6pPr marL="3555640" indent="0">
              <a:buNone/>
              <a:defRPr sz="2100"/>
            </a:lvl6pPr>
            <a:lvl7pPr marL="4266768" indent="0">
              <a:buNone/>
              <a:defRPr sz="2100"/>
            </a:lvl7pPr>
            <a:lvl8pPr marL="4977900" indent="0">
              <a:buNone/>
              <a:defRPr sz="2100"/>
            </a:lvl8pPr>
            <a:lvl9pPr marL="5689025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9981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23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23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152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76" y="2046817"/>
            <a:ext cx="7191675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1115" indent="0">
              <a:buNone/>
              <a:defRPr sz="3200" b="1"/>
            </a:lvl2pPr>
            <a:lvl3pPr marL="1422261" indent="0">
              <a:buNone/>
              <a:defRPr sz="2900" b="1"/>
            </a:lvl3pPr>
            <a:lvl4pPr marL="2133380" indent="0">
              <a:buNone/>
              <a:defRPr sz="2500" b="1"/>
            </a:lvl4pPr>
            <a:lvl5pPr marL="2844511" indent="0">
              <a:buNone/>
              <a:defRPr sz="2500" b="1"/>
            </a:lvl5pPr>
            <a:lvl6pPr marL="3555640" indent="0">
              <a:buNone/>
              <a:defRPr sz="2500" b="1"/>
            </a:lvl6pPr>
            <a:lvl7pPr marL="4266768" indent="0">
              <a:buNone/>
              <a:defRPr sz="2500" b="1"/>
            </a:lvl7pPr>
            <a:lvl8pPr marL="4977900" indent="0">
              <a:buNone/>
              <a:defRPr sz="2500" b="1"/>
            </a:lvl8pPr>
            <a:lvl9pPr marL="568902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76" y="2899833"/>
            <a:ext cx="7191675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2" y="2046817"/>
            <a:ext cx="7194500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1115" indent="0">
              <a:buNone/>
              <a:defRPr sz="3200" b="1"/>
            </a:lvl2pPr>
            <a:lvl3pPr marL="1422261" indent="0">
              <a:buNone/>
              <a:defRPr sz="2900" b="1"/>
            </a:lvl3pPr>
            <a:lvl4pPr marL="2133380" indent="0">
              <a:buNone/>
              <a:defRPr sz="2500" b="1"/>
            </a:lvl4pPr>
            <a:lvl5pPr marL="2844511" indent="0">
              <a:buNone/>
              <a:defRPr sz="2500" b="1"/>
            </a:lvl5pPr>
            <a:lvl6pPr marL="3555640" indent="0">
              <a:buNone/>
              <a:defRPr sz="2500" b="1"/>
            </a:lvl6pPr>
            <a:lvl7pPr marL="4266768" indent="0">
              <a:buNone/>
              <a:defRPr sz="2500" b="1"/>
            </a:lvl7pPr>
            <a:lvl8pPr marL="4977900" indent="0">
              <a:buNone/>
              <a:defRPr sz="2500" b="1"/>
            </a:lvl8pPr>
            <a:lvl9pPr marL="568902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2" y="2899833"/>
            <a:ext cx="7194500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7682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7852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6574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4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55" y="364151"/>
            <a:ext cx="9099093" cy="7804151"/>
          </a:xfrm>
        </p:spPr>
        <p:txBody>
          <a:bodyPr/>
          <a:lstStyle>
            <a:lvl1pPr>
              <a:defRPr sz="4900"/>
            </a:lvl1pPr>
            <a:lvl2pPr>
              <a:defRPr sz="4400"/>
            </a:lvl2pPr>
            <a:lvl3pPr>
              <a:defRPr sz="37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4" y="1913551"/>
            <a:ext cx="5354902" cy="6254751"/>
          </a:xfrm>
        </p:spPr>
        <p:txBody>
          <a:bodyPr/>
          <a:lstStyle>
            <a:lvl1pPr marL="0" indent="0">
              <a:buNone/>
              <a:defRPr sz="2100"/>
            </a:lvl1pPr>
            <a:lvl2pPr marL="711115" indent="0">
              <a:buNone/>
              <a:defRPr sz="1900"/>
            </a:lvl2pPr>
            <a:lvl3pPr marL="1422261" indent="0">
              <a:buNone/>
              <a:defRPr sz="1600"/>
            </a:lvl3pPr>
            <a:lvl4pPr marL="2133380" indent="0">
              <a:buNone/>
              <a:defRPr sz="1300"/>
            </a:lvl4pPr>
            <a:lvl5pPr marL="2844511" indent="0">
              <a:buNone/>
              <a:defRPr sz="1300"/>
            </a:lvl5pPr>
            <a:lvl6pPr marL="3555640" indent="0">
              <a:buNone/>
              <a:defRPr sz="1300"/>
            </a:lvl6pPr>
            <a:lvl7pPr marL="4266768" indent="0">
              <a:buNone/>
              <a:defRPr sz="1300"/>
            </a:lvl7pPr>
            <a:lvl8pPr marL="4977900" indent="0">
              <a:buNone/>
              <a:defRPr sz="1300"/>
            </a:lvl8pPr>
            <a:lvl9pPr marL="5689025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8268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7" y="6400801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7" y="817033"/>
            <a:ext cx="9765983" cy="5486400"/>
          </a:xfrm>
        </p:spPr>
        <p:txBody>
          <a:bodyPr/>
          <a:lstStyle>
            <a:lvl1pPr marL="0" indent="0">
              <a:buNone/>
              <a:defRPr sz="4900"/>
            </a:lvl1pPr>
            <a:lvl2pPr marL="711115" indent="0">
              <a:buNone/>
              <a:defRPr sz="4400"/>
            </a:lvl2pPr>
            <a:lvl3pPr marL="1422261" indent="0">
              <a:buNone/>
              <a:defRPr sz="3700"/>
            </a:lvl3pPr>
            <a:lvl4pPr marL="2133380" indent="0">
              <a:buNone/>
              <a:defRPr sz="3200"/>
            </a:lvl4pPr>
            <a:lvl5pPr marL="2844511" indent="0">
              <a:buNone/>
              <a:defRPr sz="3200"/>
            </a:lvl5pPr>
            <a:lvl6pPr marL="3555640" indent="0">
              <a:buNone/>
              <a:defRPr sz="3200"/>
            </a:lvl6pPr>
            <a:lvl7pPr marL="4266768" indent="0">
              <a:buNone/>
              <a:defRPr sz="3200"/>
            </a:lvl7pPr>
            <a:lvl8pPr marL="4977900" indent="0">
              <a:buNone/>
              <a:defRPr sz="3200"/>
            </a:lvl8pPr>
            <a:lvl9pPr marL="5689025" indent="0">
              <a:buNone/>
              <a:defRPr sz="32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7" y="7156452"/>
            <a:ext cx="9765983" cy="1073149"/>
          </a:xfrm>
        </p:spPr>
        <p:txBody>
          <a:bodyPr/>
          <a:lstStyle>
            <a:lvl1pPr marL="0" indent="0">
              <a:buNone/>
              <a:defRPr sz="2100"/>
            </a:lvl1pPr>
            <a:lvl2pPr marL="711115" indent="0">
              <a:buNone/>
              <a:defRPr sz="1900"/>
            </a:lvl2pPr>
            <a:lvl3pPr marL="1422261" indent="0">
              <a:buNone/>
              <a:defRPr sz="1600"/>
            </a:lvl3pPr>
            <a:lvl4pPr marL="2133380" indent="0">
              <a:buNone/>
              <a:defRPr sz="1300"/>
            </a:lvl4pPr>
            <a:lvl5pPr marL="2844511" indent="0">
              <a:buNone/>
              <a:defRPr sz="1300"/>
            </a:lvl5pPr>
            <a:lvl6pPr marL="3555640" indent="0">
              <a:buNone/>
              <a:defRPr sz="1300"/>
            </a:lvl6pPr>
            <a:lvl7pPr marL="4266768" indent="0">
              <a:buNone/>
              <a:defRPr sz="1300"/>
            </a:lvl7pPr>
            <a:lvl8pPr marL="4977900" indent="0">
              <a:buNone/>
              <a:defRPr sz="1300"/>
            </a:lvl8pPr>
            <a:lvl9pPr marL="5689025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3165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9513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269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269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4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652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1115" indent="0" algn="ctr">
              <a:buNone/>
              <a:defRPr/>
            </a:lvl2pPr>
            <a:lvl3pPr marL="1422261" indent="0" algn="ctr">
              <a:buNone/>
              <a:defRPr/>
            </a:lvl3pPr>
            <a:lvl4pPr marL="2133380" indent="0" algn="ctr">
              <a:buNone/>
              <a:defRPr/>
            </a:lvl4pPr>
            <a:lvl5pPr marL="2844511" indent="0" algn="ctr">
              <a:buNone/>
              <a:defRPr/>
            </a:lvl5pPr>
            <a:lvl6pPr marL="3555640" indent="0" algn="ctr">
              <a:buNone/>
              <a:defRPr/>
            </a:lvl6pPr>
            <a:lvl7pPr marL="4266768" indent="0" algn="ctr">
              <a:buNone/>
              <a:defRPr/>
            </a:lvl7pPr>
            <a:lvl8pPr marL="4977900" indent="0" algn="ctr">
              <a:buNone/>
              <a:defRPr/>
            </a:lvl8pPr>
            <a:lvl9pPr marL="568902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7133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0625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31"/>
            <a:ext cx="13835142" cy="2000249"/>
          </a:xfrm>
        </p:spPr>
        <p:txBody>
          <a:bodyPr anchor="b"/>
          <a:lstStyle>
            <a:lvl1pPr marL="0" indent="0">
              <a:buNone/>
              <a:defRPr sz="3200"/>
            </a:lvl1pPr>
            <a:lvl2pPr marL="711115" indent="0">
              <a:buNone/>
              <a:defRPr sz="2900"/>
            </a:lvl2pPr>
            <a:lvl3pPr marL="1422261" indent="0">
              <a:buNone/>
              <a:defRPr sz="2500"/>
            </a:lvl3pPr>
            <a:lvl4pPr marL="2133380" indent="0">
              <a:buNone/>
              <a:defRPr sz="2100"/>
            </a:lvl4pPr>
            <a:lvl5pPr marL="2844511" indent="0">
              <a:buNone/>
              <a:defRPr sz="2100"/>
            </a:lvl5pPr>
            <a:lvl6pPr marL="3555640" indent="0">
              <a:buNone/>
              <a:defRPr sz="2100"/>
            </a:lvl6pPr>
            <a:lvl7pPr marL="4266768" indent="0">
              <a:buNone/>
              <a:defRPr sz="2100"/>
            </a:lvl7pPr>
            <a:lvl8pPr marL="4977900" indent="0">
              <a:buNone/>
              <a:defRPr sz="2100"/>
            </a:lvl8pPr>
            <a:lvl9pPr marL="5689025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951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23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23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9336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76" y="2046817"/>
            <a:ext cx="7191675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1115" indent="0">
              <a:buNone/>
              <a:defRPr sz="3200" b="1"/>
            </a:lvl2pPr>
            <a:lvl3pPr marL="1422261" indent="0">
              <a:buNone/>
              <a:defRPr sz="2900" b="1"/>
            </a:lvl3pPr>
            <a:lvl4pPr marL="2133380" indent="0">
              <a:buNone/>
              <a:defRPr sz="2500" b="1"/>
            </a:lvl4pPr>
            <a:lvl5pPr marL="2844511" indent="0">
              <a:buNone/>
              <a:defRPr sz="2500" b="1"/>
            </a:lvl5pPr>
            <a:lvl6pPr marL="3555640" indent="0">
              <a:buNone/>
              <a:defRPr sz="2500" b="1"/>
            </a:lvl6pPr>
            <a:lvl7pPr marL="4266768" indent="0">
              <a:buNone/>
              <a:defRPr sz="2500" b="1"/>
            </a:lvl7pPr>
            <a:lvl8pPr marL="4977900" indent="0">
              <a:buNone/>
              <a:defRPr sz="2500" b="1"/>
            </a:lvl8pPr>
            <a:lvl9pPr marL="568902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76" y="2899833"/>
            <a:ext cx="7191675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2" y="2046817"/>
            <a:ext cx="7194500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1115" indent="0">
              <a:buNone/>
              <a:defRPr sz="3200" b="1"/>
            </a:lvl2pPr>
            <a:lvl3pPr marL="1422261" indent="0">
              <a:buNone/>
              <a:defRPr sz="2900" b="1"/>
            </a:lvl3pPr>
            <a:lvl4pPr marL="2133380" indent="0">
              <a:buNone/>
              <a:defRPr sz="2500" b="1"/>
            </a:lvl4pPr>
            <a:lvl5pPr marL="2844511" indent="0">
              <a:buNone/>
              <a:defRPr sz="2500" b="1"/>
            </a:lvl5pPr>
            <a:lvl6pPr marL="3555640" indent="0">
              <a:buNone/>
              <a:defRPr sz="2500" b="1"/>
            </a:lvl6pPr>
            <a:lvl7pPr marL="4266768" indent="0">
              <a:buNone/>
              <a:defRPr sz="2500" b="1"/>
            </a:lvl7pPr>
            <a:lvl8pPr marL="4977900" indent="0">
              <a:buNone/>
              <a:defRPr sz="2500" b="1"/>
            </a:lvl8pPr>
            <a:lvl9pPr marL="568902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2" y="2899833"/>
            <a:ext cx="7194500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0694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0887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6615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4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55" y="364151"/>
            <a:ext cx="9099093" cy="7804151"/>
          </a:xfrm>
        </p:spPr>
        <p:txBody>
          <a:bodyPr/>
          <a:lstStyle>
            <a:lvl1pPr>
              <a:defRPr sz="4900"/>
            </a:lvl1pPr>
            <a:lvl2pPr>
              <a:defRPr sz="4400"/>
            </a:lvl2pPr>
            <a:lvl3pPr>
              <a:defRPr sz="37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4" y="1913551"/>
            <a:ext cx="5354902" cy="6254751"/>
          </a:xfrm>
        </p:spPr>
        <p:txBody>
          <a:bodyPr/>
          <a:lstStyle>
            <a:lvl1pPr marL="0" indent="0">
              <a:buNone/>
              <a:defRPr sz="2100"/>
            </a:lvl1pPr>
            <a:lvl2pPr marL="711115" indent="0">
              <a:buNone/>
              <a:defRPr sz="1900"/>
            </a:lvl2pPr>
            <a:lvl3pPr marL="1422261" indent="0">
              <a:buNone/>
              <a:defRPr sz="1600"/>
            </a:lvl3pPr>
            <a:lvl4pPr marL="2133380" indent="0">
              <a:buNone/>
              <a:defRPr sz="1300"/>
            </a:lvl4pPr>
            <a:lvl5pPr marL="2844511" indent="0">
              <a:buNone/>
              <a:defRPr sz="1300"/>
            </a:lvl5pPr>
            <a:lvl6pPr marL="3555640" indent="0">
              <a:buNone/>
              <a:defRPr sz="1300"/>
            </a:lvl6pPr>
            <a:lvl7pPr marL="4266768" indent="0">
              <a:buNone/>
              <a:defRPr sz="1300"/>
            </a:lvl7pPr>
            <a:lvl8pPr marL="4977900" indent="0">
              <a:buNone/>
              <a:defRPr sz="1300"/>
            </a:lvl8pPr>
            <a:lvl9pPr marL="5689025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8229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7" y="6400801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7" y="817033"/>
            <a:ext cx="9765983" cy="5486400"/>
          </a:xfrm>
        </p:spPr>
        <p:txBody>
          <a:bodyPr/>
          <a:lstStyle>
            <a:lvl1pPr marL="0" indent="0">
              <a:buNone/>
              <a:defRPr sz="4900"/>
            </a:lvl1pPr>
            <a:lvl2pPr marL="711115" indent="0">
              <a:buNone/>
              <a:defRPr sz="4400"/>
            </a:lvl2pPr>
            <a:lvl3pPr marL="1422261" indent="0">
              <a:buNone/>
              <a:defRPr sz="3700"/>
            </a:lvl3pPr>
            <a:lvl4pPr marL="2133380" indent="0">
              <a:buNone/>
              <a:defRPr sz="3200"/>
            </a:lvl4pPr>
            <a:lvl5pPr marL="2844511" indent="0">
              <a:buNone/>
              <a:defRPr sz="3200"/>
            </a:lvl5pPr>
            <a:lvl6pPr marL="3555640" indent="0">
              <a:buNone/>
              <a:defRPr sz="3200"/>
            </a:lvl6pPr>
            <a:lvl7pPr marL="4266768" indent="0">
              <a:buNone/>
              <a:defRPr sz="3200"/>
            </a:lvl7pPr>
            <a:lvl8pPr marL="4977900" indent="0">
              <a:buNone/>
              <a:defRPr sz="3200"/>
            </a:lvl8pPr>
            <a:lvl9pPr marL="5689025" indent="0">
              <a:buNone/>
              <a:defRPr sz="32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7" y="7156452"/>
            <a:ext cx="9765983" cy="1073149"/>
          </a:xfrm>
        </p:spPr>
        <p:txBody>
          <a:bodyPr/>
          <a:lstStyle>
            <a:lvl1pPr marL="0" indent="0">
              <a:buNone/>
              <a:defRPr sz="2100"/>
            </a:lvl1pPr>
            <a:lvl2pPr marL="711115" indent="0">
              <a:buNone/>
              <a:defRPr sz="1900"/>
            </a:lvl2pPr>
            <a:lvl3pPr marL="1422261" indent="0">
              <a:buNone/>
              <a:defRPr sz="1600"/>
            </a:lvl3pPr>
            <a:lvl4pPr marL="2133380" indent="0">
              <a:buNone/>
              <a:defRPr sz="1300"/>
            </a:lvl4pPr>
            <a:lvl5pPr marL="2844511" indent="0">
              <a:buNone/>
              <a:defRPr sz="1300"/>
            </a:lvl5pPr>
            <a:lvl6pPr marL="3555640" indent="0">
              <a:buNone/>
              <a:defRPr sz="1300"/>
            </a:lvl6pPr>
            <a:lvl7pPr marL="4266768" indent="0">
              <a:buNone/>
              <a:defRPr sz="1300"/>
            </a:lvl7pPr>
            <a:lvl8pPr marL="4977900" indent="0">
              <a:buNone/>
              <a:defRPr sz="1300"/>
            </a:lvl8pPr>
            <a:lvl9pPr marL="5689025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7689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8467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269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269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8298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652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1115" indent="0" algn="ctr">
              <a:buNone/>
              <a:defRPr/>
            </a:lvl2pPr>
            <a:lvl3pPr marL="1422261" indent="0" algn="ctr">
              <a:buNone/>
              <a:defRPr/>
            </a:lvl3pPr>
            <a:lvl4pPr marL="2133380" indent="0" algn="ctr">
              <a:buNone/>
              <a:defRPr/>
            </a:lvl4pPr>
            <a:lvl5pPr marL="2844511" indent="0" algn="ctr">
              <a:buNone/>
              <a:defRPr/>
            </a:lvl5pPr>
            <a:lvl6pPr marL="3555640" indent="0" algn="ctr">
              <a:buNone/>
              <a:defRPr/>
            </a:lvl6pPr>
            <a:lvl7pPr marL="4266768" indent="0" algn="ctr">
              <a:buNone/>
              <a:defRPr/>
            </a:lvl7pPr>
            <a:lvl8pPr marL="4977900" indent="0" algn="ctr">
              <a:buNone/>
              <a:defRPr/>
            </a:lvl8pPr>
            <a:lvl9pPr marL="568902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1048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244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4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55" y="364151"/>
            <a:ext cx="9099093" cy="7804151"/>
          </a:xfrm>
        </p:spPr>
        <p:txBody>
          <a:bodyPr/>
          <a:lstStyle>
            <a:lvl1pPr>
              <a:defRPr sz="4900"/>
            </a:lvl1pPr>
            <a:lvl2pPr>
              <a:defRPr sz="4400"/>
            </a:lvl2pPr>
            <a:lvl3pPr>
              <a:defRPr sz="37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4" y="1913551"/>
            <a:ext cx="5354902" cy="6254751"/>
          </a:xfrm>
        </p:spPr>
        <p:txBody>
          <a:bodyPr/>
          <a:lstStyle>
            <a:lvl1pPr marL="0" indent="0">
              <a:buNone/>
              <a:defRPr sz="2100"/>
            </a:lvl1pPr>
            <a:lvl2pPr marL="711115" indent="0">
              <a:buNone/>
              <a:defRPr sz="1900"/>
            </a:lvl2pPr>
            <a:lvl3pPr marL="1422261" indent="0">
              <a:buNone/>
              <a:defRPr sz="1600"/>
            </a:lvl3pPr>
            <a:lvl4pPr marL="2133380" indent="0">
              <a:buNone/>
              <a:defRPr sz="1300"/>
            </a:lvl4pPr>
            <a:lvl5pPr marL="2844511" indent="0">
              <a:buNone/>
              <a:defRPr sz="1300"/>
            </a:lvl5pPr>
            <a:lvl6pPr marL="3555640" indent="0">
              <a:buNone/>
              <a:defRPr sz="1300"/>
            </a:lvl6pPr>
            <a:lvl7pPr marL="4266768" indent="0">
              <a:buNone/>
              <a:defRPr sz="1300"/>
            </a:lvl7pPr>
            <a:lvl8pPr marL="4977900" indent="0">
              <a:buNone/>
              <a:defRPr sz="1300"/>
            </a:lvl8pPr>
            <a:lvl9pPr marL="5689025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31"/>
            <a:ext cx="13835142" cy="2000249"/>
          </a:xfrm>
        </p:spPr>
        <p:txBody>
          <a:bodyPr anchor="b"/>
          <a:lstStyle>
            <a:lvl1pPr marL="0" indent="0">
              <a:buNone/>
              <a:defRPr sz="3200"/>
            </a:lvl1pPr>
            <a:lvl2pPr marL="711115" indent="0">
              <a:buNone/>
              <a:defRPr sz="2900"/>
            </a:lvl2pPr>
            <a:lvl3pPr marL="1422261" indent="0">
              <a:buNone/>
              <a:defRPr sz="2500"/>
            </a:lvl3pPr>
            <a:lvl4pPr marL="2133380" indent="0">
              <a:buNone/>
              <a:defRPr sz="2100"/>
            </a:lvl4pPr>
            <a:lvl5pPr marL="2844511" indent="0">
              <a:buNone/>
              <a:defRPr sz="2100"/>
            </a:lvl5pPr>
            <a:lvl6pPr marL="3555640" indent="0">
              <a:buNone/>
              <a:defRPr sz="2100"/>
            </a:lvl6pPr>
            <a:lvl7pPr marL="4266768" indent="0">
              <a:buNone/>
              <a:defRPr sz="2100"/>
            </a:lvl7pPr>
            <a:lvl8pPr marL="4977900" indent="0">
              <a:buNone/>
              <a:defRPr sz="2100"/>
            </a:lvl8pPr>
            <a:lvl9pPr marL="5689025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7877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23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23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4679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76" y="2046817"/>
            <a:ext cx="7191675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1115" indent="0">
              <a:buNone/>
              <a:defRPr sz="3200" b="1"/>
            </a:lvl2pPr>
            <a:lvl3pPr marL="1422261" indent="0">
              <a:buNone/>
              <a:defRPr sz="2900" b="1"/>
            </a:lvl3pPr>
            <a:lvl4pPr marL="2133380" indent="0">
              <a:buNone/>
              <a:defRPr sz="2500" b="1"/>
            </a:lvl4pPr>
            <a:lvl5pPr marL="2844511" indent="0">
              <a:buNone/>
              <a:defRPr sz="2500" b="1"/>
            </a:lvl5pPr>
            <a:lvl6pPr marL="3555640" indent="0">
              <a:buNone/>
              <a:defRPr sz="2500" b="1"/>
            </a:lvl6pPr>
            <a:lvl7pPr marL="4266768" indent="0">
              <a:buNone/>
              <a:defRPr sz="2500" b="1"/>
            </a:lvl7pPr>
            <a:lvl8pPr marL="4977900" indent="0">
              <a:buNone/>
              <a:defRPr sz="2500" b="1"/>
            </a:lvl8pPr>
            <a:lvl9pPr marL="568902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76" y="2899833"/>
            <a:ext cx="7191675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2" y="2046817"/>
            <a:ext cx="7194500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1115" indent="0">
              <a:buNone/>
              <a:defRPr sz="3200" b="1"/>
            </a:lvl2pPr>
            <a:lvl3pPr marL="1422261" indent="0">
              <a:buNone/>
              <a:defRPr sz="2900" b="1"/>
            </a:lvl3pPr>
            <a:lvl4pPr marL="2133380" indent="0">
              <a:buNone/>
              <a:defRPr sz="2500" b="1"/>
            </a:lvl4pPr>
            <a:lvl5pPr marL="2844511" indent="0">
              <a:buNone/>
              <a:defRPr sz="2500" b="1"/>
            </a:lvl5pPr>
            <a:lvl6pPr marL="3555640" indent="0">
              <a:buNone/>
              <a:defRPr sz="2500" b="1"/>
            </a:lvl6pPr>
            <a:lvl7pPr marL="4266768" indent="0">
              <a:buNone/>
              <a:defRPr sz="2500" b="1"/>
            </a:lvl7pPr>
            <a:lvl8pPr marL="4977900" indent="0">
              <a:buNone/>
              <a:defRPr sz="2500" b="1"/>
            </a:lvl8pPr>
            <a:lvl9pPr marL="568902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2" y="2899833"/>
            <a:ext cx="7194500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4457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469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74470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4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55" y="364151"/>
            <a:ext cx="9099093" cy="7804151"/>
          </a:xfrm>
        </p:spPr>
        <p:txBody>
          <a:bodyPr/>
          <a:lstStyle>
            <a:lvl1pPr>
              <a:defRPr sz="4900"/>
            </a:lvl1pPr>
            <a:lvl2pPr>
              <a:defRPr sz="4400"/>
            </a:lvl2pPr>
            <a:lvl3pPr>
              <a:defRPr sz="37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4" y="1913551"/>
            <a:ext cx="5354902" cy="6254751"/>
          </a:xfrm>
        </p:spPr>
        <p:txBody>
          <a:bodyPr/>
          <a:lstStyle>
            <a:lvl1pPr marL="0" indent="0">
              <a:buNone/>
              <a:defRPr sz="2100"/>
            </a:lvl1pPr>
            <a:lvl2pPr marL="711115" indent="0">
              <a:buNone/>
              <a:defRPr sz="1900"/>
            </a:lvl2pPr>
            <a:lvl3pPr marL="1422261" indent="0">
              <a:buNone/>
              <a:defRPr sz="1600"/>
            </a:lvl3pPr>
            <a:lvl4pPr marL="2133380" indent="0">
              <a:buNone/>
              <a:defRPr sz="1300"/>
            </a:lvl4pPr>
            <a:lvl5pPr marL="2844511" indent="0">
              <a:buNone/>
              <a:defRPr sz="1300"/>
            </a:lvl5pPr>
            <a:lvl6pPr marL="3555640" indent="0">
              <a:buNone/>
              <a:defRPr sz="1300"/>
            </a:lvl6pPr>
            <a:lvl7pPr marL="4266768" indent="0">
              <a:buNone/>
              <a:defRPr sz="1300"/>
            </a:lvl7pPr>
            <a:lvl8pPr marL="4977900" indent="0">
              <a:buNone/>
              <a:defRPr sz="1300"/>
            </a:lvl8pPr>
            <a:lvl9pPr marL="5689025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85275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7" y="6400801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7" y="817033"/>
            <a:ext cx="9765983" cy="5486400"/>
          </a:xfrm>
        </p:spPr>
        <p:txBody>
          <a:bodyPr/>
          <a:lstStyle>
            <a:lvl1pPr marL="0" indent="0">
              <a:buNone/>
              <a:defRPr sz="4900"/>
            </a:lvl1pPr>
            <a:lvl2pPr marL="711115" indent="0">
              <a:buNone/>
              <a:defRPr sz="4400"/>
            </a:lvl2pPr>
            <a:lvl3pPr marL="1422261" indent="0">
              <a:buNone/>
              <a:defRPr sz="3700"/>
            </a:lvl3pPr>
            <a:lvl4pPr marL="2133380" indent="0">
              <a:buNone/>
              <a:defRPr sz="3200"/>
            </a:lvl4pPr>
            <a:lvl5pPr marL="2844511" indent="0">
              <a:buNone/>
              <a:defRPr sz="3200"/>
            </a:lvl5pPr>
            <a:lvl6pPr marL="3555640" indent="0">
              <a:buNone/>
              <a:defRPr sz="3200"/>
            </a:lvl6pPr>
            <a:lvl7pPr marL="4266768" indent="0">
              <a:buNone/>
              <a:defRPr sz="3200"/>
            </a:lvl7pPr>
            <a:lvl8pPr marL="4977900" indent="0">
              <a:buNone/>
              <a:defRPr sz="3200"/>
            </a:lvl8pPr>
            <a:lvl9pPr marL="5689025" indent="0">
              <a:buNone/>
              <a:defRPr sz="32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7" y="7156452"/>
            <a:ext cx="9765983" cy="1073149"/>
          </a:xfrm>
        </p:spPr>
        <p:txBody>
          <a:bodyPr/>
          <a:lstStyle>
            <a:lvl1pPr marL="0" indent="0">
              <a:buNone/>
              <a:defRPr sz="2100"/>
            </a:lvl1pPr>
            <a:lvl2pPr marL="711115" indent="0">
              <a:buNone/>
              <a:defRPr sz="1900"/>
            </a:lvl2pPr>
            <a:lvl3pPr marL="1422261" indent="0">
              <a:buNone/>
              <a:defRPr sz="1600"/>
            </a:lvl3pPr>
            <a:lvl4pPr marL="2133380" indent="0">
              <a:buNone/>
              <a:defRPr sz="1300"/>
            </a:lvl4pPr>
            <a:lvl5pPr marL="2844511" indent="0">
              <a:buNone/>
              <a:defRPr sz="1300"/>
            </a:lvl5pPr>
            <a:lvl6pPr marL="3555640" indent="0">
              <a:buNone/>
              <a:defRPr sz="1300"/>
            </a:lvl6pPr>
            <a:lvl7pPr marL="4266768" indent="0">
              <a:buNone/>
              <a:defRPr sz="1300"/>
            </a:lvl7pPr>
            <a:lvl8pPr marL="4977900" indent="0">
              <a:buNone/>
              <a:defRPr sz="1300"/>
            </a:lvl8pPr>
            <a:lvl9pPr marL="5689025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3735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19687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269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269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03099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652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1115" indent="0" algn="ctr">
              <a:buNone/>
              <a:defRPr/>
            </a:lvl2pPr>
            <a:lvl3pPr marL="1422261" indent="0" algn="ctr">
              <a:buNone/>
              <a:defRPr/>
            </a:lvl3pPr>
            <a:lvl4pPr marL="2133380" indent="0" algn="ctr">
              <a:buNone/>
              <a:defRPr/>
            </a:lvl4pPr>
            <a:lvl5pPr marL="2844511" indent="0" algn="ctr">
              <a:buNone/>
              <a:defRPr/>
            </a:lvl5pPr>
            <a:lvl6pPr marL="3555640" indent="0" algn="ctr">
              <a:buNone/>
              <a:defRPr/>
            </a:lvl6pPr>
            <a:lvl7pPr marL="4266768" indent="0" algn="ctr">
              <a:buNone/>
              <a:defRPr/>
            </a:lvl7pPr>
            <a:lvl8pPr marL="4977900" indent="0" algn="ctr">
              <a:buNone/>
              <a:defRPr/>
            </a:lvl8pPr>
            <a:lvl9pPr marL="568902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196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7" y="6400801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7" y="817033"/>
            <a:ext cx="9765983" cy="5486400"/>
          </a:xfrm>
        </p:spPr>
        <p:txBody>
          <a:bodyPr/>
          <a:lstStyle>
            <a:lvl1pPr marL="0" indent="0">
              <a:buNone/>
              <a:defRPr sz="4900"/>
            </a:lvl1pPr>
            <a:lvl2pPr marL="711115" indent="0">
              <a:buNone/>
              <a:defRPr sz="4400"/>
            </a:lvl2pPr>
            <a:lvl3pPr marL="1422261" indent="0">
              <a:buNone/>
              <a:defRPr sz="3700"/>
            </a:lvl3pPr>
            <a:lvl4pPr marL="2133380" indent="0">
              <a:buNone/>
              <a:defRPr sz="3200"/>
            </a:lvl4pPr>
            <a:lvl5pPr marL="2844511" indent="0">
              <a:buNone/>
              <a:defRPr sz="3200"/>
            </a:lvl5pPr>
            <a:lvl6pPr marL="3555640" indent="0">
              <a:buNone/>
              <a:defRPr sz="3200"/>
            </a:lvl6pPr>
            <a:lvl7pPr marL="4266768" indent="0">
              <a:buNone/>
              <a:defRPr sz="3200"/>
            </a:lvl7pPr>
            <a:lvl8pPr marL="4977900" indent="0">
              <a:buNone/>
              <a:defRPr sz="3200"/>
            </a:lvl8pPr>
            <a:lvl9pPr marL="5689025" indent="0">
              <a:buNone/>
              <a:defRPr sz="32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7" y="7156452"/>
            <a:ext cx="9765983" cy="1073149"/>
          </a:xfrm>
        </p:spPr>
        <p:txBody>
          <a:bodyPr/>
          <a:lstStyle>
            <a:lvl1pPr marL="0" indent="0">
              <a:buNone/>
              <a:defRPr sz="2100"/>
            </a:lvl1pPr>
            <a:lvl2pPr marL="711115" indent="0">
              <a:buNone/>
              <a:defRPr sz="1900"/>
            </a:lvl2pPr>
            <a:lvl3pPr marL="1422261" indent="0">
              <a:buNone/>
              <a:defRPr sz="1600"/>
            </a:lvl3pPr>
            <a:lvl4pPr marL="2133380" indent="0">
              <a:buNone/>
              <a:defRPr sz="1300"/>
            </a:lvl4pPr>
            <a:lvl5pPr marL="2844511" indent="0">
              <a:buNone/>
              <a:defRPr sz="1300"/>
            </a:lvl5pPr>
            <a:lvl6pPr marL="3555640" indent="0">
              <a:buNone/>
              <a:defRPr sz="1300"/>
            </a:lvl6pPr>
            <a:lvl7pPr marL="4266768" indent="0">
              <a:buNone/>
              <a:defRPr sz="1300"/>
            </a:lvl7pPr>
            <a:lvl8pPr marL="4977900" indent="0">
              <a:buNone/>
              <a:defRPr sz="1300"/>
            </a:lvl8pPr>
            <a:lvl9pPr marL="5689025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4357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31"/>
            <a:ext cx="13835142" cy="2000249"/>
          </a:xfrm>
        </p:spPr>
        <p:txBody>
          <a:bodyPr anchor="b"/>
          <a:lstStyle>
            <a:lvl1pPr marL="0" indent="0">
              <a:buNone/>
              <a:defRPr sz="3200"/>
            </a:lvl1pPr>
            <a:lvl2pPr marL="711115" indent="0">
              <a:buNone/>
              <a:defRPr sz="2900"/>
            </a:lvl2pPr>
            <a:lvl3pPr marL="1422261" indent="0">
              <a:buNone/>
              <a:defRPr sz="2500"/>
            </a:lvl3pPr>
            <a:lvl4pPr marL="2133380" indent="0">
              <a:buNone/>
              <a:defRPr sz="2100"/>
            </a:lvl4pPr>
            <a:lvl5pPr marL="2844511" indent="0">
              <a:buNone/>
              <a:defRPr sz="2100"/>
            </a:lvl5pPr>
            <a:lvl6pPr marL="3555640" indent="0">
              <a:buNone/>
              <a:defRPr sz="2100"/>
            </a:lvl6pPr>
            <a:lvl7pPr marL="4266768" indent="0">
              <a:buNone/>
              <a:defRPr sz="2100"/>
            </a:lvl7pPr>
            <a:lvl8pPr marL="4977900" indent="0">
              <a:buNone/>
              <a:defRPr sz="2100"/>
            </a:lvl8pPr>
            <a:lvl9pPr marL="5689025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2922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23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23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1995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76" y="2046817"/>
            <a:ext cx="7191675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1115" indent="0">
              <a:buNone/>
              <a:defRPr sz="3200" b="1"/>
            </a:lvl2pPr>
            <a:lvl3pPr marL="1422261" indent="0">
              <a:buNone/>
              <a:defRPr sz="2900" b="1"/>
            </a:lvl3pPr>
            <a:lvl4pPr marL="2133380" indent="0">
              <a:buNone/>
              <a:defRPr sz="2500" b="1"/>
            </a:lvl4pPr>
            <a:lvl5pPr marL="2844511" indent="0">
              <a:buNone/>
              <a:defRPr sz="2500" b="1"/>
            </a:lvl5pPr>
            <a:lvl6pPr marL="3555640" indent="0">
              <a:buNone/>
              <a:defRPr sz="2500" b="1"/>
            </a:lvl6pPr>
            <a:lvl7pPr marL="4266768" indent="0">
              <a:buNone/>
              <a:defRPr sz="2500" b="1"/>
            </a:lvl7pPr>
            <a:lvl8pPr marL="4977900" indent="0">
              <a:buNone/>
              <a:defRPr sz="2500" b="1"/>
            </a:lvl8pPr>
            <a:lvl9pPr marL="568902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76" y="2899833"/>
            <a:ext cx="7191675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2" y="2046817"/>
            <a:ext cx="7194500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1115" indent="0">
              <a:buNone/>
              <a:defRPr sz="3200" b="1"/>
            </a:lvl2pPr>
            <a:lvl3pPr marL="1422261" indent="0">
              <a:buNone/>
              <a:defRPr sz="2900" b="1"/>
            </a:lvl3pPr>
            <a:lvl4pPr marL="2133380" indent="0">
              <a:buNone/>
              <a:defRPr sz="2500" b="1"/>
            </a:lvl4pPr>
            <a:lvl5pPr marL="2844511" indent="0">
              <a:buNone/>
              <a:defRPr sz="2500" b="1"/>
            </a:lvl5pPr>
            <a:lvl6pPr marL="3555640" indent="0">
              <a:buNone/>
              <a:defRPr sz="2500" b="1"/>
            </a:lvl6pPr>
            <a:lvl7pPr marL="4266768" indent="0">
              <a:buNone/>
              <a:defRPr sz="2500" b="1"/>
            </a:lvl7pPr>
            <a:lvl8pPr marL="4977900" indent="0">
              <a:buNone/>
              <a:defRPr sz="2500" b="1"/>
            </a:lvl8pPr>
            <a:lvl9pPr marL="568902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2" y="2899833"/>
            <a:ext cx="7194500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05848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17877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05952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4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55" y="364151"/>
            <a:ext cx="9099093" cy="7804151"/>
          </a:xfrm>
        </p:spPr>
        <p:txBody>
          <a:bodyPr/>
          <a:lstStyle>
            <a:lvl1pPr>
              <a:defRPr sz="4900"/>
            </a:lvl1pPr>
            <a:lvl2pPr>
              <a:defRPr sz="4400"/>
            </a:lvl2pPr>
            <a:lvl3pPr>
              <a:defRPr sz="37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4" y="1913551"/>
            <a:ext cx="5354902" cy="6254751"/>
          </a:xfrm>
        </p:spPr>
        <p:txBody>
          <a:bodyPr/>
          <a:lstStyle>
            <a:lvl1pPr marL="0" indent="0">
              <a:buNone/>
              <a:defRPr sz="2100"/>
            </a:lvl1pPr>
            <a:lvl2pPr marL="711115" indent="0">
              <a:buNone/>
              <a:defRPr sz="1900"/>
            </a:lvl2pPr>
            <a:lvl3pPr marL="1422261" indent="0">
              <a:buNone/>
              <a:defRPr sz="1600"/>
            </a:lvl3pPr>
            <a:lvl4pPr marL="2133380" indent="0">
              <a:buNone/>
              <a:defRPr sz="1300"/>
            </a:lvl4pPr>
            <a:lvl5pPr marL="2844511" indent="0">
              <a:buNone/>
              <a:defRPr sz="1300"/>
            </a:lvl5pPr>
            <a:lvl6pPr marL="3555640" indent="0">
              <a:buNone/>
              <a:defRPr sz="1300"/>
            </a:lvl6pPr>
            <a:lvl7pPr marL="4266768" indent="0">
              <a:buNone/>
              <a:defRPr sz="1300"/>
            </a:lvl7pPr>
            <a:lvl8pPr marL="4977900" indent="0">
              <a:buNone/>
              <a:defRPr sz="1300"/>
            </a:lvl8pPr>
            <a:lvl9pPr marL="5689025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9916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7" y="6400801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7" y="817033"/>
            <a:ext cx="9765983" cy="5486400"/>
          </a:xfrm>
        </p:spPr>
        <p:txBody>
          <a:bodyPr/>
          <a:lstStyle>
            <a:lvl1pPr marL="0" indent="0">
              <a:buNone/>
              <a:defRPr sz="4900"/>
            </a:lvl1pPr>
            <a:lvl2pPr marL="711115" indent="0">
              <a:buNone/>
              <a:defRPr sz="4400"/>
            </a:lvl2pPr>
            <a:lvl3pPr marL="1422261" indent="0">
              <a:buNone/>
              <a:defRPr sz="3700"/>
            </a:lvl3pPr>
            <a:lvl4pPr marL="2133380" indent="0">
              <a:buNone/>
              <a:defRPr sz="3200"/>
            </a:lvl4pPr>
            <a:lvl5pPr marL="2844511" indent="0">
              <a:buNone/>
              <a:defRPr sz="3200"/>
            </a:lvl5pPr>
            <a:lvl6pPr marL="3555640" indent="0">
              <a:buNone/>
              <a:defRPr sz="3200"/>
            </a:lvl6pPr>
            <a:lvl7pPr marL="4266768" indent="0">
              <a:buNone/>
              <a:defRPr sz="3200"/>
            </a:lvl7pPr>
            <a:lvl8pPr marL="4977900" indent="0">
              <a:buNone/>
              <a:defRPr sz="3200"/>
            </a:lvl8pPr>
            <a:lvl9pPr marL="5689025" indent="0">
              <a:buNone/>
              <a:defRPr sz="32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7" y="7156452"/>
            <a:ext cx="9765983" cy="1073149"/>
          </a:xfrm>
        </p:spPr>
        <p:txBody>
          <a:bodyPr/>
          <a:lstStyle>
            <a:lvl1pPr marL="0" indent="0">
              <a:buNone/>
              <a:defRPr sz="2100"/>
            </a:lvl1pPr>
            <a:lvl2pPr marL="711115" indent="0">
              <a:buNone/>
              <a:defRPr sz="1900"/>
            </a:lvl2pPr>
            <a:lvl3pPr marL="1422261" indent="0">
              <a:buNone/>
              <a:defRPr sz="1600"/>
            </a:lvl3pPr>
            <a:lvl4pPr marL="2133380" indent="0">
              <a:buNone/>
              <a:defRPr sz="1300"/>
            </a:lvl4pPr>
            <a:lvl5pPr marL="2844511" indent="0">
              <a:buNone/>
              <a:defRPr sz="1300"/>
            </a:lvl5pPr>
            <a:lvl6pPr marL="3555640" indent="0">
              <a:buNone/>
              <a:defRPr sz="1300"/>
            </a:lvl6pPr>
            <a:lvl7pPr marL="4266768" indent="0">
              <a:buNone/>
              <a:defRPr sz="1300"/>
            </a:lvl7pPr>
            <a:lvl8pPr marL="4977900" indent="0">
              <a:buNone/>
              <a:defRPr sz="1300"/>
            </a:lvl8pPr>
            <a:lvl9pPr marL="5689025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21965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89169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269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269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930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13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21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3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32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7.xml"/><Relationship Id="rId1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31.xml"/><Relationship Id="rId11" Type="http://schemas.openxmlformats.org/officeDocument/2006/relationships/slideLayout" Target="../slideLayouts/slideLayout236.xml"/><Relationship Id="rId5" Type="http://schemas.openxmlformats.org/officeDocument/2006/relationships/slideLayout" Target="../slideLayouts/slideLayout230.xml"/><Relationship Id="rId10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4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3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5.xml"/><Relationship Id="rId13" Type="http://schemas.openxmlformats.org/officeDocument/2006/relationships/slideLayout" Target="../slideLayouts/slideLayout260.xml"/><Relationship Id="rId3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54.xml"/><Relationship Id="rId12" Type="http://schemas.openxmlformats.org/officeDocument/2006/relationships/slideLayout" Target="../slideLayouts/slideLayout259.xml"/><Relationship Id="rId2" Type="http://schemas.openxmlformats.org/officeDocument/2006/relationships/slideLayout" Target="../slideLayouts/slideLayout249.xml"/><Relationship Id="rId1" Type="http://schemas.openxmlformats.org/officeDocument/2006/relationships/slideLayout" Target="../slideLayouts/slideLayout248.xml"/><Relationship Id="rId6" Type="http://schemas.openxmlformats.org/officeDocument/2006/relationships/slideLayout" Target="../slideLayouts/slideLayout253.xml"/><Relationship Id="rId11" Type="http://schemas.openxmlformats.org/officeDocument/2006/relationships/slideLayout" Target="../slideLayouts/slideLayout258.xml"/><Relationship Id="rId5" Type="http://schemas.openxmlformats.org/officeDocument/2006/relationships/slideLayout" Target="../slideLayouts/slideLayout252.xml"/><Relationship Id="rId10" Type="http://schemas.openxmlformats.org/officeDocument/2006/relationships/slideLayout" Target="../slideLayouts/slideLayout257.xml"/><Relationship Id="rId4" Type="http://schemas.openxmlformats.org/officeDocument/2006/relationships/slideLayout" Target="../slideLayouts/slideLayout251.xml"/><Relationship Id="rId9" Type="http://schemas.openxmlformats.org/officeDocument/2006/relationships/slideLayout" Target="../slideLayouts/slideLayout256.xml"/><Relationship Id="rId14" Type="http://schemas.openxmlformats.org/officeDocument/2006/relationships/theme" Target="../theme/theme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9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6" y="8326439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9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5pPr>
      <a:lvl6pPr marL="711115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6pPr>
      <a:lvl7pPr marL="1422261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7pPr>
      <a:lvl8pPr marL="2133380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8pPr>
      <a:lvl9pPr marL="2844511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9pPr>
    </p:titleStyle>
    <p:bodyStyle>
      <a:lvl1pPr marL="532671" indent="-532671" algn="l" rtl="0" eaLnBrk="0" fontAlgn="base" hangingPunct="0">
        <a:spcBef>
          <a:spcPct val="20000"/>
        </a:spcBef>
        <a:spcAft>
          <a:spcPct val="0"/>
        </a:spcAft>
        <a:buChar char="•"/>
        <a:defRPr sz="4900">
          <a:solidFill>
            <a:schemeClr val="tx1"/>
          </a:solidFill>
          <a:latin typeface="+mn-lt"/>
          <a:ea typeface="+mn-ea"/>
          <a:cs typeface="+mn-cs"/>
        </a:defRPr>
      </a:lvl1pPr>
      <a:lvl2pPr marL="1154927" indent="-443098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77177" indent="-355124" algn="l" rtl="0" eaLnBrk="0" fontAlgn="base" hangingPunct="0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</a:defRPr>
      </a:lvl3pPr>
      <a:lvl4pPr marL="2487420" indent="-355124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4pPr>
      <a:lvl5pPr marL="3199239" indent="-355124" algn="l" rtl="0" eaLnBrk="0" fontAlgn="base" hangingPunct="0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5pPr>
      <a:lvl6pPr marL="3911202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6pPr>
      <a:lvl7pPr marL="4622339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7pPr>
      <a:lvl8pPr marL="5333467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8pPr>
      <a:lvl9pPr marL="6044596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11115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22261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844511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55564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66768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97790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689025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9019" y="486922"/>
            <a:ext cx="14038600" cy="1767417"/>
          </a:xfrm>
          <a:prstGeom prst="rect">
            <a:avLst/>
          </a:prstGeom>
        </p:spPr>
        <p:txBody>
          <a:bodyPr vert="horz" lIns="120789" tIns="60406" rIns="120789" bIns="6040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120789" tIns="60406" rIns="120789" bIns="60406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019" y="8475422"/>
            <a:ext cx="3662244" cy="486833"/>
          </a:xfrm>
          <a:prstGeom prst="rect">
            <a:avLst/>
          </a:prstGeom>
        </p:spPr>
        <p:txBody>
          <a:bodyPr vert="horz" lIns="120789" tIns="60406" rIns="120789" bIns="6040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7748" eaLnBrk="1" fontAlgn="auto" hangingPunct="1">
              <a:spcBef>
                <a:spcPts val="0"/>
              </a:spcBef>
              <a:spcAft>
                <a:spcPts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07748" eaLnBrk="1" fontAlgn="auto" hangingPunct="1">
                <a:spcBef>
                  <a:spcPts val="0"/>
                </a:spcBef>
                <a:spcAft>
                  <a:spcPts val="0"/>
                </a:spcAft>
              </a:pPr>
              <a:t>10/11/2022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1638" y="8475422"/>
            <a:ext cx="5493365" cy="486833"/>
          </a:xfrm>
          <a:prstGeom prst="rect">
            <a:avLst/>
          </a:prstGeom>
        </p:spPr>
        <p:txBody>
          <a:bodyPr vert="horz" lIns="120789" tIns="60406" rIns="120789" bIns="6040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774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5375" y="8475422"/>
            <a:ext cx="3662244" cy="486833"/>
          </a:xfrm>
          <a:prstGeom prst="rect">
            <a:avLst/>
          </a:prstGeom>
        </p:spPr>
        <p:txBody>
          <a:bodyPr vert="horz" lIns="120789" tIns="60406" rIns="120789" bIns="6040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7748" eaLnBrk="1" fontAlgn="auto" hangingPunct="1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07748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6631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hf sldNum="0" hdr="0" ftr="0" dt="0"/>
  <p:txStyles>
    <p:titleStyle>
      <a:lvl1pPr algn="l" defTabSz="1207748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1944" indent="-301944" algn="l" defTabSz="1207748" rtl="0" eaLnBrk="1" latinLnBrk="0" hangingPunct="1">
        <a:lnSpc>
          <a:spcPct val="90000"/>
        </a:lnSpc>
        <a:spcBef>
          <a:spcPts val="1334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05808" indent="-301944" algn="l" defTabSz="120774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09685" indent="-301944" algn="l" defTabSz="120774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13564" indent="-301944" algn="l" defTabSz="120774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17450" indent="-301944" algn="l" defTabSz="120774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21312" indent="-301944" algn="l" defTabSz="120774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25188" indent="-301944" algn="l" defTabSz="120774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29068" indent="-301944" algn="l" defTabSz="120774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32942" indent="-301944" algn="l" defTabSz="120774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77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3880" algn="l" defTabSz="12077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7748" algn="l" defTabSz="12077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1628" algn="l" defTabSz="12077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15496" algn="l" defTabSz="12077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9380" algn="l" defTabSz="12077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23250" algn="l" defTabSz="12077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27134" algn="l" defTabSz="12077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31002" algn="l" defTabSz="12077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9019" y="486922"/>
            <a:ext cx="14038600" cy="1767417"/>
          </a:xfrm>
          <a:prstGeom prst="rect">
            <a:avLst/>
          </a:prstGeom>
        </p:spPr>
        <p:txBody>
          <a:bodyPr vert="horz" lIns="120789" tIns="60406" rIns="120789" bIns="6040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120789" tIns="60406" rIns="120789" bIns="60406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019" y="8475422"/>
            <a:ext cx="3662244" cy="486833"/>
          </a:xfrm>
          <a:prstGeom prst="rect">
            <a:avLst/>
          </a:prstGeom>
        </p:spPr>
        <p:txBody>
          <a:bodyPr vert="horz" lIns="120789" tIns="60406" rIns="120789" bIns="6040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7748" eaLnBrk="1" fontAlgn="auto" hangingPunct="1">
              <a:spcBef>
                <a:spcPts val="0"/>
              </a:spcBef>
              <a:spcAft>
                <a:spcPts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07748" eaLnBrk="1" fontAlgn="auto" hangingPunct="1">
                <a:spcBef>
                  <a:spcPts val="0"/>
                </a:spcBef>
                <a:spcAft>
                  <a:spcPts val="0"/>
                </a:spcAft>
              </a:pPr>
              <a:t>10/11/2022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1638" y="8475422"/>
            <a:ext cx="5493365" cy="486833"/>
          </a:xfrm>
          <a:prstGeom prst="rect">
            <a:avLst/>
          </a:prstGeom>
        </p:spPr>
        <p:txBody>
          <a:bodyPr vert="horz" lIns="120789" tIns="60406" rIns="120789" bIns="6040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774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5375" y="8475422"/>
            <a:ext cx="3662244" cy="486833"/>
          </a:xfrm>
          <a:prstGeom prst="rect">
            <a:avLst/>
          </a:prstGeom>
        </p:spPr>
        <p:txBody>
          <a:bodyPr vert="horz" lIns="120789" tIns="60406" rIns="120789" bIns="6040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7748" eaLnBrk="1" fontAlgn="auto" hangingPunct="1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07748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1022" y="5163"/>
            <a:ext cx="16298681" cy="913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765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1207748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1944" indent="-301944" algn="l" defTabSz="1207748" rtl="0" eaLnBrk="1" latinLnBrk="0" hangingPunct="1">
        <a:lnSpc>
          <a:spcPct val="90000"/>
        </a:lnSpc>
        <a:spcBef>
          <a:spcPts val="1334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05808" indent="-301944" algn="l" defTabSz="120774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09685" indent="-301944" algn="l" defTabSz="120774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13564" indent="-301944" algn="l" defTabSz="120774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17450" indent="-301944" algn="l" defTabSz="120774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21312" indent="-301944" algn="l" defTabSz="120774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25188" indent="-301944" algn="l" defTabSz="120774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29068" indent="-301944" algn="l" defTabSz="120774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32942" indent="-301944" algn="l" defTabSz="120774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77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3880" algn="l" defTabSz="12077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7748" algn="l" defTabSz="12077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1628" algn="l" defTabSz="12077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15496" algn="l" defTabSz="12077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9380" algn="l" defTabSz="12077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23250" algn="l" defTabSz="12077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27134" algn="l" defTabSz="12077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31002" algn="l" defTabSz="12077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9019" y="486921"/>
            <a:ext cx="14038600" cy="1767417"/>
          </a:xfrm>
          <a:prstGeom prst="rect">
            <a:avLst/>
          </a:prstGeom>
        </p:spPr>
        <p:txBody>
          <a:bodyPr vert="horz" lIns="120805" tIns="60414" rIns="120805" bIns="6041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120805" tIns="60414" rIns="120805" bIns="60414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019" y="8475421"/>
            <a:ext cx="3662244" cy="486833"/>
          </a:xfrm>
          <a:prstGeom prst="rect">
            <a:avLst/>
          </a:prstGeom>
        </p:spPr>
        <p:txBody>
          <a:bodyPr vert="horz" lIns="120805" tIns="60414" rIns="120805" bIns="6041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7910" eaLnBrk="1" fontAlgn="auto" hangingPunct="1">
              <a:spcBef>
                <a:spcPts val="0"/>
              </a:spcBef>
              <a:spcAft>
                <a:spcPts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07910" eaLnBrk="1" fontAlgn="auto" hangingPunct="1">
                <a:spcBef>
                  <a:spcPts val="0"/>
                </a:spcBef>
                <a:spcAft>
                  <a:spcPts val="0"/>
                </a:spcAft>
              </a:pPr>
              <a:t>10/11/2022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1638" y="8475421"/>
            <a:ext cx="5493365" cy="486833"/>
          </a:xfrm>
          <a:prstGeom prst="rect">
            <a:avLst/>
          </a:prstGeom>
        </p:spPr>
        <p:txBody>
          <a:bodyPr vert="horz" lIns="120805" tIns="60414" rIns="120805" bIns="6041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791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5375" y="8475421"/>
            <a:ext cx="3662244" cy="486833"/>
          </a:xfrm>
          <a:prstGeom prst="rect">
            <a:avLst/>
          </a:prstGeom>
        </p:spPr>
        <p:txBody>
          <a:bodyPr vert="horz" lIns="120805" tIns="60414" rIns="120805" bIns="6041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7910" eaLnBrk="1" fontAlgn="auto" hangingPunct="1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0791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89564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hf sldNum="0" hdr="0" ftr="0" dt="0"/>
  <p:txStyles>
    <p:titleStyle>
      <a:lvl1pPr algn="l" defTabSz="1207910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1984" indent="-301984" algn="l" defTabSz="1207910" rtl="0" eaLnBrk="1" latinLnBrk="0" hangingPunct="1">
        <a:lnSpc>
          <a:spcPct val="90000"/>
        </a:lnSpc>
        <a:spcBef>
          <a:spcPts val="1334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05931" indent="-301984" algn="l" defTabSz="12079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09890" indent="-301984" algn="l" defTabSz="12079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13847" indent="-301984" algn="l" defTabSz="12079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17813" indent="-301984" algn="l" defTabSz="12079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21758" indent="-301984" algn="l" defTabSz="12079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25722" indent="-301984" algn="l" defTabSz="12079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29673" indent="-301984" algn="l" defTabSz="12079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33630" indent="-301984" algn="l" defTabSz="12079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79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3953" algn="l" defTabSz="12079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7910" algn="l" defTabSz="12079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1871" algn="l" defTabSz="12079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15822" algn="l" defTabSz="12079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9781" algn="l" defTabSz="12079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23739" algn="l" defTabSz="12079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27701" algn="l" defTabSz="12079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31645" algn="l" defTabSz="12079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9019" y="486918"/>
            <a:ext cx="14038600" cy="1767417"/>
          </a:xfrm>
          <a:prstGeom prst="rect">
            <a:avLst/>
          </a:prstGeom>
        </p:spPr>
        <p:txBody>
          <a:bodyPr vert="horz" lIns="120837" tIns="60428" rIns="120837" bIns="604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120837" tIns="60428" rIns="120837" bIns="6042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019" y="8475418"/>
            <a:ext cx="3662244" cy="486833"/>
          </a:xfrm>
          <a:prstGeom prst="rect">
            <a:avLst/>
          </a:prstGeom>
        </p:spPr>
        <p:txBody>
          <a:bodyPr vert="horz" lIns="120837" tIns="60428" rIns="120837" bIns="6042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8231" eaLnBrk="1" fontAlgn="auto" hangingPunct="1">
              <a:spcBef>
                <a:spcPts val="0"/>
              </a:spcBef>
              <a:spcAft>
                <a:spcPts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08231" eaLnBrk="1" fontAlgn="auto" hangingPunct="1">
                <a:spcBef>
                  <a:spcPts val="0"/>
                </a:spcBef>
                <a:spcAft>
                  <a:spcPts val="0"/>
                </a:spcAft>
              </a:pPr>
              <a:t>10/11/2022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1638" y="8475418"/>
            <a:ext cx="5493365" cy="486833"/>
          </a:xfrm>
          <a:prstGeom prst="rect">
            <a:avLst/>
          </a:prstGeom>
        </p:spPr>
        <p:txBody>
          <a:bodyPr vert="horz" lIns="120837" tIns="60428" rIns="120837" bIns="6042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823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5375" y="8475418"/>
            <a:ext cx="3662244" cy="486833"/>
          </a:xfrm>
          <a:prstGeom prst="rect">
            <a:avLst/>
          </a:prstGeom>
        </p:spPr>
        <p:txBody>
          <a:bodyPr vert="horz" lIns="120837" tIns="60428" rIns="120837" bIns="6042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8231" eaLnBrk="1" fontAlgn="auto" hangingPunct="1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08231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1022" y="5159"/>
            <a:ext cx="16298681" cy="913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27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1208231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2067" indent="-302067" algn="l" defTabSz="1208231" rtl="0" eaLnBrk="1" latinLnBrk="0" hangingPunct="1">
        <a:lnSpc>
          <a:spcPct val="90000"/>
        </a:lnSpc>
        <a:spcBef>
          <a:spcPts val="1334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06174" indent="-302067" algn="l" defTabSz="120823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10295" indent="-302067" algn="l" defTabSz="120823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14417" indent="-302067" algn="l" defTabSz="120823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18538" indent="-302067" algn="l" defTabSz="120823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22649" indent="-302067" algn="l" defTabSz="120823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26771" indent="-302067" algn="l" defTabSz="120823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30890" indent="-302067" algn="l" defTabSz="120823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35007" indent="-302067" algn="l" defTabSz="120823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8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4118" algn="l" defTabSz="1208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8231" algn="l" defTabSz="1208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2357" algn="l" defTabSz="1208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16470" algn="l" defTabSz="1208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20591" algn="l" defTabSz="1208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24707" algn="l" defTabSz="1208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28827" algn="l" defTabSz="1208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32946" algn="l" defTabSz="1208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9019" y="486916"/>
            <a:ext cx="14038600" cy="1767417"/>
          </a:xfrm>
          <a:prstGeom prst="rect">
            <a:avLst/>
          </a:prstGeom>
        </p:spPr>
        <p:txBody>
          <a:bodyPr vert="horz" lIns="120866" tIns="60444" rIns="120866" bIns="6044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120866" tIns="60444" rIns="120866" bIns="60444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019" y="8475416"/>
            <a:ext cx="3662244" cy="486833"/>
          </a:xfrm>
          <a:prstGeom prst="rect">
            <a:avLst/>
          </a:prstGeom>
        </p:spPr>
        <p:txBody>
          <a:bodyPr vert="horz" lIns="120866" tIns="60444" rIns="120866" bIns="6044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8558" eaLnBrk="1" fontAlgn="auto" hangingPunct="1">
              <a:spcBef>
                <a:spcPts val="0"/>
              </a:spcBef>
              <a:spcAft>
                <a:spcPts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08558" eaLnBrk="1" fontAlgn="auto" hangingPunct="1">
                <a:spcBef>
                  <a:spcPts val="0"/>
                </a:spcBef>
                <a:spcAft>
                  <a:spcPts val="0"/>
                </a:spcAft>
              </a:pPr>
              <a:t>10/11/2022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1638" y="8475416"/>
            <a:ext cx="5493365" cy="486833"/>
          </a:xfrm>
          <a:prstGeom prst="rect">
            <a:avLst/>
          </a:prstGeom>
        </p:spPr>
        <p:txBody>
          <a:bodyPr vert="horz" lIns="120866" tIns="60444" rIns="120866" bIns="6044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855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5375" y="8475416"/>
            <a:ext cx="3662244" cy="486833"/>
          </a:xfrm>
          <a:prstGeom prst="rect">
            <a:avLst/>
          </a:prstGeom>
        </p:spPr>
        <p:txBody>
          <a:bodyPr vert="horz" lIns="120866" tIns="60444" rIns="120866" bIns="6044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8558" eaLnBrk="1" fontAlgn="auto" hangingPunct="1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08558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5337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hf sldNum="0" hdr="0" ftr="0" dt="0"/>
  <p:txStyles>
    <p:titleStyle>
      <a:lvl1pPr algn="l" defTabSz="1208558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2147" indent="-302147" algn="l" defTabSz="1208558" rtl="0" eaLnBrk="1" latinLnBrk="0" hangingPunct="1">
        <a:lnSpc>
          <a:spcPct val="90000"/>
        </a:lnSpc>
        <a:spcBef>
          <a:spcPts val="1334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06417" indent="-302147" algn="l" defTabSz="120855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10702" indent="-302147" algn="l" defTabSz="120855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14988" indent="-302147" algn="l" defTabSz="120855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19266" indent="-302147" algn="l" defTabSz="120855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23537" indent="-302147" algn="l" defTabSz="120855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27825" indent="-302147" algn="l" defTabSz="120855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32107" indent="-302147" algn="l" defTabSz="120855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36388" indent="-302147" algn="l" defTabSz="120855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85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4278" algn="l" defTabSz="12085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8558" algn="l" defTabSz="12085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2840" algn="l" defTabSz="12085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17119" algn="l" defTabSz="12085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21397" algn="l" defTabSz="12085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25682" algn="l" defTabSz="12085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29965" algn="l" defTabSz="12085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34243" algn="l" defTabSz="12085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9019" y="486912"/>
            <a:ext cx="14038600" cy="1767417"/>
          </a:xfrm>
          <a:prstGeom prst="rect">
            <a:avLst/>
          </a:prstGeom>
        </p:spPr>
        <p:txBody>
          <a:bodyPr vert="horz" lIns="120914" tIns="60468" rIns="120914" bIns="6046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120914" tIns="60468" rIns="120914" bIns="6046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019" y="8475412"/>
            <a:ext cx="3662244" cy="486833"/>
          </a:xfrm>
          <a:prstGeom prst="rect">
            <a:avLst/>
          </a:prstGeom>
        </p:spPr>
        <p:txBody>
          <a:bodyPr vert="horz" lIns="120914" tIns="60468" rIns="120914" bIns="6046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9042" eaLnBrk="1" fontAlgn="auto" hangingPunct="1">
              <a:spcBef>
                <a:spcPts val="0"/>
              </a:spcBef>
              <a:spcAft>
                <a:spcPts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09042" eaLnBrk="1" fontAlgn="auto" hangingPunct="1">
                <a:spcBef>
                  <a:spcPts val="0"/>
                </a:spcBef>
                <a:spcAft>
                  <a:spcPts val="0"/>
                </a:spcAft>
              </a:pPr>
              <a:t>10/11/2022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1638" y="8475412"/>
            <a:ext cx="5493365" cy="486833"/>
          </a:xfrm>
          <a:prstGeom prst="rect">
            <a:avLst/>
          </a:prstGeom>
        </p:spPr>
        <p:txBody>
          <a:bodyPr vert="horz" lIns="120914" tIns="60468" rIns="120914" bIns="6046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9042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5375" y="8475412"/>
            <a:ext cx="3662244" cy="486833"/>
          </a:xfrm>
          <a:prstGeom prst="rect">
            <a:avLst/>
          </a:prstGeom>
        </p:spPr>
        <p:txBody>
          <a:bodyPr vert="horz" lIns="120914" tIns="60468" rIns="120914" bIns="6046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9042" eaLnBrk="1" fontAlgn="auto" hangingPunct="1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09042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7521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</p:sldLayoutIdLst>
  <p:hf sldNum="0" hdr="0" ftr="0" dt="0"/>
  <p:txStyles>
    <p:titleStyle>
      <a:lvl1pPr algn="l" defTabSz="1209042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2267" indent="-302267" algn="l" defTabSz="1209042" rtl="0" eaLnBrk="1" latinLnBrk="0" hangingPunct="1">
        <a:lnSpc>
          <a:spcPct val="90000"/>
        </a:lnSpc>
        <a:spcBef>
          <a:spcPts val="1334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06781" indent="-302267" algn="l" defTabSz="12090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11308" indent="-302267" algn="l" defTabSz="12090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15837" indent="-302267" algn="l" defTabSz="12090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20359" indent="-302267" algn="l" defTabSz="12090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24874" indent="-302267" algn="l" defTabSz="12090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29410" indent="-302267" algn="l" defTabSz="12090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33930" indent="-302267" algn="l" defTabSz="12090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38451" indent="-302267" algn="l" defTabSz="12090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90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4518" algn="l" defTabSz="12090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9042" algn="l" defTabSz="12090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3572" algn="l" defTabSz="12090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18096" algn="l" defTabSz="12090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22613" algn="l" defTabSz="12090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27142" algn="l" defTabSz="12090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31667" algn="l" defTabSz="12090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36185" algn="l" defTabSz="12090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9019" y="486909"/>
            <a:ext cx="14038600" cy="1767417"/>
          </a:xfrm>
          <a:prstGeom prst="rect">
            <a:avLst/>
          </a:prstGeom>
        </p:spPr>
        <p:txBody>
          <a:bodyPr vert="horz" lIns="120946" tIns="60483" rIns="120946" bIns="6048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120946" tIns="60483" rIns="120946" bIns="60483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019" y="8475409"/>
            <a:ext cx="3662244" cy="486833"/>
          </a:xfrm>
          <a:prstGeom prst="rect">
            <a:avLst/>
          </a:prstGeom>
        </p:spPr>
        <p:txBody>
          <a:bodyPr vert="horz" lIns="120946" tIns="60483" rIns="120946" bIns="60483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9368" eaLnBrk="1" fontAlgn="auto" hangingPunct="1">
              <a:spcBef>
                <a:spcPts val="0"/>
              </a:spcBef>
              <a:spcAft>
                <a:spcPts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09368" eaLnBrk="1" fontAlgn="auto" hangingPunct="1">
                <a:spcBef>
                  <a:spcPts val="0"/>
                </a:spcBef>
                <a:spcAft>
                  <a:spcPts val="0"/>
                </a:spcAft>
              </a:pPr>
              <a:t>10/11/2022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1638" y="8475409"/>
            <a:ext cx="5493365" cy="486833"/>
          </a:xfrm>
          <a:prstGeom prst="rect">
            <a:avLst/>
          </a:prstGeom>
        </p:spPr>
        <p:txBody>
          <a:bodyPr vert="horz" lIns="120946" tIns="60483" rIns="120946" bIns="60483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936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5375" y="8475409"/>
            <a:ext cx="3662244" cy="486833"/>
          </a:xfrm>
          <a:prstGeom prst="rect">
            <a:avLst/>
          </a:prstGeom>
        </p:spPr>
        <p:txBody>
          <a:bodyPr vert="horz" lIns="120946" tIns="60483" rIns="120946" bIns="60483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9368" eaLnBrk="1" fontAlgn="auto" hangingPunct="1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09368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1022" y="5150"/>
            <a:ext cx="16298681" cy="913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95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1209368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2343" indent="-302343" algn="l" defTabSz="1209368" rtl="0" eaLnBrk="1" latinLnBrk="0" hangingPunct="1">
        <a:lnSpc>
          <a:spcPct val="90000"/>
        </a:lnSpc>
        <a:spcBef>
          <a:spcPts val="1334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07024" indent="-302343" algn="l" defTabSz="120936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11715" indent="-302343" algn="l" defTabSz="120936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16408" indent="-302343" algn="l" defTabSz="120936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21086" indent="-302343" algn="l" defTabSz="120936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25769" indent="-302343" algn="l" defTabSz="120936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30465" indent="-302343" algn="l" defTabSz="120936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35145" indent="-302343" algn="l" defTabSz="120936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39829" indent="-302343" algn="l" defTabSz="120936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93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4685" algn="l" defTabSz="12093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9368" algn="l" defTabSz="12093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4054" algn="l" defTabSz="12093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18744" algn="l" defTabSz="12093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23425" algn="l" defTabSz="12093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28115" algn="l" defTabSz="12093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32801" algn="l" defTabSz="12093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37482" algn="l" defTabSz="12093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13832" y="366184"/>
            <a:ext cx="14648974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013" tIns="60518" rIns="121013" bIns="605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vi-VN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13832" y="2133623"/>
            <a:ext cx="14648974" cy="603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013" tIns="60518" rIns="121013" bIns="605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vi-V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200"/>
            <a:ext cx="3797882" cy="486833"/>
          </a:xfrm>
          <a:prstGeom prst="rect">
            <a:avLst/>
          </a:prstGeom>
        </p:spPr>
        <p:txBody>
          <a:bodyPr vert="horz" lIns="121013" tIns="60518" rIns="121013" bIns="605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0017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6" y="8475200"/>
            <a:ext cx="5154269" cy="486833"/>
          </a:xfrm>
          <a:prstGeom prst="rect">
            <a:avLst/>
          </a:prstGeom>
        </p:spPr>
        <p:txBody>
          <a:bodyPr vert="horz" lIns="121013" tIns="60518" rIns="121013" bIns="605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0017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200"/>
            <a:ext cx="3797882" cy="486833"/>
          </a:xfrm>
          <a:prstGeom prst="rect">
            <a:avLst/>
          </a:prstGeom>
        </p:spPr>
        <p:txBody>
          <a:bodyPr vert="horz" wrap="square" lIns="121013" tIns="60518" rIns="121013" bIns="60518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98989"/>
                </a:solidFill>
              </a:defRPr>
            </a:lvl1pPr>
          </a:lstStyle>
          <a:p>
            <a:pPr defTabSz="1210017">
              <a:defRPr/>
            </a:pPr>
            <a:fld id="{2CD18087-2FA3-432C-8532-38C515320041}" type="slidenum">
              <a:rPr lang="en-US" altLang="en-US" smtClean="0">
                <a:latin typeface="Times New Roman" pitchFamily="18" charset="0"/>
              </a:rPr>
              <a:pPr defTabSz="1210017">
                <a:defRPr/>
              </a:pPr>
              <a:t>‹#›</a:t>
            </a:fld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918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5pPr>
      <a:lvl6pPr marL="60500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6pPr>
      <a:lvl7pPr marL="121001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7pPr>
      <a:lvl8pPr marL="1815036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8pPr>
      <a:lvl9pPr marL="242004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9pPr>
    </p:titleStyle>
    <p:bodyStyle>
      <a:lvl1pPr marL="453759" indent="-45375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3133" indent="-37813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12526" indent="-30251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17541" indent="-30251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22546" indent="-30251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27553" indent="-302512" algn="l" defTabSz="121001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32565" indent="-302512" algn="l" defTabSz="121001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37579" indent="-302512" algn="l" defTabSz="121001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42592" indent="-302512" algn="l" defTabSz="121001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001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5004" algn="l" defTabSz="121001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0017" algn="l" defTabSz="121001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5036" algn="l" defTabSz="121001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0044" algn="l" defTabSz="121001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25047" algn="l" defTabSz="121001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0062" algn="l" defTabSz="121001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35068" algn="l" defTabSz="121001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40080" algn="l" defTabSz="121001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9019" y="486892"/>
            <a:ext cx="14038600" cy="1767417"/>
          </a:xfrm>
          <a:prstGeom prst="rect">
            <a:avLst/>
          </a:prstGeom>
        </p:spPr>
        <p:txBody>
          <a:bodyPr vert="horz" lIns="144207" tIns="72106" rIns="144207" bIns="7210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144207" tIns="72106" rIns="144207" bIns="72106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019" y="8475192"/>
            <a:ext cx="3662244" cy="486833"/>
          </a:xfrm>
          <a:prstGeom prst="rect">
            <a:avLst/>
          </a:prstGeom>
        </p:spPr>
        <p:txBody>
          <a:bodyPr vert="horz" lIns="144207" tIns="72106" rIns="144207" bIns="7210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42155" eaLnBrk="1" fontAlgn="auto" hangingPunct="1">
              <a:spcBef>
                <a:spcPts val="0"/>
              </a:spcBef>
              <a:spcAft>
                <a:spcPts val="0"/>
              </a:spcAft>
            </a:pPr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442155" eaLnBrk="1" fontAlgn="auto" hangingPunct="1">
                <a:spcBef>
                  <a:spcPts val="0"/>
                </a:spcBef>
                <a:spcAft>
                  <a:spcPts val="0"/>
                </a:spcAft>
              </a:pPr>
              <a:t>10/11/2022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1638" y="8475192"/>
            <a:ext cx="5493365" cy="486833"/>
          </a:xfrm>
          <a:prstGeom prst="rect">
            <a:avLst/>
          </a:prstGeom>
        </p:spPr>
        <p:txBody>
          <a:bodyPr vert="horz" lIns="144207" tIns="72106" rIns="144207" bIns="7210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42155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5375" y="8475192"/>
            <a:ext cx="3662244" cy="486833"/>
          </a:xfrm>
          <a:prstGeom prst="rect">
            <a:avLst/>
          </a:prstGeom>
        </p:spPr>
        <p:txBody>
          <a:bodyPr vert="horz" lIns="144207" tIns="72106" rIns="144207" bIns="7210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42155" eaLnBrk="1" fontAlgn="auto" hangingPunct="1">
              <a:spcBef>
                <a:spcPts val="0"/>
              </a:spcBef>
              <a:spcAft>
                <a:spcPts val="0"/>
              </a:spcAft>
            </a:pPr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442155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0071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txStyles>
    <p:titleStyle>
      <a:lvl1pPr algn="l" defTabSz="1442155" rtl="0" eaLnBrk="1" latinLnBrk="0" hangingPunct="1">
        <a:lnSpc>
          <a:spcPct val="90000"/>
        </a:lnSpc>
        <a:spcBef>
          <a:spcPct val="0"/>
        </a:spcBef>
        <a:buNone/>
        <a:defRPr sz="6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550" indent="-360550" algn="l" defTabSz="1442155" rtl="0" eaLnBrk="1" latinLnBrk="0" hangingPunct="1">
        <a:lnSpc>
          <a:spcPct val="90000"/>
        </a:lnSpc>
        <a:spcBef>
          <a:spcPts val="1589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81605" indent="-360550" algn="l" defTabSz="1442155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802685" indent="-360550" algn="l" defTabSz="1442155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523757" indent="-360550" algn="l" defTabSz="1442155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3244847" indent="-360550" algn="l" defTabSz="1442155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965916" indent="-360550" algn="l" defTabSz="1442155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686987" indent="-360550" algn="l" defTabSz="1442155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408068" indent="-360550" algn="l" defTabSz="1442155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6129141" indent="-360550" algn="l" defTabSz="1442155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4215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1087" algn="l" defTabSz="144215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42155" algn="l" defTabSz="144215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63215" algn="l" defTabSz="144215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884304" algn="l" defTabSz="144215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05374" algn="l" defTabSz="144215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26450" algn="l" defTabSz="144215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47517" algn="l" defTabSz="144215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768603" algn="l" defTabSz="144215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9019" y="486882"/>
            <a:ext cx="14038600" cy="1767417"/>
          </a:xfrm>
          <a:prstGeom prst="rect">
            <a:avLst/>
          </a:prstGeom>
        </p:spPr>
        <p:txBody>
          <a:bodyPr vert="horz" lIns="144406" tIns="72206" rIns="144406" bIns="7220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144406" tIns="72206" rIns="144406" bIns="72206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019" y="8475182"/>
            <a:ext cx="3662244" cy="486833"/>
          </a:xfrm>
          <a:prstGeom prst="rect">
            <a:avLst/>
          </a:prstGeom>
        </p:spPr>
        <p:txBody>
          <a:bodyPr vert="horz" lIns="144406" tIns="72206" rIns="144406" bIns="7220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44160" eaLnBrk="1" fontAlgn="auto" hangingPunct="1">
              <a:spcBef>
                <a:spcPts val="0"/>
              </a:spcBef>
              <a:spcAft>
                <a:spcPts val="0"/>
              </a:spcAft>
            </a:pPr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444160" eaLnBrk="1" fontAlgn="auto" hangingPunct="1">
                <a:spcBef>
                  <a:spcPts val="0"/>
                </a:spcBef>
                <a:spcAft>
                  <a:spcPts val="0"/>
                </a:spcAft>
              </a:pPr>
              <a:t>10/11/2022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1638" y="8475182"/>
            <a:ext cx="5493365" cy="486833"/>
          </a:xfrm>
          <a:prstGeom prst="rect">
            <a:avLst/>
          </a:prstGeom>
        </p:spPr>
        <p:txBody>
          <a:bodyPr vert="horz" lIns="144406" tIns="72206" rIns="144406" bIns="7220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4416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5375" y="8475182"/>
            <a:ext cx="3662244" cy="486833"/>
          </a:xfrm>
          <a:prstGeom prst="rect">
            <a:avLst/>
          </a:prstGeom>
        </p:spPr>
        <p:txBody>
          <a:bodyPr vert="horz" lIns="144406" tIns="72206" rIns="144406" bIns="7220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44160" eaLnBrk="1" fontAlgn="auto" hangingPunct="1">
              <a:spcBef>
                <a:spcPts val="0"/>
              </a:spcBef>
              <a:spcAft>
                <a:spcPts val="0"/>
              </a:spcAft>
            </a:pPr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44416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6471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l" defTabSz="1444160" rtl="0" eaLnBrk="1" latinLnBrk="0" hangingPunct="1">
        <a:lnSpc>
          <a:spcPct val="90000"/>
        </a:lnSpc>
        <a:spcBef>
          <a:spcPct val="0"/>
        </a:spcBef>
        <a:buNone/>
        <a:defRPr sz="6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050" indent="-361050" algn="l" defTabSz="1444160" rtl="0" eaLnBrk="1" latinLnBrk="0" hangingPunct="1">
        <a:lnSpc>
          <a:spcPct val="90000"/>
        </a:lnSpc>
        <a:spcBef>
          <a:spcPts val="1589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83103" indent="-361050" algn="l" defTabSz="1444160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805187" indent="-361050" algn="l" defTabSz="1444160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527270" indent="-361050" algn="l" defTabSz="1444160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3249347" indent="-361050" algn="l" defTabSz="1444160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971415" indent="-361050" algn="l" defTabSz="1444160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693493" indent="-361050" algn="l" defTabSz="1444160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415574" indent="-361050" algn="l" defTabSz="1444160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6137640" indent="-361050" algn="l" defTabSz="1444160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4416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2087" algn="l" defTabSz="144416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44160" algn="l" defTabSz="144416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66222" algn="l" defTabSz="144416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888309" algn="l" defTabSz="144416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10375" algn="l" defTabSz="144416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32451" algn="l" defTabSz="144416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54530" algn="l" defTabSz="144416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776607" algn="l" defTabSz="144416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9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6" y="8326439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9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/>
            </a:lvl1pPr>
          </a:lstStyle>
          <a:p>
            <a:pPr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113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5pPr>
      <a:lvl6pPr marL="711115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6pPr>
      <a:lvl7pPr marL="1422261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7pPr>
      <a:lvl8pPr marL="2133380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8pPr>
      <a:lvl9pPr marL="2844511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9pPr>
    </p:titleStyle>
    <p:bodyStyle>
      <a:lvl1pPr marL="532671" indent="-532671" algn="l" rtl="0" eaLnBrk="0" fontAlgn="base" hangingPunct="0">
        <a:spcBef>
          <a:spcPct val="20000"/>
        </a:spcBef>
        <a:spcAft>
          <a:spcPct val="0"/>
        </a:spcAft>
        <a:buChar char="•"/>
        <a:defRPr sz="4900">
          <a:solidFill>
            <a:schemeClr val="tx1"/>
          </a:solidFill>
          <a:latin typeface="+mn-lt"/>
          <a:ea typeface="+mn-ea"/>
          <a:cs typeface="+mn-cs"/>
        </a:defRPr>
      </a:lvl1pPr>
      <a:lvl2pPr marL="1154927" indent="-443098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77177" indent="-355124" algn="l" rtl="0" eaLnBrk="0" fontAlgn="base" hangingPunct="0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</a:defRPr>
      </a:lvl3pPr>
      <a:lvl4pPr marL="2487420" indent="-355124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4pPr>
      <a:lvl5pPr marL="3199239" indent="-355124" algn="l" rtl="0" eaLnBrk="0" fontAlgn="base" hangingPunct="0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5pPr>
      <a:lvl6pPr marL="3911202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6pPr>
      <a:lvl7pPr marL="4622339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7pPr>
      <a:lvl8pPr marL="5333467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8pPr>
      <a:lvl9pPr marL="6044596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11115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22261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844511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55564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66768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97790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689025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9019" y="486872"/>
            <a:ext cx="14038600" cy="1767417"/>
          </a:xfrm>
          <a:prstGeom prst="rect">
            <a:avLst/>
          </a:prstGeom>
        </p:spPr>
        <p:txBody>
          <a:bodyPr vert="horz" lIns="144637" tIns="72328" rIns="144637" bIns="7232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144637" tIns="72328" rIns="144637" bIns="7232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019" y="8475172"/>
            <a:ext cx="3662244" cy="486833"/>
          </a:xfrm>
          <a:prstGeom prst="rect">
            <a:avLst/>
          </a:prstGeom>
        </p:spPr>
        <p:txBody>
          <a:bodyPr vert="horz" lIns="144637" tIns="72328" rIns="144637" bIns="72328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46438" eaLnBrk="1" fontAlgn="auto" hangingPunct="1">
              <a:spcBef>
                <a:spcPts val="0"/>
              </a:spcBef>
              <a:spcAft>
                <a:spcPts val="0"/>
              </a:spcAft>
            </a:pPr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446438" eaLnBrk="1" fontAlgn="auto" hangingPunct="1">
                <a:spcBef>
                  <a:spcPts val="0"/>
                </a:spcBef>
                <a:spcAft>
                  <a:spcPts val="0"/>
                </a:spcAft>
              </a:pPr>
              <a:t>10/11/2022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1638" y="8475172"/>
            <a:ext cx="5493365" cy="486833"/>
          </a:xfrm>
          <a:prstGeom prst="rect">
            <a:avLst/>
          </a:prstGeom>
        </p:spPr>
        <p:txBody>
          <a:bodyPr vert="horz" lIns="144637" tIns="72328" rIns="144637" bIns="72328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4643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5375" y="8475172"/>
            <a:ext cx="3662244" cy="486833"/>
          </a:xfrm>
          <a:prstGeom prst="rect">
            <a:avLst/>
          </a:prstGeom>
        </p:spPr>
        <p:txBody>
          <a:bodyPr vert="horz" lIns="144637" tIns="72328" rIns="144637" bIns="72328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46438" eaLnBrk="1" fontAlgn="auto" hangingPunct="1">
              <a:spcBef>
                <a:spcPts val="0"/>
              </a:spcBef>
              <a:spcAft>
                <a:spcPts val="0"/>
              </a:spcAft>
            </a:pPr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446438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009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txStyles>
    <p:titleStyle>
      <a:lvl1pPr algn="l" defTabSz="1446438" rtl="0" eaLnBrk="1" latinLnBrk="0" hangingPunct="1">
        <a:lnSpc>
          <a:spcPct val="90000"/>
        </a:lnSpc>
        <a:spcBef>
          <a:spcPct val="0"/>
        </a:spcBef>
        <a:buNone/>
        <a:defRPr sz="6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621" indent="-361621" algn="l" defTabSz="1446438" rtl="0" eaLnBrk="1" latinLnBrk="0" hangingPunct="1">
        <a:lnSpc>
          <a:spcPct val="90000"/>
        </a:lnSpc>
        <a:spcBef>
          <a:spcPts val="1589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84830" indent="-361621" algn="l" defTabSz="1446438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808053" indent="-361621" algn="l" defTabSz="1446438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531278" indent="-361621" algn="l" defTabSz="1446438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3254494" indent="-361621" algn="l" defTabSz="1446438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977710" indent="-361621" algn="l" defTabSz="1446438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700939" indent="-361621" algn="l" defTabSz="1446438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424159" indent="-361621" algn="l" defTabSz="1446438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6147373" indent="-361621" algn="l" defTabSz="1446438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4643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3227" algn="l" defTabSz="144643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46438" algn="l" defTabSz="144643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69665" algn="l" defTabSz="144643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892882" algn="l" defTabSz="144643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16105" algn="l" defTabSz="144643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39326" algn="l" defTabSz="144643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62545" algn="l" defTabSz="144643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785766" algn="l" defTabSz="144643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9019" y="486860"/>
            <a:ext cx="14038600" cy="1767417"/>
          </a:xfrm>
          <a:prstGeom prst="rect">
            <a:avLst/>
          </a:prstGeom>
        </p:spPr>
        <p:txBody>
          <a:bodyPr vert="horz" lIns="144893" tIns="72450" rIns="144893" bIns="7245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144893" tIns="72450" rIns="144893" bIns="7245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019" y="8475160"/>
            <a:ext cx="3662244" cy="486833"/>
          </a:xfrm>
          <a:prstGeom prst="rect">
            <a:avLst/>
          </a:prstGeom>
        </p:spPr>
        <p:txBody>
          <a:bodyPr vert="horz" lIns="144893" tIns="72450" rIns="144893" bIns="72450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49020" eaLnBrk="1" fontAlgn="auto" hangingPunct="1">
              <a:spcBef>
                <a:spcPts val="0"/>
              </a:spcBef>
              <a:spcAft>
                <a:spcPts val="0"/>
              </a:spcAft>
            </a:pPr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449020" eaLnBrk="1" fontAlgn="auto" hangingPunct="1">
                <a:spcBef>
                  <a:spcPts val="0"/>
                </a:spcBef>
                <a:spcAft>
                  <a:spcPts val="0"/>
                </a:spcAft>
              </a:pPr>
              <a:t>10/11/2022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1638" y="8475160"/>
            <a:ext cx="5493365" cy="486833"/>
          </a:xfrm>
          <a:prstGeom prst="rect">
            <a:avLst/>
          </a:prstGeom>
        </p:spPr>
        <p:txBody>
          <a:bodyPr vert="horz" lIns="144893" tIns="72450" rIns="144893" bIns="72450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4902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5375" y="8475160"/>
            <a:ext cx="3662244" cy="486833"/>
          </a:xfrm>
          <a:prstGeom prst="rect">
            <a:avLst/>
          </a:prstGeom>
        </p:spPr>
        <p:txBody>
          <a:bodyPr vert="horz" lIns="144893" tIns="72450" rIns="144893" bIns="72450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49020" eaLnBrk="1" fontAlgn="auto" hangingPunct="1">
              <a:spcBef>
                <a:spcPts val="0"/>
              </a:spcBef>
              <a:spcAft>
                <a:spcPts val="0"/>
              </a:spcAft>
            </a:pPr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44902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2796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xStyles>
    <p:titleStyle>
      <a:lvl1pPr algn="l" defTabSz="1449020" rtl="0" eaLnBrk="1" latinLnBrk="0" hangingPunct="1">
        <a:lnSpc>
          <a:spcPct val="90000"/>
        </a:lnSpc>
        <a:spcBef>
          <a:spcPct val="0"/>
        </a:spcBef>
        <a:buNone/>
        <a:defRPr sz="6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2262" indent="-362262" algn="l" defTabSz="1449020" rtl="0" eaLnBrk="1" latinLnBrk="0" hangingPunct="1">
        <a:lnSpc>
          <a:spcPct val="90000"/>
        </a:lnSpc>
        <a:spcBef>
          <a:spcPts val="1589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86765" indent="-362262" algn="l" defTabSz="1449020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811281" indent="-362262" algn="l" defTabSz="1449020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535791" indent="-362262" algn="l" defTabSz="1449020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299" indent="-362262" algn="l" defTabSz="1449020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984813" indent="-362262" algn="l" defTabSz="1449020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709326" indent="-362262" algn="l" defTabSz="1449020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433836" indent="-362262" algn="l" defTabSz="1449020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6158351" indent="-362262" algn="l" defTabSz="1449020" rtl="0" eaLnBrk="1" latinLnBrk="0" hangingPunct="1">
        <a:lnSpc>
          <a:spcPct val="90000"/>
        </a:lnSpc>
        <a:spcBef>
          <a:spcPts val="794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4902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4510" algn="l" defTabSz="144902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49020" algn="l" defTabSz="144902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3540" algn="l" defTabSz="144902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898049" algn="l" defTabSz="144902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22556" algn="l" defTabSz="144902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47068" algn="l" defTabSz="144902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71577" algn="l" defTabSz="144902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796090" algn="l" defTabSz="144902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866992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7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charset="0"/>
        </a:defRPr>
      </a:lvl5pPr>
      <a:lvl6pPr marL="60935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charset="0"/>
        </a:defRPr>
      </a:lvl6pPr>
      <a:lvl7pPr marL="121870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charset="0"/>
        </a:defRPr>
      </a:lvl7pPr>
      <a:lvl8pPr marL="1828053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charset="0"/>
        </a:defRPr>
      </a:lvl8pPr>
      <a:lvl9pPr marL="2437408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charset="0"/>
        </a:defRPr>
      </a:lvl9pPr>
    </p:titleStyle>
    <p:bodyStyle>
      <a:lvl1pPr marL="609352" indent="-609352" algn="l" rtl="0" eaLnBrk="0" fontAlgn="base" hangingPunct="0">
        <a:spcBef>
          <a:spcPts val="173"/>
        </a:spcBef>
        <a:spcAft>
          <a:spcPct val="0"/>
        </a:spcAft>
        <a:buFont typeface="Arial" panose="020B0604020202020204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20259" indent="-507794" algn="l" rtl="0" eaLnBrk="0" fontAlgn="base" hangingPunct="0">
        <a:spcBef>
          <a:spcPts val="173"/>
        </a:spcBef>
        <a:spcAft>
          <a:spcPct val="0"/>
        </a:spcAft>
        <a:buFont typeface="Arial" panose="020B0604020202020204" pitchFamily="34" charset="0"/>
        <a:buChar char="–"/>
        <a:defRPr sz="4900" kern="1200">
          <a:solidFill>
            <a:schemeClr val="tx1"/>
          </a:solidFill>
          <a:latin typeface="+mn-lt"/>
          <a:ea typeface="+mn-ea"/>
          <a:cs typeface="+mn-cs"/>
        </a:defRPr>
      </a:lvl2pPr>
      <a:lvl3pPr marL="2031173" indent="-406233" algn="l" rtl="0" eaLnBrk="0" fontAlgn="base" hangingPunct="0">
        <a:spcBef>
          <a:spcPts val="173"/>
        </a:spcBef>
        <a:spcAft>
          <a:spcPct val="0"/>
        </a:spcAft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43641" indent="-406233" algn="l" rtl="0" eaLnBrk="0" fontAlgn="base" hangingPunct="0">
        <a:spcBef>
          <a:spcPts val="173"/>
        </a:spcBef>
        <a:spcAft>
          <a:spcPct val="0"/>
        </a:spcAft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109" indent="-406233" algn="l" rtl="0" eaLnBrk="0" fontAlgn="base" hangingPunct="0">
        <a:spcBef>
          <a:spcPts val="173"/>
        </a:spcBef>
        <a:spcAft>
          <a:spcPct val="0"/>
        </a:spcAft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68581" indent="-406233" algn="l" defTabSz="1624938" rtl="0" eaLnBrk="1" latinLnBrk="0" hangingPunct="1">
        <a:spcBef>
          <a:spcPts val="173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81051" indent="-406233" algn="l" defTabSz="1624938" rtl="0" eaLnBrk="1" latinLnBrk="0" hangingPunct="1">
        <a:spcBef>
          <a:spcPts val="173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093516" indent="-406233" algn="l" defTabSz="1624938" rtl="0" eaLnBrk="1" latinLnBrk="0" hangingPunct="1">
        <a:spcBef>
          <a:spcPts val="173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05990" indent="-406233" algn="l" defTabSz="1624938" rtl="0" eaLnBrk="1" latinLnBrk="0" hangingPunct="1">
        <a:spcBef>
          <a:spcPts val="173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493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469" algn="l" defTabSz="162493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4938" algn="l" defTabSz="162493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7408" algn="l" defTabSz="162493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49880" algn="l" defTabSz="162493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2343" algn="l" defTabSz="162493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4814" algn="l" defTabSz="162493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7285" algn="l" defTabSz="162493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499753" algn="l" defTabSz="162493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CC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184"/>
            <a:ext cx="14648974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18" tIns="61009" rIns="122018" bIns="610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9"/>
            <a:ext cx="14648974" cy="603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18" tIns="61009" rIns="122018" bIns="610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28708" name="Rectangle 4">
            <a:extLst>
              <a:ext uri="{FF2B5EF4-FFF2-40B4-BE49-F238E27FC236}">
                <a16:creationId xmlns="" xmlns:a16="http://schemas.microsoft.com/office/drawing/2014/main" id="{715FCBE2-A0FA-42F1-90CD-5549A67970C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967"/>
            <a:ext cx="3797882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2018" tIns="61009" rIns="122018" bIns="61009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900"/>
            </a:lvl1pPr>
          </a:lstStyle>
          <a:p>
            <a:pPr defTabSz="1220175">
              <a:defRPr/>
            </a:pPr>
            <a:endParaRPr lang="en-US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328709" name="Rectangle 5">
            <a:extLst>
              <a:ext uri="{FF2B5EF4-FFF2-40B4-BE49-F238E27FC236}">
                <a16:creationId xmlns="" xmlns:a16="http://schemas.microsoft.com/office/drawing/2014/main" id="{E33BCB74-B4E3-487D-915B-409099731BA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967"/>
            <a:ext cx="5154269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2018" tIns="61009" rIns="122018" bIns="6100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900"/>
            </a:lvl1pPr>
          </a:lstStyle>
          <a:p>
            <a:pPr defTabSz="1220175">
              <a:defRPr/>
            </a:pPr>
            <a:endParaRPr lang="en-US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328710" name="Rectangle 6">
            <a:extLst>
              <a:ext uri="{FF2B5EF4-FFF2-40B4-BE49-F238E27FC236}">
                <a16:creationId xmlns="" xmlns:a16="http://schemas.microsoft.com/office/drawing/2014/main" id="{6EC5CD16-D804-4DB2-811E-43050E1962B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967"/>
            <a:ext cx="3797882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2018" tIns="61009" rIns="122018" bIns="6100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900"/>
            </a:lvl1pPr>
          </a:lstStyle>
          <a:p>
            <a:pPr defTabSz="1220175"/>
            <a:fld id="{226A7BF1-5F3B-4293-861E-85E0180C406C}" type="slidenum">
              <a:rPr lang="en-US" altLang="en-US">
                <a:solidFill>
                  <a:srgbClr val="000000"/>
                </a:solidFill>
                <a:latin typeface="Arial"/>
                <a:cs typeface="Arial" pitchFamily="34" charset="0"/>
              </a:rPr>
              <a:pPr defTabSz="1220175"/>
              <a:t>‹#›</a:t>
            </a:fld>
            <a:endParaRPr lang="en-US" altLang="en-US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636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  <p:sldLayoutId id="2147483942" r:id="rId13"/>
  </p:sldLayoutIdLst>
  <p:transition spd="slow" advClick="0"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34" charset="0"/>
        </a:defRPr>
      </a:lvl5pPr>
      <a:lvl6pPr marL="610088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34" charset="0"/>
        </a:defRPr>
      </a:lvl6pPr>
      <a:lvl7pPr marL="1220175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34" charset="0"/>
        </a:defRPr>
      </a:lvl7pPr>
      <a:lvl8pPr marL="1830263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34" charset="0"/>
        </a:defRPr>
      </a:lvl8pPr>
      <a:lvl9pPr marL="2440351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34" charset="0"/>
        </a:defRPr>
      </a:lvl9pPr>
    </p:titleStyle>
    <p:bodyStyle>
      <a:lvl1pPr marL="457566" indent="-457566" algn="l" rtl="0" eaLnBrk="0" fontAlgn="base" hangingPunct="0">
        <a:spcBef>
          <a:spcPct val="20000"/>
        </a:spcBef>
        <a:spcAft>
          <a:spcPct val="0"/>
        </a:spcAft>
        <a:buChar char="•"/>
        <a:defRPr sz="4300">
          <a:solidFill>
            <a:schemeClr val="tx1"/>
          </a:solidFill>
          <a:latin typeface="+mn-lt"/>
          <a:ea typeface="+mn-ea"/>
          <a:cs typeface="+mn-cs"/>
        </a:defRPr>
      </a:lvl1pPr>
      <a:lvl2pPr marL="991392" indent="-381305" algn="l" rtl="0" eaLnBrk="0" fontAlgn="base" hangingPunct="0">
        <a:spcBef>
          <a:spcPct val="20000"/>
        </a:spcBef>
        <a:spcAft>
          <a:spcPct val="0"/>
        </a:spcAft>
        <a:buChar char="–"/>
        <a:defRPr sz="3700">
          <a:solidFill>
            <a:schemeClr val="tx1"/>
          </a:solidFill>
          <a:latin typeface="+mn-lt"/>
        </a:defRPr>
      </a:lvl2pPr>
      <a:lvl3pPr marL="1525219" indent="-30504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2135307" indent="-305044" algn="l" rtl="0" eaLnBrk="0" fontAlgn="base" hangingPunct="0">
        <a:spcBef>
          <a:spcPct val="20000"/>
        </a:spcBef>
        <a:spcAft>
          <a:spcPct val="0"/>
        </a:spcAft>
        <a:buChar char="–"/>
        <a:defRPr sz="2700">
          <a:solidFill>
            <a:schemeClr val="tx1"/>
          </a:solidFill>
          <a:latin typeface="+mn-lt"/>
        </a:defRPr>
      </a:lvl4pPr>
      <a:lvl5pPr marL="2745395" indent="-305044" algn="l" rtl="0" eaLnBrk="0" fontAlgn="base" hangingPunct="0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5pPr>
      <a:lvl6pPr marL="3355482" indent="-305044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6pPr>
      <a:lvl7pPr marL="3965570" indent="-305044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7pPr>
      <a:lvl8pPr marL="4575658" indent="-305044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8pPr>
      <a:lvl9pPr marL="5185745" indent="-305044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0088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0175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30263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0351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50438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60526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70614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80701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9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6" y="8326439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9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/>
            </a:lvl1pPr>
          </a:lstStyle>
          <a:p>
            <a:pPr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009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5pPr>
      <a:lvl6pPr marL="711115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6pPr>
      <a:lvl7pPr marL="1422261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7pPr>
      <a:lvl8pPr marL="2133380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8pPr>
      <a:lvl9pPr marL="2844511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9pPr>
    </p:titleStyle>
    <p:bodyStyle>
      <a:lvl1pPr marL="532671" indent="-532671" algn="l" rtl="0" eaLnBrk="0" fontAlgn="base" hangingPunct="0">
        <a:spcBef>
          <a:spcPct val="20000"/>
        </a:spcBef>
        <a:spcAft>
          <a:spcPct val="0"/>
        </a:spcAft>
        <a:buChar char="•"/>
        <a:defRPr sz="4900">
          <a:solidFill>
            <a:schemeClr val="tx1"/>
          </a:solidFill>
          <a:latin typeface="+mn-lt"/>
          <a:ea typeface="+mn-ea"/>
          <a:cs typeface="+mn-cs"/>
        </a:defRPr>
      </a:lvl1pPr>
      <a:lvl2pPr marL="1154927" indent="-443098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77177" indent="-355124" algn="l" rtl="0" eaLnBrk="0" fontAlgn="base" hangingPunct="0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</a:defRPr>
      </a:lvl3pPr>
      <a:lvl4pPr marL="2487420" indent="-355124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4pPr>
      <a:lvl5pPr marL="3199239" indent="-355124" algn="l" rtl="0" eaLnBrk="0" fontAlgn="base" hangingPunct="0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5pPr>
      <a:lvl6pPr marL="3911202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6pPr>
      <a:lvl7pPr marL="4622339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7pPr>
      <a:lvl8pPr marL="5333467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8pPr>
      <a:lvl9pPr marL="6044596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11115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22261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844511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55564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66768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97790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689025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9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6" y="8326439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9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/>
            </a:lvl1pPr>
          </a:lstStyle>
          <a:p>
            <a:pPr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18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5pPr>
      <a:lvl6pPr marL="711115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6pPr>
      <a:lvl7pPr marL="1422261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7pPr>
      <a:lvl8pPr marL="2133380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8pPr>
      <a:lvl9pPr marL="2844511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9pPr>
    </p:titleStyle>
    <p:bodyStyle>
      <a:lvl1pPr marL="532671" indent="-532671" algn="l" rtl="0" eaLnBrk="0" fontAlgn="base" hangingPunct="0">
        <a:spcBef>
          <a:spcPct val="20000"/>
        </a:spcBef>
        <a:spcAft>
          <a:spcPct val="0"/>
        </a:spcAft>
        <a:buChar char="•"/>
        <a:defRPr sz="4900">
          <a:solidFill>
            <a:schemeClr val="tx1"/>
          </a:solidFill>
          <a:latin typeface="+mn-lt"/>
          <a:ea typeface="+mn-ea"/>
          <a:cs typeface="+mn-cs"/>
        </a:defRPr>
      </a:lvl1pPr>
      <a:lvl2pPr marL="1154927" indent="-443098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77177" indent="-355124" algn="l" rtl="0" eaLnBrk="0" fontAlgn="base" hangingPunct="0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</a:defRPr>
      </a:lvl3pPr>
      <a:lvl4pPr marL="2487420" indent="-355124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4pPr>
      <a:lvl5pPr marL="3199239" indent="-355124" algn="l" rtl="0" eaLnBrk="0" fontAlgn="base" hangingPunct="0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5pPr>
      <a:lvl6pPr marL="3911202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6pPr>
      <a:lvl7pPr marL="4622339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7pPr>
      <a:lvl8pPr marL="5333467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8pPr>
      <a:lvl9pPr marL="6044596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11115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22261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844511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55564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66768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97790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689025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9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6" y="8326439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9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/>
            </a:lvl1pPr>
          </a:lstStyle>
          <a:p>
            <a:pPr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678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5pPr>
      <a:lvl6pPr marL="711115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6pPr>
      <a:lvl7pPr marL="1422261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7pPr>
      <a:lvl8pPr marL="2133380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8pPr>
      <a:lvl9pPr marL="2844511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9pPr>
    </p:titleStyle>
    <p:bodyStyle>
      <a:lvl1pPr marL="532671" indent="-532671" algn="l" rtl="0" eaLnBrk="0" fontAlgn="base" hangingPunct="0">
        <a:spcBef>
          <a:spcPct val="20000"/>
        </a:spcBef>
        <a:spcAft>
          <a:spcPct val="0"/>
        </a:spcAft>
        <a:buChar char="•"/>
        <a:defRPr sz="4900">
          <a:solidFill>
            <a:schemeClr val="tx1"/>
          </a:solidFill>
          <a:latin typeface="+mn-lt"/>
          <a:ea typeface="+mn-ea"/>
          <a:cs typeface="+mn-cs"/>
        </a:defRPr>
      </a:lvl1pPr>
      <a:lvl2pPr marL="1154927" indent="-443098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77177" indent="-355124" algn="l" rtl="0" eaLnBrk="0" fontAlgn="base" hangingPunct="0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</a:defRPr>
      </a:lvl3pPr>
      <a:lvl4pPr marL="2487420" indent="-355124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4pPr>
      <a:lvl5pPr marL="3199239" indent="-355124" algn="l" rtl="0" eaLnBrk="0" fontAlgn="base" hangingPunct="0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5pPr>
      <a:lvl6pPr marL="3911202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6pPr>
      <a:lvl7pPr marL="4622339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7pPr>
      <a:lvl8pPr marL="5333467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8pPr>
      <a:lvl9pPr marL="6044596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11115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22261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844511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55564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66768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97790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689025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9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6" y="8326439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9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/>
            </a:lvl1pPr>
          </a:lstStyle>
          <a:p>
            <a:pPr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991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5pPr>
      <a:lvl6pPr marL="711115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6pPr>
      <a:lvl7pPr marL="1422261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7pPr>
      <a:lvl8pPr marL="2133380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8pPr>
      <a:lvl9pPr marL="2844511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9pPr>
    </p:titleStyle>
    <p:bodyStyle>
      <a:lvl1pPr marL="532671" indent="-532671" algn="l" rtl="0" eaLnBrk="0" fontAlgn="base" hangingPunct="0">
        <a:spcBef>
          <a:spcPct val="20000"/>
        </a:spcBef>
        <a:spcAft>
          <a:spcPct val="0"/>
        </a:spcAft>
        <a:buChar char="•"/>
        <a:defRPr sz="4900">
          <a:solidFill>
            <a:schemeClr val="tx1"/>
          </a:solidFill>
          <a:latin typeface="+mn-lt"/>
          <a:ea typeface="+mn-ea"/>
          <a:cs typeface="+mn-cs"/>
        </a:defRPr>
      </a:lvl1pPr>
      <a:lvl2pPr marL="1154927" indent="-443098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77177" indent="-355124" algn="l" rtl="0" eaLnBrk="0" fontAlgn="base" hangingPunct="0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</a:defRPr>
      </a:lvl3pPr>
      <a:lvl4pPr marL="2487420" indent="-355124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4pPr>
      <a:lvl5pPr marL="3199239" indent="-355124" algn="l" rtl="0" eaLnBrk="0" fontAlgn="base" hangingPunct="0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5pPr>
      <a:lvl6pPr marL="3911202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6pPr>
      <a:lvl7pPr marL="4622339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7pPr>
      <a:lvl8pPr marL="5333467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8pPr>
      <a:lvl9pPr marL="6044596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11115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22261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844511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55564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66768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97790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689025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9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6" y="8326439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9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/>
            </a:lvl1pPr>
          </a:lstStyle>
          <a:p>
            <a:pPr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377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5pPr>
      <a:lvl6pPr marL="711115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6pPr>
      <a:lvl7pPr marL="1422261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7pPr>
      <a:lvl8pPr marL="2133380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8pPr>
      <a:lvl9pPr marL="2844511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9pPr>
    </p:titleStyle>
    <p:bodyStyle>
      <a:lvl1pPr marL="532671" indent="-532671" algn="l" rtl="0" eaLnBrk="0" fontAlgn="base" hangingPunct="0">
        <a:spcBef>
          <a:spcPct val="20000"/>
        </a:spcBef>
        <a:spcAft>
          <a:spcPct val="0"/>
        </a:spcAft>
        <a:buChar char="•"/>
        <a:defRPr sz="4900">
          <a:solidFill>
            <a:schemeClr val="tx1"/>
          </a:solidFill>
          <a:latin typeface="+mn-lt"/>
          <a:ea typeface="+mn-ea"/>
          <a:cs typeface="+mn-cs"/>
        </a:defRPr>
      </a:lvl1pPr>
      <a:lvl2pPr marL="1154927" indent="-443098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77177" indent="-355124" algn="l" rtl="0" eaLnBrk="0" fontAlgn="base" hangingPunct="0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</a:defRPr>
      </a:lvl3pPr>
      <a:lvl4pPr marL="2487420" indent="-355124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4pPr>
      <a:lvl5pPr marL="3199239" indent="-355124" algn="l" rtl="0" eaLnBrk="0" fontAlgn="base" hangingPunct="0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5pPr>
      <a:lvl6pPr marL="3911202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6pPr>
      <a:lvl7pPr marL="4622339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7pPr>
      <a:lvl8pPr marL="5333467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8pPr>
      <a:lvl9pPr marL="6044596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11115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22261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844511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55564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66768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97790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689025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9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6" y="8326439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9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/>
            </a:lvl1pPr>
          </a:lstStyle>
          <a:p>
            <a:pPr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448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5pPr>
      <a:lvl6pPr marL="711115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6pPr>
      <a:lvl7pPr marL="1422261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7pPr>
      <a:lvl8pPr marL="2133380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8pPr>
      <a:lvl9pPr marL="2844511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9pPr>
    </p:titleStyle>
    <p:bodyStyle>
      <a:lvl1pPr marL="532671" indent="-532671" algn="l" rtl="0" eaLnBrk="0" fontAlgn="base" hangingPunct="0">
        <a:spcBef>
          <a:spcPct val="20000"/>
        </a:spcBef>
        <a:spcAft>
          <a:spcPct val="0"/>
        </a:spcAft>
        <a:buChar char="•"/>
        <a:defRPr sz="4900">
          <a:solidFill>
            <a:schemeClr val="tx1"/>
          </a:solidFill>
          <a:latin typeface="+mn-lt"/>
          <a:ea typeface="+mn-ea"/>
          <a:cs typeface="+mn-cs"/>
        </a:defRPr>
      </a:lvl1pPr>
      <a:lvl2pPr marL="1154927" indent="-443098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77177" indent="-355124" algn="l" rtl="0" eaLnBrk="0" fontAlgn="base" hangingPunct="0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</a:defRPr>
      </a:lvl3pPr>
      <a:lvl4pPr marL="2487420" indent="-355124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4pPr>
      <a:lvl5pPr marL="3199239" indent="-355124" algn="l" rtl="0" eaLnBrk="0" fontAlgn="base" hangingPunct="0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5pPr>
      <a:lvl6pPr marL="3911202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6pPr>
      <a:lvl7pPr marL="4622339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7pPr>
      <a:lvl8pPr marL="5333467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8pPr>
      <a:lvl9pPr marL="6044596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11115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22261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844511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55564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66768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97790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689025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9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6" y="8326439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9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212" tIns="71114" rIns="142212" bIns="7111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/>
            </a:lvl1pPr>
          </a:lstStyle>
          <a:p>
            <a:pPr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214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5pPr>
      <a:lvl6pPr marL="711115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6pPr>
      <a:lvl7pPr marL="1422261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7pPr>
      <a:lvl8pPr marL="2133380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8pPr>
      <a:lvl9pPr marL="2844511" algn="ctr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Arial" charset="0"/>
        </a:defRPr>
      </a:lvl9pPr>
    </p:titleStyle>
    <p:bodyStyle>
      <a:lvl1pPr marL="532671" indent="-532671" algn="l" rtl="0" eaLnBrk="0" fontAlgn="base" hangingPunct="0">
        <a:spcBef>
          <a:spcPct val="20000"/>
        </a:spcBef>
        <a:spcAft>
          <a:spcPct val="0"/>
        </a:spcAft>
        <a:buChar char="•"/>
        <a:defRPr sz="4900">
          <a:solidFill>
            <a:schemeClr val="tx1"/>
          </a:solidFill>
          <a:latin typeface="+mn-lt"/>
          <a:ea typeface="+mn-ea"/>
          <a:cs typeface="+mn-cs"/>
        </a:defRPr>
      </a:lvl1pPr>
      <a:lvl2pPr marL="1154927" indent="-443098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77177" indent="-355124" algn="l" rtl="0" eaLnBrk="0" fontAlgn="base" hangingPunct="0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</a:defRPr>
      </a:lvl3pPr>
      <a:lvl4pPr marL="2487420" indent="-355124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4pPr>
      <a:lvl5pPr marL="3199239" indent="-355124" algn="l" rtl="0" eaLnBrk="0" fontAlgn="base" hangingPunct="0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5pPr>
      <a:lvl6pPr marL="3911202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6pPr>
      <a:lvl7pPr marL="4622339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7pPr>
      <a:lvl8pPr marL="5333467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8pPr>
      <a:lvl9pPr marL="6044596" indent="-355559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11115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22261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844511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55564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66768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977900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689025" algn="l" defTabSz="142226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6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0.png"/><Relationship Id="rId20" Type="http://schemas.openxmlformats.org/officeDocument/2006/relationships/image" Target="../media/image53.tmp"/><Relationship Id="rId1" Type="http://schemas.openxmlformats.org/officeDocument/2006/relationships/slideLayout" Target="../slideLayouts/slideLayout15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2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59.xml"/><Relationship Id="rId5" Type="http://schemas.openxmlformats.org/officeDocument/2006/relationships/image" Target="../media/image50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mp"/><Relationship Id="rId2" Type="http://schemas.openxmlformats.org/officeDocument/2006/relationships/image" Target="../media/image58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tm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mp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mp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mp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93.xml"/><Relationship Id="rId7" Type="http://schemas.openxmlformats.org/officeDocument/2006/relationships/image" Target="../media/image17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mp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mp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mp"/><Relationship Id="rId1" Type="http://schemas.openxmlformats.org/officeDocument/2006/relationships/slideLayout" Target="../slideLayouts/slideLayout6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mp"/><Relationship Id="rId1" Type="http://schemas.openxmlformats.org/officeDocument/2006/relationships/slideLayout" Target="../slideLayouts/slideLayout79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6.xml"/><Relationship Id="rId4" Type="http://schemas.openxmlformats.org/officeDocument/2006/relationships/image" Target="../media/image6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4.gif"/><Relationship Id="rId18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5.gif"/><Relationship Id="rId17" Type="http://schemas.openxmlformats.org/officeDocument/2006/relationships/image" Target="../media/image23.gif"/><Relationship Id="rId2" Type="http://schemas.openxmlformats.org/officeDocument/2006/relationships/audio" Target="../media/media2.mp3"/><Relationship Id="rId16" Type="http://schemas.openxmlformats.org/officeDocument/2006/relationships/image" Target="../media/image22.gif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04.xml"/><Relationship Id="rId5" Type="http://schemas.microsoft.com/office/2007/relationships/media" Target="../media/media4.mp3"/><Relationship Id="rId15" Type="http://schemas.openxmlformats.org/officeDocument/2006/relationships/image" Target="../media/image21.gif"/><Relationship Id="rId10" Type="http://schemas.openxmlformats.org/officeDocument/2006/relationships/audio" Target="../media/media6.mp3"/><Relationship Id="rId19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2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4.gif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5.gif"/><Relationship Id="rId11" Type="http://schemas.openxmlformats.org/officeDocument/2006/relationships/image" Target="../media/image27.png"/><Relationship Id="rId5" Type="http://schemas.openxmlformats.org/officeDocument/2006/relationships/image" Target="../media/image24.gif"/><Relationship Id="rId10" Type="http://schemas.openxmlformats.org/officeDocument/2006/relationships/image" Target="../media/image26.gif"/><Relationship Id="rId4" Type="http://schemas.openxmlformats.org/officeDocument/2006/relationships/audio" Target="../media/audio3.wav"/><Relationship Id="rId9" Type="http://schemas.openxmlformats.org/officeDocument/2006/relationships/image" Target="../media/image23.gif"/><Relationship Id="rId14" Type="http://schemas.openxmlformats.org/officeDocument/2006/relationships/image" Target="../media/image2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7.xml"/><Relationship Id="rId6" Type="http://schemas.openxmlformats.org/officeDocument/2006/relationships/image" Target="../media/image26.gif"/><Relationship Id="rId11" Type="http://schemas.openxmlformats.org/officeDocument/2006/relationships/image" Target="../media/image27.png"/><Relationship Id="rId5" Type="http://schemas.openxmlformats.org/officeDocument/2006/relationships/image" Target="../media/image24.gif"/><Relationship Id="rId10" Type="http://schemas.openxmlformats.org/officeDocument/2006/relationships/image" Target="../media/image23.gif"/><Relationship Id="rId4" Type="http://schemas.openxmlformats.org/officeDocument/2006/relationships/audio" Target="../media/audio3.wav"/><Relationship Id="rId9" Type="http://schemas.openxmlformats.org/officeDocument/2006/relationships/image" Target="../media/image25.gif"/><Relationship Id="rId14" Type="http://schemas.openxmlformats.org/officeDocument/2006/relationships/image" Target="../media/image2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3.xml"/><Relationship Id="rId4" Type="http://schemas.openxmlformats.org/officeDocument/2006/relationships/image" Target="../media/image3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6037597" y="5273069"/>
            <a:ext cx="1718220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468" tIns="45254" rIns="90468" bIns="45254" rtlCol="0" anchor="ctr"/>
          <a:lstStyle/>
          <a:p>
            <a:pPr algn="ctr" defTabSz="120591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9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3611200" y="5456516"/>
            <a:ext cx="1580461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468" tIns="45254" rIns="90468" bIns="45254" rtlCol="0" anchor="ctr"/>
          <a:lstStyle/>
          <a:p>
            <a:pPr algn="ctr" defTabSz="120591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9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1402308" y="3839701"/>
            <a:ext cx="1213145" cy="161547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468" tIns="45254" rIns="90468" bIns="45254" rtlCol="0" anchor="ctr"/>
          <a:lstStyle/>
          <a:p>
            <a:pPr algn="ctr" defTabSz="120591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9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5635503" y="657039"/>
            <a:ext cx="5161880" cy="652923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11085710" y="4345763"/>
            <a:ext cx="1240932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468" tIns="45254" rIns="90468" bIns="45254" rtlCol="0" anchor="ctr"/>
          <a:lstStyle/>
          <a:p>
            <a:pPr algn="ctr" defTabSz="120591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9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10633131" y="1081132"/>
            <a:ext cx="1762230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3252743" y="797477"/>
            <a:ext cx="888775" cy="1183531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468" tIns="45254" rIns="90468" bIns="45254" rtlCol="0" anchor="ctr"/>
          <a:lstStyle/>
          <a:p>
            <a:pPr algn="ctr" defTabSz="120591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9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3697400" y="1623447"/>
            <a:ext cx="538825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468" tIns="45254" rIns="90468" bIns="45254" rtlCol="0" anchor="ctr"/>
          <a:lstStyle/>
          <a:p>
            <a:pPr algn="ctr" defTabSz="120591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9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55991" y="4008632"/>
            <a:ext cx="5808076" cy="1430440"/>
          </a:xfrm>
          <a:prstGeom prst="rect">
            <a:avLst/>
          </a:prstGeom>
          <a:noFill/>
        </p:spPr>
        <p:txBody>
          <a:bodyPr wrap="none" lIns="90468" tIns="45254" rIns="90468" bIns="4525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20591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7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87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87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87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995" y="3165743"/>
            <a:ext cx="7828481" cy="634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32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9" y="69376"/>
            <a:ext cx="16002000" cy="907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18005" y="1328936"/>
            <a:ext cx="14935200" cy="1230385"/>
          </a:xfrm>
          <a:prstGeom prst="rect">
            <a:avLst/>
          </a:prstGeom>
        </p:spPr>
        <p:txBody>
          <a:bodyPr wrap="square" lIns="90522" tIns="45254" rIns="90522" bIns="45254">
            <a:spAutoFit/>
          </a:bodyPr>
          <a:lstStyle/>
          <a:p>
            <a:pPr algn="just"/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1.Chuẩn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470231" y="2501190"/>
            <a:ext cx="9018811" cy="660999"/>
          </a:xfrm>
          <a:prstGeom prst="rect">
            <a:avLst/>
          </a:prstGeom>
        </p:spPr>
        <p:txBody>
          <a:bodyPr wrap="square" lIns="90522" tIns="45254" rIns="90522" bIns="45254">
            <a:spAutoFit/>
          </a:bodyPr>
          <a:lstStyle/>
          <a:p>
            <a:r>
              <a:rPr lang="nl-NL" sz="3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Nhóm 1: Phòng học, khu vực xung quanh</a:t>
            </a:r>
            <a:endParaRPr lang="en-US" sz="37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94719" y="3505213"/>
            <a:ext cx="9411512" cy="660999"/>
          </a:xfrm>
          <a:prstGeom prst="rect">
            <a:avLst/>
          </a:prstGeom>
        </p:spPr>
        <p:txBody>
          <a:bodyPr wrap="square" lIns="90522" tIns="45254" rIns="90522" bIns="45254">
            <a:spAutoFit/>
          </a:bodyPr>
          <a:lstStyle/>
          <a:p>
            <a:pPr algn="just"/>
            <a:r>
              <a:rPr lang="nl-NL" sz="3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3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Nhóm 2: Sân chơi, bãi tập, dụng cụ thể thao</a:t>
            </a:r>
            <a:endParaRPr lang="en-US" sz="37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7BBE437-BE0A-DEC8-98D1-EB3DDD7868C4}"/>
              </a:ext>
            </a:extLst>
          </p:cNvPr>
          <p:cNvSpPr/>
          <p:nvPr/>
        </p:nvSpPr>
        <p:spPr>
          <a:xfrm>
            <a:off x="2271715" y="4495800"/>
            <a:ext cx="9411512" cy="660999"/>
          </a:xfrm>
          <a:prstGeom prst="rect">
            <a:avLst/>
          </a:prstGeom>
        </p:spPr>
        <p:txBody>
          <a:bodyPr wrap="square" lIns="90522" tIns="45254" rIns="90522" bIns="45254">
            <a:spAutoFit/>
          </a:bodyPr>
          <a:lstStyle/>
          <a:p>
            <a:pPr algn="just"/>
            <a:r>
              <a:rPr lang="nl-NL" sz="3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3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Nhóm 3: Các khu vệ sinh</a:t>
            </a:r>
            <a:endParaRPr lang="en-US" sz="37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15790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127920" y="990629"/>
            <a:ext cx="14935200" cy="1230275"/>
          </a:xfrm>
          <a:prstGeom prst="rect">
            <a:avLst/>
          </a:prstGeom>
        </p:spPr>
        <p:txBody>
          <a:bodyPr wrap="square" lIns="90522" tIns="45254" rIns="90522" bIns="45254">
            <a:spAutoFit/>
          </a:bodyPr>
          <a:lstStyle/>
          <a:p>
            <a:pPr algn="just"/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F910322-0B99-669E-2ACF-981984744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194" y="2286003"/>
            <a:ext cx="13868400" cy="481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4718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-322051" y="-87785"/>
            <a:ext cx="16073180" cy="9204033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9925109" y="1509931"/>
            <a:ext cx="2211010" cy="1056732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43953" y="7074801"/>
            <a:ext cx="2319624" cy="1690771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31328" y="1975729"/>
            <a:ext cx="2527167" cy="3340897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1116" y="5029276"/>
            <a:ext cx="2421514" cy="3340897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45594" y="1421763"/>
            <a:ext cx="872911" cy="1154276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53291" y="1219751"/>
            <a:ext cx="457820" cy="642168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01186" y="739248"/>
            <a:ext cx="897328" cy="1349365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29284" y="675486"/>
            <a:ext cx="970579" cy="145503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71208" y="845218"/>
            <a:ext cx="769139" cy="1178663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34797" y="812185"/>
            <a:ext cx="769139" cy="1186791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7" cstate="screen"/>
          <a:srcRect t="-10904" r="-11007"/>
          <a:stretch>
            <a:fillRect/>
          </a:stretch>
        </p:blipFill>
        <p:spPr>
          <a:xfrm>
            <a:off x="3834925" y="1090651"/>
            <a:ext cx="1220748" cy="771268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 flipH="1">
            <a:off x="16434" y="90591"/>
            <a:ext cx="2892678" cy="234496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7973312" y="3000610"/>
            <a:ext cx="469732" cy="5809897"/>
          </a:xfrm>
          <a:prstGeom prst="rect">
            <a:avLst/>
          </a:prstGeom>
        </p:spPr>
      </p:pic>
      <p:pic>
        <p:nvPicPr>
          <p:cNvPr id="13" name="1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 flipH="1">
            <a:off x="55419" y="74266"/>
            <a:ext cx="4361090" cy="353533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FDD8BE70-08E0-60BB-530A-704F1CC3E92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77" y="3062885"/>
            <a:ext cx="10058400" cy="5215737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628684" y="2454951"/>
            <a:ext cx="10366207" cy="660999"/>
          </a:xfrm>
          <a:prstGeom prst="rect">
            <a:avLst/>
          </a:prstGeom>
        </p:spPr>
        <p:txBody>
          <a:bodyPr wrap="square" lIns="90522" tIns="45254" rIns="90522" bIns="45254">
            <a:spAutoFit/>
          </a:bodyPr>
          <a:lstStyle/>
          <a:p>
            <a:pPr algn="just"/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76582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9C8E139B-2316-8AC4-6814-30A883309FBB}"/>
              </a:ext>
            </a:extLst>
          </p:cNvPr>
          <p:cNvGrpSpPr/>
          <p:nvPr/>
        </p:nvGrpSpPr>
        <p:grpSpPr>
          <a:xfrm>
            <a:off x="2042373" y="2359469"/>
            <a:ext cx="12521963" cy="3541147"/>
            <a:chOff x="1115338" y="3409265"/>
            <a:chExt cx="12521962" cy="3541146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3F780F1D-CBFA-D901-573E-1CFEE736EA4B}"/>
                </a:ext>
              </a:extLst>
            </p:cNvPr>
            <p:cNvSpPr/>
            <p:nvPr/>
          </p:nvSpPr>
          <p:spPr>
            <a:xfrm>
              <a:off x="1115338" y="3409265"/>
              <a:ext cx="12521962" cy="33922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0AABED4A-CCDB-19B4-B2F4-8D68D055B575}"/>
                </a:ext>
              </a:extLst>
            </p:cNvPr>
            <p:cNvGrpSpPr/>
            <p:nvPr/>
          </p:nvGrpSpPr>
          <p:grpSpPr>
            <a:xfrm>
              <a:off x="1115338" y="3985560"/>
              <a:ext cx="11899781" cy="2964851"/>
              <a:chOff x="1115338" y="3985560"/>
              <a:chExt cx="11899781" cy="2964851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="" xmlns:a16="http://schemas.microsoft.com/office/drawing/2014/main" id="{9B974A19-33F6-9B55-B8E6-15D1208DE778}"/>
                  </a:ext>
                </a:extLst>
              </p:cNvPr>
              <p:cNvSpPr/>
              <p:nvPr/>
            </p:nvSpPr>
            <p:spPr>
              <a:xfrm>
                <a:off x="1115338" y="3985560"/>
                <a:ext cx="6248401" cy="6617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7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  Khi khảo sát, em cần lưu ý: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="" xmlns:a16="http://schemas.microsoft.com/office/drawing/2014/main" id="{AAEB269C-9EAC-0D85-A24C-576D5521ECD5}"/>
                  </a:ext>
                </a:extLst>
              </p:cNvPr>
              <p:cNvSpPr/>
              <p:nvPr/>
            </p:nvSpPr>
            <p:spPr>
              <a:xfrm>
                <a:off x="1115338" y="4782234"/>
                <a:ext cx="11685810" cy="12721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nl-NL" sz="3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 - Quan sát và trao đổi với bạn để xác định rõ hiện trạng.</a:t>
                </a:r>
                <a:endParaRPr lang="en-US" sz="37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="" xmlns:a16="http://schemas.microsoft.com/office/drawing/2014/main" id="{CD15F718-2A29-0070-09EE-EB4DD53F9A81}"/>
                  </a:ext>
                </a:extLst>
              </p:cNvPr>
              <p:cNvSpPr/>
              <p:nvPr/>
            </p:nvSpPr>
            <p:spPr>
              <a:xfrm>
                <a:off x="1115338" y="5678269"/>
                <a:ext cx="11899781" cy="12721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nl-NL" sz="3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en-US" sz="3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- Ghi chép đầy đủ những dấu hiệu không an toàn, vệ sinh.</a:t>
                </a:r>
                <a:endParaRPr lang="en-US" sz="37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8FE2779-3ED9-4C0D-1830-FA84B191A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43" b="89286" l="7143" r="92857">
                        <a14:backgroundMark x1="96429" y1="35714" x2="96429" y2="78571"/>
                        <a14:backgroundMark x1="96429" y1="78571" x2="85714" y2="8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78" y="3009039"/>
            <a:ext cx="1190323" cy="11903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42354" y="1371631"/>
            <a:ext cx="9448801" cy="707236"/>
          </a:xfrm>
          <a:prstGeom prst="rect">
            <a:avLst/>
          </a:prstGeom>
          <a:noFill/>
        </p:spPr>
        <p:txBody>
          <a:bodyPr wrap="square" lIns="90575" tIns="45290" rIns="90575" bIns="45290" rtlCol="0">
            <a:spAutoFit/>
          </a:bodyPr>
          <a:lstStyle/>
          <a:p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2.Thực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endParaRPr lang="en-US" sz="4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741" y="5562675"/>
            <a:ext cx="13792201" cy="32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hought Bubble: Cloud 4">
            <a:extLst>
              <a:ext uri="{FF2B5EF4-FFF2-40B4-BE49-F238E27FC236}">
                <a16:creationId xmlns="" xmlns:a16="http://schemas.microsoft.com/office/drawing/2014/main" id="{6A2F72AD-842A-4DD9-8649-722885E0D650}"/>
              </a:ext>
            </a:extLst>
          </p:cNvPr>
          <p:cNvSpPr/>
          <p:nvPr/>
        </p:nvSpPr>
        <p:spPr>
          <a:xfrm>
            <a:off x="5090373" y="685800"/>
            <a:ext cx="10744199" cy="6604000"/>
          </a:xfrm>
          <a:prstGeom prst="cloudCallout">
            <a:avLst>
              <a:gd name="adj1" fmla="val -75756"/>
              <a:gd name="adj2" fmla="val 24600"/>
            </a:avLst>
          </a:prstGeom>
          <a:solidFill>
            <a:srgbClr val="7030A0">
              <a:alpha val="17000"/>
            </a:srgbClr>
          </a:solidFill>
          <a:ln w="22225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lIns="120898" tIns="60460" rIns="120898" bIns="60460" rtlCol="0" anchor="ctr"/>
          <a:lstStyle/>
          <a:p>
            <a:pPr defTabSz="12088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4300" kern="0" dirty="0">
              <a:solidFill>
                <a:sysClr val="window" lastClr="FFFFFF"/>
              </a:solidFill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05" y="4679691"/>
            <a:ext cx="2212605" cy="36703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50" y="6514841"/>
            <a:ext cx="15767990" cy="262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09574" y="2057431"/>
            <a:ext cx="8686798" cy="3400212"/>
          </a:xfrm>
          <a:prstGeom prst="rect">
            <a:avLst/>
          </a:prstGeom>
          <a:noFill/>
        </p:spPr>
        <p:txBody>
          <a:bodyPr wrap="square" lIns="120898" tIns="60460" rIns="120898" bIns="60460" rtlCol="0">
            <a:spAutoFit/>
          </a:bodyPr>
          <a:lstStyle/>
          <a:p>
            <a:pPr algn="ctr" defTabSz="120888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7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7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7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7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7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7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3,4,5,6 </a:t>
            </a:r>
            <a:r>
              <a:rPr lang="en-US" sz="7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7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7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7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7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7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1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850" y="239720"/>
            <a:ext cx="897328" cy="1349365"/>
          </a:xfrm>
          <a:prstGeom prst="rect">
            <a:avLst/>
          </a:prstGeom>
        </p:spPr>
      </p:pic>
      <p:pic>
        <p:nvPicPr>
          <p:cNvPr id="10" name="1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0340" y="246925"/>
            <a:ext cx="769139" cy="118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72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5B1267A-0144-1B3D-60B1-0E4C93449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22" y="1981201"/>
            <a:ext cx="6172199" cy="60655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8EFAAC2-95D4-E529-014B-750E9735C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957" y="1752601"/>
            <a:ext cx="4323308" cy="647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AF14260-CC5D-458B-8103-8DA77C05EB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795" y="1524000"/>
            <a:ext cx="4648199" cy="652272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4CD0A04-4A2F-93FC-E33D-7DD40814E5CB}"/>
              </a:ext>
            </a:extLst>
          </p:cNvPr>
          <p:cNvSpPr/>
          <p:nvPr/>
        </p:nvSpPr>
        <p:spPr>
          <a:xfrm>
            <a:off x="3185321" y="1981281"/>
            <a:ext cx="3429000" cy="838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522" tIns="45254" rIns="90522" bIns="4525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41439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4CD0A04-4A2F-93FC-E33D-7DD40814E5CB}"/>
              </a:ext>
            </a:extLst>
          </p:cNvPr>
          <p:cNvSpPr/>
          <p:nvPr/>
        </p:nvSpPr>
        <p:spPr>
          <a:xfrm>
            <a:off x="3185323" y="2819482"/>
            <a:ext cx="3429000" cy="838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522" tIns="45254" rIns="90522" bIns="45254"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304800"/>
            <a:ext cx="14325600" cy="861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753619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5B1267A-0144-1B3D-60B1-0E4C93449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972" y="457200"/>
            <a:ext cx="7696202" cy="7696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4CD0A04-4A2F-93FC-E33D-7DD40814E5CB}"/>
              </a:ext>
            </a:extLst>
          </p:cNvPr>
          <p:cNvSpPr/>
          <p:nvPr/>
        </p:nvSpPr>
        <p:spPr>
          <a:xfrm>
            <a:off x="3185323" y="2819482"/>
            <a:ext cx="3429000" cy="838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522" tIns="45254" rIns="90522" bIns="45254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7B14743-7D47-0E7E-B15E-57FAFFBEB7CA}"/>
              </a:ext>
            </a:extLst>
          </p:cNvPr>
          <p:cNvSpPr txBox="1"/>
          <p:nvPr/>
        </p:nvSpPr>
        <p:spPr>
          <a:xfrm>
            <a:off x="823120" y="2286017"/>
            <a:ext cx="7543800" cy="3169379"/>
          </a:xfrm>
          <a:prstGeom prst="rect">
            <a:avLst/>
          </a:prstGeom>
          <a:noFill/>
        </p:spPr>
        <p:txBody>
          <a:bodyPr wrap="square" lIns="90522" tIns="45254" rIns="90522" bIns="45254">
            <a:spAutoFit/>
          </a:bodyPr>
          <a:lstStyle/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</a:p>
          <a:p>
            <a:pPr algn="just"/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52558709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8EFAAC2-95D4-E529-014B-750E9735C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154" y="762000"/>
            <a:ext cx="7467601" cy="7467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4CD0A04-4A2F-93FC-E33D-7DD40814E5CB}"/>
              </a:ext>
            </a:extLst>
          </p:cNvPr>
          <p:cNvSpPr/>
          <p:nvPr/>
        </p:nvSpPr>
        <p:spPr>
          <a:xfrm>
            <a:off x="3185323" y="2819482"/>
            <a:ext cx="3429000" cy="838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522" tIns="45254" rIns="90522" bIns="45254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E93835C-5FD2-99C2-84CD-E6733F542E61}"/>
              </a:ext>
            </a:extLst>
          </p:cNvPr>
          <p:cNvSpPr txBox="1"/>
          <p:nvPr/>
        </p:nvSpPr>
        <p:spPr>
          <a:xfrm>
            <a:off x="670721" y="2072561"/>
            <a:ext cx="7620000" cy="3170099"/>
          </a:xfrm>
          <a:prstGeom prst="rect">
            <a:avLst/>
          </a:prstGeom>
          <a:noFill/>
        </p:spPr>
        <p:txBody>
          <a:bodyPr wrap="square" lIns="90522" tIns="45254" rIns="90522" bIns="45254">
            <a:spAutoFit/>
          </a:bodyPr>
          <a:lstStyle/>
          <a:p>
            <a:pPr algn="just"/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4: 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hiện độ cao của lan can có chắc chắn, an toàn không? 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đồ vật ở lối đi nên sắp xếp ở đâu cho khỏi vướng? 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02253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AF14260-CC5D-458B-8103-8DA77C05E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350" y="348102"/>
            <a:ext cx="10439401" cy="66191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47E8B52-1773-0037-894E-AB6A8DEF89A0}"/>
              </a:ext>
            </a:extLst>
          </p:cNvPr>
          <p:cNvSpPr txBox="1"/>
          <p:nvPr/>
        </p:nvSpPr>
        <p:spPr>
          <a:xfrm>
            <a:off x="2194753" y="6951743"/>
            <a:ext cx="10439401" cy="1938271"/>
          </a:xfrm>
          <a:prstGeom prst="rect">
            <a:avLst/>
          </a:prstGeom>
          <a:noFill/>
        </p:spPr>
        <p:txBody>
          <a:bodyPr wrap="square" lIns="90522" tIns="45254" rIns="90522" bIns="45254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</a:p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45019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732" y="0"/>
            <a:ext cx="4821674" cy="70365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335795" y="2457868"/>
            <a:ext cx="7369734" cy="1761776"/>
          </a:xfrm>
          <a:prstGeom prst="rect">
            <a:avLst/>
          </a:prstGeom>
          <a:noFill/>
        </p:spPr>
        <p:txBody>
          <a:bodyPr wrap="none" lIns="144179" tIns="72094" rIns="144179" bIns="72094">
            <a:spAutoFit/>
          </a:bodyPr>
          <a:lstStyle/>
          <a:p>
            <a:pPr algn="ctr" defTabSz="144186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534" y="3789116"/>
            <a:ext cx="2130515" cy="12363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3393" y="3172289"/>
            <a:ext cx="3631194" cy="24701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141" y="4268725"/>
            <a:ext cx="2644906" cy="27678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3067234" y="7223846"/>
            <a:ext cx="1514632" cy="16976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112693" y="7223846"/>
            <a:ext cx="1514632" cy="16976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33959" y="7223846"/>
            <a:ext cx="1514632" cy="16976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297161" y="7223846"/>
            <a:ext cx="1514632" cy="16976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237383" y="8067304"/>
            <a:ext cx="13668592" cy="109808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179" tIns="72094" rIns="144179" bIns="72094" rtlCol="0" anchor="ctr"/>
          <a:lstStyle/>
          <a:p>
            <a:pPr defTabSz="144186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1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110880" y="3382716"/>
            <a:ext cx="1085109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4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14B75B6-ECB5-6101-4983-A0C88A49F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521" y="381001"/>
            <a:ext cx="8443120" cy="8458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507B544-C957-A645-2B4A-E734402F11D5}"/>
              </a:ext>
            </a:extLst>
          </p:cNvPr>
          <p:cNvSpPr txBox="1"/>
          <p:nvPr/>
        </p:nvSpPr>
        <p:spPr>
          <a:xfrm>
            <a:off x="746919" y="3251769"/>
            <a:ext cx="6629400" cy="3784931"/>
          </a:xfrm>
          <a:prstGeom prst="rect">
            <a:avLst/>
          </a:prstGeom>
          <a:noFill/>
        </p:spPr>
        <p:txBody>
          <a:bodyPr wrap="square" lIns="90522" tIns="45254" rIns="90522" bIns="45254">
            <a:spAutoFit/>
          </a:bodyPr>
          <a:lstStyle/>
          <a:p>
            <a:r>
              <a:rPr lang="vi-VN" sz="4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6: </a:t>
            </a:r>
            <a:endParaRPr lang="en-US" sz="4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4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 vực sân trường em thấy những đồ vật nào chưa đảm bảo an toàn, chưa vệ sinh và có ý kiến đề xuất gì với nhà trường </a:t>
            </a:r>
            <a:endParaRPr lang="en-US" sz="4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63967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280324" y="1283519"/>
            <a:ext cx="11506196" cy="661104"/>
          </a:xfrm>
          <a:prstGeom prst="rect">
            <a:avLst/>
          </a:prstGeom>
        </p:spPr>
        <p:txBody>
          <a:bodyPr wrap="square" lIns="90611" tIns="45306" rIns="90611" bIns="45306">
            <a:spAutoFit/>
          </a:bodyPr>
          <a:lstStyle/>
          <a:p>
            <a:r>
              <a:rPr lang="en-US" sz="3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3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endParaRPr lang="en-US" sz="37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3C01861-26B7-9E5B-613F-28C666601494}"/>
              </a:ext>
            </a:extLst>
          </p:cNvPr>
          <p:cNvSpPr/>
          <p:nvPr/>
        </p:nvSpPr>
        <p:spPr>
          <a:xfrm>
            <a:off x="746920" y="2514648"/>
            <a:ext cx="13487400" cy="1230385"/>
          </a:xfrm>
          <a:prstGeom prst="rect">
            <a:avLst/>
          </a:prstGeom>
        </p:spPr>
        <p:txBody>
          <a:bodyPr wrap="square" lIns="90522" tIns="45254" rIns="90522" bIns="45254">
            <a:spAutoFit/>
          </a:bodyPr>
          <a:lstStyle/>
          <a:p>
            <a:r>
              <a:rPr lang="en-US" sz="37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*</a:t>
            </a:r>
            <a:r>
              <a:rPr lang="en-US" sz="37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7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7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37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sung </a:t>
            </a:r>
            <a:r>
              <a:rPr lang="en-US" sz="37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7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7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37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7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7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7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7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37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7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en-US" sz="37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* </a:t>
            </a:r>
            <a:r>
              <a:rPr lang="en-US" sz="37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7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7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7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7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7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7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7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4EC7C74-3751-0468-B54A-A058F7490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520" y="3831276"/>
            <a:ext cx="11506200" cy="520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811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7B14743-7D47-0E7E-B15E-57FAFFBEB7CA}"/>
              </a:ext>
            </a:extLst>
          </p:cNvPr>
          <p:cNvSpPr txBox="1"/>
          <p:nvPr/>
        </p:nvSpPr>
        <p:spPr>
          <a:xfrm>
            <a:off x="735174" y="762049"/>
            <a:ext cx="14261169" cy="1322719"/>
          </a:xfrm>
          <a:prstGeom prst="rect">
            <a:avLst/>
          </a:prstGeom>
          <a:noFill/>
        </p:spPr>
        <p:txBody>
          <a:bodyPr wrap="square" lIns="90522" tIns="45254" rIns="90522" bIns="45254">
            <a:spAutoFit/>
          </a:bodyPr>
          <a:lstStyle/>
          <a:p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4.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94A9B42-DF86-5DB6-4904-4312D5F8C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176" y="2438400"/>
            <a:ext cx="9829798" cy="52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7552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730235" y="434625"/>
            <a:ext cx="2543225" cy="3494193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920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920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920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920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920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920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920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920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920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3673857" y="2925904"/>
            <a:ext cx="8612718" cy="1215029"/>
          </a:xfrm>
          <a:prstGeom prst="rect">
            <a:avLst/>
          </a:prstGeom>
          <a:solidFill>
            <a:srgbClr val="FFDB40"/>
          </a:solidFill>
        </p:spPr>
        <p:txBody>
          <a:bodyPr wrap="square" lIns="120934" tIns="60475" rIns="120934" bIns="60475" rtlCol="0">
            <a:spAutoFit/>
          </a:bodyPr>
          <a:lstStyle/>
          <a:p>
            <a:pPr algn="ctr" defTabSz="12092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71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7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71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7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71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vận</a:t>
            </a:r>
            <a:r>
              <a:rPr lang="en-US" altLang="zh-CN" sz="7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71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dụng</a:t>
            </a:r>
            <a:endParaRPr lang="zh-CN" altLang="en-US" sz="7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15" name="任意多边形 18"/>
          <p:cNvSpPr/>
          <p:nvPr/>
        </p:nvSpPr>
        <p:spPr>
          <a:xfrm>
            <a:off x="4042255" y="4156984"/>
            <a:ext cx="8612718" cy="994341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934" tIns="60475" rIns="120934" bIns="60475" rtlCol="0" anchor="ctr"/>
          <a:lstStyle/>
          <a:p>
            <a:pPr algn="ctr" defTabSz="12092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6618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E93835C-5FD2-99C2-84CD-E6733F542E61}"/>
              </a:ext>
            </a:extLst>
          </p:cNvPr>
          <p:cNvSpPr txBox="1"/>
          <p:nvPr/>
        </p:nvSpPr>
        <p:spPr>
          <a:xfrm>
            <a:off x="899319" y="990624"/>
            <a:ext cx="14349930" cy="707165"/>
          </a:xfrm>
          <a:prstGeom prst="rect">
            <a:avLst/>
          </a:prstGeom>
          <a:noFill/>
        </p:spPr>
        <p:txBody>
          <a:bodyPr wrap="square" lIns="90522" tIns="45254" rIns="90522" bIns="45254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722ECFA-F060-4157-1D64-2DB7664C6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319" y="2057400"/>
            <a:ext cx="12420599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941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D99FF6B-6C51-A653-AC9C-A584DC6E0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00" b="92000" l="6757" r="91892">
                        <a14:foregroundMark x1="40541" y1="93333" x2="40541" y2="93333"/>
                        <a14:foregroundMark x1="56757" y1="93333" x2="56757" y2="93333"/>
                        <a14:foregroundMark x1="91892" y1="64000" x2="91892" y2="64000"/>
                        <a14:foregroundMark x1="91892" y1="57333" x2="91892" y2="57333"/>
                        <a14:foregroundMark x1="90541" y1="53333" x2="90541" y2="53333"/>
                        <a14:foregroundMark x1="89189" y1="45333" x2="89189" y2="45333"/>
                        <a14:foregroundMark x1="86486" y1="29333" x2="86486" y2="29333"/>
                        <a14:foregroundMark x1="25676" y1="12000" x2="25676" y2="1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232" y="0"/>
            <a:ext cx="1201912" cy="1991077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48" y="264763"/>
            <a:ext cx="15865973" cy="807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430324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675" name="WordArt 5"/>
          <p:cNvSpPr>
            <a:spLocks noChangeArrowheads="1" noChangeShapeType="1" noTextEdit="1"/>
          </p:cNvSpPr>
          <p:nvPr/>
        </p:nvSpPr>
        <p:spPr bwMode="auto">
          <a:xfrm>
            <a:off x="949470" y="508000"/>
            <a:ext cx="14106420" cy="3860800"/>
          </a:xfrm>
          <a:prstGeom prst="rect">
            <a:avLst/>
          </a:prstGeom>
        </p:spPr>
        <p:txBody>
          <a:bodyPr wrap="none" lIns="120998" tIns="60507" rIns="120998" bIns="60507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6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defTabSz="1209855"/>
            <a:r>
              <a:rPr lang="en-US" sz="48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CHÀO CÁC EM !</a:t>
            </a:r>
          </a:p>
        </p:txBody>
      </p:sp>
      <p:pic>
        <p:nvPicPr>
          <p:cNvPr id="5" name="Picture 11" descr="bd13738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15" y="3588011"/>
            <a:ext cx="11258008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ectangle 36"/>
          <p:cNvSpPr>
            <a:spLocks noChangeArrowheads="1"/>
          </p:cNvSpPr>
          <p:nvPr/>
        </p:nvSpPr>
        <p:spPr bwMode="auto">
          <a:xfrm>
            <a:off x="0" y="0"/>
            <a:ext cx="16276638" cy="9144000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0998" tIns="60507" rIns="120998" bIns="60507" anchor="ctr"/>
          <a:lstStyle/>
          <a:p>
            <a:pPr defTabSz="1209855"/>
            <a:endParaRPr lang="vi-VN" altLang="en-US" sz="43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3941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521" y="3789116"/>
            <a:ext cx="2130515" cy="12363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922" y="440544"/>
            <a:ext cx="2956654" cy="43148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408256" y="589565"/>
            <a:ext cx="4408256" cy="508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4231" y="4401808"/>
            <a:ext cx="2996029" cy="22441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713" y="3046583"/>
            <a:ext cx="2814502" cy="2710543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7549875" y="4037173"/>
            <a:ext cx="6069830" cy="1794299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44378" tIns="72190" rIns="144378" bIns="72190" rtlCol="0" anchor="ctr"/>
          <a:lstStyle/>
          <a:p>
            <a:pPr algn="ctr" defTabSz="144387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577613" y="1701849"/>
            <a:ext cx="5381131" cy="178828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44378" tIns="72190" rIns="144378" bIns="72190" rtlCol="0" anchor="ctr"/>
          <a:lstStyle/>
          <a:p>
            <a:pPr algn="ctr" defTabSz="144387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341617" y="5232401"/>
            <a:ext cx="5561185" cy="1413579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44378" tIns="72190" rIns="144378" bIns="72190" rtlCol="0" anchor="ctr"/>
          <a:lstStyle/>
          <a:p>
            <a:pPr algn="ctr" defTabSz="144387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6061662" y="544873"/>
            <a:ext cx="8712265" cy="96912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44378" tIns="72190" rIns="144378" bIns="72190" rtlCol="0" anchor="ctr"/>
          <a:lstStyle/>
          <a:p>
            <a:pPr algn="ctr" defTabSz="144387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121" y="3587300"/>
            <a:ext cx="2996029" cy="22441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06947"/>
            <a:ext cx="1888499" cy="1689636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328655" y="5025497"/>
            <a:ext cx="6069830" cy="1794299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44378" tIns="72190" rIns="144378" bIns="72190" rtlCol="0" anchor="ctr"/>
          <a:lstStyle/>
          <a:p>
            <a:pPr algn="ctr" defTabSz="144387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3067221" y="7223837"/>
            <a:ext cx="1514632" cy="16976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112680" y="7223837"/>
            <a:ext cx="1514632" cy="16976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33946" y="7223837"/>
            <a:ext cx="1514632" cy="16976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297149" y="7223837"/>
            <a:ext cx="1514632" cy="16976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237383" y="8067304"/>
            <a:ext cx="13668592" cy="109808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378" tIns="72190" rIns="144378" bIns="72190" rtlCol="0" anchor="ctr"/>
          <a:lstStyle/>
          <a:p>
            <a:pPr defTabSz="144387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1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6847116" y="-120456"/>
            <a:ext cx="1085109" cy="8128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6847116" y="1610480"/>
            <a:ext cx="1085109" cy="8128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8345129" y="1610480"/>
            <a:ext cx="1085109" cy="8128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0176249" y="1557005"/>
            <a:ext cx="1085109" cy="8128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8345129" y="0"/>
            <a:ext cx="1085109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51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8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4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4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8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8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88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916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416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5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68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78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78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88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88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4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53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6496" y="6073976"/>
            <a:ext cx="2225043" cy="17816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958" y="5986067"/>
            <a:ext cx="2225043" cy="17816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221" y="6036867"/>
            <a:ext cx="2225043" cy="178160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509" y="3789116"/>
            <a:ext cx="2130515" cy="1236381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4192709" y="5280729"/>
            <a:ext cx="3849313" cy="2777488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610" tIns="72314" rIns="144610" bIns="72314" rtlCol="0" anchor="ctr"/>
          <a:lstStyle/>
          <a:p>
            <a:pPr algn="ctr" defTabSz="1446155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922" y="440544"/>
            <a:ext cx="2956654" cy="43148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15016" y="2945858"/>
            <a:ext cx="3486517" cy="24955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06947"/>
            <a:ext cx="1888499" cy="168963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" y="5986067"/>
            <a:ext cx="2225043" cy="17816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5138" y="6074014"/>
            <a:ext cx="2567799" cy="17467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4824267" y="7169532"/>
            <a:ext cx="1097375" cy="1090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3067208" y="7223826"/>
            <a:ext cx="1514632" cy="16976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597" y="5986105"/>
            <a:ext cx="2567799" cy="174676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0869727" y="7081620"/>
            <a:ext cx="1097375" cy="10903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112667" y="7223826"/>
            <a:ext cx="1514632" cy="16976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281" y="5796129"/>
            <a:ext cx="1890130" cy="174676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33932" y="7223826"/>
            <a:ext cx="1514632" cy="16976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14" y="5846796"/>
            <a:ext cx="2815116" cy="191500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297136" y="7223826"/>
            <a:ext cx="1514632" cy="16976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871486" y="11813"/>
            <a:ext cx="12558542" cy="1859443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610" tIns="72314" rIns="144610" bIns="72314" rtlCol="0" anchor="ctr"/>
          <a:lstStyle/>
          <a:p>
            <a:pPr algn="ctr" defTabSz="144615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237383" y="8067304"/>
            <a:ext cx="13668592" cy="109808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610" tIns="72314" rIns="144610" bIns="72314" rtlCol="0" anchor="ctr"/>
          <a:lstStyle/>
          <a:p>
            <a:pPr defTabSz="144615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1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00410" y="7169528"/>
            <a:ext cx="1097375" cy="109032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7037310" y="1882004"/>
            <a:ext cx="9339494" cy="731157"/>
          </a:xfrm>
          <a:prstGeom prst="rect">
            <a:avLst/>
          </a:prstGeom>
        </p:spPr>
        <p:txBody>
          <a:bodyPr wrap="square" lIns="144610" tIns="72314" rIns="144610" bIns="72314">
            <a:spAutoFit/>
          </a:bodyPr>
          <a:lstStyle/>
          <a:p>
            <a:pPr defTabSz="144615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1960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037310" y="2540860"/>
            <a:ext cx="9339494" cy="731157"/>
          </a:xfrm>
          <a:prstGeom prst="rect">
            <a:avLst/>
          </a:prstGeom>
        </p:spPr>
        <p:txBody>
          <a:bodyPr wrap="square" lIns="144610" tIns="72314" rIns="144610" bIns="72314">
            <a:spAutoFit/>
          </a:bodyPr>
          <a:lstStyle/>
          <a:p>
            <a:pPr defTabSz="144615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1970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037310" y="3199720"/>
            <a:ext cx="9339494" cy="731157"/>
          </a:xfrm>
          <a:prstGeom prst="rect">
            <a:avLst/>
          </a:prstGeom>
        </p:spPr>
        <p:txBody>
          <a:bodyPr wrap="square" lIns="144610" tIns="72314" rIns="144610" bIns="72314">
            <a:spAutoFit/>
          </a:bodyPr>
          <a:lstStyle/>
          <a:p>
            <a:pPr defTabSz="144615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1980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037310" y="3858580"/>
            <a:ext cx="9339494" cy="731157"/>
          </a:xfrm>
          <a:prstGeom prst="rect">
            <a:avLst/>
          </a:prstGeom>
        </p:spPr>
        <p:txBody>
          <a:bodyPr wrap="square" lIns="144610" tIns="72314" rIns="144610" bIns="72314">
            <a:spAutoFit/>
          </a:bodyPr>
          <a:lstStyle/>
          <a:p>
            <a:pPr defTabSz="144615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1990</a:t>
            </a:r>
          </a:p>
        </p:txBody>
      </p:sp>
    </p:spTree>
    <p:extLst>
      <p:ext uri="{BB962C8B-B14F-4D97-AF65-F5344CB8AC3E}">
        <p14:creationId xmlns:p14="http://schemas.microsoft.com/office/powerpoint/2010/main" val="204785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221" y="6036867"/>
            <a:ext cx="2225043" cy="178160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4" y="5986067"/>
            <a:ext cx="2225043" cy="1781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489" y="5856405"/>
            <a:ext cx="2813845" cy="19141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14" y="5846796"/>
            <a:ext cx="2815116" cy="19150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6496" y="6073976"/>
            <a:ext cx="2225043" cy="17816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955" y="5986067"/>
            <a:ext cx="2225043" cy="178160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493" y="3789116"/>
            <a:ext cx="2130515" cy="1236381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109190" y="5269603"/>
            <a:ext cx="3849313" cy="2777488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865" tIns="72437" rIns="144865" bIns="72437" rtlCol="0" anchor="ctr"/>
          <a:lstStyle/>
          <a:p>
            <a:pPr algn="ctr" defTabSz="144873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919" y="440544"/>
            <a:ext cx="2956654" cy="43148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15032" y="2945846"/>
            <a:ext cx="3486517" cy="24955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06947"/>
            <a:ext cx="1888499" cy="16896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5138" y="6074002"/>
            <a:ext cx="2567799" cy="17467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4824251" y="7169531"/>
            <a:ext cx="1097375" cy="1090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3067191" y="7223814"/>
            <a:ext cx="1514632" cy="16976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748" y="5784990"/>
            <a:ext cx="1910237" cy="174676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112651" y="7223814"/>
            <a:ext cx="1514632" cy="16976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33916" y="7223814"/>
            <a:ext cx="1514632" cy="16976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297120" y="7223814"/>
            <a:ext cx="1514632" cy="16976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871484" y="11813"/>
            <a:ext cx="12558542" cy="151218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865" tIns="72437" rIns="144865" bIns="72437" rtlCol="0" anchor="ctr"/>
          <a:lstStyle/>
          <a:p>
            <a:pPr algn="ctr" defTabSz="144873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237383" y="8067304"/>
            <a:ext cx="13668592" cy="109808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865" tIns="72437" rIns="144865" bIns="72437" rtlCol="0" anchor="ctr"/>
          <a:lstStyle/>
          <a:p>
            <a:pPr defTabSz="144873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1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00394" y="7169528"/>
            <a:ext cx="1097375" cy="10903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017725" y="7063692"/>
            <a:ext cx="1097375" cy="109032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7037310" y="1881997"/>
            <a:ext cx="9339494" cy="731419"/>
          </a:xfrm>
          <a:prstGeom prst="rect">
            <a:avLst/>
          </a:prstGeom>
        </p:spPr>
        <p:txBody>
          <a:bodyPr wrap="square" lIns="144865" tIns="72437" rIns="144865" bIns="72437">
            <a:spAutoFit/>
          </a:bodyPr>
          <a:lstStyle/>
          <a:p>
            <a:pPr defTabSz="144873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3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037310" y="2540853"/>
            <a:ext cx="9339494" cy="731419"/>
          </a:xfrm>
          <a:prstGeom prst="rect">
            <a:avLst/>
          </a:prstGeom>
        </p:spPr>
        <p:txBody>
          <a:bodyPr wrap="square" lIns="144865" tIns="72437" rIns="144865" bIns="72437">
            <a:spAutoFit/>
          </a:bodyPr>
          <a:lstStyle/>
          <a:p>
            <a:pPr defTabSz="144873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5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037310" y="3199713"/>
            <a:ext cx="9339494" cy="731419"/>
          </a:xfrm>
          <a:prstGeom prst="rect">
            <a:avLst/>
          </a:prstGeom>
        </p:spPr>
        <p:txBody>
          <a:bodyPr wrap="square" lIns="144865" tIns="72437" rIns="144865" bIns="72437">
            <a:spAutoFit/>
          </a:bodyPr>
          <a:lstStyle/>
          <a:p>
            <a:pPr defTabSz="144873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6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037310" y="3858573"/>
            <a:ext cx="9339494" cy="731419"/>
          </a:xfrm>
          <a:prstGeom prst="rect">
            <a:avLst/>
          </a:prstGeom>
        </p:spPr>
        <p:txBody>
          <a:bodyPr wrap="square" lIns="144865" tIns="72437" rIns="144865" bIns="72437">
            <a:spAutoFit/>
          </a:bodyPr>
          <a:lstStyle/>
          <a:p>
            <a:pPr defTabSz="144873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8</a:t>
            </a:r>
          </a:p>
        </p:txBody>
      </p:sp>
    </p:spTree>
    <p:extLst>
      <p:ext uri="{BB962C8B-B14F-4D97-AF65-F5344CB8AC3E}">
        <p14:creationId xmlns:p14="http://schemas.microsoft.com/office/powerpoint/2010/main" val="64034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6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1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4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3200"/>
            <a:ext cx="16276638" cy="8940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288" y="5613401"/>
            <a:ext cx="4955049" cy="38297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255329" y="3454456"/>
            <a:ext cx="8952151" cy="398991"/>
          </a:xfrm>
          <a:prstGeom prst="rect">
            <a:avLst/>
          </a:prstGeom>
          <a:noFill/>
        </p:spPr>
        <p:txBody>
          <a:bodyPr wrap="square" lIns="120789" tIns="60406" rIns="120789" bIns="60406" rtlCol="0">
            <a:spAutoFit/>
          </a:bodyPr>
          <a:lstStyle/>
          <a:p>
            <a:pPr defTabSz="120774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3630" y="1092140"/>
            <a:ext cx="7708081" cy="707181"/>
          </a:xfrm>
          <a:prstGeom prst="rect">
            <a:avLst/>
          </a:prstGeom>
          <a:noFill/>
        </p:spPr>
        <p:txBody>
          <a:bodyPr wrap="none" lIns="90530" tIns="45262" rIns="90530" bIns="45262" rtlCol="0">
            <a:spAutoFit/>
          </a:bodyPr>
          <a:lstStyle/>
          <a:p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26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67948" y="2362262"/>
            <a:ext cx="6139447" cy="768737"/>
          </a:xfrm>
          <a:prstGeom prst="rect">
            <a:avLst/>
          </a:prstGeom>
          <a:noFill/>
        </p:spPr>
        <p:txBody>
          <a:bodyPr wrap="none" lIns="90530" tIns="45262" rIns="90530" bIns="45262" rtlCol="0">
            <a:spAutoFit/>
          </a:bodyPr>
          <a:lstStyle/>
          <a:p>
            <a:r>
              <a:rPr 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TỰ NHIÊN VÀ XÃ HỘI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2653808" y="3359455"/>
            <a:ext cx="10515600" cy="162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2212" tIns="71114" rIns="142212" bIns="711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vi-VN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7: GIỮ AN TOÀN VÀ VỆ SINH Ở TRƯỜNG (T1</a:t>
            </a:r>
            <a:r>
              <a:rPr 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+2+3</a:t>
            </a:r>
            <a:r>
              <a:rPr lang="vi-VN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43119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994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9720" y="1942308"/>
            <a:ext cx="4370672" cy="66243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19"/>
          <p:cNvSpPr txBox="1"/>
          <p:nvPr/>
        </p:nvSpPr>
        <p:spPr>
          <a:xfrm>
            <a:off x="2414459" y="2952469"/>
            <a:ext cx="9053880" cy="1214875"/>
          </a:xfrm>
          <a:prstGeom prst="rect">
            <a:avLst/>
          </a:prstGeom>
          <a:solidFill>
            <a:srgbClr val="FFDB40"/>
          </a:solidFill>
        </p:spPr>
        <p:txBody>
          <a:bodyPr wrap="square" lIns="120773" tIns="60399" rIns="120773" bIns="60399" rtlCol="0">
            <a:spAutoFit/>
          </a:bodyPr>
          <a:lstStyle/>
          <a:p>
            <a:pPr algn="ctr" defTabSz="12075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71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7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71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7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71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mở</a:t>
            </a:r>
            <a:r>
              <a:rPr lang="en-US" altLang="zh-CN" sz="7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71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đầu</a:t>
            </a:r>
            <a:endParaRPr lang="zh-CN" altLang="en-US" sz="7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grpSp>
        <p:nvGrpSpPr>
          <p:cNvPr id="14" name="Group 4"/>
          <p:cNvGrpSpPr>
            <a:grpSpLocks noChangeAspect="1"/>
          </p:cNvGrpSpPr>
          <p:nvPr/>
        </p:nvGrpSpPr>
        <p:grpSpPr bwMode="auto">
          <a:xfrm flipV="1">
            <a:off x="1831151" y="598089"/>
            <a:ext cx="2543225" cy="2274993"/>
            <a:chOff x="1308" y="1009"/>
            <a:chExt cx="1001" cy="1033"/>
          </a:xfrm>
        </p:grpSpPr>
        <p:sp>
          <p:nvSpPr>
            <p:cNvPr id="15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807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807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807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807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807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807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807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807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807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6" name="任意多边形 18"/>
          <p:cNvSpPr/>
          <p:nvPr/>
        </p:nvSpPr>
        <p:spPr>
          <a:xfrm>
            <a:off x="2785663" y="3429001"/>
            <a:ext cx="10109839" cy="906627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821" tIns="60420" rIns="120821" bIns="60420" rtlCol="0" anchor="ctr"/>
          <a:lstStyle/>
          <a:p>
            <a:pPr algn="ctr" defTabSz="120807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581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30779" y="757031"/>
            <a:ext cx="10667999" cy="660779"/>
          </a:xfrm>
          <a:prstGeom prst="rect">
            <a:avLst/>
          </a:prstGeom>
        </p:spPr>
        <p:txBody>
          <a:bodyPr wrap="square" lIns="90522" tIns="45254" rIns="90522" bIns="45254">
            <a:spAutoFit/>
          </a:bodyPr>
          <a:lstStyle/>
          <a:p>
            <a:pPr algn="just"/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8" t="32632" r="53488" b="45438"/>
          <a:stretch/>
        </p:blipFill>
        <p:spPr bwMode="auto">
          <a:xfrm>
            <a:off x="1432719" y="1723813"/>
            <a:ext cx="13715999" cy="574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39" descr="Picture1u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90" y="13"/>
            <a:ext cx="1462518" cy="1716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11324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50864" y="428473"/>
            <a:ext cx="2543225" cy="2274993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807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807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807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807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807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807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807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807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0807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1672343" y="3048000"/>
            <a:ext cx="10986731" cy="1214920"/>
          </a:xfrm>
          <a:prstGeom prst="rect">
            <a:avLst/>
          </a:prstGeom>
          <a:solidFill>
            <a:srgbClr val="FFDB40"/>
          </a:solidFill>
        </p:spPr>
        <p:txBody>
          <a:bodyPr wrap="square" lIns="120821" tIns="60420" rIns="120821" bIns="60420" rtlCol="0">
            <a:spAutoFit/>
          </a:bodyPr>
          <a:lstStyle/>
          <a:p>
            <a:pPr algn="ctr" defTabSz="120807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71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7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71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7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71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thực</a:t>
            </a:r>
            <a:r>
              <a:rPr lang="en-US" altLang="zh-CN" sz="7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71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hành</a:t>
            </a:r>
            <a:endParaRPr lang="zh-CN" altLang="en-US" sz="7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15" name="任意多边形 18"/>
          <p:cNvSpPr/>
          <p:nvPr/>
        </p:nvSpPr>
        <p:spPr>
          <a:xfrm>
            <a:off x="2385764" y="3655461"/>
            <a:ext cx="10109839" cy="906627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821" tIns="60420" rIns="120821" bIns="60420" rtlCol="0" anchor="ctr"/>
          <a:lstStyle/>
          <a:p>
            <a:pPr algn="ctr" defTabSz="120807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14" name="图片 3994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4118" y="1942308"/>
            <a:ext cx="3456273" cy="662432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06137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23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vi-VN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vi-VN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9845</TotalTime>
  <Words>523</Words>
  <Application>Microsoft Office PowerPoint</Application>
  <PresentationFormat>Custom</PresentationFormat>
  <Paragraphs>64</Paragraphs>
  <Slides>26</Slides>
  <Notes>9</Notes>
  <HiddenSlides>0</HiddenSlides>
  <MMClips>6</MMClips>
  <ScaleCrop>false</ScaleCrop>
  <HeadingPairs>
    <vt:vector size="4" baseType="variant">
      <vt:variant>
        <vt:lpstr>Theme</vt:lpstr>
      </vt:variant>
      <vt:variant>
        <vt:i4>23</vt:i4>
      </vt:variant>
      <vt:variant>
        <vt:lpstr>Slide Titles</vt:lpstr>
      </vt:variant>
      <vt:variant>
        <vt:i4>26</vt:i4>
      </vt:variant>
    </vt:vector>
  </HeadingPairs>
  <TitlesOfParts>
    <vt:vector size="49" baseType="lpstr">
      <vt:lpstr>Default Design</vt:lpstr>
      <vt:lpstr>2_Default Design</vt:lpstr>
      <vt:lpstr>3_Default Design</vt:lpstr>
      <vt:lpstr>4_Default Design</vt:lpstr>
      <vt:lpstr>5_Default Design</vt:lpstr>
      <vt:lpstr>6_Default Design</vt:lpstr>
      <vt:lpstr>7_Default Design</vt:lpstr>
      <vt:lpstr>8_Default Design</vt:lpstr>
      <vt:lpstr>9_Default Design</vt:lpstr>
      <vt:lpstr>10_Office Theme</vt:lpstr>
      <vt:lpstr>Office 主题</vt:lpstr>
      <vt:lpstr>15_Office Theme</vt:lpstr>
      <vt:lpstr>1_Office 主题</vt:lpstr>
      <vt:lpstr>4_Office Theme</vt:lpstr>
      <vt:lpstr>3_Office Theme</vt:lpstr>
      <vt:lpstr>23_Office 主题</vt:lpstr>
      <vt:lpstr>Office Theme</vt:lpstr>
      <vt:lpstr>1_Office Theme</vt:lpstr>
      <vt:lpstr>2_Office Theme</vt:lpstr>
      <vt:lpstr>5_Office Theme</vt:lpstr>
      <vt:lpstr>6_Office Theme</vt:lpstr>
      <vt:lpstr>7_Office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1107</cp:revision>
  <dcterms:created xsi:type="dcterms:W3CDTF">2008-09-09T22:52:10Z</dcterms:created>
  <dcterms:modified xsi:type="dcterms:W3CDTF">2022-11-10T10:14:24Z</dcterms:modified>
</cp:coreProperties>
</file>