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94" r:id="rId2"/>
    <p:sldMasterId id="2147483706" r:id="rId3"/>
  </p:sldMasterIdLst>
  <p:notesMasterIdLst>
    <p:notesMasterId r:id="rId21"/>
  </p:notesMasterIdLst>
  <p:sldIdLst>
    <p:sldId id="257" r:id="rId4"/>
    <p:sldId id="259" r:id="rId5"/>
    <p:sldId id="351" r:id="rId6"/>
    <p:sldId id="353" r:id="rId7"/>
    <p:sldId id="354" r:id="rId8"/>
    <p:sldId id="355" r:id="rId9"/>
    <p:sldId id="356" r:id="rId10"/>
    <p:sldId id="265" r:id="rId11"/>
    <p:sldId id="405" r:id="rId12"/>
    <p:sldId id="406" r:id="rId13"/>
    <p:sldId id="408" r:id="rId14"/>
    <p:sldId id="424" r:id="rId15"/>
    <p:sldId id="425" r:id="rId16"/>
    <p:sldId id="423" r:id="rId17"/>
    <p:sldId id="357" r:id="rId18"/>
    <p:sldId id="325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529" autoAdjust="0"/>
  </p:normalViewPr>
  <p:slideViewPr>
    <p:cSldViewPr snapToGrid="0">
      <p:cViewPr varScale="1">
        <p:scale>
          <a:sx n="61" d="100"/>
          <a:sy n="61" d="100"/>
        </p:scale>
        <p:origin x="-856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F464E-3191-4177-9378-0D7AE906A709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994CA-6396-4809-9906-9FE933A7B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5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438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61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994CA-6396-4809-9906-9FE933A7B32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80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958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21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73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7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02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9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=""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=""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=""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=""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=""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2" name="组合 8">
            <a:extLst>
              <a:ext uri="{FF2B5EF4-FFF2-40B4-BE49-F238E27FC236}">
                <a16:creationId xmlns=""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=""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=""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=""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=""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=""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>
            <a:extLst>
              <a:ext uri="{FF2B5EF4-FFF2-40B4-BE49-F238E27FC236}">
                <a16:creationId xmlns=""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=""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3" name="组合 19">
            <a:extLst>
              <a:ext uri="{FF2B5EF4-FFF2-40B4-BE49-F238E27FC236}">
                <a16:creationId xmlns=""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=""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=""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=""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=""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=""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=""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=""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=""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3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=""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=""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=""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=""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=""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=""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=""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=""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5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=""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=""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035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598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81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1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08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02265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466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29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735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56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880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61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18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60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74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38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25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16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136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3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3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18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3DC35A1F-C3F5-4C1A-860B-E4F28222192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EB004DB4-C0B8-4BC6-86BF-F4906B866E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85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18" y="-91017"/>
            <a:ext cx="12399435" cy="702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="" xmlns:a16="http://schemas.microsoft.com/office/drawing/2014/main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t="661" r="538" b="779"/>
          <a:stretch/>
        </p:blipFill>
        <p:spPr bwMode="auto">
          <a:xfrm>
            <a:off x="179672" y="154007"/>
            <a:ext cx="11832656" cy="650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59633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2062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52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63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0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81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722" r:id="rId12"/>
    <p:sldLayoutId id="2147483719" r:id="rId13"/>
    <p:sldLayoutId id="2147483720" r:id="rId14"/>
    <p:sldLayoutId id="2147483662" r:id="rId15"/>
    <p:sldLayoutId id="2147483664" r:id="rId16"/>
    <p:sldLayoutId id="2147483665" r:id="rId17"/>
    <p:sldLayoutId id="2147483668" r:id="rId18"/>
    <p:sldLayoutId id="214748366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9Slide.vn - 2019">
            <a:extLst>
              <a:ext uri="{FF2B5EF4-FFF2-40B4-BE49-F238E27FC236}">
                <a16:creationId xmlns="" xmlns:a16="http://schemas.microsoft.com/office/drawing/2014/main" id="{1432E8DE-10C7-464D-BF61-A5EEC230C6D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A74C01-35E3-49B5-A13E-B14B2BDFFF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71404" y="-170438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89D1EDF-0850-4662-96C1-B3B81CB5ED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78" y="-35864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DC6F04E-C4C8-4C16-BC25-876AF66CD3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96" y="32816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240758-D975-407A-830D-775D020288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399" y="-390215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0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094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2.xml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slide" Target="slide11.xml"/><Relationship Id="rId2" Type="http://schemas.openxmlformats.org/officeDocument/2006/relationships/audio" Target="../media/media3.mp3"/><Relationship Id="rId16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slide" Target="slide13.xml"/><Relationship Id="rId5" Type="http://schemas.openxmlformats.org/officeDocument/2006/relationships/image" Target="../media/image34.png"/><Relationship Id="rId15" Type="http://schemas.microsoft.com/office/2007/relationships/hdphoto" Target="../media/hdphoto4.wdp"/><Relationship Id="rId10" Type="http://schemas.openxmlformats.org/officeDocument/2006/relationships/image" Target="../media/image38.png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slide" Target="slide14.xml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12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5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12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5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12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5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7.png"/><Relationship Id="rId12" Type="http://schemas.openxmlformats.org/officeDocument/2006/relationships/slide" Target="slide15.xml"/><Relationship Id="rId17" Type="http://schemas.openxmlformats.org/officeDocument/2006/relationships/image" Target="../media/image32.png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4.xml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slide" Target="slide9.xml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slide" Target="slide5.xml"/><Relationship Id="rId5" Type="http://schemas.openxmlformats.org/officeDocument/2006/relationships/image" Target="../media/image14.jpeg"/><Relationship Id="rId15" Type="http://schemas.openxmlformats.org/officeDocument/2006/relationships/slide" Target="slide6.xml"/><Relationship Id="rId10" Type="http://schemas.microsoft.com/office/2007/relationships/hdphoto" Target="../media/hdphoto1.wdp"/><Relationship Id="rId19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=""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B06479D-CDC2-40AA-9C5B-070E6F794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242" y="1797818"/>
            <a:ext cx="6206266" cy="27861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F2BC921-F432-40B4-81CB-976BE39EAACB}"/>
              </a:ext>
            </a:extLst>
          </p:cNvPr>
          <p:cNvSpPr txBox="1"/>
          <p:nvPr/>
        </p:nvSpPr>
        <p:spPr>
          <a:xfrm>
            <a:off x="3133725" y="219075"/>
            <a:ext cx="6257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0"/>
            <a:ext cx="12646376" cy="6934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10" y="4700145"/>
            <a:ext cx="1920769" cy="20207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46" y="4775202"/>
            <a:ext cx="1833855" cy="2063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43" y="6050937"/>
            <a:ext cx="1724932" cy="958321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2" y="1"/>
            <a:ext cx="1241771" cy="1266824"/>
          </a:xfrm>
          <a:prstGeom prst="rect">
            <a:avLst/>
          </a:prstGeom>
        </p:spPr>
      </p:pic>
      <p:pic>
        <p:nvPicPr>
          <p:cNvPr id="35" name="Picture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971979"/>
            <a:ext cx="1540051" cy="1022691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9885412" y="5282376"/>
            <a:ext cx="653917" cy="1396553"/>
          </a:xfrm>
          <a:prstGeom prst="rect">
            <a:avLst/>
          </a:prstGeom>
        </p:spPr>
      </p:pic>
      <p:pic>
        <p:nvPicPr>
          <p:cNvPr id="4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040153" y="519139"/>
            <a:ext cx="609600" cy="609600"/>
          </a:xfrm>
          <a:prstGeom prst="rect">
            <a:avLst/>
          </a:prstGeom>
        </p:spPr>
      </p:pic>
      <p:pic>
        <p:nvPicPr>
          <p:cNvPr id="41" name="Picture lon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48" y="5834385"/>
            <a:ext cx="1023627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18098" y="31242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79014" y="394642"/>
            <a:ext cx="81258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4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44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3774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6981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4A44B2-357D-4265-83BB-3D96C5CB45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7875" y="1772181"/>
            <a:ext cx="6224587" cy="3552293"/>
          </a:xfrm>
          <a:prstGeom prst="rect">
            <a:avLst/>
          </a:prstGeom>
        </p:spPr>
      </p:pic>
      <p:sp>
        <p:nvSpPr>
          <p:cNvPr id="21" name="Rounded Rectangle 44">
            <a:extLst>
              <a:ext uri="{FF2B5EF4-FFF2-40B4-BE49-F238E27FC236}">
                <a16:creationId xmlns="" xmlns:a16="http://schemas.microsoft.com/office/drawing/2014/main" id="{C08AA836-1BD4-478E-841E-93F951D5B1DE}"/>
              </a:ext>
            </a:extLst>
          </p:cNvPr>
          <p:cNvSpPr/>
          <p:nvPr/>
        </p:nvSpPr>
        <p:spPr>
          <a:xfrm>
            <a:off x="2714625" y="5619750"/>
            <a:ext cx="7943849" cy="11334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đón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thừa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giây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phút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thừa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2261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0104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71754" y="-283028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4267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4DBFFE-C3A6-432B-B150-25E5C76313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3583" y="1318532"/>
            <a:ext cx="4431846" cy="4057323"/>
          </a:xfrm>
          <a:prstGeom prst="rect">
            <a:avLst/>
          </a:prstGeom>
        </p:spPr>
      </p:pic>
      <p:sp>
        <p:nvSpPr>
          <p:cNvPr id="21" name="Rounded Rectangle 44">
            <a:extLst>
              <a:ext uri="{FF2B5EF4-FFF2-40B4-BE49-F238E27FC236}">
                <a16:creationId xmlns="" xmlns:a16="http://schemas.microsoft.com/office/drawing/2014/main" id="{8D542EA7-5057-45DA-8C93-7CB3E4963BBF}"/>
              </a:ext>
            </a:extLst>
          </p:cNvPr>
          <p:cNvSpPr/>
          <p:nvPr/>
        </p:nvSpPr>
        <p:spPr>
          <a:xfrm>
            <a:off x="2484665" y="5539468"/>
            <a:ext cx="9525000" cy="11334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914377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chemeClr val="tx1"/>
                </a:solidFill>
                <a:cs typeface="Arial" pitchFamily="34" charset="0"/>
              </a:rPr>
              <a:t>Em sẽ dừng việc học để xem nhà hàng xóm có vấn đề gì.</a:t>
            </a:r>
          </a:p>
          <a:p>
            <a:pPr marL="342900" indent="-342900" defTabSz="914377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chemeClr val="tx1"/>
                </a:solidFill>
                <a:cs typeface="Arial" pitchFamily="34" charset="0"/>
              </a:rPr>
              <a:t>Khi biết nhà hàng xóm bị cháy, ngay lập tức thông báo và tìm sự giúp đỡ từ 114, người lớn, những người xung quanh.</a:t>
            </a:r>
          </a:p>
        </p:txBody>
      </p:sp>
    </p:spTree>
    <p:extLst>
      <p:ext uri="{BB962C8B-B14F-4D97-AF65-F5344CB8AC3E}">
        <p14:creationId xmlns:p14="http://schemas.microsoft.com/office/powerpoint/2010/main" val="912806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423155" y="2413069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423154" y="3556069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423154" y="3530739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B391C0-4AB2-4247-A7EE-CB924A62A34E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186375" y="1813639"/>
            <a:ext cx="4732280" cy="287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-152400"/>
            <a:ext cx="12646376" cy="70866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91" y="4038602"/>
            <a:ext cx="2441180" cy="215003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46" y="4003677"/>
            <a:ext cx="2367255" cy="23024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81" y="5518680"/>
            <a:ext cx="2064795" cy="1147139"/>
          </a:xfrm>
          <a:prstGeom prst="rect">
            <a:avLst/>
          </a:prstGeom>
        </p:spPr>
      </p:pic>
      <p:pic>
        <p:nvPicPr>
          <p:cNvPr id="65" name="Picture 6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3" y="1"/>
            <a:ext cx="1008112" cy="1028451"/>
          </a:xfrm>
          <a:prstGeom prst="rect">
            <a:avLst/>
          </a:prstGeom>
        </p:spPr>
      </p:pic>
      <p:pic>
        <p:nvPicPr>
          <p:cNvPr id="66" name="Picture 6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87" y="5448395"/>
            <a:ext cx="874647" cy="580821"/>
          </a:xfrm>
          <a:prstGeom prst="rect">
            <a:avLst/>
          </a:prstGeom>
        </p:spPr>
      </p:pic>
      <p:pic>
        <p:nvPicPr>
          <p:cNvPr id="67" name="Picture 6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7275505" y="5213011"/>
            <a:ext cx="403491" cy="861723"/>
          </a:xfrm>
          <a:prstGeom prst="rect">
            <a:avLst/>
          </a:prstGeom>
        </p:spPr>
      </p:pic>
      <p:pic>
        <p:nvPicPr>
          <p:cNvPr id="69" name="Picture l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69" y="5718010"/>
            <a:ext cx="667200" cy="43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9118098" y="30480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06F9440-FCB9-4BDC-9935-C8A7C9A4A413}"/>
              </a:ext>
            </a:extLst>
          </p:cNvPr>
          <p:cNvSpPr/>
          <p:nvPr/>
        </p:nvSpPr>
        <p:spPr>
          <a:xfrm>
            <a:off x="5029200" y="1619250"/>
            <a:ext cx="5114925" cy="2105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Cảm</a:t>
            </a:r>
            <a:r>
              <a:rPr lang="en-US" sz="3600" b="1" dirty="0"/>
              <a:t> </a:t>
            </a:r>
            <a:r>
              <a:rPr lang="en-US" sz="3600" b="1" dirty="0" err="1"/>
              <a:t>ơn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đã</a:t>
            </a:r>
            <a:r>
              <a:rPr lang="en-US" sz="3600" b="1" dirty="0"/>
              <a:t> </a:t>
            </a:r>
            <a:r>
              <a:rPr lang="en-US" sz="3600" b="1" dirty="0" err="1"/>
              <a:t>giúp</a:t>
            </a:r>
            <a:r>
              <a:rPr lang="en-US" sz="3600" b="1" dirty="0"/>
              <a:t> </a:t>
            </a:r>
            <a:r>
              <a:rPr lang="en-US" sz="3600" b="1" dirty="0" err="1"/>
              <a:t>đỡ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</a:t>
            </a:r>
            <a:r>
              <a:rPr lang="en-US" sz="3600" b="1" dirty="0" err="1"/>
              <a:t>mình</a:t>
            </a:r>
            <a:r>
              <a:rPr lang="en-US" sz="3600" b="1" dirty="0"/>
              <a:t> </a:t>
            </a:r>
            <a:r>
              <a:rPr lang="en-US" sz="3600" b="1" dirty="0" err="1"/>
              <a:t>dọn</a:t>
            </a:r>
            <a:r>
              <a:rPr lang="en-US" sz="3600" b="1" dirty="0"/>
              <a:t> </a:t>
            </a:r>
            <a:r>
              <a:rPr lang="en-US" sz="3600" b="1" dirty="0" err="1"/>
              <a:t>dẹp</a:t>
            </a:r>
            <a:r>
              <a:rPr lang="en-US" sz="3600" b="1" dirty="0"/>
              <a:t> </a:t>
            </a:r>
            <a:r>
              <a:rPr lang="en-US" sz="3600" b="1" dirty="0" err="1"/>
              <a:t>bãi</a:t>
            </a:r>
            <a:r>
              <a:rPr lang="en-US" sz="3600" b="1" dirty="0"/>
              <a:t> </a:t>
            </a:r>
            <a:r>
              <a:rPr lang="en-US" sz="3600" b="1" dirty="0" err="1"/>
              <a:t>biển</a:t>
            </a:r>
            <a:r>
              <a:rPr lang="en-US" sz="3600" b="1" dirty="0"/>
              <a:t> </a:t>
            </a:r>
            <a:r>
              <a:rPr lang="en-US" sz="3600" b="1" dirty="0" err="1"/>
              <a:t>nhé</a:t>
            </a:r>
            <a:r>
              <a:rPr lang="en-US" sz="36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598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4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16981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798882" y="1924556"/>
            <a:ext cx="2784737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Củng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cố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4189" y="269390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7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Picture 1060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2A2BE8FC-CBA9-4E76-B3E1-ADD37B53E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52" y="3501103"/>
            <a:ext cx="2787665" cy="3382191"/>
          </a:xfrm>
          <a:prstGeom prst="rect">
            <a:avLst/>
          </a:prstGeom>
        </p:spPr>
      </p:pic>
      <p:pic>
        <p:nvPicPr>
          <p:cNvPr id="1062" name="Picture 1061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13C4C73-2D26-4D6C-86D2-4F5558EAC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116" y="4766760"/>
            <a:ext cx="2787665" cy="1665800"/>
          </a:xfrm>
          <a:prstGeom prst="rect">
            <a:avLst/>
          </a:prstGeom>
        </p:spPr>
      </p:pic>
      <p:pic>
        <p:nvPicPr>
          <p:cNvPr id="1063" name="Picture 1062" descr="Logo&#10;&#10;Description automatically generated">
            <a:extLst>
              <a:ext uri="{FF2B5EF4-FFF2-40B4-BE49-F238E27FC236}">
                <a16:creationId xmlns="" xmlns:a16="http://schemas.microsoft.com/office/drawing/2014/main" id="{DEF56EB4-5E3E-4CF9-8B07-BCE15AB6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922" y="2973657"/>
            <a:ext cx="2847157" cy="1623305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="" xmlns:a16="http://schemas.microsoft.com/office/drawing/2014/main" id="{4D568583-9487-4199-B971-55ADEF396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6" y="2225589"/>
            <a:ext cx="2736671" cy="1504319"/>
          </a:xfrm>
          <a:prstGeom prst="rect">
            <a:avLst/>
          </a:prstGeom>
        </p:spPr>
      </p:pic>
      <p:pic>
        <p:nvPicPr>
          <p:cNvPr id="1065" name="Picture 1064" descr="A picture containing vector graphics, spectacles&#10;&#10;Description automatically generated">
            <a:extLst>
              <a:ext uri="{FF2B5EF4-FFF2-40B4-BE49-F238E27FC236}">
                <a16:creationId xmlns="" xmlns:a16="http://schemas.microsoft.com/office/drawing/2014/main" id="{CB18B857-76ED-4E4F-8BEA-EDCE3BFA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96" y="3940077"/>
            <a:ext cx="2753669" cy="1708295"/>
          </a:xfrm>
          <a:prstGeom prst="rect">
            <a:avLst/>
          </a:prstGeom>
        </p:spPr>
      </p:pic>
      <p:pic>
        <p:nvPicPr>
          <p:cNvPr id="1066" name="Picture 1065" descr="Logo&#10;&#10;Description automatically generated">
            <a:extLst>
              <a:ext uri="{FF2B5EF4-FFF2-40B4-BE49-F238E27FC236}">
                <a16:creationId xmlns="" xmlns:a16="http://schemas.microsoft.com/office/drawing/2014/main" id="{C9AAFAB9-8A55-469C-8240-F84E98F67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6021" y="2995716"/>
            <a:ext cx="3447147" cy="1665800"/>
          </a:xfrm>
          <a:prstGeom prst="rect">
            <a:avLst/>
          </a:prstGeom>
        </p:spPr>
      </p:pic>
      <p:grpSp>
        <p:nvGrpSpPr>
          <p:cNvPr id="1067" name="Group 1066">
            <a:extLst>
              <a:ext uri="{FF2B5EF4-FFF2-40B4-BE49-F238E27FC236}">
                <a16:creationId xmlns="" xmlns:a16="http://schemas.microsoft.com/office/drawing/2014/main" id="{1B030CDC-2C46-4CF1-9069-D9E12BB3DAAF}"/>
              </a:ext>
            </a:extLst>
          </p:cNvPr>
          <p:cNvGrpSpPr/>
          <p:nvPr/>
        </p:nvGrpSpPr>
        <p:grpSpPr>
          <a:xfrm>
            <a:off x="4978500" y="294653"/>
            <a:ext cx="6366557" cy="2386672"/>
            <a:chOff x="2567702" y="3952467"/>
            <a:chExt cx="5679894" cy="957611"/>
          </a:xfrm>
        </p:grpSpPr>
        <p:grpSp>
          <p:nvGrpSpPr>
            <p:cNvPr id="1068" name="Group 1067">
              <a:extLst>
                <a:ext uri="{FF2B5EF4-FFF2-40B4-BE49-F238E27FC236}">
                  <a16:creationId xmlns="" xmlns:a16="http://schemas.microsoft.com/office/drawing/2014/main" id="{68C144E0-A472-4434-BEA2-930B0C2E94C1}"/>
                </a:ext>
              </a:extLst>
            </p:cNvPr>
            <p:cNvGrpSpPr/>
            <p:nvPr/>
          </p:nvGrpSpPr>
          <p:grpSpPr>
            <a:xfrm>
              <a:off x="2567702" y="3974429"/>
              <a:ext cx="5679894" cy="935649"/>
              <a:chOff x="2567702" y="3974429"/>
              <a:chExt cx="5679894" cy="935649"/>
            </a:xfrm>
          </p:grpSpPr>
          <p:sp>
            <p:nvSpPr>
              <p:cNvPr id="1070" name="Rectangle: Rounded Corners 1069">
                <a:extLst>
                  <a:ext uri="{FF2B5EF4-FFF2-40B4-BE49-F238E27FC236}">
                    <a16:creationId xmlns="" xmlns:a16="http://schemas.microsoft.com/office/drawing/2014/main" id="{B6BBE14C-7BE9-4ABC-BC77-6AD15DD7F143}"/>
                  </a:ext>
                </a:extLst>
              </p:cNvPr>
              <p:cNvSpPr/>
              <p:nvPr/>
            </p:nvSpPr>
            <p:spPr>
              <a:xfrm rot="21407790">
                <a:off x="2806623" y="4051268"/>
                <a:ext cx="5440973" cy="85881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071" name="Rectangle: Rounded Corners 1070">
                <a:extLst>
                  <a:ext uri="{FF2B5EF4-FFF2-40B4-BE49-F238E27FC236}">
                    <a16:creationId xmlns="" xmlns:a16="http://schemas.microsoft.com/office/drawing/2014/main" id="{D9A442B5-5B6B-476C-AFF7-905044BC73EC}"/>
                  </a:ext>
                </a:extLst>
              </p:cNvPr>
              <p:cNvSpPr/>
              <p:nvPr/>
            </p:nvSpPr>
            <p:spPr>
              <a:xfrm>
                <a:off x="2567702" y="3974429"/>
                <a:ext cx="5440973" cy="82990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069" name="Rounded Rectangle 3">
              <a:extLst>
                <a:ext uri="{FF2B5EF4-FFF2-40B4-BE49-F238E27FC236}">
                  <a16:creationId xmlns="" xmlns:a16="http://schemas.microsoft.com/office/drawing/2014/main" id="{D7733F75-A074-472C-9807-8305A60018CC}"/>
                </a:ext>
              </a:extLst>
            </p:cNvPr>
            <p:cNvSpPr/>
            <p:nvPr/>
          </p:nvSpPr>
          <p:spPr>
            <a:xfrm>
              <a:off x="2602974" y="3952467"/>
              <a:ext cx="5560244" cy="8096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77"/>
              <a:r>
                <a:rPr lang="vi-VN" sz="2400" dirty="0">
                  <a:solidFill>
                    <a:srgbClr val="181717"/>
                  </a:solidFill>
                  <a:latin typeface="Arial" panose="020B0604020202020204" pitchFamily="34" charset="0"/>
                </a:rPr>
                <a:t>Mỗi nhóm chọn một viên kẹo. Bên trong mỗi viên kẹo ghi một công việc. </a:t>
              </a:r>
              <a:r>
                <a:rPr lang="vi-VN" sz="2400">
                  <a:solidFill>
                    <a:srgbClr val="181717"/>
                  </a:solidFill>
                  <a:latin typeface="Arial" panose="020B0604020202020204" pitchFamily="34" charset="0"/>
                </a:rPr>
                <a:t>Các </a:t>
              </a:r>
              <a:r>
                <a:rPr lang="en-US" sz="2400">
                  <a:solidFill>
                    <a:srgbClr val="181717"/>
                  </a:solidFill>
                  <a:latin typeface="Arial" panose="020B0604020202020204" pitchFamily="34" charset="0"/>
                </a:rPr>
                <a:t>em về</a:t>
              </a:r>
              <a:r>
                <a:rPr lang="vi-VN" sz="2400">
                  <a:solidFill>
                    <a:srgbClr val="181717"/>
                  </a:solidFill>
                  <a:latin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rgbClr val="181717"/>
                  </a:solidFill>
                  <a:latin typeface="Arial" panose="020B0604020202020204" pitchFamily="34" charset="0"/>
                </a:rPr>
                <a:t>phải thực hiện và nêu lưu ý khi thực hiện công việc đó. </a:t>
              </a:r>
              <a:endParaRPr lang="en-US" sz="2400" dirty="0">
                <a:solidFill>
                  <a:srgbClr val="181717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="" xmlns:a16="http://schemas.microsoft.com/office/drawing/2014/main" id="{2FF1EE9E-1C1C-499A-B65C-32F9EE51F11E}"/>
              </a:ext>
            </a:extLst>
          </p:cNvPr>
          <p:cNvGrpSpPr/>
          <p:nvPr/>
        </p:nvGrpSpPr>
        <p:grpSpPr>
          <a:xfrm>
            <a:off x="111892" y="3378800"/>
            <a:ext cx="3587032" cy="1025520"/>
            <a:chOff x="83919" y="2534100"/>
            <a:chExt cx="2690274" cy="769140"/>
          </a:xfrm>
          <a:solidFill>
            <a:schemeClr val="accent1">
              <a:lumMod val="90000"/>
            </a:schemeClr>
          </a:solidFill>
        </p:grpSpPr>
        <p:sp>
          <p:nvSpPr>
            <p:cNvPr id="1072" name="Rectangle: Rounded Corners 1071">
              <a:extLst>
                <a:ext uri="{FF2B5EF4-FFF2-40B4-BE49-F238E27FC236}">
                  <a16:creationId xmlns="" xmlns:a16="http://schemas.microsoft.com/office/drawing/2014/main" id="{EADC81F5-E930-4B6E-B006-C13080DFBE22}"/>
                </a:ext>
              </a:extLst>
            </p:cNvPr>
            <p:cNvSpPr/>
            <p:nvPr/>
          </p:nvSpPr>
          <p:spPr>
            <a:xfrm rot="21268929">
              <a:off x="395396" y="2534100"/>
              <a:ext cx="1942396" cy="7691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73" name="Rounded Rectangle 3">
              <a:extLst>
                <a:ext uri="{FF2B5EF4-FFF2-40B4-BE49-F238E27FC236}">
                  <a16:creationId xmlns="" xmlns:a16="http://schemas.microsoft.com/office/drawing/2014/main" id="{B12FFE6C-3753-4E33-9EF7-D37A107FFB16}"/>
                </a:ext>
              </a:extLst>
            </p:cNvPr>
            <p:cNvSpPr/>
            <p:nvPr/>
          </p:nvSpPr>
          <p:spPr>
            <a:xfrm rot="21263635">
              <a:off x="83919" y="2599371"/>
              <a:ext cx="2690274" cy="5559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Nhổ cỏ </a:t>
              </a:r>
            </a:p>
            <a:p>
              <a:pPr algn="ctr" defTabSz="914377"/>
              <a:r>
                <a:rPr lang="en-US" sz="32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ven đường</a:t>
              </a:r>
            </a:p>
          </p:txBody>
        </p:sp>
      </p:grpSp>
      <p:grpSp>
        <p:nvGrpSpPr>
          <p:cNvPr id="1075" name="Group 1074">
            <a:extLst>
              <a:ext uri="{FF2B5EF4-FFF2-40B4-BE49-F238E27FC236}">
                <a16:creationId xmlns="" xmlns:a16="http://schemas.microsoft.com/office/drawing/2014/main" id="{399694ED-7F0F-476F-85E2-C6F418B9BCC6}"/>
              </a:ext>
            </a:extLst>
          </p:cNvPr>
          <p:cNvGrpSpPr/>
          <p:nvPr/>
        </p:nvGrpSpPr>
        <p:grpSpPr>
          <a:xfrm>
            <a:off x="4342571" y="4291060"/>
            <a:ext cx="2231269" cy="564581"/>
            <a:chOff x="378332" y="2525693"/>
            <a:chExt cx="1673452" cy="423436"/>
          </a:xfrm>
          <a:solidFill>
            <a:srgbClr val="E3C1FF"/>
          </a:solidFill>
        </p:grpSpPr>
        <p:sp>
          <p:nvSpPr>
            <p:cNvPr id="1076" name="Rectangle: Rounded Corners 1075">
              <a:extLst>
                <a:ext uri="{FF2B5EF4-FFF2-40B4-BE49-F238E27FC236}">
                  <a16:creationId xmlns="" xmlns:a16="http://schemas.microsoft.com/office/drawing/2014/main" id="{85783D4A-4331-4445-BAF4-53AF83248EB0}"/>
                </a:ext>
              </a:extLst>
            </p:cNvPr>
            <p:cNvSpPr/>
            <p:nvPr/>
          </p:nvSpPr>
          <p:spPr>
            <a:xfrm rot="21268929">
              <a:off x="378332" y="2555824"/>
              <a:ext cx="1508655" cy="39330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77" name="Rounded Rectangle 3">
              <a:extLst>
                <a:ext uri="{FF2B5EF4-FFF2-40B4-BE49-F238E27FC236}">
                  <a16:creationId xmlns="" xmlns:a16="http://schemas.microsoft.com/office/drawing/2014/main" id="{A6FA0C4E-B994-4C63-BC89-CEB9D4590AC8}"/>
                </a:ext>
              </a:extLst>
            </p:cNvPr>
            <p:cNvSpPr/>
            <p:nvPr/>
          </p:nvSpPr>
          <p:spPr>
            <a:xfrm rot="21263635">
              <a:off x="522287" y="2525693"/>
              <a:ext cx="1529497" cy="3825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77"/>
              <a:r>
                <a:rPr lang="en-US" sz="32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Tưới cây</a:t>
              </a:r>
            </a:p>
          </p:txBody>
        </p:sp>
      </p:grpSp>
      <p:grpSp>
        <p:nvGrpSpPr>
          <p:cNvPr id="1078" name="Group 1077">
            <a:extLst>
              <a:ext uri="{FF2B5EF4-FFF2-40B4-BE49-F238E27FC236}">
                <a16:creationId xmlns="" xmlns:a16="http://schemas.microsoft.com/office/drawing/2014/main" id="{2D39E1F0-589B-4E62-A9A3-C7A90008D219}"/>
              </a:ext>
            </a:extLst>
          </p:cNvPr>
          <p:cNvGrpSpPr/>
          <p:nvPr/>
        </p:nvGrpSpPr>
        <p:grpSpPr>
          <a:xfrm rot="1381388">
            <a:off x="913618" y="5241826"/>
            <a:ext cx="2417311" cy="1076207"/>
            <a:chOff x="476008" y="2522946"/>
            <a:chExt cx="1543301" cy="399444"/>
          </a:xfrm>
          <a:solidFill>
            <a:srgbClr val="E3C1FF"/>
          </a:solidFill>
        </p:grpSpPr>
        <p:sp>
          <p:nvSpPr>
            <p:cNvPr id="1079" name="Rectangle: Rounded Corners 1078">
              <a:extLst>
                <a:ext uri="{FF2B5EF4-FFF2-40B4-BE49-F238E27FC236}">
                  <a16:creationId xmlns="" xmlns:a16="http://schemas.microsoft.com/office/drawing/2014/main" id="{6CA87C2A-C4E6-472A-AAE2-EE92BD43531B}"/>
                </a:ext>
              </a:extLst>
            </p:cNvPr>
            <p:cNvSpPr/>
            <p:nvPr/>
          </p:nvSpPr>
          <p:spPr>
            <a:xfrm rot="21268929">
              <a:off x="482513" y="2529085"/>
              <a:ext cx="1536796" cy="393305"/>
            </a:xfrm>
            <a:prstGeom prst="roundRect">
              <a:avLst/>
            </a:prstGeom>
            <a:solidFill>
              <a:srgbClr val="D1FFF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80" name="Rounded Rectangle 3">
              <a:extLst>
                <a:ext uri="{FF2B5EF4-FFF2-40B4-BE49-F238E27FC236}">
                  <a16:creationId xmlns="" xmlns:a16="http://schemas.microsoft.com/office/drawing/2014/main" id="{411769D4-B46E-4503-B8AE-9982291FD5E2}"/>
                </a:ext>
              </a:extLst>
            </p:cNvPr>
            <p:cNvSpPr/>
            <p:nvPr/>
          </p:nvSpPr>
          <p:spPr>
            <a:xfrm rot="21263635">
              <a:off x="476008" y="2522946"/>
              <a:ext cx="1541763" cy="3825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Quét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phố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81" name="Group 1080">
            <a:extLst>
              <a:ext uri="{FF2B5EF4-FFF2-40B4-BE49-F238E27FC236}">
                <a16:creationId xmlns="" xmlns:a16="http://schemas.microsoft.com/office/drawing/2014/main" id="{317C4AA7-E53E-4E5E-8C17-AE84D96A060A}"/>
              </a:ext>
            </a:extLst>
          </p:cNvPr>
          <p:cNvGrpSpPr/>
          <p:nvPr/>
        </p:nvGrpSpPr>
        <p:grpSpPr>
          <a:xfrm>
            <a:off x="7034357" y="4256215"/>
            <a:ext cx="2818812" cy="1076016"/>
            <a:chOff x="581973" y="2519165"/>
            <a:chExt cx="1435544" cy="399373"/>
          </a:xfrm>
          <a:solidFill>
            <a:srgbClr val="E3C1FF"/>
          </a:solidFill>
        </p:grpSpPr>
        <p:sp>
          <p:nvSpPr>
            <p:cNvPr id="1082" name="Rectangle: Rounded Corners 1081">
              <a:extLst>
                <a:ext uri="{FF2B5EF4-FFF2-40B4-BE49-F238E27FC236}">
                  <a16:creationId xmlns="" xmlns:a16="http://schemas.microsoft.com/office/drawing/2014/main" id="{1ECFEF03-4B5E-4DE9-80DA-6258539EA264}"/>
                </a:ext>
              </a:extLst>
            </p:cNvPr>
            <p:cNvSpPr/>
            <p:nvPr/>
          </p:nvSpPr>
          <p:spPr>
            <a:xfrm rot="21268929">
              <a:off x="685283" y="2525233"/>
              <a:ext cx="1240688" cy="393305"/>
            </a:xfrm>
            <a:prstGeom prst="roundRect">
              <a:avLst/>
            </a:prstGeom>
            <a:solidFill>
              <a:srgbClr val="EFFF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83" name="Rounded Rectangle 3">
              <a:extLst>
                <a:ext uri="{FF2B5EF4-FFF2-40B4-BE49-F238E27FC236}">
                  <a16:creationId xmlns="" xmlns:a16="http://schemas.microsoft.com/office/drawing/2014/main" id="{A3A5F8C4-83C8-4289-93DE-59CF3956B9D3}"/>
                </a:ext>
              </a:extLst>
            </p:cNvPr>
            <p:cNvSpPr/>
            <p:nvPr/>
          </p:nvSpPr>
          <p:spPr>
            <a:xfrm rot="21263635">
              <a:off x="581973" y="2519165"/>
              <a:ext cx="1435544" cy="3825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84" name="Group 1083">
            <a:extLst>
              <a:ext uri="{FF2B5EF4-FFF2-40B4-BE49-F238E27FC236}">
                <a16:creationId xmlns="" xmlns:a16="http://schemas.microsoft.com/office/drawing/2014/main" id="{6123EA91-6097-463E-BF92-10DC16691EC9}"/>
              </a:ext>
            </a:extLst>
          </p:cNvPr>
          <p:cNvGrpSpPr/>
          <p:nvPr/>
        </p:nvGrpSpPr>
        <p:grpSpPr>
          <a:xfrm rot="1328300">
            <a:off x="4249546" y="5929240"/>
            <a:ext cx="2818812" cy="649603"/>
            <a:chOff x="591451" y="2660247"/>
            <a:chExt cx="1435544" cy="241106"/>
          </a:xfrm>
          <a:solidFill>
            <a:srgbClr val="E3C1FF"/>
          </a:solidFill>
        </p:grpSpPr>
        <p:sp>
          <p:nvSpPr>
            <p:cNvPr id="1085" name="Rectangle: Rounded Corners 1084">
              <a:extLst>
                <a:ext uri="{FF2B5EF4-FFF2-40B4-BE49-F238E27FC236}">
                  <a16:creationId xmlns="" xmlns:a16="http://schemas.microsoft.com/office/drawing/2014/main" id="{E0173E30-F87A-43AD-9FFC-A11B21AF4CC9}"/>
                </a:ext>
              </a:extLst>
            </p:cNvPr>
            <p:cNvSpPr/>
            <p:nvPr/>
          </p:nvSpPr>
          <p:spPr>
            <a:xfrm rot="21268929">
              <a:off x="769466" y="2679416"/>
              <a:ext cx="1051723" cy="2148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86" name="Rounded Rectangle 3">
              <a:extLst>
                <a:ext uri="{FF2B5EF4-FFF2-40B4-BE49-F238E27FC236}">
                  <a16:creationId xmlns="" xmlns:a16="http://schemas.microsoft.com/office/drawing/2014/main" id="{ABC99880-5B8C-46B9-AF14-A5A594250735}"/>
                </a:ext>
              </a:extLst>
            </p:cNvPr>
            <p:cNvSpPr/>
            <p:nvPr/>
          </p:nvSpPr>
          <p:spPr>
            <a:xfrm rot="21263635">
              <a:off x="591451" y="2660247"/>
              <a:ext cx="1435544" cy="24110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vi-VN" sz="32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Quét nhà</a:t>
              </a:r>
              <a:endPara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88" name="Picture 1087" descr="Logo&#10;&#10;Description automatically generated">
            <a:extLst>
              <a:ext uri="{FF2B5EF4-FFF2-40B4-BE49-F238E27FC236}">
                <a16:creationId xmlns="" xmlns:a16="http://schemas.microsoft.com/office/drawing/2014/main" id="{CFAC4588-F208-4B2B-9DC8-9A22E5459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88" y="22425"/>
            <a:ext cx="4389163" cy="204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8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C96269-A7F1-4157-8D8E-C2BBE11D0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193" y="1980339"/>
            <a:ext cx="780965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2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723668" y="1905506"/>
            <a:ext cx="274466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Khởi</a:t>
            </a:r>
            <a:r>
              <a:rPr kumimoji="0" lang="en-US" altLang="zh-CN" sz="9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động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4189" y="267485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1" y="4865911"/>
            <a:ext cx="1739727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3" y="5245863"/>
            <a:ext cx="1155667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191001" y="5472754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2" y="5666401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49"/>
            <a:ext cx="762611" cy="754531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6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1" y="4865911"/>
            <a:ext cx="1739727" cy="2059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C1CF827-74E3-4C62-A094-F04FF055E2E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70439" y="618605"/>
            <a:ext cx="8120576" cy="1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558209" y="5598798"/>
            <a:ext cx="6510129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sức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khỏe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Left 13">
            <a:hlinkClick r:id="rId3" action="ppaction://hlinksldjump"/>
            <a:extLst>
              <a:ext uri="{FF2B5EF4-FFF2-40B4-BE49-F238E27FC236}">
                <a16:creationId xmlns="" xmlns:a16="http://schemas.microsoft.com/office/drawing/2014/main" id="{DBCF2ED8-E1B9-488C-9322-CD40B9BC5DE5}"/>
              </a:ext>
            </a:extLst>
          </p:cNvPr>
          <p:cNvSpPr/>
          <p:nvPr/>
        </p:nvSpPr>
        <p:spPr>
          <a:xfrm>
            <a:off x="1557052" y="5715635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6A6C30B-C72B-4029-82E0-E48AF1810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495" y="1575351"/>
            <a:ext cx="6259375" cy="349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020145" y="5448499"/>
            <a:ext cx="6592385" cy="124916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úp chum lọ để tránh loăng quăng, bọ gậy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333ABF-AB74-4B93-AACE-F9F20732C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240" y="1637313"/>
            <a:ext cx="4605864" cy="37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238500" y="5229225"/>
            <a:ext cx="5953125" cy="122591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trợ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B5D469-D5E5-468F-A373-FC912036F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543050"/>
            <a:ext cx="61531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B865E13-B943-430E-B4D5-B1B20D4CAC67}"/>
              </a:ext>
            </a:extLst>
          </p:cNvPr>
          <p:cNvSpPr/>
          <p:nvPr/>
        </p:nvSpPr>
        <p:spPr>
          <a:xfrm>
            <a:off x="2799808" y="491732"/>
            <a:ext cx="6592385" cy="7967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 tên việc làm trong hình</a:t>
            </a:r>
            <a:endParaRPr lang="vi-VN" sz="42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52D373C-166A-44E7-97C1-7D7DD86F6616}"/>
              </a:ext>
            </a:extLst>
          </p:cNvPr>
          <p:cNvSpPr/>
          <p:nvPr/>
        </p:nvSpPr>
        <p:spPr>
          <a:xfrm>
            <a:off x="3681157" y="5448499"/>
            <a:ext cx="5102960" cy="100663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dash"/>
            <a:miter lim="800000"/>
          </a:ln>
          <a:effectLst/>
        </p:spPr>
        <p:txBody>
          <a:bodyPr lIns="121725" tIns="60863" rIns="121725" bIns="60863" rtlCol="0" anchor="ctr"/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Dọn dẹp chuồng trại</a:t>
            </a:r>
            <a:endParaRPr lang="vi-VN" sz="42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2B608519-4D1A-406D-928B-A21520997A7F}"/>
              </a:ext>
            </a:extLst>
          </p:cNvPr>
          <p:cNvSpPr/>
          <p:nvPr/>
        </p:nvSpPr>
        <p:spPr>
          <a:xfrm>
            <a:off x="1676089" y="5772839"/>
            <a:ext cx="940105" cy="682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BD9F92-F086-46FD-AE1A-E2FB7FE2F0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8561" y="1684788"/>
            <a:ext cx="7201095" cy="336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582411" y="1924556"/>
            <a:ext cx="3217676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tập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4189" y="269390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42033"/>
            <a:ext cx="3420560" cy="33278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599" y="3679532"/>
            <a:ext cx="3692383" cy="32528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75" y="5275475"/>
            <a:ext cx="1631756" cy="1488028"/>
          </a:xfrm>
          <a:prstGeom prst="rect">
            <a:avLst/>
          </a:prstGeom>
        </p:spPr>
      </p:pic>
      <p:pic>
        <p:nvPicPr>
          <p:cNvPr id="5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6477000"/>
            <a:ext cx="898875" cy="304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5774C6-0C99-4ADE-8186-BCC1F0BBAF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9199" y="1109730"/>
            <a:ext cx="9303302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95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324</Words>
  <Application>Microsoft Office PowerPoint</Application>
  <PresentationFormat>Custom</PresentationFormat>
  <Paragraphs>49</Paragraphs>
  <Slides>17</Slides>
  <Notes>10</Notes>
  <HiddenSlides>0</HiddenSlides>
  <MMClips>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第一PPT，www.1ppt.com</vt:lpstr>
      <vt:lpstr>1_第一PPT，www.1ppt.com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2022-09-14T07:05:34Z</dcterms:created>
  <dcterms:modified xsi:type="dcterms:W3CDTF">2022-11-10T15:17:42Z</dcterms:modified>
</cp:coreProperties>
</file>