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8"/>
  </p:notesMasterIdLst>
  <p:sldIdLst>
    <p:sldId id="265" r:id="rId5"/>
    <p:sldId id="271" r:id="rId6"/>
    <p:sldId id="276" r:id="rId7"/>
    <p:sldId id="279" r:id="rId8"/>
    <p:sldId id="281" r:id="rId9"/>
    <p:sldId id="303" r:id="rId10"/>
    <p:sldId id="304" r:id="rId11"/>
    <p:sldId id="284" r:id="rId12"/>
    <p:sldId id="285" r:id="rId13"/>
    <p:sldId id="306" r:id="rId14"/>
    <p:sldId id="308" r:id="rId15"/>
    <p:sldId id="309" r:id="rId16"/>
    <p:sldId id="310" r:id="rId17"/>
    <p:sldId id="305" r:id="rId18"/>
    <p:sldId id="307" r:id="rId19"/>
    <p:sldId id="290" r:id="rId20"/>
    <p:sldId id="294" r:id="rId21"/>
    <p:sldId id="286" r:id="rId22"/>
    <p:sldId id="311" r:id="rId23"/>
    <p:sldId id="313" r:id="rId24"/>
    <p:sldId id="312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59" r:id="rId34"/>
    <p:sldId id="322" r:id="rId35"/>
    <p:sldId id="323" r:id="rId36"/>
    <p:sldId id="29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5507" autoAdjust="0"/>
  </p:normalViewPr>
  <p:slideViewPr>
    <p:cSldViewPr snapToGrid="0">
      <p:cViewPr>
        <p:scale>
          <a:sx n="90" d="100"/>
          <a:sy n="90" d="100"/>
        </p:scale>
        <p:origin x="18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701545-751D-4BB1-A318-E36F047F7E7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165652"/>
            <a:ext cx="1241265" cy="1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6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57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7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6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audio" Target="../media/audio1.wav"/><Relationship Id="rId7" Type="http://schemas.openxmlformats.org/officeDocument/2006/relationships/slide" Target="slide30.xml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3.png"/><Relationship Id="rId11" Type="http://schemas.openxmlformats.org/officeDocument/2006/relationships/slide" Target="slide32.xml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audio" Target="../media/audio2.wav"/><Relationship Id="rId10" Type="http://schemas.openxmlformats.org/officeDocument/2006/relationships/image" Target="../media/image8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80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audio" Target="../media/audio2.wav"/><Relationship Id="rId10" Type="http://schemas.openxmlformats.org/officeDocument/2006/relationships/image" Target="../media/image81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80.png"/><Relationship Id="rId1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5.png"/><Relationship Id="rId12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audio" Target="../media/audio2.wav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26.xml"/><Relationship Id="rId9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xmlns="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xmlns="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xmlns="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xmlns="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xmlns="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xmlns="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xmlns="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xmlns="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xmlns="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xmlns="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xmlns="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xmlns="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xmlns="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xmlns="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xmlns="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xmlns="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xmlns="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xmlns="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xmlns="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xmlns="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xmlns="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xmlns="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xmlns="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xmlns="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xmlns="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xmlns="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xmlns="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xmlns="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xmlns="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xmlns="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  <a:extLst>
              <a:ext uri="{FF2B5EF4-FFF2-40B4-BE49-F238E27FC236}">
                <a16:creationId xmlns:a16="http://schemas.microsoft.com/office/drawing/2014/main" xmlns="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9" action="ppaction://hlinksldjump"/>
            <a:extLst>
              <a:ext uri="{FF2B5EF4-FFF2-40B4-BE49-F238E27FC236}">
                <a16:creationId xmlns:a16="http://schemas.microsoft.com/office/drawing/2014/main" xmlns="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xmlns="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xmlns="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xmlns="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xmlns="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xmlns="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xmlns="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559</Words>
  <Application>Microsoft Office PowerPoint</Application>
  <PresentationFormat>Custom</PresentationFormat>
  <Paragraphs>77</Paragraphs>
  <Slides>33</Slides>
  <Notes>26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52</cp:revision>
  <dcterms:created xsi:type="dcterms:W3CDTF">2022-07-14T22:03:21Z</dcterms:created>
  <dcterms:modified xsi:type="dcterms:W3CDTF">2022-09-07T07:50:46Z</dcterms:modified>
</cp:coreProperties>
</file>