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4" r:id="rId5"/>
    <p:sldId id="256" r:id="rId6"/>
    <p:sldId id="266" r:id="rId7"/>
    <p:sldId id="267" r:id="rId8"/>
    <p:sldId id="265" r:id="rId9"/>
    <p:sldId id="268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5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76" y="610263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NGỌN NẾN LUNG LINH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xmlns="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xmlns="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xmlns="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xmlns="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9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119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Khởi động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AutoBVT</cp:lastModifiedBy>
  <cp:revision>8</cp:revision>
  <dcterms:created xsi:type="dcterms:W3CDTF">2020-08-18T03:47:36Z</dcterms:created>
  <dcterms:modified xsi:type="dcterms:W3CDTF">2022-09-13T01:42:35Z</dcterms:modified>
</cp:coreProperties>
</file>