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73" r:id="rId4"/>
    <p:sldId id="274" r:id="rId5"/>
    <p:sldId id="275" r:id="rId6"/>
    <p:sldId id="276" r:id="rId7"/>
    <p:sldId id="277" r:id="rId8"/>
    <p:sldId id="279" r:id="rId9"/>
    <p:sldId id="280" r:id="rId10"/>
    <p:sldId id="282" r:id="rId11"/>
    <p:sldId id="284" r:id="rId12"/>
    <p:sldId id="292" r:id="rId13"/>
    <p:sldId id="294" r:id="rId14"/>
    <p:sldId id="286" r:id="rId15"/>
    <p:sldId id="287" r:id="rId16"/>
    <p:sldId id="288" r:id="rId17"/>
    <p:sldId id="295" r:id="rId18"/>
    <p:sldId id="296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76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0CDE-8A57-4DF1-B07E-F59E6A5B5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FFF9B-2BF8-435B-ACD0-434046D14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4A049-3CC5-49CF-924F-DBA4BB4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8A3B5-B843-495C-8574-AD614580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C0B6A-F062-4AD8-81A3-83C2AA38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9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AF6D-617C-4C0A-A610-11BB5901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48B3C-E937-4844-9D83-1B71EB34E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E2727-0E60-4A1C-A6B6-1852CF71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9A1A7-CA58-4C69-A227-A374D5FC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0EAF6-7897-4E99-AF25-078679A3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888BE-69AB-4A5B-A126-465CDD0AD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3E743-A09D-4CE8-984B-D376AFDCD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67265-EC7F-4FEF-8445-619EDA9E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E467D-6906-430F-B8CC-8FA72A20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690A-DEB0-4D20-9568-313A33D9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2D2A-D655-4592-A3FF-12A06119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C0237-1A85-45D2-B6E9-F588B05B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F3F90-8899-49A8-A447-72D001DA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13E9F-C220-4AE8-8354-87379971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571D9-FA8D-4E48-9EFA-28D45CE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C53B-5A8C-4D13-859B-37D37CB6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C22B1-7803-416D-AC0E-B2A691955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DC3D2-F0FE-4829-8F6B-4E922FE5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5779C-E2D7-4CB8-A5A9-BE13FB79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48C42-3DBB-4AFA-9A33-0A002FF8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1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CF3-BE94-4C1E-9FF3-3CE73895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6AC1-EF56-4EE2-8AF2-8C7B4E744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86473-A795-4FA0-A8C7-78B8C3CFA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DA076-852E-42B3-9FC8-56F14D8A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207E5-E5F8-449A-A9F9-410EA599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E8DDE-C303-414A-B1B3-E967A3CE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E339-AA2D-45AF-A2E8-666B86EE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D74DF-F41A-4091-B32F-59EB7998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2B1E4-3147-415A-965F-70A1356D3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06E4A-11B3-4C97-AE77-EF4B26C7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166BD-30AD-4FA9-8CB1-F09F61C7D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8F8F1-48B6-4819-B073-A3268DBE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BBDFB-6A53-4E2D-B2BA-034FEDCA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2A024-7231-4EDC-A5E6-1DBE50D2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F0F4-CEC4-46E8-800A-C5E1CF07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C6604-8CC3-4234-A6BB-94EEB2DF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2B8A9-48CA-4BF5-B5FD-CF1D8C4E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F4DC8-C504-4DC7-A3CC-F16009D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0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63F98-2E58-4ABA-B664-DBD18A88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87832-BBE0-4F78-85DF-B86CFFD1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E7E22-F747-4855-A9BE-6F26F314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4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7F8D-A16C-4454-8014-8C73B9DB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C233-81A7-4907-8407-4EDAD0C4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DA2AB-FAF4-4A35-8876-D38B74C69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B2DD8-AFCD-475C-9AD6-F21F2727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7B96A-82D4-43B2-BA17-7095EBA2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9850E-501A-4E36-ADC4-B696A7E2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7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B024-F4D8-43D6-836F-BC9159D4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6B922-8646-4A7D-927D-E55569BBD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0DD8F-01C8-4800-B83A-D15D8BA90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22EC1-8237-46A8-AD0C-6B456DE2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AAA6B-A310-4785-9FE3-B4022559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227F2-D54B-42C5-B2DC-5658ACA0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CA359-CF71-49C8-A774-86B060DD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7F7F0-F6AA-44BD-9DCD-9051B71B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A88D9-CC99-437B-BB5C-4FABEE6F3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96353-1F47-4B23-B515-28D601263D5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B8D8F-2946-4FB3-BFC0-54890F20B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3E1DA-CA60-4BB6-8286-99DC926E7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BAAA18-44D0-44DF-9284-FE6A38033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8296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369FE-A1C4-4169-916C-7D429971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98450"/>
            <a:ext cx="10058400" cy="3987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 KHỐI 4</a:t>
            </a:r>
            <a:b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02</a:t>
            </a:r>
          </a:p>
        </p:txBody>
      </p:sp>
    </p:spTree>
    <p:extLst>
      <p:ext uri="{BB962C8B-B14F-4D97-AF65-F5344CB8AC3E}">
        <p14:creationId xmlns:p14="http://schemas.microsoft.com/office/powerpoint/2010/main" val="7967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686FA53-541A-407B-9229-53B742DFE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4" y="0"/>
            <a:ext cx="12192000" cy="721042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670FBC4-AB04-453A-83A0-99C63A869BA7}"/>
              </a:ext>
            </a:extLst>
          </p:cNvPr>
          <p:cNvSpPr txBox="1">
            <a:spLocks/>
          </p:cNvSpPr>
          <p:nvPr/>
        </p:nvSpPr>
        <p:spPr bwMode="auto">
          <a:xfrm>
            <a:off x="200025" y="377825"/>
            <a:ext cx="762000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(Rename)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b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mục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2981206-D36B-421E-9F09-ED6683DF2A87}"/>
              </a:ext>
            </a:extLst>
          </p:cNvPr>
          <p:cNvSpPr txBox="1">
            <a:spLocks/>
          </p:cNvSpPr>
          <p:nvPr/>
        </p:nvSpPr>
        <p:spPr bwMode="auto">
          <a:xfrm>
            <a:off x="200025" y="895350"/>
            <a:ext cx="98964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b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h</a:t>
            </a:r>
            <a:r>
              <a:rPr lang="vi-VN" altLang="en-US" sz="2800" b="1" dirty="0">
                <a:latin typeface="Times New Roman" panose="02020603050405020304" pitchFamily="18" charset="0"/>
              </a:rPr>
              <a:t>ướng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dẫn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EA1F2-65F9-4F60-B9B9-2BCCA07D399F}"/>
              </a:ext>
            </a:extLst>
          </p:cNvPr>
          <p:cNvSpPr txBox="1">
            <a:spLocks/>
          </p:cNvSpPr>
          <p:nvPr/>
        </p:nvSpPr>
        <p:spPr bwMode="auto">
          <a:xfrm>
            <a:off x="228600" y="1450975"/>
            <a:ext cx="68389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</a:t>
            </a:r>
            <a:r>
              <a:rPr lang="vi-VN" altLang="en-US" sz="2800" dirty="0">
                <a:latin typeface="Times New Roman" panose="02020603050405020304" pitchFamily="18" charset="0"/>
              </a:rPr>
              <a:t>ước</a:t>
            </a:r>
            <a:r>
              <a:rPr lang="en-US" altLang="en-US" sz="2800" dirty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Nháy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nút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TO3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Rename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7FCF9EC-250E-4ECD-86AC-547DEC6A55EA}"/>
              </a:ext>
            </a:extLst>
          </p:cNvPr>
          <p:cNvSpPr txBox="1">
            <a:spLocks/>
          </p:cNvSpPr>
          <p:nvPr/>
        </p:nvSpPr>
        <p:spPr bwMode="auto">
          <a:xfrm>
            <a:off x="238127" y="2445406"/>
            <a:ext cx="6543673" cy="17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</a:t>
            </a:r>
            <a:r>
              <a:rPr lang="vi-VN" altLang="en-US" sz="2800" dirty="0">
                <a:latin typeface="Times New Roman" panose="02020603050405020304" pitchFamily="18" charset="0"/>
              </a:rPr>
              <a:t>ước</a:t>
            </a:r>
            <a:r>
              <a:rPr lang="en-US" altLang="en-US" sz="2800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Gõ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ô             (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TO3</a:t>
            </a:r>
            <a:r>
              <a:rPr lang="en-US" altLang="en-US" sz="2800" dirty="0">
                <a:latin typeface="Times New Roman" panose="02020603050405020304" pitchFamily="18" charset="0"/>
              </a:rPr>
              <a:t>)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endParaRPr lang="en-US" altLang="en-US" sz="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(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to3</a:t>
            </a:r>
            <a:r>
              <a:rPr lang="en-US" altLang="en-US" sz="2800" dirty="0">
                <a:latin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nhấn</a:t>
            </a:r>
            <a:r>
              <a:rPr lang="en-US" altLang="en-US" sz="2800" dirty="0">
                <a:latin typeface="Times New Roman" panose="02020603050405020304" pitchFamily="18" charset="0"/>
              </a:rPr>
              <a:t> Enter.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DB58D1-D830-48C9-89B5-3A35D42727AA}"/>
              </a:ext>
            </a:extLst>
          </p:cNvPr>
          <p:cNvSpPr txBox="1">
            <a:spLocks/>
          </p:cNvSpPr>
          <p:nvPr/>
        </p:nvSpPr>
        <p:spPr bwMode="auto">
          <a:xfrm>
            <a:off x="238127" y="3812520"/>
            <a:ext cx="9220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latin typeface="Times New Roman" panose="02020603050405020304" pitchFamily="18" charset="0"/>
              </a:rPr>
              <a:t> (...) </a:t>
            </a:r>
            <a:r>
              <a:rPr lang="vi-VN" altLang="en-US" sz="2800" b="1" dirty="0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1EFA2E-B7D7-4C3F-B41B-4ED2970D7EDB}"/>
              </a:ext>
            </a:extLst>
          </p:cNvPr>
          <p:cNvSpPr txBox="1">
            <a:spLocks/>
          </p:cNvSpPr>
          <p:nvPr/>
        </p:nvSpPr>
        <p:spPr bwMode="auto">
          <a:xfrm>
            <a:off x="238127" y="4444030"/>
            <a:ext cx="682942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................</a:t>
            </a:r>
            <a:r>
              <a:rPr lang="vi-VN" altLang="en-US" sz="2800" dirty="0">
                <a:latin typeface="Times New Roman" panose="02020603050405020304" pitchFamily="18" charset="0"/>
              </a:rPr>
              <a:t> đã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...............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DE6CE-C2EF-4352-B404-EFD0B108D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4546102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TO3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0EA70-32CF-45E8-888D-8998291B0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95559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to3</a:t>
            </a:r>
            <a:endParaRPr lang="en-US" alt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59EB97-A3BB-4325-9429-2A044C84C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63" t="14722" r="62500" b="70417"/>
          <a:stretch/>
        </p:blipFill>
        <p:spPr>
          <a:xfrm>
            <a:off x="4848227" y="2161741"/>
            <a:ext cx="600073" cy="844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C981C9-0B4A-4DCD-B973-76749E5967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719" t="14313" r="62187" b="71187"/>
          <a:stretch/>
        </p:blipFill>
        <p:spPr>
          <a:xfrm>
            <a:off x="1390650" y="2951340"/>
            <a:ext cx="600073" cy="8031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13799" y="5508945"/>
            <a:ext cx="876300" cy="2256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doit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7024" y="265729"/>
            <a:ext cx="4981054" cy="52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2CC0884-390F-46B2-A638-D41DD6D3B041}"/>
              </a:ext>
            </a:extLst>
          </p:cNvPr>
          <p:cNvSpPr txBox="1">
            <a:spLocks/>
          </p:cNvSpPr>
          <p:nvPr/>
        </p:nvSpPr>
        <p:spPr bwMode="auto">
          <a:xfrm>
            <a:off x="200025" y="289827"/>
            <a:ext cx="7620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Nhắc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xóa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b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mục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335B3C6-834C-4FE6-B9F8-587BDEBD56BF}"/>
              </a:ext>
            </a:extLst>
          </p:cNvPr>
          <p:cNvSpPr txBox="1">
            <a:spLocks/>
          </p:cNvSpPr>
          <p:nvPr/>
        </p:nvSpPr>
        <p:spPr bwMode="auto">
          <a:xfrm>
            <a:off x="206375" y="771978"/>
            <a:ext cx="118808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to3 </a:t>
            </a:r>
            <a:r>
              <a:rPr lang="vi-VN" altLang="en-US" sz="2800" dirty="0"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</a:rPr>
              <a:t>iền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2800" dirty="0">
                <a:latin typeface="Times New Roman" panose="02020603050405020304" pitchFamily="18" charset="0"/>
              </a:rPr>
              <a:t> (...).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B805912-8E75-422E-9B95-3DECAD644509}"/>
              </a:ext>
            </a:extLst>
          </p:cNvPr>
          <p:cNvSpPr txBox="1">
            <a:spLocks/>
          </p:cNvSpPr>
          <p:nvPr/>
        </p:nvSpPr>
        <p:spPr bwMode="auto">
          <a:xfrm>
            <a:off x="206375" y="1967386"/>
            <a:ext cx="116141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xóa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b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to3,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nháy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nút</a:t>
            </a:r>
            <a:r>
              <a:rPr lang="en-US" altLang="en-US" sz="2800" b="1" dirty="0">
                <a:latin typeface="Times New Roman" panose="02020603050405020304" pitchFamily="18" charset="0"/>
              </a:rPr>
              <a:t> ................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b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to3,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....…..........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nhấn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phím</a:t>
            </a:r>
            <a:r>
              <a:rPr lang="en-US" altLang="en-US" sz="2800" b="1" dirty="0">
                <a:latin typeface="Times New Roman" panose="02020603050405020304" pitchFamily="18" charset="0"/>
              </a:rPr>
              <a:t> .................</a:t>
            </a:r>
            <a:r>
              <a:rPr lang="vi-VN" altLang="en-US" sz="2800" b="1" dirty="0">
                <a:latin typeface="Times New Roman" panose="02020603050405020304" pitchFamily="18" charset="0"/>
              </a:rPr>
              <a:t> 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xóa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90087-8F00-4341-8C2E-7601C90B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489" y="1988339"/>
            <a:ext cx="168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CAF2E-17A3-4D8C-BAB7-5CD61353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53" y="2578397"/>
            <a:ext cx="168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4F0F2-3BDF-4172-A8A8-95BF2559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276" y="2592911"/>
            <a:ext cx="168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5656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916263-DEBD-451B-9C37-A071E2D88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46941D2D-962B-4E49-9B27-E30C7F45A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07816"/>
            <a:ext cx="1015365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None/>
            </a:pPr>
            <a:r>
              <a:rPr 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0" lvl="0" indent="0"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FC0C00-6B87-4CF6-9654-38798275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</a:p>
        </p:txBody>
      </p:sp>
    </p:spTree>
    <p:extLst>
      <p:ext uri="{BB962C8B-B14F-4D97-AF65-F5344CB8AC3E}">
        <p14:creationId xmlns:p14="http://schemas.microsoft.com/office/powerpoint/2010/main" val="13893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E0628-638C-4687-BD6D-632F9A028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" y="942976"/>
            <a:ext cx="11734799" cy="147002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335" y="2737566"/>
            <a:ext cx="10356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THAO TÁC VỚI THƯ MỤC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6D020-470C-4866-B86A-CE9787AB7DB7}"/>
              </a:ext>
            </a:extLst>
          </p:cNvPr>
          <p:cNvSpPr txBox="1"/>
          <p:nvPr/>
        </p:nvSpPr>
        <p:spPr>
          <a:xfrm>
            <a:off x="3441598" y="3937209"/>
            <a:ext cx="5262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8096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909B0BD-B33E-427B-B7FD-D57A51588E67}"/>
              </a:ext>
            </a:extLst>
          </p:cNvPr>
          <p:cNvSpPr txBox="1">
            <a:spLocks/>
          </p:cNvSpPr>
          <p:nvPr/>
        </p:nvSpPr>
        <p:spPr bwMode="auto">
          <a:xfrm>
            <a:off x="2768600" y="6350"/>
            <a:ext cx="7366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1C36908-2419-4FD1-851F-A460D668957F}"/>
              </a:ext>
            </a:extLst>
          </p:cNvPr>
          <p:cNvSpPr txBox="1">
            <a:spLocks/>
          </p:cNvSpPr>
          <p:nvPr/>
        </p:nvSpPr>
        <p:spPr>
          <a:xfrm>
            <a:off x="339725" y="5705475"/>
            <a:ext cx="4225925" cy="111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AF77266-FD95-408D-97D5-496F2CA21588}"/>
              </a:ext>
            </a:extLst>
          </p:cNvPr>
          <p:cNvSpPr txBox="1">
            <a:spLocks/>
          </p:cNvSpPr>
          <p:nvPr/>
        </p:nvSpPr>
        <p:spPr bwMode="auto">
          <a:xfrm>
            <a:off x="158750" y="1007665"/>
            <a:ext cx="120332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Mở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2600" b="1" dirty="0">
                <a:latin typeface="Times New Roman" panose="02020603050405020304" pitchFamily="18" charset="0"/>
              </a:rPr>
              <a:t>ư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vi-VN" altLang="en-US" sz="2600" b="1" dirty="0">
                <a:latin typeface="Times New Roman" panose="02020603050405020304" pitchFamily="18" charset="0"/>
              </a:rPr>
              <a:t>đã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600" b="1" dirty="0">
                <a:latin typeface="Times New Roman" panose="02020603050405020304" pitchFamily="18" charset="0"/>
              </a:rPr>
              <a:t> ở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vi-VN" altLang="en-US" sz="2600" b="1" dirty="0">
                <a:latin typeface="Times New Roman" panose="02020603050405020304" pitchFamily="18" charset="0"/>
              </a:rPr>
              <a:t>động</a:t>
            </a:r>
            <a:r>
              <a:rPr lang="en-US" altLang="en-US" sz="2600" b="1" dirty="0">
                <a:latin typeface="Times New Roman" panose="02020603050405020304" pitchFamily="18" charset="0"/>
              </a:rPr>
              <a:t> 1,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600" b="1" dirty="0">
                <a:latin typeface="Times New Roman" panose="02020603050405020304" pitchFamily="18" charset="0"/>
              </a:rPr>
              <a:t> A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6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4F1B17D-B464-4CC5-8565-493782F329FF}"/>
              </a:ext>
            </a:extLst>
          </p:cNvPr>
          <p:cNvSpPr txBox="1">
            <a:spLocks/>
          </p:cNvSpPr>
          <p:nvPr/>
        </p:nvSpPr>
        <p:spPr bwMode="auto">
          <a:xfrm>
            <a:off x="301624" y="1653833"/>
            <a:ext cx="7620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</a:t>
            </a:r>
            <a:r>
              <a:rPr lang="vi-VN" altLang="en-US" sz="2600" dirty="0">
                <a:latin typeface="Times New Roman" panose="02020603050405020304" pitchFamily="18" charset="0"/>
              </a:rPr>
              <a:t>ư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600" dirty="0"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</a:t>
            </a:r>
            <a:r>
              <a:rPr lang="vi-VN" altLang="en-US" sz="2600" dirty="0">
                <a:latin typeface="Times New Roman" panose="02020603050405020304" pitchFamily="18" charset="0"/>
              </a:rPr>
              <a:t>ư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TO4</a:t>
            </a:r>
            <a:r>
              <a:rPr lang="en-US" altLang="en-US" sz="26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4649428-E90E-4C4B-8C17-3AEA0C685B6F}"/>
              </a:ext>
            </a:extLst>
          </p:cNvPr>
          <p:cNvSpPr txBox="1">
            <a:spLocks/>
          </p:cNvSpPr>
          <p:nvPr/>
        </p:nvSpPr>
        <p:spPr bwMode="auto">
          <a:xfrm>
            <a:off x="301624" y="2383918"/>
            <a:ext cx="112617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600" dirty="0">
                <a:latin typeface="Times New Roman" panose="02020603050405020304" pitchFamily="18" charset="0"/>
              </a:rPr>
              <a:t>Copy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</a:t>
            </a:r>
            <a:r>
              <a:rPr lang="vi-VN" altLang="en-US" sz="2600" dirty="0">
                <a:latin typeface="Times New Roman" panose="02020603050405020304" pitchFamily="18" charset="0"/>
              </a:rPr>
              <a:t>ư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An,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Khiem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</a:t>
            </a:r>
            <a:r>
              <a:rPr lang="vi-VN" altLang="en-US" sz="2600" dirty="0">
                <a:latin typeface="Times New Roman" panose="02020603050405020304" pitchFamily="18" charset="0"/>
              </a:rPr>
              <a:t>ư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TO1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</a:t>
            </a:r>
            <a:r>
              <a:rPr lang="vi-VN" altLang="en-US" sz="2600" dirty="0">
                <a:latin typeface="Times New Roman" panose="02020603050405020304" pitchFamily="18" charset="0"/>
              </a:rPr>
              <a:t>ư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TO4</a:t>
            </a:r>
            <a:r>
              <a:rPr lang="en-US" altLang="en-US" sz="2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5B4D1C1-7DDD-4738-B7B0-496B8E5D5005}"/>
              </a:ext>
            </a:extLst>
          </p:cNvPr>
          <p:cNvSpPr txBox="1">
            <a:spLocks/>
          </p:cNvSpPr>
          <p:nvPr/>
        </p:nvSpPr>
        <p:spPr bwMode="auto">
          <a:xfrm>
            <a:off x="301624" y="3129359"/>
            <a:ext cx="11512551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</a:t>
            </a:r>
            <a:r>
              <a:rPr lang="vi-VN" altLang="en-US" sz="2600" dirty="0">
                <a:latin typeface="Times New Roman" panose="02020603050405020304" pitchFamily="18" charset="0"/>
              </a:rPr>
              <a:t>ư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An,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Khiem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</a:t>
            </a:r>
            <a:r>
              <a:rPr lang="vi-VN" altLang="en-US" sz="2600" dirty="0">
                <a:latin typeface="Times New Roman" panose="02020603050405020304" pitchFamily="18" charset="0"/>
              </a:rPr>
              <a:t>ư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Tuan, Lan, Ngoc</a:t>
            </a:r>
            <a:r>
              <a:rPr lang="en-US" altLang="en-US" sz="26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5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0B3566-E311-4DCA-BE5E-85323555A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1042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2EBA4B7-4001-44FF-8158-5EF0A1F64FE7}"/>
              </a:ext>
            </a:extLst>
          </p:cNvPr>
          <p:cNvSpPr txBox="1">
            <a:spLocks/>
          </p:cNvSpPr>
          <p:nvPr/>
        </p:nvSpPr>
        <p:spPr bwMode="auto">
          <a:xfrm>
            <a:off x="685799" y="255587"/>
            <a:ext cx="10972801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 Ca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2800" dirty="0">
                <a:latin typeface="Times New Roman" panose="02020603050405020304" pitchFamily="18" charset="0"/>
              </a:rPr>
              <a:t> (...) </a:t>
            </a:r>
            <a:r>
              <a:rPr lang="vi-VN" altLang="en-US" sz="2800" dirty="0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 Ca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 sang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LOP4A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7A64B-4A62-4D47-A322-537F5461D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4" y="2970778"/>
            <a:ext cx="3781426" cy="324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LOP4B,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…...................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DD748232-579B-428D-AFF9-27112E415FAC}"/>
              </a:ext>
            </a:extLst>
          </p:cNvPr>
          <p:cNvSpPr/>
          <p:nvPr/>
        </p:nvSpPr>
        <p:spPr>
          <a:xfrm>
            <a:off x="1581149" y="1952624"/>
            <a:ext cx="2057401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353" t="15104" r="26574" b="4426"/>
          <a:stretch/>
        </p:blipFill>
        <p:spPr>
          <a:xfrm>
            <a:off x="5743574" y="1556753"/>
            <a:ext cx="5867401" cy="5301247"/>
          </a:xfrm>
          <a:prstGeom prst="rect">
            <a:avLst/>
          </a:prstGeom>
        </p:spPr>
      </p:pic>
      <p:cxnSp>
        <p:nvCxnSpPr>
          <p:cNvPr id="13" name="Elbow Connector 11">
            <a:extLst>
              <a:ext uri="{FF2B5EF4-FFF2-40B4-BE49-F238E27FC236}">
                <a16:creationId xmlns:a16="http://schemas.microsoft.com/office/drawing/2014/main" id="{FE9534E5-7FE3-435C-90A8-204D9F4C9C85}"/>
              </a:ext>
            </a:extLst>
          </p:cNvPr>
          <p:cNvCxnSpPr>
            <a:cxnSpLocks/>
          </p:cNvCxnSpPr>
          <p:nvPr/>
        </p:nvCxnSpPr>
        <p:spPr>
          <a:xfrm flipV="1">
            <a:off x="3579017" y="1952624"/>
            <a:ext cx="3812383" cy="208758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5593" t="10156" r="38726" b="15365"/>
          <a:stretch/>
        </p:blipFill>
        <p:spPr>
          <a:xfrm>
            <a:off x="234227" y="2017713"/>
            <a:ext cx="5351319" cy="49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273017-A8C1-43A7-8212-7FE7AB2C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10425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2A3BE86-9A91-434D-8025-D8F322E06341}"/>
              </a:ext>
            </a:extLst>
          </p:cNvPr>
          <p:cNvSpPr/>
          <p:nvPr/>
        </p:nvSpPr>
        <p:spPr>
          <a:xfrm>
            <a:off x="1682559" y="1992315"/>
            <a:ext cx="2145916" cy="9858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C40035-7A05-4439-8E9F-ACFDC402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762125"/>
            <a:ext cx="6360730" cy="398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lbow Connector 14">
            <a:extLst>
              <a:ext uri="{FF2B5EF4-FFF2-40B4-BE49-F238E27FC236}">
                <a16:creationId xmlns:a16="http://schemas.microsoft.com/office/drawing/2014/main" id="{30FA579F-86E2-4D59-BDAA-6983EC6360D4}"/>
              </a:ext>
            </a:extLst>
          </p:cNvPr>
          <p:cNvCxnSpPr>
            <a:cxnSpLocks/>
          </p:cNvCxnSpPr>
          <p:nvPr/>
        </p:nvCxnSpPr>
        <p:spPr>
          <a:xfrm flipV="1">
            <a:off x="3857625" y="2152651"/>
            <a:ext cx="3133725" cy="39052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B5EDF6-F370-4D48-8DB8-E8F04D0C3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72" y="3334139"/>
            <a:ext cx="4074730" cy="2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89D1C75-7697-477D-A6E5-73558B31863B}"/>
              </a:ext>
            </a:extLst>
          </p:cNvPr>
          <p:cNvSpPr txBox="1">
            <a:spLocks/>
          </p:cNvSpPr>
          <p:nvPr/>
        </p:nvSpPr>
        <p:spPr bwMode="auto">
          <a:xfrm>
            <a:off x="685799" y="255587"/>
            <a:ext cx="10972801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 Ca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2800" dirty="0">
                <a:latin typeface="Times New Roman" panose="02020603050405020304" pitchFamily="18" charset="0"/>
              </a:rPr>
              <a:t> (...) </a:t>
            </a:r>
            <a:r>
              <a:rPr lang="vi-VN" altLang="en-US" sz="2800" dirty="0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 Ca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 sang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LOP4A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1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0B3566-E311-4DCA-BE5E-85323555A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1042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2EBA4B7-4001-44FF-8158-5EF0A1F64FE7}"/>
              </a:ext>
            </a:extLst>
          </p:cNvPr>
          <p:cNvSpPr txBox="1">
            <a:spLocks/>
          </p:cNvSpPr>
          <p:nvPr/>
        </p:nvSpPr>
        <p:spPr bwMode="auto">
          <a:xfrm>
            <a:off x="685799" y="255587"/>
            <a:ext cx="10972801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 Ca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2800" dirty="0">
                <a:latin typeface="Times New Roman" panose="02020603050405020304" pitchFamily="18" charset="0"/>
              </a:rPr>
              <a:t> (...) </a:t>
            </a:r>
            <a:r>
              <a:rPr lang="vi-VN" altLang="en-US" sz="2800" dirty="0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 Ca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 sang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LOP4A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7A64B-4A62-4D47-A322-537F5461D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4" y="2970778"/>
            <a:ext cx="3781426" cy="324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LOP4B,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…...................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DD748232-579B-428D-AFF9-27112E415FAC}"/>
              </a:ext>
            </a:extLst>
          </p:cNvPr>
          <p:cNvSpPr/>
          <p:nvPr/>
        </p:nvSpPr>
        <p:spPr>
          <a:xfrm>
            <a:off x="1581149" y="1952624"/>
            <a:ext cx="2057401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52FF05-7056-44DB-8563-472351B7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4" y="4351856"/>
            <a:ext cx="23145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1CD94-970C-4612-9455-32EADD8E2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698" y="501219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6AF86D-4316-48D8-8127-F2844C149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4" y="5653474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353" t="15104" r="26574" b="4426"/>
          <a:stretch/>
        </p:blipFill>
        <p:spPr>
          <a:xfrm>
            <a:off x="5743574" y="1556753"/>
            <a:ext cx="5867401" cy="5301247"/>
          </a:xfrm>
          <a:prstGeom prst="rect">
            <a:avLst/>
          </a:prstGeom>
        </p:spPr>
      </p:pic>
      <p:cxnSp>
        <p:nvCxnSpPr>
          <p:cNvPr id="13" name="Elbow Connector 11">
            <a:extLst>
              <a:ext uri="{FF2B5EF4-FFF2-40B4-BE49-F238E27FC236}">
                <a16:creationId xmlns:a16="http://schemas.microsoft.com/office/drawing/2014/main" id="{FE9534E5-7FE3-435C-90A8-204D9F4C9C85}"/>
              </a:ext>
            </a:extLst>
          </p:cNvPr>
          <p:cNvCxnSpPr>
            <a:cxnSpLocks/>
          </p:cNvCxnSpPr>
          <p:nvPr/>
        </p:nvCxnSpPr>
        <p:spPr>
          <a:xfrm flipV="1">
            <a:off x="3579017" y="1952624"/>
            <a:ext cx="3812383" cy="208758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0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273017-A8C1-43A7-8212-7FE7AB2C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10425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2A3BE86-9A91-434D-8025-D8F322E06341}"/>
              </a:ext>
            </a:extLst>
          </p:cNvPr>
          <p:cNvSpPr/>
          <p:nvPr/>
        </p:nvSpPr>
        <p:spPr>
          <a:xfrm>
            <a:off x="1682559" y="1992315"/>
            <a:ext cx="2145916" cy="9858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C40035-7A05-4439-8E9F-ACFDC402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762125"/>
            <a:ext cx="6360730" cy="398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lbow Connector 14">
            <a:extLst>
              <a:ext uri="{FF2B5EF4-FFF2-40B4-BE49-F238E27FC236}">
                <a16:creationId xmlns:a16="http://schemas.microsoft.com/office/drawing/2014/main" id="{30FA579F-86E2-4D59-BDAA-6983EC6360D4}"/>
              </a:ext>
            </a:extLst>
          </p:cNvPr>
          <p:cNvCxnSpPr>
            <a:cxnSpLocks/>
          </p:cNvCxnSpPr>
          <p:nvPr/>
        </p:nvCxnSpPr>
        <p:spPr>
          <a:xfrm flipV="1">
            <a:off x="3857625" y="2152651"/>
            <a:ext cx="3133725" cy="39052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B5EDF6-F370-4D48-8DB8-E8F04D0C3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72" y="3334139"/>
            <a:ext cx="4074730" cy="2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AACF0-A81A-41A4-826B-5A3C050AE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714" y="4091969"/>
            <a:ext cx="16583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10C79-BD72-41BA-99D7-66621E015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766" y="5368971"/>
            <a:ext cx="16583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89D1C75-7697-477D-A6E5-73558B31863B}"/>
              </a:ext>
            </a:extLst>
          </p:cNvPr>
          <p:cNvSpPr txBox="1">
            <a:spLocks/>
          </p:cNvSpPr>
          <p:nvPr/>
        </p:nvSpPr>
        <p:spPr bwMode="auto">
          <a:xfrm>
            <a:off x="685799" y="255587"/>
            <a:ext cx="10972801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 Ca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2800" dirty="0">
                <a:latin typeface="Times New Roman" panose="02020603050405020304" pitchFamily="18" charset="0"/>
              </a:rPr>
              <a:t> (...) </a:t>
            </a:r>
            <a:r>
              <a:rPr lang="vi-VN" altLang="en-US" sz="2800" dirty="0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 Ca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 sang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LOP4A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EFC69E-32BC-4054-82C4-FC2D7A255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1042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7334A3E-F91C-436C-8A94-17CCAA51E30F}"/>
              </a:ext>
            </a:extLst>
          </p:cNvPr>
          <p:cNvSpPr txBox="1">
            <a:spLocks/>
          </p:cNvSpPr>
          <p:nvPr/>
        </p:nvSpPr>
        <p:spPr bwMode="auto">
          <a:xfrm>
            <a:off x="1943100" y="417511"/>
            <a:ext cx="9067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C. HOẠT ĐỘNG ỨNG DỤNG MỞ RỘNG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6CA4B38-B6B4-4E5F-BCF3-AA69A62AA5D7}"/>
              </a:ext>
            </a:extLst>
          </p:cNvPr>
          <p:cNvSpPr txBox="1">
            <a:spLocks/>
          </p:cNvSpPr>
          <p:nvPr/>
        </p:nvSpPr>
        <p:spPr bwMode="auto">
          <a:xfrm>
            <a:off x="685800" y="1476375"/>
            <a:ext cx="10687050" cy="1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sắp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kiếm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9DBA706-639D-44B0-90E5-B14429B62BF3}"/>
              </a:ext>
            </a:extLst>
          </p:cNvPr>
          <p:cNvSpPr txBox="1">
            <a:spLocks/>
          </p:cNvSpPr>
          <p:nvPr/>
        </p:nvSpPr>
        <p:spPr bwMode="auto">
          <a:xfrm>
            <a:off x="685800" y="2781299"/>
            <a:ext cx="10010775" cy="260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Nháy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nhấn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</a:rPr>
              <a:t> F2.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nhấn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</a:rPr>
              <a:t> Enter.</a:t>
            </a:r>
          </a:p>
        </p:txBody>
      </p:sp>
    </p:spTree>
    <p:extLst>
      <p:ext uri="{BB962C8B-B14F-4D97-AF65-F5344CB8AC3E}">
        <p14:creationId xmlns:p14="http://schemas.microsoft.com/office/powerpoint/2010/main" val="19942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E0628-638C-4687-BD6D-632F9A028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" y="942976"/>
            <a:ext cx="11734799" cy="147002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664" y="2737566"/>
            <a:ext cx="112779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THAO TÁC VỚI THƯ MỤC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DEEBE-6773-4AAC-9D9A-20D8639B561D}"/>
              </a:ext>
            </a:extLst>
          </p:cNvPr>
          <p:cNvSpPr txBox="1"/>
          <p:nvPr/>
        </p:nvSpPr>
        <p:spPr>
          <a:xfrm>
            <a:off x="3565423" y="3937209"/>
            <a:ext cx="5262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Trang 11 –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977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916263-DEBD-451B-9C37-A071E2D88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46941D2D-962B-4E49-9B27-E30C7F45A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90700"/>
            <a:ext cx="10153650" cy="462716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ct val="120000"/>
              </a:lnSpc>
              <a:buNone/>
            </a:pPr>
            <a:r>
              <a:rPr 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FC0C00-6B87-4CF6-9654-38798275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</a:p>
        </p:txBody>
      </p:sp>
    </p:spTree>
    <p:extLst>
      <p:ext uri="{BB962C8B-B14F-4D97-AF65-F5344CB8AC3E}">
        <p14:creationId xmlns:p14="http://schemas.microsoft.com/office/powerpoint/2010/main" val="9411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6CEA0E-5AE8-4F21-99B3-B5E8C978C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9EABF-A1C4-4F00-BB1C-827F7C3F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550" y="1155700"/>
            <a:ext cx="33909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F579E-5663-4961-8552-9BB07CAD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6" y="2481263"/>
            <a:ext cx="10372724" cy="19653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4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BB68420-0DBE-4F06-A1C0-561A0FDF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909B0BD-B33E-427B-B7FD-D57A51588E67}"/>
              </a:ext>
            </a:extLst>
          </p:cNvPr>
          <p:cNvSpPr txBox="1">
            <a:spLocks/>
          </p:cNvSpPr>
          <p:nvPr/>
        </p:nvSpPr>
        <p:spPr bwMode="auto">
          <a:xfrm>
            <a:off x="2911475" y="292100"/>
            <a:ext cx="6400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83DDE01-5CEB-42AF-8745-F59C25E85498}"/>
              </a:ext>
            </a:extLst>
          </p:cNvPr>
          <p:cNvSpPr txBox="1">
            <a:spLocks/>
          </p:cNvSpPr>
          <p:nvPr/>
        </p:nvSpPr>
        <p:spPr bwMode="auto">
          <a:xfrm>
            <a:off x="363536" y="1235075"/>
            <a:ext cx="83042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Nhắc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thao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3000" b="1" dirty="0">
                <a:latin typeface="Times New Roman" panose="02020603050405020304" pitchFamily="18" charset="0"/>
              </a:rPr>
              <a:t>ư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mục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mở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3000" b="1" dirty="0">
                <a:latin typeface="Times New Roman" panose="02020603050405020304" pitchFamily="18" charset="0"/>
              </a:rPr>
              <a:t>ư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mục</a:t>
            </a:r>
            <a:endParaRPr lang="en-US" altLang="en-US" sz="3000" b="1" dirty="0">
              <a:latin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C767E23-D7ED-4D86-B94F-58DC11B52D04}"/>
              </a:ext>
            </a:extLst>
          </p:cNvPr>
          <p:cNvSpPr txBox="1">
            <a:spLocks/>
          </p:cNvSpPr>
          <p:nvPr/>
        </p:nvSpPr>
        <p:spPr>
          <a:xfrm>
            <a:off x="373062" y="1762919"/>
            <a:ext cx="8742364" cy="42759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a.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Mở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th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mục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</a:rPr>
              <a:t>KHOILOP4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</a:rPr>
              <a:t>đã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ở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hoạt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3,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mục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A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1,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th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mục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theo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mô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</a:rPr>
              <a:t>tả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</a:p>
          <a:p>
            <a:pPr algn="l"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</a:rPr>
              <a:t>Th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mục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</a:rPr>
              <a:t>LOP4B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th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mục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con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th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mục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</a:rPr>
              <a:t>KHOILOP4.</a:t>
            </a:r>
          </a:p>
          <a:p>
            <a:pPr algn="l"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</a:rPr>
              <a:t>Th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mục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</a:rPr>
              <a:t>TO1, TO2, TO3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th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mục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con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th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mục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</a:rPr>
              <a:t>LOP4B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algn="l"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</a:rPr>
              <a:t>Th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mục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</a:rPr>
              <a:t>An, </a:t>
            </a:r>
            <a:r>
              <a:rPr lang="en-US" sz="3000" dirty="0" err="1">
                <a:solidFill>
                  <a:srgbClr val="C00000"/>
                </a:solidFill>
                <a:latin typeface="Times New Roman" pitchFamily="18" charset="0"/>
              </a:rPr>
              <a:t>Binh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Times New Roman" pitchFamily="18" charset="0"/>
              </a:rPr>
              <a:t>Khiem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th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mục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con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th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</a:rPr>
              <a:t>mục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</a:rPr>
              <a:t>TO1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algn="l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1C36908-2419-4FD1-851F-A460D668957F}"/>
              </a:ext>
            </a:extLst>
          </p:cNvPr>
          <p:cNvSpPr txBox="1">
            <a:spLocks/>
          </p:cNvSpPr>
          <p:nvPr/>
        </p:nvSpPr>
        <p:spPr>
          <a:xfrm>
            <a:off x="339725" y="5705475"/>
            <a:ext cx="4225925" cy="111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0F494353-CE43-41AE-B6E2-D76C46B0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1421015"/>
            <a:ext cx="2006600" cy="33914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3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D65C-1A02-4189-B1A4-175F6415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-282575"/>
            <a:ext cx="10515600" cy="1325563"/>
          </a:xfrm>
        </p:spPr>
        <p:txBody>
          <a:bodyPr/>
          <a:lstStyle/>
          <a:p>
            <a:r>
              <a:rPr lang="en-US" dirty="0"/>
              <a:t>VIDEO MINH HỌA</a:t>
            </a:r>
          </a:p>
        </p:txBody>
      </p:sp>
      <p:pic>
        <p:nvPicPr>
          <p:cNvPr id="4" name="1a">
            <a:hlinkClick r:id="" action="ppaction://media"/>
            <a:extLst>
              <a:ext uri="{FF2B5EF4-FFF2-40B4-BE49-F238E27FC236}">
                <a16:creationId xmlns:a16="http://schemas.microsoft.com/office/drawing/2014/main" id="{A4B1447C-BDAD-46A4-B20F-ABA7110045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987" y="664603"/>
            <a:ext cx="10614025" cy="59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B9966D-0BF3-49FF-9549-EF97E5D43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E23D9AF-D80D-4A4A-90D5-D04D6A558F76}"/>
              </a:ext>
            </a:extLst>
          </p:cNvPr>
          <p:cNvSpPr txBox="1">
            <a:spLocks/>
          </p:cNvSpPr>
          <p:nvPr/>
        </p:nvSpPr>
        <p:spPr bwMode="auto">
          <a:xfrm>
            <a:off x="380999" y="2006600"/>
            <a:ext cx="94964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latin typeface="Times New Roman" panose="02020603050405020304" pitchFamily="18" charset="0"/>
              </a:rPr>
              <a:t> (...) </a:t>
            </a:r>
            <a:r>
              <a:rPr lang="vi-VN" altLang="en-US" sz="2800" b="1" dirty="0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9D13FC0-FEA5-4020-8BE9-A84FC4765DAA}"/>
              </a:ext>
            </a:extLst>
          </p:cNvPr>
          <p:cNvSpPr txBox="1">
            <a:spLocks/>
          </p:cNvSpPr>
          <p:nvPr/>
        </p:nvSpPr>
        <p:spPr bwMode="auto">
          <a:xfrm>
            <a:off x="381000" y="2795587"/>
            <a:ext cx="9220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con ............................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CB1D2E-A0C5-43D0-81EF-474409830658}"/>
              </a:ext>
            </a:extLst>
          </p:cNvPr>
          <p:cNvSpPr txBox="1">
            <a:spLocks/>
          </p:cNvSpPr>
          <p:nvPr/>
        </p:nvSpPr>
        <p:spPr bwMode="auto">
          <a:xfrm>
            <a:off x="381000" y="3582987"/>
            <a:ext cx="9220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TO1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con ..................................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8EAE5F-40DB-4B2C-BE95-E2969D178C45}"/>
              </a:ext>
            </a:extLst>
          </p:cNvPr>
          <p:cNvSpPr txBox="1">
            <a:spLocks/>
          </p:cNvSpPr>
          <p:nvPr/>
        </p:nvSpPr>
        <p:spPr bwMode="auto">
          <a:xfrm>
            <a:off x="363536" y="1254125"/>
            <a:ext cx="83042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Nhắc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thao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3000" b="1" dirty="0">
                <a:latin typeface="Times New Roman" panose="02020603050405020304" pitchFamily="18" charset="0"/>
              </a:rPr>
              <a:t>ư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mục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mở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3000" b="1" dirty="0">
                <a:latin typeface="Times New Roman" panose="02020603050405020304" pitchFamily="18" charset="0"/>
              </a:rPr>
              <a:t>ư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mục</a:t>
            </a:r>
            <a:endParaRPr lang="en-US" altLang="en-US" sz="3000" b="1" dirty="0"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8FABF-6C4C-4396-875A-29D29A22D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2757488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TO1, TO2, TO3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3D1AB-55BD-48BE-96C4-E19CD4AE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354330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4A4DB0CC-3EF7-444D-BC2A-FD0DE691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8" y="978898"/>
            <a:ext cx="2006600" cy="33914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5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A258D24-EDDF-497D-B2C3-F66806B82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9CAE48F-3B32-4674-B1CC-F53033D0E9ED}"/>
              </a:ext>
            </a:extLst>
          </p:cNvPr>
          <p:cNvSpPr txBox="1">
            <a:spLocks/>
          </p:cNvSpPr>
          <p:nvPr/>
        </p:nvSpPr>
        <p:spPr bwMode="auto">
          <a:xfrm>
            <a:off x="619125" y="1698625"/>
            <a:ext cx="9220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ở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04CBAB-4D46-402B-BA0A-BBE1DD5A2187}"/>
              </a:ext>
            </a:extLst>
          </p:cNvPr>
          <p:cNvSpPr txBox="1">
            <a:spLocks/>
          </p:cNvSpPr>
          <p:nvPr/>
        </p:nvSpPr>
        <p:spPr bwMode="auto">
          <a:xfrm>
            <a:off x="619125" y="2257425"/>
            <a:ext cx="9220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đâ</a:t>
            </a:r>
            <a:r>
              <a:rPr lang="en-US" altLang="en-US" sz="2800" dirty="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63508CF-C22C-4291-A57C-393832BCC0F4}"/>
              </a:ext>
            </a:extLst>
          </p:cNvPr>
          <p:cNvSpPr txBox="1">
            <a:spLocks/>
          </p:cNvSpPr>
          <p:nvPr/>
        </p:nvSpPr>
        <p:spPr bwMode="auto">
          <a:xfrm>
            <a:off x="619125" y="2765425"/>
            <a:ext cx="9220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Nháy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nút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Open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07C41B9-9F39-4FF8-A7F1-5A5EC769D171}"/>
              </a:ext>
            </a:extLst>
          </p:cNvPr>
          <p:cNvSpPr txBox="1">
            <a:spLocks/>
          </p:cNvSpPr>
          <p:nvPr/>
        </p:nvSpPr>
        <p:spPr bwMode="auto">
          <a:xfrm>
            <a:off x="619125" y="3324225"/>
            <a:ext cx="9220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Nháy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nút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New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3850507-4A39-4C58-9EF1-08565A8D66B2}"/>
              </a:ext>
            </a:extLst>
          </p:cNvPr>
          <p:cNvSpPr txBox="1">
            <a:spLocks/>
          </p:cNvSpPr>
          <p:nvPr/>
        </p:nvSpPr>
        <p:spPr bwMode="auto">
          <a:xfrm>
            <a:off x="619125" y="3857625"/>
            <a:ext cx="9220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Nháy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BFD7A1E-B9A4-440C-AAA3-D0D7D475D8E0}"/>
              </a:ext>
            </a:extLst>
          </p:cNvPr>
          <p:cNvSpPr txBox="1">
            <a:spLocks/>
          </p:cNvSpPr>
          <p:nvPr/>
        </p:nvSpPr>
        <p:spPr bwMode="auto">
          <a:xfrm>
            <a:off x="619125" y="4391025"/>
            <a:ext cx="9220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Nháy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đúp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LOP4B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4792B1B-2043-438B-BC8B-C6C32BEB4D2A}"/>
              </a:ext>
            </a:extLst>
          </p:cNvPr>
          <p:cNvSpPr txBox="1">
            <a:spLocks/>
          </p:cNvSpPr>
          <p:nvPr/>
        </p:nvSpPr>
        <p:spPr bwMode="auto">
          <a:xfrm>
            <a:off x="619125" y="1000125"/>
            <a:ext cx="83042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Nhắc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thao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3000" b="1" dirty="0">
                <a:latin typeface="Times New Roman" panose="02020603050405020304" pitchFamily="18" charset="0"/>
              </a:rPr>
              <a:t>ư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mục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mở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3000" b="1" dirty="0">
                <a:latin typeface="Times New Roman" panose="02020603050405020304" pitchFamily="18" charset="0"/>
              </a:rPr>
              <a:t>ư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mục</a:t>
            </a:r>
            <a:endParaRPr lang="en-US" altLang="en-US" sz="3000" b="1" dirty="0">
              <a:latin typeface="Times New Roman" panose="02020603050405020304" pitchFamily="18" charset="0"/>
            </a:endParaRPr>
          </a:p>
        </p:txBody>
      </p:sp>
      <p:pic>
        <p:nvPicPr>
          <p:cNvPr id="11" name="Picture 22">
            <a:extLst>
              <a:ext uri="{FF2B5EF4-FFF2-40B4-BE49-F238E27FC236}">
                <a16:creationId xmlns:a16="http://schemas.microsoft.com/office/drawing/2014/main" id="{62AD144C-5C7B-4605-9B7F-7A0CB5C5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1422400"/>
            <a:ext cx="2006600" cy="33914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CAB5F2-6457-447C-9708-DD2312F1A38F}"/>
              </a:ext>
            </a:extLst>
          </p:cNvPr>
          <p:cNvSpPr/>
          <p:nvPr/>
        </p:nvSpPr>
        <p:spPr>
          <a:xfrm>
            <a:off x="3695700" y="1666874"/>
            <a:ext cx="457201" cy="4064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1235788-218B-4011-B54E-35A2F357C913}"/>
              </a:ext>
            </a:extLst>
          </p:cNvPr>
          <p:cNvSpPr/>
          <p:nvPr/>
        </p:nvSpPr>
        <p:spPr>
          <a:xfrm>
            <a:off x="8791575" y="2722856"/>
            <a:ext cx="457201" cy="4064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B1F9BB-766E-442A-ACF8-5964F83F457B}"/>
              </a:ext>
            </a:extLst>
          </p:cNvPr>
          <p:cNvSpPr/>
          <p:nvPr/>
        </p:nvSpPr>
        <p:spPr>
          <a:xfrm>
            <a:off x="8791574" y="3298824"/>
            <a:ext cx="457201" cy="4064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D45103-9F5C-419C-8A06-62F6EA2A6B9E}"/>
              </a:ext>
            </a:extLst>
          </p:cNvPr>
          <p:cNvSpPr/>
          <p:nvPr/>
        </p:nvSpPr>
        <p:spPr>
          <a:xfrm>
            <a:off x="8791574" y="3825286"/>
            <a:ext cx="457201" cy="4064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68CFC-ACC9-472F-8D8D-CA50039D8683}"/>
              </a:ext>
            </a:extLst>
          </p:cNvPr>
          <p:cNvSpPr/>
          <p:nvPr/>
        </p:nvSpPr>
        <p:spPr>
          <a:xfrm>
            <a:off x="8791574" y="4351748"/>
            <a:ext cx="457201" cy="4064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E2F7F-3F39-4E3A-A6A4-CB0A2A0FCCAD}"/>
              </a:ext>
            </a:extLst>
          </p:cNvPr>
          <p:cNvSpPr txBox="1"/>
          <p:nvPr/>
        </p:nvSpPr>
        <p:spPr>
          <a:xfrm>
            <a:off x="8781981" y="2575428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3E5117-75DA-4A34-BAB5-02C5DBD03236}"/>
              </a:ext>
            </a:extLst>
          </p:cNvPr>
          <p:cNvSpPr txBox="1"/>
          <p:nvPr/>
        </p:nvSpPr>
        <p:spPr>
          <a:xfrm>
            <a:off x="8791574" y="4214541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262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4180AA1-5A14-4DA9-8C5A-BD558C4E4769}"/>
              </a:ext>
            </a:extLst>
          </p:cNvPr>
          <p:cNvSpPr txBox="1">
            <a:spLocks/>
          </p:cNvSpPr>
          <p:nvPr/>
        </p:nvSpPr>
        <p:spPr bwMode="auto">
          <a:xfrm>
            <a:off x="180975" y="19050"/>
            <a:ext cx="7620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2. Sao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chép</a:t>
            </a:r>
            <a:r>
              <a:rPr lang="en-US" altLang="en-US" sz="2800" b="1" dirty="0">
                <a:latin typeface="Times New Roman" panose="02020603050405020304" pitchFamily="18" charset="0"/>
              </a:rPr>
              <a:t> (Copy)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b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mục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442536D-57B2-471E-9966-7A5B2FD4AB55}"/>
              </a:ext>
            </a:extLst>
          </p:cNvPr>
          <p:cNvSpPr txBox="1">
            <a:spLocks/>
          </p:cNvSpPr>
          <p:nvPr/>
        </p:nvSpPr>
        <p:spPr bwMode="auto">
          <a:xfrm>
            <a:off x="180975" y="797169"/>
            <a:ext cx="96154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chép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b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h</a:t>
            </a:r>
            <a:r>
              <a:rPr lang="vi-VN" altLang="en-US" sz="2800" b="1" dirty="0">
                <a:latin typeface="Times New Roman" panose="02020603050405020304" pitchFamily="18" charset="0"/>
              </a:rPr>
              <a:t>ướng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dẫn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18977F4-0194-404D-8958-6CBDA302B71F}"/>
              </a:ext>
            </a:extLst>
          </p:cNvPr>
          <p:cNvSpPr txBox="1">
            <a:spLocks/>
          </p:cNvSpPr>
          <p:nvPr/>
        </p:nvSpPr>
        <p:spPr bwMode="auto">
          <a:xfrm>
            <a:off x="180975" y="1301994"/>
            <a:ext cx="11553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B</a:t>
            </a:r>
            <a:r>
              <a:rPr lang="vi-VN" altLang="en-US" sz="2600" dirty="0">
                <a:latin typeface="Times New Roman" panose="02020603050405020304" pitchFamily="18" charset="0"/>
              </a:rPr>
              <a:t>ước</a:t>
            </a:r>
            <a:r>
              <a:rPr lang="en-US" altLang="en-US" sz="2600" dirty="0">
                <a:latin typeface="Times New Roman" panose="02020603050405020304" pitchFamily="18" charset="0"/>
              </a:rPr>
              <a:t> 1: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Nháy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nút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</a:t>
            </a:r>
            <a:r>
              <a:rPr lang="vi-VN" altLang="en-US" sz="2600" dirty="0">
                <a:latin typeface="Times New Roman" panose="02020603050405020304" pitchFamily="18" charset="0"/>
              </a:rPr>
              <a:t>ư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Khiem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</a:t>
            </a:r>
            <a:r>
              <a:rPr lang="vi-VN" altLang="en-US" sz="2600" dirty="0">
                <a:latin typeface="Times New Roman" panose="02020603050405020304" pitchFamily="18" charset="0"/>
              </a:rPr>
              <a:t>ư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TO1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latin typeface="Times New Roman" panose="02020603050405020304" pitchFamily="18" charset="0"/>
              </a:rPr>
              <a:t>đã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600" dirty="0">
                <a:latin typeface="Times New Roman" panose="02020603050405020304" pitchFamily="18" charset="0"/>
              </a:rPr>
              <a:t> ở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latin typeface="Times New Roman" panose="02020603050405020304" pitchFamily="18" charset="0"/>
              </a:rPr>
              <a:t>động</a:t>
            </a:r>
            <a:r>
              <a:rPr lang="en-US" altLang="en-US" sz="2600" dirty="0">
                <a:latin typeface="Times New Roman" panose="02020603050405020304" pitchFamily="18" charset="0"/>
              </a:rPr>
              <a:t> 1,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Copy.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3AF10E9-DAAE-4231-88BC-89E5E48E603B}"/>
              </a:ext>
            </a:extLst>
          </p:cNvPr>
          <p:cNvSpPr txBox="1">
            <a:spLocks/>
          </p:cNvSpPr>
          <p:nvPr/>
        </p:nvSpPr>
        <p:spPr bwMode="auto">
          <a:xfrm>
            <a:off x="180975" y="2754409"/>
            <a:ext cx="8991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B</a:t>
            </a:r>
            <a:r>
              <a:rPr lang="vi-VN" altLang="en-US" sz="2600" dirty="0">
                <a:latin typeface="Times New Roman" panose="02020603050405020304" pitchFamily="18" charset="0"/>
              </a:rPr>
              <a:t>ước</a:t>
            </a:r>
            <a:r>
              <a:rPr lang="en-US" altLang="en-US" sz="2600" dirty="0">
                <a:latin typeface="Times New Roman" panose="02020603050405020304" pitchFamily="18" charset="0"/>
              </a:rPr>
              <a:t> 2: </a:t>
            </a:r>
            <a:r>
              <a:rPr lang="en-US" altLang="en-US" sz="26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</a:t>
            </a:r>
            <a:r>
              <a:rPr lang="vi-VN" altLang="en-US" sz="2600" dirty="0">
                <a:latin typeface="Times New Roman" panose="02020603050405020304" pitchFamily="18" charset="0"/>
              </a:rPr>
              <a:t>ư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TO2</a:t>
            </a:r>
            <a:r>
              <a:rPr lang="en-US" altLang="en-US" sz="2600" dirty="0"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nháy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nút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2600" dirty="0"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Paste</a:t>
            </a:r>
            <a:r>
              <a:rPr lang="en-US" altLang="en-US" sz="26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5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B1D3C2-D918-4E0C-BC18-036C244A2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1042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4D0924D-E5BE-4455-8268-62F869954503}"/>
              </a:ext>
            </a:extLst>
          </p:cNvPr>
          <p:cNvSpPr txBox="1">
            <a:spLocks/>
          </p:cNvSpPr>
          <p:nvPr/>
        </p:nvSpPr>
        <p:spPr bwMode="auto">
          <a:xfrm>
            <a:off x="190500" y="668338"/>
            <a:ext cx="7620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latin typeface="Times New Roman" panose="02020603050405020304" pitchFamily="18" charset="0"/>
              </a:rPr>
              <a:t> (...) </a:t>
            </a:r>
            <a:r>
              <a:rPr lang="vi-VN" altLang="en-US" sz="2800" b="1" dirty="0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đúng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D95673C-14FA-4A59-A96C-B3ED1E6EE5C7}"/>
              </a:ext>
            </a:extLst>
          </p:cNvPr>
          <p:cNvSpPr txBox="1">
            <a:spLocks/>
          </p:cNvSpPr>
          <p:nvPr/>
        </p:nvSpPr>
        <p:spPr bwMode="auto">
          <a:xfrm>
            <a:off x="933450" y="1289844"/>
            <a:ext cx="7620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TO2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.........................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AC32AE4F-CC3F-4730-AB58-58ABCA0332DD}"/>
              </a:ext>
            </a:extLst>
          </p:cNvPr>
          <p:cNvSpPr/>
          <p:nvPr/>
        </p:nvSpPr>
        <p:spPr>
          <a:xfrm>
            <a:off x="1409700" y="5505450"/>
            <a:ext cx="20574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C3A727AF-743A-4108-8228-7F5B002D8E87}"/>
              </a:ext>
            </a:extLst>
          </p:cNvPr>
          <p:cNvSpPr/>
          <p:nvPr/>
        </p:nvSpPr>
        <p:spPr>
          <a:xfrm>
            <a:off x="4076700" y="5505450"/>
            <a:ext cx="17526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D75D56D-0432-41EA-B3C6-757E10197D11}"/>
              </a:ext>
            </a:extLst>
          </p:cNvPr>
          <p:cNvSpPr txBox="1">
            <a:spLocks/>
          </p:cNvSpPr>
          <p:nvPr/>
        </p:nvSpPr>
        <p:spPr bwMode="auto">
          <a:xfrm>
            <a:off x="190500" y="180975"/>
            <a:ext cx="7620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2. Sao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chép</a:t>
            </a:r>
            <a:r>
              <a:rPr lang="en-US" altLang="en-US" sz="2800" b="1" dirty="0">
                <a:latin typeface="Times New Roman" panose="02020603050405020304" pitchFamily="18" charset="0"/>
              </a:rPr>
              <a:t> (Copy)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b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mục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5991E-BA71-4B62-BC7D-319F68B79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252142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tar: 12 Points 13">
            <a:extLst>
              <a:ext uri="{FF2B5EF4-FFF2-40B4-BE49-F238E27FC236}">
                <a16:creationId xmlns:a16="http://schemas.microsoft.com/office/drawing/2014/main" id="{B41D38CD-0271-421A-BE21-92490371D083}"/>
              </a:ext>
            </a:extLst>
          </p:cNvPr>
          <p:cNvSpPr/>
          <p:nvPr/>
        </p:nvSpPr>
        <p:spPr>
          <a:xfrm>
            <a:off x="6572250" y="1567359"/>
            <a:ext cx="5505450" cy="3271341"/>
          </a:xfrm>
          <a:prstGeom prst="star1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TO1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TO2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TO1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TO2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621" t="14845" r="15593" b="23958"/>
          <a:stretch/>
        </p:blipFill>
        <p:spPr>
          <a:xfrm>
            <a:off x="933450" y="1956549"/>
            <a:ext cx="5505450" cy="306583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FA02AD-AE58-43D0-B4AF-192626047AD9}"/>
              </a:ext>
            </a:extLst>
          </p:cNvPr>
          <p:cNvCxnSpPr/>
          <p:nvPr/>
        </p:nvCxnSpPr>
        <p:spPr>
          <a:xfrm flipH="1" flipV="1">
            <a:off x="3467100" y="3065207"/>
            <a:ext cx="1685925" cy="24402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FA02AD-AE58-43D0-B4AF-192626047AD9}"/>
              </a:ext>
            </a:extLst>
          </p:cNvPr>
          <p:cNvCxnSpPr/>
          <p:nvPr/>
        </p:nvCxnSpPr>
        <p:spPr>
          <a:xfrm flipV="1">
            <a:off x="1799771" y="2331555"/>
            <a:ext cx="833665" cy="31738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6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1320</Words>
  <Application>Microsoft Office PowerPoint</Application>
  <PresentationFormat>Widescreen</PresentationFormat>
  <Paragraphs>108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Verdana</vt:lpstr>
      <vt:lpstr>Office Theme</vt:lpstr>
      <vt:lpstr>MÔN TIN HỌC KHỐI 4 TUẦN 02</vt:lpstr>
      <vt:lpstr>CHỦ ĐỀ 1: KHÁM PHÁ MÁY TÍNH</vt:lpstr>
      <vt:lpstr>MỤC TIÊU</vt:lpstr>
      <vt:lpstr>PowerPoint Presentation</vt:lpstr>
      <vt:lpstr>VIDEO MINH HỌA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CHỦ ĐỀ 1: KHÁM PHÁ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MyLaptop</dc:creator>
  <cp:lastModifiedBy>Admin</cp:lastModifiedBy>
  <cp:revision>22</cp:revision>
  <dcterms:created xsi:type="dcterms:W3CDTF">2021-08-21T14:51:17Z</dcterms:created>
  <dcterms:modified xsi:type="dcterms:W3CDTF">2021-08-28T09:37:36Z</dcterms:modified>
</cp:coreProperties>
</file>