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4" r:id="rId3"/>
    <p:sldId id="279" r:id="rId4"/>
    <p:sldId id="280" r:id="rId5"/>
    <p:sldId id="281" r:id="rId6"/>
    <p:sldId id="282" r:id="rId7"/>
    <p:sldId id="284" r:id="rId8"/>
    <p:sldId id="269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0066"/>
    <a:srgbClr val="CCFFFF"/>
    <a:srgbClr val="FF9999"/>
    <a:srgbClr val="CCFF66"/>
    <a:srgbClr val="FFCCFF"/>
    <a:srgbClr val="FFFF99"/>
    <a:srgbClr val="CCFFCC"/>
    <a:srgbClr val="CC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GV </a:t>
            </a:r>
            <a:r>
              <a:rPr lang="en-US" dirty="0" err="1"/>
              <a:t>cho</a:t>
            </a:r>
            <a:r>
              <a:rPr lang="en-US" dirty="0"/>
              <a:t> HS so </a:t>
            </a:r>
            <a:r>
              <a:rPr lang="en-US" dirty="0" err="1"/>
              <a:t>sánh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a,b,c</a:t>
            </a:r>
            <a:r>
              <a:rPr lang="en-US" baseline="0" dirty="0"/>
              <a:t>. =&gt;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87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GV </a:t>
            </a:r>
            <a:r>
              <a:rPr lang="en-US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tình</a:t>
            </a:r>
            <a:r>
              <a:rPr lang="en-US" baseline="0" dirty="0"/>
              <a:t> </a:t>
            </a:r>
            <a:r>
              <a:rPr lang="en-US" baseline="0" dirty="0" err="1"/>
              <a:t>huống</a:t>
            </a:r>
            <a:r>
              <a:rPr lang="en-US" baseline="0" dirty="0"/>
              <a:t> (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đc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lớn</a:t>
            </a:r>
            <a:r>
              <a:rPr lang="en-US" baseline="0" dirty="0"/>
              <a:t>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 – </a:t>
            </a:r>
            <a:r>
              <a:rPr lang="en-US" baseline="0" dirty="0" err="1"/>
              <a:t>Nói</a:t>
            </a:r>
            <a:r>
              <a:rPr lang="en-US" baseline="0" dirty="0"/>
              <a:t> </a:t>
            </a:r>
            <a:r>
              <a:rPr lang="en-US" baseline="0" dirty="0" err="1"/>
              <a:t>cảm</a:t>
            </a:r>
            <a:r>
              <a:rPr lang="en-US" baseline="0" dirty="0"/>
              <a:t> </a:t>
            </a:r>
            <a:r>
              <a:rPr lang="en-US" baseline="0" dirty="0" err="1"/>
              <a:t>ơn</a:t>
            </a:r>
            <a:r>
              <a:rPr lang="en-US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GV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- GV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45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4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3662" y="54988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iCiel Pony" panose="02000000000000000000" pitchFamily="2" charset="0"/>
              </a:rPr>
              <a:t>CHỦ ĐỀ 2: PHÉP CỘNG, PHÉP TRỪ TRONG PHẠM VI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2062" y="2044534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11: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vi 20 (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5)</a:t>
            </a:r>
          </a:p>
        </p:txBody>
      </p:sp>
      <p:sp>
        <p:nvSpPr>
          <p:cNvPr id="8" name="Text Box 1"/>
          <p:cNvSpPr txBox="1"/>
          <p:nvPr/>
        </p:nvSpPr>
        <p:spPr>
          <a:xfrm>
            <a:off x="4134303" y="638928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73876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780512"/>
            <a:ext cx="576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(qua 10)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bằng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cách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tách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56888" y="351399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Hình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thành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bảng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endParaRPr lang="en-US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6284" y="4081864"/>
            <a:ext cx="63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triển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lực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tư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duy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lập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luận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toán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45578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04207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13905" y="12380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07104" y="1315331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947705" y="2273347"/>
            <a:ext cx="10124087" cy="3480231"/>
            <a:chOff x="903691" y="981757"/>
            <a:chExt cx="10124087" cy="3480231"/>
          </a:xfrm>
        </p:grpSpPr>
        <p:sp>
          <p:nvSpPr>
            <p:cNvPr id="9" name="Cloud 8"/>
            <p:cNvSpPr/>
            <p:nvPr/>
          </p:nvSpPr>
          <p:spPr>
            <a:xfrm rot="11028509">
              <a:off x="6282144" y="1130953"/>
              <a:ext cx="2014086" cy="1351141"/>
            </a:xfrm>
            <a:prstGeom prst="cloud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loud 9"/>
            <p:cNvSpPr/>
            <p:nvPr/>
          </p:nvSpPr>
          <p:spPr>
            <a:xfrm rot="11028509">
              <a:off x="8778176" y="981757"/>
              <a:ext cx="2072747" cy="1340244"/>
            </a:xfrm>
            <a:prstGeom prst="cloud">
              <a:avLst/>
            </a:prstGeom>
            <a:solidFill>
              <a:srgbClr val="FFCC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loud 10"/>
            <p:cNvSpPr/>
            <p:nvPr/>
          </p:nvSpPr>
          <p:spPr>
            <a:xfrm rot="11028509">
              <a:off x="903905" y="3201877"/>
              <a:ext cx="2070241" cy="1256771"/>
            </a:xfrm>
            <a:prstGeom prst="cloud">
              <a:avLst/>
            </a:prstGeom>
            <a:solidFill>
              <a:srgbClr val="CCFFFF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loud 11"/>
            <p:cNvSpPr/>
            <p:nvPr/>
          </p:nvSpPr>
          <p:spPr>
            <a:xfrm rot="11028509">
              <a:off x="3669088" y="3153027"/>
              <a:ext cx="1971392" cy="1308961"/>
            </a:xfrm>
            <a:prstGeom prst="cloud">
              <a:avLst/>
            </a:prstGeom>
            <a:solidFill>
              <a:srgbClr val="FF9999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loud 12"/>
            <p:cNvSpPr/>
            <p:nvPr/>
          </p:nvSpPr>
          <p:spPr>
            <a:xfrm rot="11028509">
              <a:off x="6283073" y="3032177"/>
              <a:ext cx="2113994" cy="1382413"/>
            </a:xfrm>
            <a:prstGeom prst="cloud">
              <a:avLst/>
            </a:prstGeom>
            <a:solidFill>
              <a:srgbClr val="FFCCFF"/>
            </a:solidFill>
            <a:ln>
              <a:solidFill>
                <a:srgbClr val="CC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loud 13"/>
            <p:cNvSpPr/>
            <p:nvPr/>
          </p:nvSpPr>
          <p:spPr>
            <a:xfrm rot="11028509">
              <a:off x="8944615" y="3063939"/>
              <a:ext cx="2083163" cy="1318887"/>
            </a:xfrm>
            <a:prstGeom prst="cloud">
              <a:avLst/>
            </a:prstGeom>
            <a:solidFill>
              <a:srgbClr val="CCFFCC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903691" y="1190169"/>
              <a:ext cx="2161941" cy="1253391"/>
              <a:chOff x="903691" y="1190169"/>
              <a:chExt cx="2161941" cy="1253391"/>
            </a:xfrm>
          </p:grpSpPr>
          <p:sp>
            <p:nvSpPr>
              <p:cNvPr id="7" name="Cloud 6"/>
              <p:cNvSpPr/>
              <p:nvPr/>
            </p:nvSpPr>
            <p:spPr>
              <a:xfrm rot="11028509">
                <a:off x="903691" y="1190169"/>
                <a:ext cx="2161941" cy="1253391"/>
              </a:xfrm>
              <a:prstGeom prst="cloud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947705" y="1544913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11 – 6=  </a:t>
                </a: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2279117" y="1493478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063090" y="1143501"/>
              <a:ext cx="9913458" cy="3048452"/>
              <a:chOff x="1063090" y="1143501"/>
              <a:chExt cx="9913458" cy="3048452"/>
            </a:xfrm>
          </p:grpSpPr>
          <p:sp>
            <p:nvSpPr>
              <p:cNvPr id="8" name="Cloud 7"/>
              <p:cNvSpPr/>
              <p:nvPr/>
            </p:nvSpPr>
            <p:spPr>
              <a:xfrm rot="11028509">
                <a:off x="3601611" y="1143501"/>
                <a:ext cx="2141142" cy="1196043"/>
              </a:xfrm>
              <a:prstGeom prst="cloud">
                <a:avLst/>
              </a:prstGeom>
              <a:solidFill>
                <a:srgbClr val="FFCCFF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703592" y="1493478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13 – 8=  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5035004" y="1442043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360696" y="1554061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15 – 7=  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7692108" y="1502626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360696" y="3510540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11 – 8=  </a:t>
                </a: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7692108" y="3459105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798844" y="3596617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14 – 5=  </a:t>
                </a: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5130256" y="3545182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063090" y="3575936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17 – 8=  </a:t>
                </a: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394502" y="3524501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8998365" y="3499029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12 – 4=  </a:t>
                </a: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10329777" y="3447594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841604" y="1442978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18 – 9=  </a:t>
                </a: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10173016" y="1391543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66876" cy="1149125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2323130" y="2774727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736121" y="2787668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429947" y="4802130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174269" y="4836772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748198" y="4741796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0373790" y="4727754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0217030" y="2694563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5091955" y="2717423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7029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62890" y="0"/>
            <a:ext cx="11656696" cy="6521451"/>
            <a:chOff x="262890" y="0"/>
            <a:chExt cx="11656696" cy="6521451"/>
          </a:xfrm>
        </p:grpSpPr>
        <p:pic>
          <p:nvPicPr>
            <p:cNvPr id="4" name="图片 4101" descr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2890" y="1485900"/>
              <a:ext cx="3688307" cy="47434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" name="图片 4101" descr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9110" y="0"/>
              <a:ext cx="3564256" cy="458391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" name="图片 4101" descr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31279" y="1778001"/>
              <a:ext cx="3688307" cy="47434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897111" y="2883779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+ 7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5160" y="3672820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+ 5 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0914" y="4461861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12 - 7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5459" y="5210979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12 - 5 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725510" y="3151366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+ 8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710942" y="3928216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+ 9 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560410" y="4645089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17 - 9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560410" y="5401013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17 - 8 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03462" y="1426889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+ 6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14464" y="2217780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+ 8 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71791" y="2969096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14 - 8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59593" y="3744590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14 - 6  </a:t>
              </a:r>
            </a:p>
          </p:txBody>
        </p:sp>
      </p:grpSp>
      <p:pic>
        <p:nvPicPr>
          <p:cNvPr id="7" name="图片 4109" descr="封面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100" y="5490667"/>
            <a:ext cx="2014743" cy="13673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0705" y="3744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1586" y="486113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95384" y="2979661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83127" y="3755251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83128" y="4523416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83127" y="5249079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8" name="Oval 27"/>
          <p:cNvSpPr/>
          <p:nvPr/>
        </p:nvSpPr>
        <p:spPr>
          <a:xfrm>
            <a:off x="2269918" y="2785761"/>
            <a:ext cx="814045" cy="75541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9" name="Oval 28"/>
          <p:cNvSpPr/>
          <p:nvPr/>
        </p:nvSpPr>
        <p:spPr>
          <a:xfrm>
            <a:off x="2258073" y="3587502"/>
            <a:ext cx="814045" cy="75541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0" name="Oval 29"/>
          <p:cNvSpPr/>
          <p:nvPr/>
        </p:nvSpPr>
        <p:spPr>
          <a:xfrm>
            <a:off x="2245373" y="4376543"/>
            <a:ext cx="814045" cy="75541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1" name="Oval 30"/>
          <p:cNvSpPr/>
          <p:nvPr/>
        </p:nvSpPr>
        <p:spPr>
          <a:xfrm>
            <a:off x="2257218" y="5176796"/>
            <a:ext cx="814045" cy="75541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53056" y="1457667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40799" y="2233257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40800" y="3001422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40799" y="3727085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6" name="Oval 35"/>
          <p:cNvSpPr/>
          <p:nvPr/>
        </p:nvSpPr>
        <p:spPr>
          <a:xfrm>
            <a:off x="6227590" y="1263767"/>
            <a:ext cx="814045" cy="75541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7" name="Oval 36"/>
          <p:cNvSpPr/>
          <p:nvPr/>
        </p:nvSpPr>
        <p:spPr>
          <a:xfrm>
            <a:off x="6215745" y="2065508"/>
            <a:ext cx="814045" cy="75541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8" name="Oval 37"/>
          <p:cNvSpPr/>
          <p:nvPr/>
        </p:nvSpPr>
        <p:spPr>
          <a:xfrm>
            <a:off x="6203045" y="2854549"/>
            <a:ext cx="814045" cy="75541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9" name="Oval 38"/>
          <p:cNvSpPr/>
          <p:nvPr/>
        </p:nvSpPr>
        <p:spPr>
          <a:xfrm>
            <a:off x="6214890" y="3654802"/>
            <a:ext cx="814045" cy="75541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854253" y="3970656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854254" y="4738821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854253" y="5464484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3" name="Oval 42"/>
          <p:cNvSpPr/>
          <p:nvPr/>
        </p:nvSpPr>
        <p:spPr>
          <a:xfrm>
            <a:off x="10229199" y="3802907"/>
            <a:ext cx="814045" cy="755410"/>
          </a:xfrm>
          <a:prstGeom prst="ellipse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4" name="Oval 43"/>
          <p:cNvSpPr/>
          <p:nvPr/>
        </p:nvSpPr>
        <p:spPr>
          <a:xfrm>
            <a:off x="10216499" y="4591948"/>
            <a:ext cx="814045" cy="755410"/>
          </a:xfrm>
          <a:prstGeom prst="ellipse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5" name="Oval 44"/>
          <p:cNvSpPr/>
          <p:nvPr/>
        </p:nvSpPr>
        <p:spPr>
          <a:xfrm>
            <a:off x="10228344" y="5392201"/>
            <a:ext cx="814045" cy="755410"/>
          </a:xfrm>
          <a:prstGeom prst="ellipse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841110" y="3137189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7" name="Oval 46"/>
          <p:cNvSpPr/>
          <p:nvPr/>
        </p:nvSpPr>
        <p:spPr>
          <a:xfrm>
            <a:off x="10228344" y="2968689"/>
            <a:ext cx="814045" cy="755410"/>
          </a:xfrm>
          <a:prstGeom prst="ellipse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90962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/>
      <p:bldP spid="15" grpId="0"/>
      <p:bldP spid="16" grpId="0"/>
      <p:bldP spid="17" grpId="0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 animBg="1"/>
      <p:bldP spid="44" grpId="0" animBg="1"/>
      <p:bldP spid="45" grpId="0" animBg="1"/>
      <p:bldP spid="46" grpId="0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0705" y="3744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459" y="466026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08014" y="1175063"/>
            <a:ext cx="4508573" cy="22688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14910" y="1353596"/>
            <a:ext cx="2095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13 - 3 - 4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83315" y="1415151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08014" y="1388647"/>
            <a:ext cx="51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14910" y="2522631"/>
            <a:ext cx="1384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13 - 7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856982" y="1179794"/>
            <a:ext cx="4508573" cy="22688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580382" y="4348773"/>
            <a:ext cx="4508573" cy="22688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195010" y="1405694"/>
            <a:ext cx="2095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15 - 5 - 3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47010" y="5832957"/>
            <a:ext cx="1384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14 - 5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47010" y="4641471"/>
            <a:ext cx="2095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14 - 4 - 1 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56982" y="1436471"/>
            <a:ext cx="51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32624" y="4651788"/>
            <a:ext cx="51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95010" y="2614553"/>
            <a:ext cx="1384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15 - 8</a:t>
            </a:r>
          </a:p>
        </p:txBody>
      </p:sp>
      <p:sp>
        <p:nvSpPr>
          <p:cNvPr id="37" name="Left Brace 36"/>
          <p:cNvSpPr/>
          <p:nvPr/>
        </p:nvSpPr>
        <p:spPr>
          <a:xfrm rot="16200000">
            <a:off x="1806544" y="1348179"/>
            <a:ext cx="295229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724360" y="2124188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507473" y="1322597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18912" y="258418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479890" y="2421527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032283" y="141324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4" name="Left Brace 43"/>
          <p:cNvSpPr/>
          <p:nvPr/>
        </p:nvSpPr>
        <p:spPr>
          <a:xfrm rot="16200000">
            <a:off x="7669636" y="1432150"/>
            <a:ext cx="308537" cy="1010170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496074" y="2096089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456441" y="1320692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986269" y="2628159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9498587" y="2497010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49280" y="4672029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0" name="Left Brace 49"/>
          <p:cNvSpPr/>
          <p:nvPr/>
        </p:nvSpPr>
        <p:spPr>
          <a:xfrm rot="16200000">
            <a:off x="4586633" y="4690933"/>
            <a:ext cx="308537" cy="1010170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413071" y="5354872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373438" y="4579475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781956" y="5852554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364422" y="5724225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7955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5" grpId="0"/>
      <p:bldP spid="27" grpId="0"/>
      <p:bldP spid="28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8" grpId="0"/>
      <p:bldP spid="39" grpId="0" animBg="1"/>
      <p:bldP spid="40" grpId="0"/>
      <p:bldP spid="41" grpId="0" animBg="1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80646" y="39585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2786" y="395851"/>
            <a:ext cx="1356314" cy="6148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grpSp>
        <p:nvGrpSpPr>
          <p:cNvPr id="1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12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988023" y="2140644"/>
            <a:ext cx="10507149" cy="2646500"/>
            <a:chOff x="988023" y="2140644"/>
            <a:chExt cx="10507149" cy="2646500"/>
          </a:xfrm>
        </p:grpSpPr>
        <p:sp>
          <p:nvSpPr>
            <p:cNvPr id="6" name="Oval 5"/>
            <p:cNvSpPr/>
            <p:nvPr/>
          </p:nvSpPr>
          <p:spPr>
            <a:xfrm>
              <a:off x="988023" y="2194740"/>
              <a:ext cx="1206500" cy="12065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618385" y="3191618"/>
              <a:ext cx="1232081" cy="1211546"/>
              <a:chOff x="3373477" y="3655078"/>
              <a:chExt cx="1232081" cy="1211546"/>
            </a:xfrm>
          </p:grpSpPr>
          <p:sp>
            <p:nvSpPr>
              <p:cNvPr id="8" name="Rectangle 7"/>
              <p:cNvSpPr/>
              <p:nvPr/>
            </p:nvSpPr>
            <p:spPr>
              <a:xfrm rot="2382877">
                <a:off x="3373477" y="3655078"/>
                <a:ext cx="1232081" cy="121154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746500" y="3937685"/>
                <a:ext cx="8255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6895196" y="2140644"/>
              <a:ext cx="1237407" cy="1211546"/>
              <a:chOff x="6598493" y="2192216"/>
              <a:chExt cx="1237407" cy="1211546"/>
            </a:xfrm>
          </p:grpSpPr>
          <p:sp>
            <p:nvSpPr>
              <p:cNvPr id="10" name="Rectangle 9"/>
              <p:cNvSpPr/>
              <p:nvPr/>
            </p:nvSpPr>
            <p:spPr>
              <a:xfrm rot="2382877">
                <a:off x="6598493" y="2192216"/>
                <a:ext cx="1232081" cy="1211546"/>
              </a:xfrm>
              <a:prstGeom prst="rect">
                <a:avLst/>
              </a:prstGeom>
              <a:solidFill>
                <a:srgbClr val="CCFF66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10400" y="2474823"/>
                <a:ext cx="8255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9589239" y="3002795"/>
              <a:ext cx="1905933" cy="1784349"/>
              <a:chOff x="9578601" y="3336113"/>
              <a:chExt cx="1905933" cy="1784349"/>
            </a:xfrm>
          </p:grpSpPr>
          <p:sp>
            <p:nvSpPr>
              <p:cNvPr id="9" name="8-Point Star 8"/>
              <p:cNvSpPr/>
              <p:nvPr/>
            </p:nvSpPr>
            <p:spPr>
              <a:xfrm>
                <a:off x="9578601" y="3336113"/>
                <a:ext cx="1905933" cy="1784349"/>
              </a:xfrm>
              <a:prstGeom prst="star8">
                <a:avLst/>
              </a:prstGeom>
              <a:solidFill>
                <a:srgbClr val="FF9999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248900" y="3937684"/>
                <a:ext cx="8255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cxnSp>
          <p:nvCxnSpPr>
            <p:cNvPr id="21" name="Straight Arrow Connector 20"/>
            <p:cNvCxnSpPr>
              <a:stCxn id="8" idx="0"/>
              <a:endCxn id="10" idx="1"/>
            </p:cNvCxnSpPr>
            <p:nvPr/>
          </p:nvCxnSpPr>
          <p:spPr>
            <a:xfrm flipV="1">
              <a:off x="4621493" y="2352789"/>
              <a:ext cx="2415863" cy="97862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6" idx="6"/>
              <a:endCxn id="8" idx="1"/>
            </p:cNvCxnSpPr>
            <p:nvPr/>
          </p:nvCxnSpPr>
          <p:spPr>
            <a:xfrm>
              <a:off x="2194523" y="2797990"/>
              <a:ext cx="1566022" cy="60577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8073059" y="3002795"/>
              <a:ext cx="1776345" cy="60157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rot="1083615">
              <a:off x="2413000" y="2361696"/>
              <a:ext cx="9604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- 9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20110944">
              <a:off x="4970473" y="2372450"/>
              <a:ext cx="9604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+ 6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 rot="1255104">
              <a:off x="8759621" y="2677731"/>
              <a:ext cx="9604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- 7</a:t>
              </a:r>
            </a:p>
          </p:txBody>
        </p:sp>
      </p:grpSp>
      <p:sp>
        <p:nvSpPr>
          <p:cNvPr id="37" name="Oval 36"/>
          <p:cNvSpPr/>
          <p:nvPr/>
        </p:nvSpPr>
        <p:spPr>
          <a:xfrm>
            <a:off x="3706476" y="3257933"/>
            <a:ext cx="1004607" cy="1004607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Oval 37"/>
          <p:cNvSpPr/>
          <p:nvPr/>
        </p:nvSpPr>
        <p:spPr>
          <a:xfrm>
            <a:off x="7017950" y="2167537"/>
            <a:ext cx="1004607" cy="1004607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9" name="Oval 38"/>
          <p:cNvSpPr/>
          <p:nvPr/>
        </p:nvSpPr>
        <p:spPr>
          <a:xfrm>
            <a:off x="10061851" y="3401240"/>
            <a:ext cx="1004607" cy="1004607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3710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7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2389" y="182385"/>
            <a:ext cx="10485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97183" y="2366602"/>
            <a:ext cx="7720255" cy="3445725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67310" y="2696858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6678" y="3347590"/>
            <a:ext cx="7674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3201" y="3986589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15 – 6 = 9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36363" y="4679817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867310" y="707581"/>
            <a:ext cx="298081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21421" y="716166"/>
            <a:ext cx="42196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460789" y="1259603"/>
            <a:ext cx="6216611" cy="2381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45417" t="31905" r="36547" b="34338"/>
          <a:stretch/>
        </p:blipFill>
        <p:spPr>
          <a:xfrm rot="521151">
            <a:off x="8455703" y="2110592"/>
            <a:ext cx="3298371" cy="34725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4136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916&quot;&gt;&lt;object type=&quot;3&quot; unique_id=&quot;10917&quot;&gt;&lt;property id=&quot;20148&quot; value=&quot;5&quot;/&gt;&lt;property id=&quot;20300&quot; value=&quot;Slide 1&quot;/&gt;&lt;property id=&quot;20307&quot; value=&quot;256&quot;/&gt;&lt;/object&gt;&lt;object type=&quot;3&quot; unique_id=&quot;10918&quot;&gt;&lt;property id=&quot;20148&quot; value=&quot;5&quot;/&gt;&lt;property id=&quot;20300&quot; value=&quot;Slide 2&quot;/&gt;&lt;property id=&quot;20307&quot; value=&quot;274&quot;/&gt;&lt;/object&gt;&lt;object type=&quot;3&quot; unique_id=&quot;10919&quot;&gt;&lt;property id=&quot;20148&quot; value=&quot;5&quot;/&gt;&lt;property id=&quot;20300&quot; value=&quot;Slide 3&quot;/&gt;&lt;property id=&quot;20307&quot; value=&quot;279&quot;/&gt;&lt;/object&gt;&lt;object type=&quot;3&quot; unique_id=&quot;10920&quot;&gt;&lt;property id=&quot;20148&quot; value=&quot;5&quot;/&gt;&lt;property id=&quot;20300&quot; value=&quot;Slide 4&quot;/&gt;&lt;property id=&quot;20307&quot; value=&quot;280&quot;/&gt;&lt;/object&gt;&lt;object type=&quot;3&quot; unique_id=&quot;10921&quot;&gt;&lt;property id=&quot;20148&quot; value=&quot;5&quot;/&gt;&lt;property id=&quot;20300&quot; value=&quot;Slide 5&quot;/&gt;&lt;property id=&quot;20307&quot; value=&quot;281&quot;/&gt;&lt;/object&gt;&lt;object type=&quot;3&quot; unique_id=&quot;10922&quot;&gt;&lt;property id=&quot;20148&quot; value=&quot;5&quot;/&gt;&lt;property id=&quot;20300&quot; value=&quot;Slide 6&quot;/&gt;&lt;property id=&quot;20307&quot; value=&quot;282&quot;/&gt;&lt;/object&gt;&lt;object type=&quot;3&quot; unique_id=&quot;10923&quot;&gt;&lt;property id=&quot;20148&quot; value=&quot;5&quot;/&gt;&lt;property id=&quot;20300&quot; value=&quot;Slide 7&quot;/&gt;&lt;property id=&quot;20307&quot; value=&quot;284&quot;/&gt;&lt;/object&gt;&lt;object type=&quot;3&quot; unique_id=&quot;10924&quot;&gt;&lt;property id=&quot;20148&quot; value=&quot;5&quot;/&gt;&lt;property id=&quot;20300&quot; value=&quot;Slide 8&quot;/&gt;&lt;property id=&quot;20307&quot; value=&quot;269&quot;/&gt;&lt;/object&gt;&lt;/object&gt;&lt;object type=&quot;8&quot; unique_id=&quot;10934&quot;&gt;&lt;/object&gt;&lt;/object&gt;&lt;/database&gt;"/>
  <p:tag name="MMPROD_NEXTUNIQUEID" val="10011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2128</TotalTime>
  <Words>401</Words>
  <Application>Microsoft Office PowerPoint</Application>
  <PresentationFormat>Widescreen</PresentationFormat>
  <Paragraphs>126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iCiel Cadena</vt:lpstr>
      <vt:lpstr>iCiel Crocante</vt:lpstr>
      <vt:lpstr>iCiel Nabila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Ngan Nguyen</cp:lastModifiedBy>
  <cp:revision>95</cp:revision>
  <dcterms:created xsi:type="dcterms:W3CDTF">2021-05-28T09:26:39Z</dcterms:created>
  <dcterms:modified xsi:type="dcterms:W3CDTF">2021-10-14T11:16:31Z</dcterms:modified>
</cp:coreProperties>
</file>