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4" r:id="rId2"/>
    <p:sldMasterId id="2147484491" r:id="rId3"/>
    <p:sldMasterId id="2147485174" r:id="rId4"/>
    <p:sldMasterId id="2147485187" r:id="rId5"/>
    <p:sldMasterId id="2147485212" r:id="rId6"/>
    <p:sldMasterId id="2147485225" r:id="rId7"/>
    <p:sldMasterId id="2147485238" r:id="rId8"/>
    <p:sldMasterId id="2147485251" r:id="rId9"/>
    <p:sldMasterId id="2147485266" r:id="rId10"/>
    <p:sldMasterId id="2147485278" r:id="rId11"/>
    <p:sldMasterId id="2147485290" r:id="rId12"/>
  </p:sldMasterIdLst>
  <p:notesMasterIdLst>
    <p:notesMasterId r:id="rId47"/>
  </p:notesMasterIdLst>
  <p:sldIdLst>
    <p:sldId id="332" r:id="rId13"/>
    <p:sldId id="256" r:id="rId14"/>
    <p:sldId id="408" r:id="rId15"/>
    <p:sldId id="363" r:id="rId16"/>
    <p:sldId id="258" r:id="rId17"/>
    <p:sldId id="321" r:id="rId18"/>
    <p:sldId id="289" r:id="rId19"/>
    <p:sldId id="354" r:id="rId20"/>
    <p:sldId id="355" r:id="rId21"/>
    <p:sldId id="352" r:id="rId22"/>
    <p:sldId id="322" r:id="rId23"/>
    <p:sldId id="357" r:id="rId24"/>
    <p:sldId id="324" r:id="rId25"/>
    <p:sldId id="291" r:id="rId26"/>
    <p:sldId id="323" r:id="rId27"/>
    <p:sldId id="360" r:id="rId28"/>
    <p:sldId id="303" r:id="rId29"/>
    <p:sldId id="308" r:id="rId30"/>
    <p:sldId id="292" r:id="rId31"/>
    <p:sldId id="305" r:id="rId32"/>
    <p:sldId id="304" r:id="rId33"/>
    <p:sldId id="353" r:id="rId34"/>
    <p:sldId id="314" r:id="rId35"/>
    <p:sldId id="320" r:id="rId36"/>
    <p:sldId id="319" r:id="rId37"/>
    <p:sldId id="295" r:id="rId38"/>
    <p:sldId id="313" r:id="rId39"/>
    <p:sldId id="358" r:id="rId40"/>
    <p:sldId id="270" r:id="rId41"/>
    <p:sldId id="271" r:id="rId42"/>
    <p:sldId id="315" r:id="rId43"/>
    <p:sldId id="273" r:id="rId44"/>
    <p:sldId id="359" r:id="rId45"/>
    <p:sldId id="399"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00FF"/>
    <a:srgbClr val="33CC33"/>
    <a:srgbClr val="FF3300"/>
    <a:srgbClr val="FFFF00"/>
    <a:srgbClr val="FF99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3881" autoAdjust="0"/>
  </p:normalViewPr>
  <p:slideViewPr>
    <p:cSldViewPr>
      <p:cViewPr varScale="1">
        <p:scale>
          <a:sx n="54" d="100"/>
          <a:sy n="54" d="100"/>
        </p:scale>
        <p:origin x="892"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71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71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525A109-3225-4360-A170-01BFBE1EAC79}" type="slidenum">
              <a:rPr lang="en-US"/>
              <a:pPr>
                <a:defRPr/>
              </a:pPr>
              <a:t>‹#›</a:t>
            </a:fld>
            <a:endParaRPr lang="en-US"/>
          </a:p>
        </p:txBody>
      </p:sp>
    </p:spTree>
    <p:extLst>
      <p:ext uri="{BB962C8B-B14F-4D97-AF65-F5344CB8AC3E}">
        <p14:creationId xmlns:p14="http://schemas.microsoft.com/office/powerpoint/2010/main" val="2776289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4E53A9-BAD1-45D7-83C0-620A85DD525E}" type="slidenum">
              <a:rPr lang="en-US"/>
              <a:pPr/>
              <a:t>2</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39066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605C1C-85A7-410C-A342-73926B52A5D0}" type="slidenum">
              <a:rPr lang="en-US"/>
              <a:pPr/>
              <a:t>26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2411705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8DAF3B-B8B9-4499-B149-B5EB4A067FF1}" type="slidenum">
              <a:rPr lang="en-US">
                <a:solidFill>
                  <a:srgbClr val="000000"/>
                </a:solidFill>
              </a:rPr>
              <a:pPr/>
              <a:t>27</a:t>
            </a:fld>
            <a:endParaRPr lang="en-US">
              <a:solidFill>
                <a:srgbClr val="000000"/>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1810508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150E35-88AD-4AFE-B49B-895E3F9C2E6A}" type="slidenum">
              <a:rPr lang="en-US"/>
              <a:pPr/>
              <a:t>29</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741031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A575AC-A157-4830-933C-92186B808D42}" type="slidenum">
              <a:rPr lang="en-US"/>
              <a:pPr/>
              <a:t>30</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4216283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1AD274D-80DE-454B-B803-D4DDC1743102}"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2700547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F0CC49-5350-4965-A475-56343409F755}" type="slidenum">
              <a:rPr lang="en-US"/>
              <a:pPr/>
              <a:t>32</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2014895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BFAD2D3-A2B8-46E8-960A-2E13AE8BFC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3B4F74-4B08-45D6-A7DB-E81C43B5793E}" type="slidenum">
              <a:rPr kumimoji="0" lang="en-US" alt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79" name="Rectangle 2">
            <a:extLst>
              <a:ext uri="{FF2B5EF4-FFF2-40B4-BE49-F238E27FC236}">
                <a16:creationId xmlns:a16="http://schemas.microsoft.com/office/drawing/2014/main" id="{66F1E578-4D90-459E-952F-93496CD257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B11DDC7F-E7A2-400E-9429-0E7D16AEA5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vi-VN"/>
              <a:t>g</a:t>
            </a:r>
          </a:p>
        </p:txBody>
      </p:sp>
    </p:spTree>
    <p:extLst>
      <p:ext uri="{BB962C8B-B14F-4D97-AF65-F5344CB8AC3E}">
        <p14:creationId xmlns:p14="http://schemas.microsoft.com/office/powerpoint/2010/main" val="766102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F29C09-3620-473F-ACBB-31E60B907BD4}" type="slidenum">
              <a:rPr lang="en-US"/>
              <a:pPr/>
              <a:t>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438316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61DAA6-271D-4495-B21E-6354305FF278}" type="slidenum">
              <a:rPr lang="en-US">
                <a:solidFill>
                  <a:srgbClr val="000000"/>
                </a:solidFill>
              </a:rPr>
              <a:pPr/>
              <a:t>6</a:t>
            </a:fld>
            <a:endParaRPr lang="en-US">
              <a:solidFill>
                <a:srgbClr val="000000"/>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12622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E8B4A1-0E53-4E2F-9DF0-48AD5D2438EF}" type="slidenum">
              <a:rPr lang="en-US">
                <a:solidFill>
                  <a:srgbClr val="000000"/>
                </a:solidFill>
              </a:rPr>
              <a:pPr/>
              <a:t>11</a:t>
            </a:fld>
            <a:endParaRPr lang="en-US">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221984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59C8BB-2675-4DD9-8C48-71336C686CB7}" type="slidenum">
              <a:rPr lang="en-US">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2791729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pPr>
              <a:defRPr/>
            </a:pPr>
            <a:fld id="{6525A109-3225-4360-A170-01BFBE1EAC79}" type="slidenum">
              <a:rPr lang="en-US" smtClean="0"/>
              <a:pPr>
                <a:defRPr/>
              </a:pPr>
              <a:t>18</a:t>
            </a:fld>
            <a:endParaRPr lang="en-US"/>
          </a:p>
        </p:txBody>
      </p:sp>
    </p:spTree>
    <p:extLst>
      <p:ext uri="{BB962C8B-B14F-4D97-AF65-F5344CB8AC3E}">
        <p14:creationId xmlns:p14="http://schemas.microsoft.com/office/powerpoint/2010/main" val="307794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89A4CA-B80B-455C-AEFF-AB4DF22EB2B0}" type="slidenum">
              <a:rPr lang="en-US"/>
              <a:pPr/>
              <a:t>19</a:t>
            </a:fld>
            <a:endParaRPr lang="en-US"/>
          </a:p>
        </p:txBody>
      </p:sp>
    </p:spTree>
    <p:extLst>
      <p:ext uri="{BB962C8B-B14F-4D97-AF65-F5344CB8AC3E}">
        <p14:creationId xmlns:p14="http://schemas.microsoft.com/office/powerpoint/2010/main" val="70610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406FAF-CD9C-439C-B4BA-86FEF46AD13E}" type="slidenum">
              <a:rPr lang="en-US">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357565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5EE330-714C-40E1-AFCE-634C2A451276}" type="slidenum">
              <a:rPr lang="en-US">
                <a:solidFill>
                  <a:srgbClr val="000000"/>
                </a:solidFill>
              </a:rPr>
              <a:pPr/>
              <a:t>24</a:t>
            </a:fld>
            <a:endParaRPr lang="en-US">
              <a:solidFill>
                <a:srgbClr val="000000"/>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74584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1.xml"/><Relationship Id="rId1" Type="http://schemas.openxmlformats.org/officeDocument/2006/relationships/themeOverride" Target="../theme/themeOverride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1.xml"/><Relationship Id="rId1" Type="http://schemas.openxmlformats.org/officeDocument/2006/relationships/themeOverride" Target="../theme/themeOverride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1.xml"/><Relationship Id="rId1" Type="http://schemas.openxmlformats.org/officeDocument/2006/relationships/themeOverride" Target="../theme/themeOverride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CE0499-020E-4FA0-8080-C08BFACDEE91}" type="slidenum">
              <a:rPr lang="en-US"/>
              <a:pPr>
                <a:defRPr/>
              </a:pPr>
              <a:t>‹#›</a:t>
            </a:fld>
            <a:endParaRPr lang="en-US"/>
          </a:p>
        </p:txBody>
      </p:sp>
    </p:spTree>
    <p:extLst>
      <p:ext uri="{BB962C8B-B14F-4D97-AF65-F5344CB8AC3E}">
        <p14:creationId xmlns:p14="http://schemas.microsoft.com/office/powerpoint/2010/main" val="232822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15597-7149-4AD8-B2B1-D5474E30E350}" type="slidenum">
              <a:rPr lang="en-US"/>
              <a:pPr>
                <a:defRPr/>
              </a:pPr>
              <a:t>‹#›</a:t>
            </a:fld>
            <a:endParaRPr lang="en-US"/>
          </a:p>
        </p:txBody>
      </p:sp>
    </p:spTree>
    <p:extLst>
      <p:ext uri="{BB962C8B-B14F-4D97-AF65-F5344CB8AC3E}">
        <p14:creationId xmlns:p14="http://schemas.microsoft.com/office/powerpoint/2010/main" val="19219721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E1A5B22-AB0F-4F8E-9686-5C526375AC35}" type="datetimeFigureOut">
              <a:rPr lang="en-US"/>
              <a:pPr>
                <a:defRPr/>
              </a:pPr>
              <a:t>11/10/2021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04FFFD-05D5-4553-8220-5D1B0B0DCDA2}" type="slidenum">
              <a:rPr lang="en-US"/>
              <a:pPr>
                <a:defRPr/>
              </a:pPr>
              <a:t>‹#›</a:t>
            </a:fld>
            <a:endParaRPr lang="en-US"/>
          </a:p>
        </p:txBody>
      </p:sp>
    </p:spTree>
    <p:extLst>
      <p:ext uri="{BB962C8B-B14F-4D97-AF65-F5344CB8AC3E}">
        <p14:creationId xmlns:p14="http://schemas.microsoft.com/office/powerpoint/2010/main" val="7515640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44FF52D-B52F-4E6B-86E5-C40569DCE104}" type="datetimeFigureOut">
              <a:rPr lang="en-US"/>
              <a:pPr>
                <a:defRPr/>
              </a:pPr>
              <a:t>11/10/2021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5D525B-F077-4CE9-AF7F-BA269871736E}" type="slidenum">
              <a:rPr lang="en-US"/>
              <a:pPr>
                <a:defRPr/>
              </a:pPr>
              <a:t>‹#›</a:t>
            </a:fld>
            <a:endParaRPr lang="en-US"/>
          </a:p>
        </p:txBody>
      </p:sp>
    </p:spTree>
    <p:extLst>
      <p:ext uri="{BB962C8B-B14F-4D97-AF65-F5344CB8AC3E}">
        <p14:creationId xmlns:p14="http://schemas.microsoft.com/office/powerpoint/2010/main" val="3281758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6C4CACF-631A-44BA-A186-3B9FE94B995D}" type="datetimeFigureOut">
              <a:rPr lang="en-US"/>
              <a:pPr>
                <a:defRPr/>
              </a:pPr>
              <a:t>11/10/2021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8EAB30-5401-4B76-84A5-588E70542E78}" type="slidenum">
              <a:rPr lang="en-US"/>
              <a:pPr>
                <a:defRPr/>
              </a:pPr>
              <a:t>‹#›</a:t>
            </a:fld>
            <a:endParaRPr lang="en-US"/>
          </a:p>
        </p:txBody>
      </p:sp>
    </p:spTree>
    <p:extLst>
      <p:ext uri="{BB962C8B-B14F-4D97-AF65-F5344CB8AC3E}">
        <p14:creationId xmlns:p14="http://schemas.microsoft.com/office/powerpoint/2010/main" val="25000334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27B357-5C87-4D1C-96CB-94F4D4F4831E}" type="datetimeFigureOut">
              <a:rPr lang="en-US"/>
              <a:pPr>
                <a:defRPr/>
              </a:pPr>
              <a:t>11/10/2021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B2CEE5-356F-4D0D-9942-EDC47FFF3421}" type="slidenum">
              <a:rPr lang="en-US"/>
              <a:pPr>
                <a:defRPr/>
              </a:pPr>
              <a:t>‹#›</a:t>
            </a:fld>
            <a:endParaRPr lang="en-US"/>
          </a:p>
        </p:txBody>
      </p:sp>
    </p:spTree>
    <p:extLst>
      <p:ext uri="{BB962C8B-B14F-4D97-AF65-F5344CB8AC3E}">
        <p14:creationId xmlns:p14="http://schemas.microsoft.com/office/powerpoint/2010/main" val="22972084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301E89-DEC3-4096-923E-951FEDA31060}" type="datetimeFigureOut">
              <a:rPr lang="en-US"/>
              <a:pPr>
                <a:defRPr/>
              </a:pPr>
              <a:t>11/10/2021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CDB933-55F4-4259-AC41-0612464C8D78}" type="slidenum">
              <a:rPr lang="en-US"/>
              <a:pPr>
                <a:defRPr/>
              </a:pPr>
              <a:t>‹#›</a:t>
            </a:fld>
            <a:endParaRPr lang="en-US"/>
          </a:p>
        </p:txBody>
      </p:sp>
    </p:spTree>
    <p:extLst>
      <p:ext uri="{BB962C8B-B14F-4D97-AF65-F5344CB8AC3E}">
        <p14:creationId xmlns:p14="http://schemas.microsoft.com/office/powerpoint/2010/main" val="26880987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F0A6E7B-E081-4148-A4D0-36FF5F22CABE}" type="datetimeFigureOut">
              <a:rPr lang="en-US"/>
              <a:pPr>
                <a:defRPr/>
              </a:pPr>
              <a:t>11/10/2021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61ACE2-722F-4ABF-AC69-5D45573D4538}" type="slidenum">
              <a:rPr lang="en-US"/>
              <a:pPr>
                <a:defRPr/>
              </a:pPr>
              <a:t>‹#›</a:t>
            </a:fld>
            <a:endParaRPr lang="en-US"/>
          </a:p>
        </p:txBody>
      </p:sp>
    </p:spTree>
    <p:extLst>
      <p:ext uri="{BB962C8B-B14F-4D97-AF65-F5344CB8AC3E}">
        <p14:creationId xmlns:p14="http://schemas.microsoft.com/office/powerpoint/2010/main" val="40358882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6B5BE4F-CB6D-4FC9-8F86-AAAC7BEF0B23}" type="datetimeFigureOut">
              <a:rPr lang="en-US"/>
              <a:pPr>
                <a:defRPr/>
              </a:pPr>
              <a:t>11/10/2021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21E894-D15E-4F75-957B-BB4C428BF211}" type="slidenum">
              <a:rPr lang="en-US"/>
              <a:pPr>
                <a:defRPr/>
              </a:pPr>
              <a:t>‹#›</a:t>
            </a:fld>
            <a:endParaRPr lang="en-US"/>
          </a:p>
        </p:txBody>
      </p:sp>
    </p:spTree>
    <p:extLst>
      <p:ext uri="{BB962C8B-B14F-4D97-AF65-F5344CB8AC3E}">
        <p14:creationId xmlns:p14="http://schemas.microsoft.com/office/powerpoint/2010/main" val="36244395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D878F2-2A1D-4BB9-B4FA-E77B08B1073A}" type="datetimeFigureOut">
              <a:rPr lang="en-US"/>
              <a:pPr>
                <a:defRPr/>
              </a:pPr>
              <a:t>11/10/2021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630A6B-D373-4017-A415-C95CEAE5505D}" type="slidenum">
              <a:rPr lang="en-US"/>
              <a:pPr>
                <a:defRPr/>
              </a:pPr>
              <a:t>‹#›</a:t>
            </a:fld>
            <a:endParaRPr lang="en-US"/>
          </a:p>
        </p:txBody>
      </p:sp>
    </p:spTree>
    <p:extLst>
      <p:ext uri="{BB962C8B-B14F-4D97-AF65-F5344CB8AC3E}">
        <p14:creationId xmlns:p14="http://schemas.microsoft.com/office/powerpoint/2010/main" val="4383979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D9F084B-3137-4E05-BAF4-612D45BEC03E}" type="datetimeFigureOut">
              <a:rPr lang="en-US"/>
              <a:pPr>
                <a:defRPr/>
              </a:pPr>
              <a:t>11/10/2021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4A0A09-DCF4-4272-BCDE-0C6FAA755926}" type="slidenum">
              <a:rPr lang="en-US"/>
              <a:pPr>
                <a:defRPr/>
              </a:pPr>
              <a:t>‹#›</a:t>
            </a:fld>
            <a:endParaRPr lang="en-US"/>
          </a:p>
        </p:txBody>
      </p:sp>
    </p:spTree>
    <p:extLst>
      <p:ext uri="{BB962C8B-B14F-4D97-AF65-F5344CB8AC3E}">
        <p14:creationId xmlns:p14="http://schemas.microsoft.com/office/powerpoint/2010/main" val="21518110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B9D4D646-9A4E-4A5D-A306-66285AF802BD}" type="slidenum">
              <a:rPr lang="en-US"/>
              <a:pPr>
                <a:defRPr/>
              </a:pPr>
              <a:t>‹#›</a:t>
            </a:fld>
            <a:endParaRPr lang="en-US"/>
          </a:p>
        </p:txBody>
      </p:sp>
    </p:spTree>
    <p:extLst>
      <p:ext uri="{BB962C8B-B14F-4D97-AF65-F5344CB8AC3E}">
        <p14:creationId xmlns:p14="http://schemas.microsoft.com/office/powerpoint/2010/main" val="398494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DA894D-68F9-4FCD-8BBF-78437A8AE520}" type="slidenum">
              <a:rPr lang="en-US"/>
              <a:pPr>
                <a:defRPr/>
              </a:pPr>
              <a:t>‹#›</a:t>
            </a:fld>
            <a:endParaRPr lang="en-US"/>
          </a:p>
        </p:txBody>
      </p:sp>
    </p:spTree>
    <p:extLst>
      <p:ext uri="{BB962C8B-B14F-4D97-AF65-F5344CB8AC3E}">
        <p14:creationId xmlns:p14="http://schemas.microsoft.com/office/powerpoint/2010/main" val="22426765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837E0D5-8354-4566-935A-BE39194A2FEE}" type="slidenum">
              <a:rPr lang="en-US"/>
              <a:pPr>
                <a:defRPr/>
              </a:pPr>
              <a:t>‹#›</a:t>
            </a:fld>
            <a:endParaRPr lang="en-US"/>
          </a:p>
        </p:txBody>
      </p:sp>
    </p:spTree>
    <p:extLst>
      <p:ext uri="{BB962C8B-B14F-4D97-AF65-F5344CB8AC3E}">
        <p14:creationId xmlns:p14="http://schemas.microsoft.com/office/powerpoint/2010/main" val="2779230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endParaRPr lang="en-US" noProof="0"/>
          </a:p>
        </p:txBody>
      </p:sp>
      <p:sp>
        <p:nvSpPr>
          <p:cNvPr id="5" name="Date Placeholder 3"/>
          <p:cNvSpPr>
            <a:spLocks noGrp="1"/>
          </p:cNvSpPr>
          <p:nvPr>
            <p:ph type="dt" sz="half" idx="10"/>
          </p:nvPr>
        </p:nvSpPr>
        <p:spPr/>
        <p:txBody>
          <a:bodyPr/>
          <a:lstStyle>
            <a:lvl1pPr eaLnBrk="0" hangingPunct="0">
              <a:defRPr>
                <a:latin typeface="Arial" charset="0"/>
                <a:cs typeface="+mn-cs"/>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atin typeface="Arial" charset="0"/>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F3E452A4-B7BF-4BEA-B5DF-F287501A4B67}" type="slidenum">
              <a:rPr lang="en-US"/>
              <a:pPr>
                <a:defRPr/>
              </a:pPr>
              <a:t>‹#›</a:t>
            </a:fld>
            <a:endParaRPr lang="en-US"/>
          </a:p>
        </p:txBody>
      </p:sp>
    </p:spTree>
    <p:extLst>
      <p:ext uri="{BB962C8B-B14F-4D97-AF65-F5344CB8AC3E}">
        <p14:creationId xmlns:p14="http://schemas.microsoft.com/office/powerpoint/2010/main" val="9612358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C86471-DD23-450E-99A0-EC3C1A0B207D}"/>
              </a:ext>
            </a:extLst>
          </p:cNvPr>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D5B1AE96-564E-4C3F-9B55-FEED9583BAE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9EF669FC-2C1E-48DD-B7C9-CDF965908E58}"/>
              </a:ext>
            </a:extLst>
          </p:cNvPr>
          <p:cNvSpPr>
            <a:spLocks noGrp="1"/>
          </p:cNvSpPr>
          <p:nvPr>
            <p:ph type="dt" sz="half" idx="10"/>
          </p:nvPr>
        </p:nvSpPr>
        <p:spPr/>
        <p:txBody>
          <a:bodyPr/>
          <a:lstStyle>
            <a:lvl1pPr>
              <a:defRPr/>
            </a:lvl1pPr>
          </a:lstStyle>
          <a:p>
            <a:fld id="{A2A6F455-A8EC-44CE-AB21-8503E83D7345}" type="datetimeFigureOut">
              <a:rPr lang="en-US" altLang="vi-VN"/>
              <a:pPr/>
              <a:t>11/10/2021</a:t>
            </a:fld>
            <a:endParaRPr lang="en-US" altLang="vi-VN"/>
          </a:p>
        </p:txBody>
      </p:sp>
      <p:sp>
        <p:nvSpPr>
          <p:cNvPr id="5" name="Chỗ dành sẵn cho Chân trang 4">
            <a:extLst>
              <a:ext uri="{FF2B5EF4-FFF2-40B4-BE49-F238E27FC236}">
                <a16:creationId xmlns:a16="http://schemas.microsoft.com/office/drawing/2014/main" id="{198F369C-A9FD-49C6-8BEE-42356DC6AE35}"/>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D5DF980A-2E8E-4227-9FFA-5536852D0FD8}"/>
              </a:ext>
            </a:extLst>
          </p:cNvPr>
          <p:cNvSpPr>
            <a:spLocks noGrp="1"/>
          </p:cNvSpPr>
          <p:nvPr>
            <p:ph type="sldNum" sz="quarter" idx="12"/>
          </p:nvPr>
        </p:nvSpPr>
        <p:spPr/>
        <p:txBody>
          <a:bodyPr/>
          <a:lstStyle>
            <a:lvl1pPr>
              <a:defRPr/>
            </a:lvl1pPr>
          </a:lstStyle>
          <a:p>
            <a:fld id="{61DF2FA6-D756-400D-8400-1AF61CC8C4E5}" type="slidenum">
              <a:rPr lang="en-US" altLang="vi-VN"/>
              <a:pPr/>
              <a:t>‹#›</a:t>
            </a:fld>
            <a:endParaRPr lang="en-US" altLang="vi-VN"/>
          </a:p>
        </p:txBody>
      </p:sp>
    </p:spTree>
    <p:extLst>
      <p:ext uri="{BB962C8B-B14F-4D97-AF65-F5344CB8AC3E}">
        <p14:creationId xmlns:p14="http://schemas.microsoft.com/office/powerpoint/2010/main" val="6027409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0A66B42-DE47-4031-8C1A-C4AD1783E78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45BBB55B-B720-4CA1-A915-61A43E19AD6F}"/>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203345F-05EB-4453-86B2-D634269F6024}"/>
              </a:ext>
            </a:extLst>
          </p:cNvPr>
          <p:cNvSpPr>
            <a:spLocks noGrp="1"/>
          </p:cNvSpPr>
          <p:nvPr>
            <p:ph type="dt" sz="half" idx="10"/>
          </p:nvPr>
        </p:nvSpPr>
        <p:spPr/>
        <p:txBody>
          <a:bodyPr/>
          <a:lstStyle>
            <a:lvl1pPr>
              <a:defRPr/>
            </a:lvl1pPr>
          </a:lstStyle>
          <a:p>
            <a:fld id="{7CA9D05C-7C05-4BC3-A344-415E4009AFA7}" type="datetimeFigureOut">
              <a:rPr lang="en-US" altLang="vi-VN"/>
              <a:pPr/>
              <a:t>11/10/2021</a:t>
            </a:fld>
            <a:endParaRPr lang="en-US" altLang="vi-VN"/>
          </a:p>
        </p:txBody>
      </p:sp>
      <p:sp>
        <p:nvSpPr>
          <p:cNvPr id="5" name="Chỗ dành sẵn cho Chân trang 4">
            <a:extLst>
              <a:ext uri="{FF2B5EF4-FFF2-40B4-BE49-F238E27FC236}">
                <a16:creationId xmlns:a16="http://schemas.microsoft.com/office/drawing/2014/main" id="{A3C5DA31-E096-40F2-B5D4-90DCA04AB798}"/>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BD7588A7-6438-477C-9B18-49D598EEC365}"/>
              </a:ext>
            </a:extLst>
          </p:cNvPr>
          <p:cNvSpPr>
            <a:spLocks noGrp="1"/>
          </p:cNvSpPr>
          <p:nvPr>
            <p:ph type="sldNum" sz="quarter" idx="12"/>
          </p:nvPr>
        </p:nvSpPr>
        <p:spPr/>
        <p:txBody>
          <a:bodyPr/>
          <a:lstStyle>
            <a:lvl1pPr>
              <a:defRPr/>
            </a:lvl1pPr>
          </a:lstStyle>
          <a:p>
            <a:fld id="{2E710C08-4115-4BE8-BA2D-886D8F733E4E}" type="slidenum">
              <a:rPr lang="en-US" altLang="vi-VN"/>
              <a:pPr/>
              <a:t>‹#›</a:t>
            </a:fld>
            <a:endParaRPr lang="en-US" altLang="vi-VN"/>
          </a:p>
        </p:txBody>
      </p:sp>
    </p:spTree>
    <p:extLst>
      <p:ext uri="{BB962C8B-B14F-4D97-AF65-F5344CB8AC3E}">
        <p14:creationId xmlns:p14="http://schemas.microsoft.com/office/powerpoint/2010/main" val="10391299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A3F4C14-5932-4C5C-BFAF-8A4C496F9804}"/>
              </a:ext>
            </a:extLst>
          </p:cNvPr>
          <p:cNvSpPr>
            <a:spLocks noGrp="1"/>
          </p:cNvSpPr>
          <p:nvPr>
            <p:ph type="title"/>
          </p:nvPr>
        </p:nvSpPr>
        <p:spPr>
          <a:xfrm>
            <a:off x="623888" y="1709738"/>
            <a:ext cx="78867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E45B08D4-39EE-4E46-BEBA-2DAA4848F14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38BD719-2055-4A12-BB30-7C595C47D855}"/>
              </a:ext>
            </a:extLst>
          </p:cNvPr>
          <p:cNvSpPr>
            <a:spLocks noGrp="1"/>
          </p:cNvSpPr>
          <p:nvPr>
            <p:ph type="dt" sz="half" idx="10"/>
          </p:nvPr>
        </p:nvSpPr>
        <p:spPr/>
        <p:txBody>
          <a:bodyPr/>
          <a:lstStyle>
            <a:lvl1pPr>
              <a:defRPr/>
            </a:lvl1pPr>
          </a:lstStyle>
          <a:p>
            <a:fld id="{1A0F0D82-23A2-43C9-9A42-4BCF2AB59FAC}" type="datetimeFigureOut">
              <a:rPr lang="en-US" altLang="vi-VN"/>
              <a:pPr/>
              <a:t>11/10/2021</a:t>
            </a:fld>
            <a:endParaRPr lang="en-US" altLang="vi-VN"/>
          </a:p>
        </p:txBody>
      </p:sp>
      <p:sp>
        <p:nvSpPr>
          <p:cNvPr id="5" name="Chỗ dành sẵn cho Chân trang 4">
            <a:extLst>
              <a:ext uri="{FF2B5EF4-FFF2-40B4-BE49-F238E27FC236}">
                <a16:creationId xmlns:a16="http://schemas.microsoft.com/office/drawing/2014/main" id="{DB255B75-350F-4C51-A19B-AC5207D97D91}"/>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DF11D564-3259-4086-BFF6-0CD17BF0E194}"/>
              </a:ext>
            </a:extLst>
          </p:cNvPr>
          <p:cNvSpPr>
            <a:spLocks noGrp="1"/>
          </p:cNvSpPr>
          <p:nvPr>
            <p:ph type="sldNum" sz="quarter" idx="12"/>
          </p:nvPr>
        </p:nvSpPr>
        <p:spPr/>
        <p:txBody>
          <a:bodyPr/>
          <a:lstStyle>
            <a:lvl1pPr>
              <a:defRPr/>
            </a:lvl1pPr>
          </a:lstStyle>
          <a:p>
            <a:fld id="{E5997F43-B0B9-45AC-877C-22CD1273D4D6}" type="slidenum">
              <a:rPr lang="en-US" altLang="vi-VN"/>
              <a:pPr/>
              <a:t>‹#›</a:t>
            </a:fld>
            <a:endParaRPr lang="en-US" altLang="vi-VN"/>
          </a:p>
        </p:txBody>
      </p:sp>
    </p:spTree>
    <p:extLst>
      <p:ext uri="{BB962C8B-B14F-4D97-AF65-F5344CB8AC3E}">
        <p14:creationId xmlns:p14="http://schemas.microsoft.com/office/powerpoint/2010/main" val="17541876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27F6BE3-683E-4A77-8484-4DD22B672455}"/>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E5720AD-E3CA-4EA8-8863-67372BD3C152}"/>
              </a:ext>
            </a:extLst>
          </p:cNvPr>
          <p:cNvSpPr>
            <a:spLocks noGrp="1"/>
          </p:cNvSpPr>
          <p:nvPr>
            <p:ph sz="half" idx="1"/>
          </p:nvPr>
        </p:nvSpPr>
        <p:spPr>
          <a:xfrm>
            <a:off x="457200" y="1600200"/>
            <a:ext cx="4038600" cy="45259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EAF3D120-BC88-44BF-8477-0A60598ABFE3}"/>
              </a:ext>
            </a:extLst>
          </p:cNvPr>
          <p:cNvSpPr>
            <a:spLocks noGrp="1"/>
          </p:cNvSpPr>
          <p:nvPr>
            <p:ph sz="half" idx="2"/>
          </p:nvPr>
        </p:nvSpPr>
        <p:spPr>
          <a:xfrm>
            <a:off x="4648200" y="1600200"/>
            <a:ext cx="4038600" cy="45259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89FC378C-FC58-4743-AC62-F43A94BD0FB9}"/>
              </a:ext>
            </a:extLst>
          </p:cNvPr>
          <p:cNvSpPr>
            <a:spLocks noGrp="1"/>
          </p:cNvSpPr>
          <p:nvPr>
            <p:ph type="dt" sz="half" idx="10"/>
          </p:nvPr>
        </p:nvSpPr>
        <p:spPr/>
        <p:txBody>
          <a:bodyPr/>
          <a:lstStyle>
            <a:lvl1pPr>
              <a:defRPr/>
            </a:lvl1pPr>
          </a:lstStyle>
          <a:p>
            <a:fld id="{4EA5F2CF-D725-4508-9B5B-BF01A3CC1789}" type="datetimeFigureOut">
              <a:rPr lang="en-US" altLang="vi-VN"/>
              <a:pPr/>
              <a:t>11/10/2021</a:t>
            </a:fld>
            <a:endParaRPr lang="en-US" altLang="vi-VN"/>
          </a:p>
        </p:txBody>
      </p:sp>
      <p:sp>
        <p:nvSpPr>
          <p:cNvPr id="6" name="Chỗ dành sẵn cho Chân trang 5">
            <a:extLst>
              <a:ext uri="{FF2B5EF4-FFF2-40B4-BE49-F238E27FC236}">
                <a16:creationId xmlns:a16="http://schemas.microsoft.com/office/drawing/2014/main" id="{773E3629-AD1A-4829-B258-AA8029C9C1C4}"/>
              </a:ext>
            </a:extLst>
          </p:cNvPr>
          <p:cNvSpPr>
            <a:spLocks noGrp="1"/>
          </p:cNvSpPr>
          <p:nvPr>
            <p:ph type="ftr" sz="quarter" idx="11"/>
          </p:nvPr>
        </p:nvSpPr>
        <p:spPr/>
        <p:txBody>
          <a:bodyPr/>
          <a:lstStyle>
            <a:lvl1pPr>
              <a:defRPr/>
            </a:lvl1pPr>
          </a:lstStyle>
          <a:p>
            <a:endParaRPr lang="en-US" altLang="vi-VN"/>
          </a:p>
        </p:txBody>
      </p:sp>
      <p:sp>
        <p:nvSpPr>
          <p:cNvPr id="7" name="Chỗ dành sẵn cho Số hiệu Bản chiếu 6">
            <a:extLst>
              <a:ext uri="{FF2B5EF4-FFF2-40B4-BE49-F238E27FC236}">
                <a16:creationId xmlns:a16="http://schemas.microsoft.com/office/drawing/2014/main" id="{335F2B1E-04DD-4D86-8081-B23DCA7DD729}"/>
              </a:ext>
            </a:extLst>
          </p:cNvPr>
          <p:cNvSpPr>
            <a:spLocks noGrp="1"/>
          </p:cNvSpPr>
          <p:nvPr>
            <p:ph type="sldNum" sz="quarter" idx="12"/>
          </p:nvPr>
        </p:nvSpPr>
        <p:spPr/>
        <p:txBody>
          <a:bodyPr/>
          <a:lstStyle>
            <a:lvl1pPr>
              <a:defRPr/>
            </a:lvl1pPr>
          </a:lstStyle>
          <a:p>
            <a:fld id="{385523F0-19A5-4648-ADE7-66621CD39760}" type="slidenum">
              <a:rPr lang="en-US" altLang="vi-VN"/>
              <a:pPr/>
              <a:t>‹#›</a:t>
            </a:fld>
            <a:endParaRPr lang="en-US" altLang="vi-VN"/>
          </a:p>
        </p:txBody>
      </p:sp>
    </p:spTree>
    <p:extLst>
      <p:ext uri="{BB962C8B-B14F-4D97-AF65-F5344CB8AC3E}">
        <p14:creationId xmlns:p14="http://schemas.microsoft.com/office/powerpoint/2010/main" val="16838695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B5013B0-B393-44D9-A5A5-F93898C4358D}"/>
              </a:ext>
            </a:extLst>
          </p:cNvPr>
          <p:cNvSpPr>
            <a:spLocks noGrp="1"/>
          </p:cNvSpPr>
          <p:nvPr>
            <p:ph type="title"/>
          </p:nvPr>
        </p:nvSpPr>
        <p:spPr>
          <a:xfrm>
            <a:off x="630238" y="365125"/>
            <a:ext cx="78867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DC58C201-4B09-4642-A5AB-4AB5DE15ACD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E74CD3F-E27A-41E0-9A57-426F03D92BD5}"/>
              </a:ext>
            </a:extLst>
          </p:cNvPr>
          <p:cNvSpPr>
            <a:spLocks noGrp="1"/>
          </p:cNvSpPr>
          <p:nvPr>
            <p:ph sz="half" idx="2"/>
          </p:nvPr>
        </p:nvSpPr>
        <p:spPr>
          <a:xfrm>
            <a:off x="630238" y="2505075"/>
            <a:ext cx="386873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95371DA0-2D85-4191-8758-BA0DAE12CA7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84E1CAE-99DB-4D73-A72E-E50143C646B4}"/>
              </a:ext>
            </a:extLst>
          </p:cNvPr>
          <p:cNvSpPr>
            <a:spLocks noGrp="1"/>
          </p:cNvSpPr>
          <p:nvPr>
            <p:ph sz="quarter" idx="4"/>
          </p:nvPr>
        </p:nvSpPr>
        <p:spPr>
          <a:xfrm>
            <a:off x="4629150" y="2505075"/>
            <a:ext cx="38877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29EFAAF5-0837-438B-8667-16F331DD6C06}"/>
              </a:ext>
            </a:extLst>
          </p:cNvPr>
          <p:cNvSpPr>
            <a:spLocks noGrp="1"/>
          </p:cNvSpPr>
          <p:nvPr>
            <p:ph type="dt" sz="half" idx="10"/>
          </p:nvPr>
        </p:nvSpPr>
        <p:spPr/>
        <p:txBody>
          <a:bodyPr/>
          <a:lstStyle>
            <a:lvl1pPr>
              <a:defRPr/>
            </a:lvl1pPr>
          </a:lstStyle>
          <a:p>
            <a:fld id="{F437311A-B75E-407E-B9E2-49863610A9FA}" type="datetimeFigureOut">
              <a:rPr lang="en-US" altLang="vi-VN"/>
              <a:pPr/>
              <a:t>11/10/2021</a:t>
            </a:fld>
            <a:endParaRPr lang="en-US" altLang="vi-VN"/>
          </a:p>
        </p:txBody>
      </p:sp>
      <p:sp>
        <p:nvSpPr>
          <p:cNvPr id="8" name="Chỗ dành sẵn cho Chân trang 7">
            <a:extLst>
              <a:ext uri="{FF2B5EF4-FFF2-40B4-BE49-F238E27FC236}">
                <a16:creationId xmlns:a16="http://schemas.microsoft.com/office/drawing/2014/main" id="{620F6CB1-DEF2-4D84-B5BC-6861A0213C60}"/>
              </a:ext>
            </a:extLst>
          </p:cNvPr>
          <p:cNvSpPr>
            <a:spLocks noGrp="1"/>
          </p:cNvSpPr>
          <p:nvPr>
            <p:ph type="ftr" sz="quarter" idx="11"/>
          </p:nvPr>
        </p:nvSpPr>
        <p:spPr/>
        <p:txBody>
          <a:bodyPr/>
          <a:lstStyle>
            <a:lvl1pPr>
              <a:defRPr/>
            </a:lvl1pPr>
          </a:lstStyle>
          <a:p>
            <a:endParaRPr lang="en-US" altLang="vi-VN"/>
          </a:p>
        </p:txBody>
      </p:sp>
      <p:sp>
        <p:nvSpPr>
          <p:cNvPr id="9" name="Chỗ dành sẵn cho Số hiệu Bản chiếu 8">
            <a:extLst>
              <a:ext uri="{FF2B5EF4-FFF2-40B4-BE49-F238E27FC236}">
                <a16:creationId xmlns:a16="http://schemas.microsoft.com/office/drawing/2014/main" id="{2D462BA9-E413-4EAC-91FA-DC9B545A4D27}"/>
              </a:ext>
            </a:extLst>
          </p:cNvPr>
          <p:cNvSpPr>
            <a:spLocks noGrp="1"/>
          </p:cNvSpPr>
          <p:nvPr>
            <p:ph type="sldNum" sz="quarter" idx="12"/>
          </p:nvPr>
        </p:nvSpPr>
        <p:spPr/>
        <p:txBody>
          <a:bodyPr/>
          <a:lstStyle>
            <a:lvl1pPr>
              <a:defRPr/>
            </a:lvl1pPr>
          </a:lstStyle>
          <a:p>
            <a:fld id="{9B47C2EA-6D1C-40AB-AA00-2F7F32DD50CE}" type="slidenum">
              <a:rPr lang="en-US" altLang="vi-VN"/>
              <a:pPr/>
              <a:t>‹#›</a:t>
            </a:fld>
            <a:endParaRPr lang="en-US" altLang="vi-VN"/>
          </a:p>
        </p:txBody>
      </p:sp>
    </p:spTree>
    <p:extLst>
      <p:ext uri="{BB962C8B-B14F-4D97-AF65-F5344CB8AC3E}">
        <p14:creationId xmlns:p14="http://schemas.microsoft.com/office/powerpoint/2010/main" val="1687849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A1405F8-7E85-4E12-BC17-1D2AF7494517}"/>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B11EFCD-3336-40A4-8C9B-6EE528A41E97}"/>
              </a:ext>
            </a:extLst>
          </p:cNvPr>
          <p:cNvSpPr>
            <a:spLocks noGrp="1"/>
          </p:cNvSpPr>
          <p:nvPr>
            <p:ph type="dt" sz="half" idx="10"/>
          </p:nvPr>
        </p:nvSpPr>
        <p:spPr/>
        <p:txBody>
          <a:bodyPr/>
          <a:lstStyle>
            <a:lvl1pPr>
              <a:defRPr/>
            </a:lvl1pPr>
          </a:lstStyle>
          <a:p>
            <a:fld id="{251C80A3-A300-45A0-A8B7-E727FE6F2A0E}" type="datetimeFigureOut">
              <a:rPr lang="en-US" altLang="vi-VN"/>
              <a:pPr/>
              <a:t>11/10/2021</a:t>
            </a:fld>
            <a:endParaRPr lang="en-US" altLang="vi-VN"/>
          </a:p>
        </p:txBody>
      </p:sp>
      <p:sp>
        <p:nvSpPr>
          <p:cNvPr id="4" name="Chỗ dành sẵn cho Chân trang 3">
            <a:extLst>
              <a:ext uri="{FF2B5EF4-FFF2-40B4-BE49-F238E27FC236}">
                <a16:creationId xmlns:a16="http://schemas.microsoft.com/office/drawing/2014/main" id="{51915E4E-71F1-4CE5-9C46-298755B8BD1B}"/>
              </a:ext>
            </a:extLst>
          </p:cNvPr>
          <p:cNvSpPr>
            <a:spLocks noGrp="1"/>
          </p:cNvSpPr>
          <p:nvPr>
            <p:ph type="ftr" sz="quarter" idx="11"/>
          </p:nvPr>
        </p:nvSpPr>
        <p:spPr/>
        <p:txBody>
          <a:bodyPr/>
          <a:lstStyle>
            <a:lvl1pPr>
              <a:defRPr/>
            </a:lvl1pPr>
          </a:lstStyle>
          <a:p>
            <a:endParaRPr lang="en-US" altLang="vi-VN"/>
          </a:p>
        </p:txBody>
      </p:sp>
      <p:sp>
        <p:nvSpPr>
          <p:cNvPr id="5" name="Chỗ dành sẵn cho Số hiệu Bản chiếu 4">
            <a:extLst>
              <a:ext uri="{FF2B5EF4-FFF2-40B4-BE49-F238E27FC236}">
                <a16:creationId xmlns:a16="http://schemas.microsoft.com/office/drawing/2014/main" id="{DFF9A561-3E6A-40C4-A8DF-E3F7F6436BDD}"/>
              </a:ext>
            </a:extLst>
          </p:cNvPr>
          <p:cNvSpPr>
            <a:spLocks noGrp="1"/>
          </p:cNvSpPr>
          <p:nvPr>
            <p:ph type="sldNum" sz="quarter" idx="12"/>
          </p:nvPr>
        </p:nvSpPr>
        <p:spPr/>
        <p:txBody>
          <a:bodyPr/>
          <a:lstStyle>
            <a:lvl1pPr>
              <a:defRPr/>
            </a:lvl1pPr>
          </a:lstStyle>
          <a:p>
            <a:fld id="{5B59CEEA-A27C-4BCC-A175-334FA5909110}" type="slidenum">
              <a:rPr lang="en-US" altLang="vi-VN"/>
              <a:pPr/>
              <a:t>‹#›</a:t>
            </a:fld>
            <a:endParaRPr lang="en-US" altLang="vi-VN"/>
          </a:p>
        </p:txBody>
      </p:sp>
    </p:spTree>
    <p:extLst>
      <p:ext uri="{BB962C8B-B14F-4D97-AF65-F5344CB8AC3E}">
        <p14:creationId xmlns:p14="http://schemas.microsoft.com/office/powerpoint/2010/main" val="31459712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F94FB89-E9EE-40B6-B0D1-DCF875E57C38}"/>
              </a:ext>
            </a:extLst>
          </p:cNvPr>
          <p:cNvSpPr>
            <a:spLocks noGrp="1"/>
          </p:cNvSpPr>
          <p:nvPr>
            <p:ph type="dt" sz="half" idx="10"/>
          </p:nvPr>
        </p:nvSpPr>
        <p:spPr/>
        <p:txBody>
          <a:bodyPr/>
          <a:lstStyle>
            <a:lvl1pPr>
              <a:defRPr/>
            </a:lvl1pPr>
          </a:lstStyle>
          <a:p>
            <a:fld id="{9129FD99-5ACC-4E8D-9516-4B4A914C2B63}" type="datetimeFigureOut">
              <a:rPr lang="en-US" altLang="vi-VN"/>
              <a:pPr/>
              <a:t>11/10/2021</a:t>
            </a:fld>
            <a:endParaRPr lang="en-US" altLang="vi-VN"/>
          </a:p>
        </p:txBody>
      </p:sp>
      <p:sp>
        <p:nvSpPr>
          <p:cNvPr id="3" name="Chỗ dành sẵn cho Chân trang 2">
            <a:extLst>
              <a:ext uri="{FF2B5EF4-FFF2-40B4-BE49-F238E27FC236}">
                <a16:creationId xmlns:a16="http://schemas.microsoft.com/office/drawing/2014/main" id="{31CCAE11-1727-4681-B7BB-1418987AA9D1}"/>
              </a:ext>
            </a:extLst>
          </p:cNvPr>
          <p:cNvSpPr>
            <a:spLocks noGrp="1"/>
          </p:cNvSpPr>
          <p:nvPr>
            <p:ph type="ftr" sz="quarter" idx="11"/>
          </p:nvPr>
        </p:nvSpPr>
        <p:spPr/>
        <p:txBody>
          <a:bodyPr/>
          <a:lstStyle>
            <a:lvl1pPr>
              <a:defRPr/>
            </a:lvl1pPr>
          </a:lstStyle>
          <a:p>
            <a:endParaRPr lang="en-US" altLang="vi-VN"/>
          </a:p>
        </p:txBody>
      </p:sp>
      <p:sp>
        <p:nvSpPr>
          <p:cNvPr id="4" name="Chỗ dành sẵn cho Số hiệu Bản chiếu 3">
            <a:extLst>
              <a:ext uri="{FF2B5EF4-FFF2-40B4-BE49-F238E27FC236}">
                <a16:creationId xmlns:a16="http://schemas.microsoft.com/office/drawing/2014/main" id="{F0EA9784-3627-4217-B2E9-0C238C9B6AF3}"/>
              </a:ext>
            </a:extLst>
          </p:cNvPr>
          <p:cNvSpPr>
            <a:spLocks noGrp="1"/>
          </p:cNvSpPr>
          <p:nvPr>
            <p:ph type="sldNum" sz="quarter" idx="12"/>
          </p:nvPr>
        </p:nvSpPr>
        <p:spPr/>
        <p:txBody>
          <a:bodyPr/>
          <a:lstStyle>
            <a:lvl1pPr>
              <a:defRPr/>
            </a:lvl1pPr>
          </a:lstStyle>
          <a:p>
            <a:fld id="{3476ADC5-1FE3-40F3-88F7-848C38D77F13}" type="slidenum">
              <a:rPr lang="en-US" altLang="vi-VN"/>
              <a:pPr/>
              <a:t>‹#›</a:t>
            </a:fld>
            <a:endParaRPr lang="en-US" altLang="vi-VN"/>
          </a:p>
        </p:txBody>
      </p:sp>
    </p:spTree>
    <p:extLst>
      <p:ext uri="{BB962C8B-B14F-4D97-AF65-F5344CB8AC3E}">
        <p14:creationId xmlns:p14="http://schemas.microsoft.com/office/powerpoint/2010/main" val="42085781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1C218BC-FEB2-4D0F-816B-1060749889EC}"/>
              </a:ext>
            </a:extLst>
          </p:cNvPr>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EA88F475-A614-452A-96F9-A7AA0D3A631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BEDB9C41-F2CE-441E-BA43-C985CEC86A5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FECC4FE-CC3B-4540-8BF4-D08FF126F667}"/>
              </a:ext>
            </a:extLst>
          </p:cNvPr>
          <p:cNvSpPr>
            <a:spLocks noGrp="1"/>
          </p:cNvSpPr>
          <p:nvPr>
            <p:ph type="dt" sz="half" idx="10"/>
          </p:nvPr>
        </p:nvSpPr>
        <p:spPr/>
        <p:txBody>
          <a:bodyPr/>
          <a:lstStyle>
            <a:lvl1pPr>
              <a:defRPr/>
            </a:lvl1pPr>
          </a:lstStyle>
          <a:p>
            <a:fld id="{5EF333EE-1A14-4E46-A62D-3F8C9F384FBC}" type="datetimeFigureOut">
              <a:rPr lang="en-US" altLang="vi-VN"/>
              <a:pPr/>
              <a:t>11/10/2021</a:t>
            </a:fld>
            <a:endParaRPr lang="en-US" altLang="vi-VN"/>
          </a:p>
        </p:txBody>
      </p:sp>
      <p:sp>
        <p:nvSpPr>
          <p:cNvPr id="6" name="Chỗ dành sẵn cho Chân trang 5">
            <a:extLst>
              <a:ext uri="{FF2B5EF4-FFF2-40B4-BE49-F238E27FC236}">
                <a16:creationId xmlns:a16="http://schemas.microsoft.com/office/drawing/2014/main" id="{F3F69D5E-089F-4DD9-9427-FD1AEBDB89FA}"/>
              </a:ext>
            </a:extLst>
          </p:cNvPr>
          <p:cNvSpPr>
            <a:spLocks noGrp="1"/>
          </p:cNvSpPr>
          <p:nvPr>
            <p:ph type="ftr" sz="quarter" idx="11"/>
          </p:nvPr>
        </p:nvSpPr>
        <p:spPr/>
        <p:txBody>
          <a:bodyPr/>
          <a:lstStyle>
            <a:lvl1pPr>
              <a:defRPr/>
            </a:lvl1pPr>
          </a:lstStyle>
          <a:p>
            <a:endParaRPr lang="en-US" altLang="vi-VN"/>
          </a:p>
        </p:txBody>
      </p:sp>
      <p:sp>
        <p:nvSpPr>
          <p:cNvPr id="7" name="Chỗ dành sẵn cho Số hiệu Bản chiếu 6">
            <a:extLst>
              <a:ext uri="{FF2B5EF4-FFF2-40B4-BE49-F238E27FC236}">
                <a16:creationId xmlns:a16="http://schemas.microsoft.com/office/drawing/2014/main" id="{D1E39177-5EFF-41F7-8442-A5A9A05FE7FE}"/>
              </a:ext>
            </a:extLst>
          </p:cNvPr>
          <p:cNvSpPr>
            <a:spLocks noGrp="1"/>
          </p:cNvSpPr>
          <p:nvPr>
            <p:ph type="sldNum" sz="quarter" idx="12"/>
          </p:nvPr>
        </p:nvSpPr>
        <p:spPr/>
        <p:txBody>
          <a:bodyPr/>
          <a:lstStyle>
            <a:lvl1pPr>
              <a:defRPr/>
            </a:lvl1pPr>
          </a:lstStyle>
          <a:p>
            <a:fld id="{BCCD143E-ECDB-417E-9EC1-2089515851F2}" type="slidenum">
              <a:rPr lang="en-US" altLang="vi-VN"/>
              <a:pPr/>
              <a:t>‹#›</a:t>
            </a:fld>
            <a:endParaRPr lang="en-US" altLang="vi-VN"/>
          </a:p>
        </p:txBody>
      </p:sp>
    </p:spTree>
    <p:extLst>
      <p:ext uri="{BB962C8B-B14F-4D97-AF65-F5344CB8AC3E}">
        <p14:creationId xmlns:p14="http://schemas.microsoft.com/office/powerpoint/2010/main" val="1185961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837E0D5-8354-4566-935A-BE39194A2FEE}" type="slidenum">
              <a:rPr lang="en-US"/>
              <a:pPr>
                <a:defRPr/>
              </a:pPr>
              <a:t>‹#›</a:t>
            </a:fld>
            <a:endParaRPr lang="en-US"/>
          </a:p>
        </p:txBody>
      </p:sp>
    </p:spTree>
    <p:extLst>
      <p:ext uri="{BB962C8B-B14F-4D97-AF65-F5344CB8AC3E}">
        <p14:creationId xmlns:p14="http://schemas.microsoft.com/office/powerpoint/2010/main" val="414059168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7D7116-DE58-4C01-AC8D-A25DD4D2333B}"/>
              </a:ext>
            </a:extLst>
          </p:cNvPr>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DB08F2CF-022B-401C-8AD3-7EF196B7844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DCD05A1B-B636-487B-81E0-B290E2D8238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936A34D-9D97-46CB-B51F-1B53A9B8FA72}"/>
              </a:ext>
            </a:extLst>
          </p:cNvPr>
          <p:cNvSpPr>
            <a:spLocks noGrp="1"/>
          </p:cNvSpPr>
          <p:nvPr>
            <p:ph type="dt" sz="half" idx="10"/>
          </p:nvPr>
        </p:nvSpPr>
        <p:spPr/>
        <p:txBody>
          <a:bodyPr/>
          <a:lstStyle>
            <a:lvl1pPr>
              <a:defRPr/>
            </a:lvl1pPr>
          </a:lstStyle>
          <a:p>
            <a:fld id="{F6A36A1D-E77E-4261-B2F9-C2E32EDDFE40}" type="datetimeFigureOut">
              <a:rPr lang="en-US" altLang="vi-VN"/>
              <a:pPr/>
              <a:t>11/10/2021</a:t>
            </a:fld>
            <a:endParaRPr lang="en-US" altLang="vi-VN"/>
          </a:p>
        </p:txBody>
      </p:sp>
      <p:sp>
        <p:nvSpPr>
          <p:cNvPr id="6" name="Chỗ dành sẵn cho Chân trang 5">
            <a:extLst>
              <a:ext uri="{FF2B5EF4-FFF2-40B4-BE49-F238E27FC236}">
                <a16:creationId xmlns:a16="http://schemas.microsoft.com/office/drawing/2014/main" id="{8EA3A64C-D5E2-42DB-8F92-5F9CD5465DF5}"/>
              </a:ext>
            </a:extLst>
          </p:cNvPr>
          <p:cNvSpPr>
            <a:spLocks noGrp="1"/>
          </p:cNvSpPr>
          <p:nvPr>
            <p:ph type="ftr" sz="quarter" idx="11"/>
          </p:nvPr>
        </p:nvSpPr>
        <p:spPr/>
        <p:txBody>
          <a:bodyPr/>
          <a:lstStyle>
            <a:lvl1pPr>
              <a:defRPr/>
            </a:lvl1pPr>
          </a:lstStyle>
          <a:p>
            <a:endParaRPr lang="en-US" altLang="vi-VN"/>
          </a:p>
        </p:txBody>
      </p:sp>
      <p:sp>
        <p:nvSpPr>
          <p:cNvPr id="7" name="Chỗ dành sẵn cho Số hiệu Bản chiếu 6">
            <a:extLst>
              <a:ext uri="{FF2B5EF4-FFF2-40B4-BE49-F238E27FC236}">
                <a16:creationId xmlns:a16="http://schemas.microsoft.com/office/drawing/2014/main" id="{0B574ECE-9CDB-48C2-8F97-CE0084CEA742}"/>
              </a:ext>
            </a:extLst>
          </p:cNvPr>
          <p:cNvSpPr>
            <a:spLocks noGrp="1"/>
          </p:cNvSpPr>
          <p:nvPr>
            <p:ph type="sldNum" sz="quarter" idx="12"/>
          </p:nvPr>
        </p:nvSpPr>
        <p:spPr/>
        <p:txBody>
          <a:bodyPr/>
          <a:lstStyle>
            <a:lvl1pPr>
              <a:defRPr/>
            </a:lvl1pPr>
          </a:lstStyle>
          <a:p>
            <a:fld id="{066BBA2F-B428-466D-918F-CC06E029EA9E}" type="slidenum">
              <a:rPr lang="en-US" altLang="vi-VN"/>
              <a:pPr/>
              <a:t>‹#›</a:t>
            </a:fld>
            <a:endParaRPr lang="en-US" altLang="vi-VN"/>
          </a:p>
        </p:txBody>
      </p:sp>
    </p:spTree>
    <p:extLst>
      <p:ext uri="{BB962C8B-B14F-4D97-AF65-F5344CB8AC3E}">
        <p14:creationId xmlns:p14="http://schemas.microsoft.com/office/powerpoint/2010/main" val="28984843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CD7B29-6ED3-431A-A56F-4E2C6B8C9E57}"/>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2D5D1C33-63D4-4F5B-A6A6-2A4610D151A5}"/>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3BDE7BAD-0834-4A4C-84E8-6786E50A7BD4}"/>
              </a:ext>
            </a:extLst>
          </p:cNvPr>
          <p:cNvSpPr>
            <a:spLocks noGrp="1"/>
          </p:cNvSpPr>
          <p:nvPr>
            <p:ph type="dt" sz="half" idx="10"/>
          </p:nvPr>
        </p:nvSpPr>
        <p:spPr/>
        <p:txBody>
          <a:bodyPr/>
          <a:lstStyle>
            <a:lvl1pPr>
              <a:defRPr/>
            </a:lvl1pPr>
          </a:lstStyle>
          <a:p>
            <a:fld id="{23355D05-F78D-4C90-AF9D-7E4F6EEDC0CE}" type="datetimeFigureOut">
              <a:rPr lang="en-US" altLang="vi-VN"/>
              <a:pPr/>
              <a:t>11/10/2021</a:t>
            </a:fld>
            <a:endParaRPr lang="en-US" altLang="vi-VN"/>
          </a:p>
        </p:txBody>
      </p:sp>
      <p:sp>
        <p:nvSpPr>
          <p:cNvPr id="5" name="Chỗ dành sẵn cho Chân trang 4">
            <a:extLst>
              <a:ext uri="{FF2B5EF4-FFF2-40B4-BE49-F238E27FC236}">
                <a16:creationId xmlns:a16="http://schemas.microsoft.com/office/drawing/2014/main" id="{4BF8391B-47E4-4B75-BEF2-39B84A175A6E}"/>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161A6F5B-5509-4428-98B6-38DAE861B01F}"/>
              </a:ext>
            </a:extLst>
          </p:cNvPr>
          <p:cNvSpPr>
            <a:spLocks noGrp="1"/>
          </p:cNvSpPr>
          <p:nvPr>
            <p:ph type="sldNum" sz="quarter" idx="12"/>
          </p:nvPr>
        </p:nvSpPr>
        <p:spPr/>
        <p:txBody>
          <a:bodyPr/>
          <a:lstStyle>
            <a:lvl1pPr>
              <a:defRPr/>
            </a:lvl1pPr>
          </a:lstStyle>
          <a:p>
            <a:fld id="{18254A15-D01A-4493-9648-D5E64300AA93}" type="slidenum">
              <a:rPr lang="en-US" altLang="vi-VN"/>
              <a:pPr/>
              <a:t>‹#›</a:t>
            </a:fld>
            <a:endParaRPr lang="en-US" altLang="vi-VN"/>
          </a:p>
        </p:txBody>
      </p:sp>
    </p:spTree>
    <p:extLst>
      <p:ext uri="{BB962C8B-B14F-4D97-AF65-F5344CB8AC3E}">
        <p14:creationId xmlns:p14="http://schemas.microsoft.com/office/powerpoint/2010/main" val="12935527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4D94829-2144-4E8F-9481-157CE1EF4518}"/>
              </a:ext>
            </a:extLst>
          </p:cNvPr>
          <p:cNvSpPr>
            <a:spLocks noGrp="1"/>
          </p:cNvSpPr>
          <p:nvPr>
            <p:ph type="title" orient="vert"/>
          </p:nvPr>
        </p:nvSpPr>
        <p:spPr>
          <a:xfrm>
            <a:off x="6629400" y="274638"/>
            <a:ext cx="2057400" cy="5851525"/>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A844D7C1-51E7-4808-969B-ED44D126D7C6}"/>
              </a:ext>
            </a:extLst>
          </p:cNvPr>
          <p:cNvSpPr>
            <a:spLocks noGrp="1"/>
          </p:cNvSpPr>
          <p:nvPr>
            <p:ph type="body" orient="vert" idx="1"/>
          </p:nvPr>
        </p:nvSpPr>
        <p:spPr>
          <a:xfrm>
            <a:off x="457200" y="274638"/>
            <a:ext cx="6019800" cy="5851525"/>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3201D7D-41AA-4C57-AEAB-ADE586AC8C6A}"/>
              </a:ext>
            </a:extLst>
          </p:cNvPr>
          <p:cNvSpPr>
            <a:spLocks noGrp="1"/>
          </p:cNvSpPr>
          <p:nvPr>
            <p:ph type="dt" sz="half" idx="10"/>
          </p:nvPr>
        </p:nvSpPr>
        <p:spPr/>
        <p:txBody>
          <a:bodyPr/>
          <a:lstStyle>
            <a:lvl1pPr>
              <a:defRPr/>
            </a:lvl1pPr>
          </a:lstStyle>
          <a:p>
            <a:fld id="{B620C21F-D028-4536-AB0D-67AD3104FBF2}" type="datetimeFigureOut">
              <a:rPr lang="en-US" altLang="vi-VN"/>
              <a:pPr/>
              <a:t>11/10/2021</a:t>
            </a:fld>
            <a:endParaRPr lang="en-US" altLang="vi-VN"/>
          </a:p>
        </p:txBody>
      </p:sp>
      <p:sp>
        <p:nvSpPr>
          <p:cNvPr id="5" name="Chỗ dành sẵn cho Chân trang 4">
            <a:extLst>
              <a:ext uri="{FF2B5EF4-FFF2-40B4-BE49-F238E27FC236}">
                <a16:creationId xmlns:a16="http://schemas.microsoft.com/office/drawing/2014/main" id="{F9B4A707-B586-4904-A419-A096AD5FB1EA}"/>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7E6C1CB8-F389-4FCA-BAD9-950D00BBCF90}"/>
              </a:ext>
            </a:extLst>
          </p:cNvPr>
          <p:cNvSpPr>
            <a:spLocks noGrp="1"/>
          </p:cNvSpPr>
          <p:nvPr>
            <p:ph type="sldNum" sz="quarter" idx="12"/>
          </p:nvPr>
        </p:nvSpPr>
        <p:spPr/>
        <p:txBody>
          <a:bodyPr/>
          <a:lstStyle>
            <a:lvl1pPr>
              <a:defRPr/>
            </a:lvl1pPr>
          </a:lstStyle>
          <a:p>
            <a:fld id="{4027F820-F09B-4446-8ECC-CDC4174E8539}" type="slidenum">
              <a:rPr lang="en-US" altLang="vi-VN"/>
              <a:pPr/>
              <a:t>‹#›</a:t>
            </a:fld>
            <a:endParaRPr lang="en-US" altLang="vi-VN"/>
          </a:p>
        </p:txBody>
      </p:sp>
    </p:spTree>
    <p:extLst>
      <p:ext uri="{BB962C8B-B14F-4D97-AF65-F5344CB8AC3E}">
        <p14:creationId xmlns:p14="http://schemas.microsoft.com/office/powerpoint/2010/main" val="344596145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0E8ED576-C7EF-4938-AFBC-3EC69A55C308}"/>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15">
            <a:extLst>
              <a:ext uri="{FF2B5EF4-FFF2-40B4-BE49-F238E27FC236}">
                <a16:creationId xmlns:a16="http://schemas.microsoft.com/office/drawing/2014/main" id="{FEDBD1D9-DA93-4214-9346-4FBAC1C01382}"/>
              </a:ext>
            </a:extLst>
          </p:cNvPr>
          <p:cNvGrpSpPr>
            <a:grpSpLocks/>
          </p:cNvGrpSpPr>
          <p:nvPr/>
        </p:nvGrpSpPr>
        <p:grpSpPr bwMode="auto">
          <a:xfrm>
            <a:off x="-3175" y="4953000"/>
            <a:ext cx="9147175" cy="1911350"/>
            <a:chOff x="-3765" y="4832896"/>
            <a:chExt cx="9147765" cy="2032192"/>
          </a:xfrm>
        </p:grpSpPr>
        <p:sp>
          <p:nvSpPr>
            <p:cNvPr id="6" name="Freeform 6">
              <a:extLst>
                <a:ext uri="{FF2B5EF4-FFF2-40B4-BE49-F238E27FC236}">
                  <a16:creationId xmlns:a16="http://schemas.microsoft.com/office/drawing/2014/main" id="{25481D34-C59E-4636-A707-252CF35535AB}"/>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7">
              <a:extLst>
                <a:ext uri="{FF2B5EF4-FFF2-40B4-BE49-F238E27FC236}">
                  <a16:creationId xmlns:a16="http://schemas.microsoft.com/office/drawing/2014/main" id="{BCF35B25-745F-4323-9019-D2A23D0B1554}"/>
                </a:ext>
              </a:extLst>
            </p:cNvPr>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10">
              <a:extLst>
                <a:ext uri="{FF2B5EF4-FFF2-40B4-BE49-F238E27FC236}">
                  <a16:creationId xmlns:a16="http://schemas.microsoft.com/office/drawing/2014/main" id="{12F10897-4B16-4E2D-9948-D9AAD1579780}"/>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a:extLst>
                <a:ext uri="{FF2B5EF4-FFF2-40B4-BE49-F238E27FC236}">
                  <a16:creationId xmlns:a16="http://schemas.microsoft.com/office/drawing/2014/main" id="{9E11A982-B034-4E3A-900C-560B41288885}"/>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F5E66D27-8FF8-4A53-B881-A168C586096E}"/>
              </a:ext>
            </a:extLst>
          </p:cNvPr>
          <p:cNvSpPr>
            <a:spLocks noGrp="1"/>
          </p:cNvSpPr>
          <p:nvPr>
            <p:ph type="dt" sz="half" idx="10"/>
          </p:nvPr>
        </p:nvSpPr>
        <p:spPr/>
        <p:txBody>
          <a:bodyPr/>
          <a:lstStyle>
            <a:lvl1pPr>
              <a:defRPr>
                <a:solidFill>
                  <a:srgbClr val="FFFFFF"/>
                </a:solidFill>
              </a:defRPr>
            </a:lvl1pPr>
            <a:extLst/>
          </a:lstStyle>
          <a:p>
            <a:pPr>
              <a:defRPr/>
            </a:pPr>
            <a:endParaRPr lang="en-US" altLang="en-US"/>
          </a:p>
        </p:txBody>
      </p:sp>
      <p:sp>
        <p:nvSpPr>
          <p:cNvPr id="12" name="Footer Placeholder 18">
            <a:extLst>
              <a:ext uri="{FF2B5EF4-FFF2-40B4-BE49-F238E27FC236}">
                <a16:creationId xmlns:a16="http://schemas.microsoft.com/office/drawing/2014/main" id="{75240CA2-985B-43D5-96B9-F24A527E6BBD}"/>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en-US"/>
          </a:p>
        </p:txBody>
      </p:sp>
      <p:sp>
        <p:nvSpPr>
          <p:cNvPr id="13" name="Slide Number Placeholder 26">
            <a:extLst>
              <a:ext uri="{FF2B5EF4-FFF2-40B4-BE49-F238E27FC236}">
                <a16:creationId xmlns:a16="http://schemas.microsoft.com/office/drawing/2014/main" id="{69D52531-FCEB-42A3-8AAA-A8AFA86A81A3}"/>
              </a:ext>
            </a:extLst>
          </p:cNvPr>
          <p:cNvSpPr>
            <a:spLocks noGrp="1"/>
          </p:cNvSpPr>
          <p:nvPr>
            <p:ph type="sldNum" sz="quarter" idx="12"/>
          </p:nvPr>
        </p:nvSpPr>
        <p:spPr/>
        <p:txBody>
          <a:bodyPr/>
          <a:lstStyle>
            <a:lvl1pPr>
              <a:defRPr smtClean="0">
                <a:solidFill>
                  <a:srgbClr val="FFFFFF"/>
                </a:solidFill>
              </a:defRPr>
            </a:lvl1pPr>
            <a:extLst/>
          </a:lstStyle>
          <a:p>
            <a:pPr>
              <a:defRPr/>
            </a:pPr>
            <a:fld id="{06490711-B29C-4530-A128-F7C9CC57064B}" type="slidenum">
              <a:rPr lang="en-US" altLang="en-US"/>
              <a:pPr>
                <a:defRPr/>
              </a:pPr>
              <a:t>‹#›</a:t>
            </a:fld>
            <a:endParaRPr lang="en-US" altLang="en-US"/>
          </a:p>
        </p:txBody>
      </p:sp>
    </p:spTree>
    <p:extLst>
      <p:ext uri="{BB962C8B-B14F-4D97-AF65-F5344CB8AC3E}">
        <p14:creationId xmlns:p14="http://schemas.microsoft.com/office/powerpoint/2010/main" val="12566650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3">
            <a:extLst>
              <a:ext uri="{FF2B5EF4-FFF2-40B4-BE49-F238E27FC236}">
                <a16:creationId xmlns:a16="http://schemas.microsoft.com/office/drawing/2014/main" id="{F96F4FE2-4BF2-4D8E-9246-BE3CBCA7956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4EB92C0-003F-40C8-B933-D393A980EBE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A4BD56B-57B0-4CC5-AE9A-53BD8492A9DC}"/>
              </a:ext>
            </a:extLst>
          </p:cNvPr>
          <p:cNvSpPr>
            <a:spLocks noGrp="1"/>
          </p:cNvSpPr>
          <p:nvPr>
            <p:ph type="sldNum" sz="quarter" idx="12"/>
          </p:nvPr>
        </p:nvSpPr>
        <p:spPr/>
        <p:txBody>
          <a:bodyPr/>
          <a:lstStyle>
            <a:lvl1pPr>
              <a:defRPr/>
            </a:lvl1pPr>
          </a:lstStyle>
          <a:p>
            <a:pPr>
              <a:defRPr/>
            </a:pPr>
            <a:fld id="{E50E9E0F-86D0-4956-99B3-CC1FFA661BDA}" type="slidenum">
              <a:rPr lang="en-US" altLang="en-US"/>
              <a:pPr>
                <a:defRPr/>
              </a:pPr>
              <a:t>‹#›</a:t>
            </a:fld>
            <a:endParaRPr lang="en-US" altLang="en-US"/>
          </a:p>
        </p:txBody>
      </p:sp>
    </p:spTree>
    <p:extLst>
      <p:ext uri="{BB962C8B-B14F-4D97-AF65-F5344CB8AC3E}">
        <p14:creationId xmlns:p14="http://schemas.microsoft.com/office/powerpoint/2010/main" val="11382635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6">
            <a:extLst>
              <a:ext uri="{FF2B5EF4-FFF2-40B4-BE49-F238E27FC236}">
                <a16:creationId xmlns:a16="http://schemas.microsoft.com/office/drawing/2014/main" id="{155FE7B5-5891-4DFA-98B9-4DDA437C9BCD}"/>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7">
            <a:extLst>
              <a:ext uri="{FF2B5EF4-FFF2-40B4-BE49-F238E27FC236}">
                <a16:creationId xmlns:a16="http://schemas.microsoft.com/office/drawing/2014/main" id="{EADB3965-15F5-440A-BC17-035717EB0689}"/>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F32B52B6-C371-4040-A155-DE1C0AC3AF27}"/>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80AE9422-05E9-441F-B72D-765EAF4F0174}"/>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EDC9FB38-A22B-4D6B-846D-DE7D88F79144}"/>
              </a:ext>
            </a:extLst>
          </p:cNvPr>
          <p:cNvSpPr>
            <a:spLocks noGrp="1"/>
          </p:cNvSpPr>
          <p:nvPr>
            <p:ph type="sldNum" sz="quarter" idx="12"/>
          </p:nvPr>
        </p:nvSpPr>
        <p:spPr/>
        <p:txBody>
          <a:bodyPr/>
          <a:lstStyle>
            <a:lvl1pPr>
              <a:defRPr/>
            </a:lvl1pPr>
          </a:lstStyle>
          <a:p>
            <a:pPr>
              <a:defRPr/>
            </a:pPr>
            <a:fld id="{EB428824-675C-4848-A2C8-0EFA5CBEE82A}" type="slidenum">
              <a:rPr lang="en-US" altLang="en-US"/>
              <a:pPr>
                <a:defRPr/>
              </a:pPr>
              <a:t>‹#›</a:t>
            </a:fld>
            <a:endParaRPr lang="en-US" altLang="en-US"/>
          </a:p>
        </p:txBody>
      </p:sp>
    </p:spTree>
    <p:extLst>
      <p:ext uri="{BB962C8B-B14F-4D97-AF65-F5344CB8AC3E}">
        <p14:creationId xmlns:p14="http://schemas.microsoft.com/office/powerpoint/2010/main" val="3110943073"/>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7DF6424E-2A8E-43DD-BC80-99A39007F80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23E7D6CB-8128-4E17-BB58-1BB4E56D5BE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19EB6AD9-69D3-491E-AE2A-C2EDFD460E50}"/>
              </a:ext>
            </a:extLst>
          </p:cNvPr>
          <p:cNvSpPr>
            <a:spLocks noGrp="1"/>
          </p:cNvSpPr>
          <p:nvPr>
            <p:ph type="sldNum" sz="quarter" idx="12"/>
          </p:nvPr>
        </p:nvSpPr>
        <p:spPr/>
        <p:txBody>
          <a:bodyPr/>
          <a:lstStyle>
            <a:lvl1pPr>
              <a:defRPr/>
            </a:lvl1pPr>
          </a:lstStyle>
          <a:p>
            <a:pPr>
              <a:defRPr/>
            </a:pPr>
            <a:fld id="{FF90E50B-B085-4BAD-998C-1EA44C322854}" type="slidenum">
              <a:rPr lang="en-US" altLang="en-US"/>
              <a:pPr>
                <a:defRPr/>
              </a:pPr>
              <a:t>‹#›</a:t>
            </a:fld>
            <a:endParaRPr lang="en-US" altLang="en-US"/>
          </a:p>
        </p:txBody>
      </p:sp>
    </p:spTree>
    <p:extLst>
      <p:ext uri="{BB962C8B-B14F-4D97-AF65-F5344CB8AC3E}">
        <p14:creationId xmlns:p14="http://schemas.microsoft.com/office/powerpoint/2010/main" val="3648270943"/>
      </p:ext>
    </p:extLst>
  </p:cSld>
  <p:clrMapOvr>
    <a:overrideClrMapping bg1="dk1" tx1="lt1" bg2="dk2" tx2="lt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438E2E-C03A-4104-A7CF-30D6AE04AF0C}"/>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7001BC1D-0C4D-4D3E-AE74-ADA8285C9736}"/>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EFD58DBA-A923-4382-944C-E8202843522D}"/>
              </a:ext>
            </a:extLst>
          </p:cNvPr>
          <p:cNvSpPr>
            <a:spLocks noGrp="1"/>
          </p:cNvSpPr>
          <p:nvPr>
            <p:ph type="sldNum" sz="quarter" idx="12"/>
          </p:nvPr>
        </p:nvSpPr>
        <p:spPr/>
        <p:txBody>
          <a:bodyPr/>
          <a:lstStyle>
            <a:lvl1pPr>
              <a:defRPr/>
            </a:lvl1pPr>
          </a:lstStyle>
          <a:p>
            <a:pPr>
              <a:defRPr/>
            </a:pPr>
            <a:fld id="{9A4E9174-38BD-4827-99D4-8A7727D43C1C}" type="slidenum">
              <a:rPr lang="en-US" altLang="en-US"/>
              <a:pPr>
                <a:defRPr/>
              </a:pPr>
              <a:t>‹#›</a:t>
            </a:fld>
            <a:endParaRPr lang="en-US" altLang="en-US"/>
          </a:p>
        </p:txBody>
      </p:sp>
    </p:spTree>
    <p:extLst>
      <p:ext uri="{BB962C8B-B14F-4D97-AF65-F5344CB8AC3E}">
        <p14:creationId xmlns:p14="http://schemas.microsoft.com/office/powerpoint/2010/main" val="394284478"/>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0DEE6AF4-BB3C-4F84-8B80-1A1F1CF11DAE}"/>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BFF6AABF-17E3-4905-B2DB-A476676CCC5E}"/>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A01F1970-4D1D-4CB3-9E5A-904AD97B66C7}"/>
              </a:ext>
            </a:extLst>
          </p:cNvPr>
          <p:cNvSpPr>
            <a:spLocks noGrp="1"/>
          </p:cNvSpPr>
          <p:nvPr>
            <p:ph type="sldNum" sz="quarter" idx="12"/>
          </p:nvPr>
        </p:nvSpPr>
        <p:spPr/>
        <p:txBody>
          <a:bodyPr/>
          <a:lstStyle>
            <a:lvl1pPr>
              <a:defRPr/>
            </a:lvl1pPr>
          </a:lstStyle>
          <a:p>
            <a:pPr>
              <a:defRPr/>
            </a:pPr>
            <a:fld id="{79DCE11E-B62F-4F74-BEC1-CD35C38C93AD}" type="slidenum">
              <a:rPr lang="en-US" altLang="en-US"/>
              <a:pPr>
                <a:defRPr/>
              </a:pPr>
              <a:t>‹#›</a:t>
            </a:fld>
            <a:endParaRPr lang="en-US" altLang="en-US"/>
          </a:p>
        </p:txBody>
      </p:sp>
    </p:spTree>
    <p:extLst>
      <p:ext uri="{BB962C8B-B14F-4D97-AF65-F5344CB8AC3E}">
        <p14:creationId xmlns:p14="http://schemas.microsoft.com/office/powerpoint/2010/main" val="3196325809"/>
      </p:ext>
    </p:extLst>
  </p:cSld>
  <p:clrMapOvr>
    <a:overrideClrMapping bg1="dk1" tx1="lt1" bg2="dk2" tx2="lt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6B51F-DA36-4006-8490-5EFE1BD40A79}"/>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1C752092-701B-4162-A461-0671FC7A5214}"/>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49F64687-A95C-4CA3-8E9D-ADC475B22DB5}"/>
              </a:ext>
            </a:extLst>
          </p:cNvPr>
          <p:cNvSpPr>
            <a:spLocks noGrp="1"/>
          </p:cNvSpPr>
          <p:nvPr>
            <p:ph type="sldNum" sz="quarter" idx="12"/>
          </p:nvPr>
        </p:nvSpPr>
        <p:spPr/>
        <p:txBody>
          <a:bodyPr/>
          <a:lstStyle>
            <a:lvl1pPr>
              <a:defRPr/>
            </a:lvl1pPr>
          </a:lstStyle>
          <a:p>
            <a:pPr>
              <a:defRPr/>
            </a:pPr>
            <a:fld id="{7C665F52-9B74-4903-ACE4-719598819712}" type="slidenum">
              <a:rPr lang="en-US" altLang="en-US"/>
              <a:pPr>
                <a:defRPr/>
              </a:pPr>
              <a:t>‹#›</a:t>
            </a:fld>
            <a:endParaRPr lang="en-US" altLang="en-US"/>
          </a:p>
        </p:txBody>
      </p:sp>
    </p:spTree>
    <p:extLst>
      <p:ext uri="{BB962C8B-B14F-4D97-AF65-F5344CB8AC3E}">
        <p14:creationId xmlns:p14="http://schemas.microsoft.com/office/powerpoint/2010/main" val="313579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4B5856BD-5810-4F8C-9C63-F3D4D78C2E50}" type="slidenum">
              <a:rPr lang="en-US"/>
              <a:pPr>
                <a:defRPr/>
              </a:pPr>
              <a:t>‹#›</a:t>
            </a:fld>
            <a:endParaRPr lang="en-US"/>
          </a:p>
        </p:txBody>
      </p:sp>
    </p:spTree>
    <p:extLst>
      <p:ext uri="{BB962C8B-B14F-4D97-AF65-F5344CB8AC3E}">
        <p14:creationId xmlns:p14="http://schemas.microsoft.com/office/powerpoint/2010/main" val="14680363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9DD11A-A8F2-44FF-855E-84419213491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4607FBD7-304F-4214-9EB6-792D4A8E47C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7CBC903C-2BF9-413E-A5D1-9EE6E174F24C}"/>
              </a:ext>
            </a:extLst>
          </p:cNvPr>
          <p:cNvSpPr>
            <a:spLocks noGrp="1"/>
          </p:cNvSpPr>
          <p:nvPr>
            <p:ph type="sldNum" sz="quarter" idx="12"/>
          </p:nvPr>
        </p:nvSpPr>
        <p:spPr/>
        <p:txBody>
          <a:bodyPr/>
          <a:lstStyle>
            <a:lvl1pPr>
              <a:defRPr/>
            </a:lvl1pPr>
          </a:lstStyle>
          <a:p>
            <a:pPr>
              <a:defRPr/>
            </a:pPr>
            <a:fld id="{25BDD51D-BC64-4ECE-BF99-C593E30F6AC5}" type="slidenum">
              <a:rPr lang="en-US" altLang="en-US"/>
              <a:pPr>
                <a:defRPr/>
              </a:pPr>
              <a:t>‹#›</a:t>
            </a:fld>
            <a:endParaRPr lang="en-US" altLang="en-US"/>
          </a:p>
        </p:txBody>
      </p:sp>
    </p:spTree>
    <p:extLst>
      <p:ext uri="{BB962C8B-B14F-4D97-AF65-F5344CB8AC3E}">
        <p14:creationId xmlns:p14="http://schemas.microsoft.com/office/powerpoint/2010/main" val="2641957860"/>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7">
            <a:extLst>
              <a:ext uri="{FF2B5EF4-FFF2-40B4-BE49-F238E27FC236}">
                <a16:creationId xmlns:a16="http://schemas.microsoft.com/office/drawing/2014/main" id="{90BFB996-261E-460E-B39D-BBCD8A00CF91}"/>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8">
            <a:extLst>
              <a:ext uri="{FF2B5EF4-FFF2-40B4-BE49-F238E27FC236}">
                <a16:creationId xmlns:a16="http://schemas.microsoft.com/office/drawing/2014/main" id="{08A35B39-7E9F-4DE8-B68F-211F259998E0}"/>
              </a:ext>
            </a:extLst>
          </p:cNvPr>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a:extLst>
              <a:ext uri="{FF2B5EF4-FFF2-40B4-BE49-F238E27FC236}">
                <a16:creationId xmlns:a16="http://schemas.microsoft.com/office/drawing/2014/main" id="{0FEF0C51-C366-4942-B17A-C180D95556EE}"/>
              </a:ext>
            </a:extLst>
          </p:cNvPr>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a:extLst>
              <a:ext uri="{FF2B5EF4-FFF2-40B4-BE49-F238E27FC236}">
                <a16:creationId xmlns:a16="http://schemas.microsoft.com/office/drawing/2014/main" id="{020EB390-872C-4A86-A657-3177D4DBD13D}"/>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a:extLst>
              <a:ext uri="{FF2B5EF4-FFF2-40B4-BE49-F238E27FC236}">
                <a16:creationId xmlns:a16="http://schemas.microsoft.com/office/drawing/2014/main" id="{A21FF8AF-BD1C-487D-A5E2-DC7E431AE0DA}"/>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12">
            <a:extLst>
              <a:ext uri="{FF2B5EF4-FFF2-40B4-BE49-F238E27FC236}">
                <a16:creationId xmlns:a16="http://schemas.microsoft.com/office/drawing/2014/main" id="{60CCC2A4-3F03-48AB-9EDD-29A9F527A52C}"/>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F92172CD-C901-4801-9443-9AEFBCB0BE26}"/>
              </a:ext>
            </a:extLst>
          </p:cNvPr>
          <p:cNvSpPr>
            <a:spLocks noGrp="1"/>
          </p:cNvSpPr>
          <p:nvPr>
            <p:ph type="dt" sz="half" idx="10"/>
          </p:nvPr>
        </p:nvSpPr>
        <p:spPr/>
        <p:txBody>
          <a:bodyPr/>
          <a:lstStyle>
            <a:lvl1pPr>
              <a:defRPr>
                <a:solidFill>
                  <a:schemeClr val="tx1"/>
                </a:solidFill>
              </a:defRPr>
            </a:lvl1pPr>
            <a:extLst/>
          </a:lstStyle>
          <a:p>
            <a:pPr>
              <a:defRPr/>
            </a:pPr>
            <a:endParaRPr lang="en-US" altLang="en-US"/>
          </a:p>
        </p:txBody>
      </p:sp>
      <p:sp>
        <p:nvSpPr>
          <p:cNvPr id="12" name="Footer Placeholder 5">
            <a:extLst>
              <a:ext uri="{FF2B5EF4-FFF2-40B4-BE49-F238E27FC236}">
                <a16:creationId xmlns:a16="http://schemas.microsoft.com/office/drawing/2014/main" id="{F8B9A916-5A81-4419-BAE6-64A7C082CEAC}"/>
              </a:ext>
            </a:extLst>
          </p:cNvPr>
          <p:cNvSpPr>
            <a:spLocks noGrp="1"/>
          </p:cNvSpPr>
          <p:nvPr>
            <p:ph type="ftr" sz="quarter" idx="11"/>
          </p:nvPr>
        </p:nvSpPr>
        <p:spPr/>
        <p:txBody>
          <a:bodyPr/>
          <a:lstStyle>
            <a:lvl1pPr>
              <a:defRPr>
                <a:solidFill>
                  <a:schemeClr val="tx1"/>
                </a:solidFill>
              </a:defRPr>
            </a:lvl1pPr>
            <a:extLst/>
          </a:lstStyle>
          <a:p>
            <a:pPr>
              <a:defRPr/>
            </a:pPr>
            <a:endParaRPr lang="en-US" altLang="en-US"/>
          </a:p>
        </p:txBody>
      </p:sp>
      <p:sp>
        <p:nvSpPr>
          <p:cNvPr id="13" name="Slide Number Placeholder 6">
            <a:extLst>
              <a:ext uri="{FF2B5EF4-FFF2-40B4-BE49-F238E27FC236}">
                <a16:creationId xmlns:a16="http://schemas.microsoft.com/office/drawing/2014/main" id="{3C6A94B4-B79F-4389-A9FA-CFD67D3BA416}"/>
              </a:ext>
            </a:extLst>
          </p:cNvPr>
          <p:cNvSpPr>
            <a:spLocks noGrp="1"/>
          </p:cNvSpPr>
          <p:nvPr>
            <p:ph type="sldNum" sz="quarter" idx="12"/>
          </p:nvPr>
        </p:nvSpPr>
        <p:spPr/>
        <p:txBody>
          <a:bodyPr/>
          <a:lstStyle>
            <a:lvl1pPr>
              <a:defRPr smtClean="0">
                <a:solidFill>
                  <a:schemeClr val="tx1"/>
                </a:solidFill>
              </a:defRPr>
            </a:lvl1pPr>
            <a:extLst/>
          </a:lstStyle>
          <a:p>
            <a:pPr>
              <a:defRPr/>
            </a:pPr>
            <a:fld id="{E5E7ECDE-1409-4210-B828-7B2C256D5F29}" type="slidenum">
              <a:rPr lang="en-US" altLang="en-US"/>
              <a:pPr>
                <a:defRPr/>
              </a:pPr>
              <a:t>‹#›</a:t>
            </a:fld>
            <a:endParaRPr lang="en-US" altLang="en-US"/>
          </a:p>
        </p:txBody>
      </p:sp>
    </p:spTree>
    <p:extLst>
      <p:ext uri="{BB962C8B-B14F-4D97-AF65-F5344CB8AC3E}">
        <p14:creationId xmlns:p14="http://schemas.microsoft.com/office/powerpoint/2010/main" val="3903008469"/>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452D4-BDB9-4473-A2C9-7A540291071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8E70B66-9F1E-4930-B163-48584F7C172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522F7C6-4151-490B-A8AE-7AEE24B3B720}"/>
              </a:ext>
            </a:extLst>
          </p:cNvPr>
          <p:cNvSpPr>
            <a:spLocks noGrp="1"/>
          </p:cNvSpPr>
          <p:nvPr>
            <p:ph type="sldNum" sz="quarter" idx="12"/>
          </p:nvPr>
        </p:nvSpPr>
        <p:spPr/>
        <p:txBody>
          <a:bodyPr/>
          <a:lstStyle>
            <a:lvl1pPr>
              <a:defRPr/>
            </a:lvl1pPr>
          </a:lstStyle>
          <a:p>
            <a:pPr>
              <a:defRPr/>
            </a:pPr>
            <a:fld id="{879A2EC5-4708-4543-B48E-EA81F9FC4741}" type="slidenum">
              <a:rPr lang="en-US" altLang="en-US"/>
              <a:pPr>
                <a:defRPr/>
              </a:pPr>
              <a:t>‹#›</a:t>
            </a:fld>
            <a:endParaRPr lang="en-US" altLang="en-US"/>
          </a:p>
        </p:txBody>
      </p:sp>
    </p:spTree>
    <p:extLst>
      <p:ext uri="{BB962C8B-B14F-4D97-AF65-F5344CB8AC3E}">
        <p14:creationId xmlns:p14="http://schemas.microsoft.com/office/powerpoint/2010/main" val="18192911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B2529D-493F-46CB-970F-8770EDBC66C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55C3F38-4F78-493D-976F-FFE0B449370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BEA4D4A-629B-4EF8-937A-FA920C4C023E}"/>
              </a:ext>
            </a:extLst>
          </p:cNvPr>
          <p:cNvSpPr>
            <a:spLocks noGrp="1"/>
          </p:cNvSpPr>
          <p:nvPr>
            <p:ph type="sldNum" sz="quarter" idx="12"/>
          </p:nvPr>
        </p:nvSpPr>
        <p:spPr/>
        <p:txBody>
          <a:bodyPr/>
          <a:lstStyle>
            <a:lvl1pPr>
              <a:defRPr/>
            </a:lvl1pPr>
          </a:lstStyle>
          <a:p>
            <a:pPr>
              <a:defRPr/>
            </a:pPr>
            <a:fld id="{65DD336F-E696-44A2-A4FB-55DBF4528652}" type="slidenum">
              <a:rPr lang="en-US" altLang="en-US"/>
              <a:pPr>
                <a:defRPr/>
              </a:pPr>
              <a:t>‹#›</a:t>
            </a:fld>
            <a:endParaRPr lang="en-US" altLang="en-US"/>
          </a:p>
        </p:txBody>
      </p:sp>
    </p:spTree>
    <p:extLst>
      <p:ext uri="{BB962C8B-B14F-4D97-AF65-F5344CB8AC3E}">
        <p14:creationId xmlns:p14="http://schemas.microsoft.com/office/powerpoint/2010/main" val="30254256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9DCCD747-DAC4-4CCC-8437-D0916A7583C6}" type="slidenum">
              <a:rPr lang="en-US" altLang="zh-CN" smtClean="0"/>
              <a:pPr>
                <a:defRPr/>
              </a:pPr>
              <a:t>‹#›</a:t>
            </a:fld>
            <a:endParaRPr lang="en-US" altLang="zh-CN"/>
          </a:p>
        </p:txBody>
      </p:sp>
    </p:spTree>
    <p:extLst>
      <p:ext uri="{BB962C8B-B14F-4D97-AF65-F5344CB8AC3E}">
        <p14:creationId xmlns:p14="http://schemas.microsoft.com/office/powerpoint/2010/main" val="14647875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E035E321-7517-473C-8682-03F174C9A585}" type="slidenum">
              <a:rPr lang="en-US" altLang="zh-CN" smtClean="0"/>
              <a:pPr>
                <a:defRPr/>
              </a:pPr>
              <a:t>‹#›</a:t>
            </a:fld>
            <a:endParaRPr lang="en-US" altLang="zh-CN"/>
          </a:p>
        </p:txBody>
      </p:sp>
    </p:spTree>
    <p:extLst>
      <p:ext uri="{BB962C8B-B14F-4D97-AF65-F5344CB8AC3E}">
        <p14:creationId xmlns:p14="http://schemas.microsoft.com/office/powerpoint/2010/main" val="14996021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04FB0EB4-A8FF-43BF-947D-539CD3EBCB82}" type="slidenum">
              <a:rPr lang="en-US" altLang="zh-CN" smtClean="0"/>
              <a:pPr>
                <a:defRPr/>
              </a:pPr>
              <a:t>‹#›</a:t>
            </a:fld>
            <a:endParaRPr lang="en-US" altLang="zh-CN"/>
          </a:p>
        </p:txBody>
      </p:sp>
    </p:spTree>
    <p:extLst>
      <p:ext uri="{BB962C8B-B14F-4D97-AF65-F5344CB8AC3E}">
        <p14:creationId xmlns:p14="http://schemas.microsoft.com/office/powerpoint/2010/main" val="14511981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4C796C1-8239-4CFB-890B-CD4AE514C259}" type="slidenum">
              <a:rPr lang="en-US" altLang="zh-CN" smtClean="0"/>
              <a:pPr>
                <a:defRPr/>
              </a:pPr>
              <a:t>‹#›</a:t>
            </a:fld>
            <a:endParaRPr lang="en-US" altLang="zh-CN"/>
          </a:p>
        </p:txBody>
      </p:sp>
    </p:spTree>
    <p:extLst>
      <p:ext uri="{BB962C8B-B14F-4D97-AF65-F5344CB8AC3E}">
        <p14:creationId xmlns:p14="http://schemas.microsoft.com/office/powerpoint/2010/main" val="25500615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F42F00C2-0B4D-4AC2-A6E6-CA6417FF3C3F}" type="slidenum">
              <a:rPr lang="en-US" altLang="zh-CN" smtClean="0"/>
              <a:pPr>
                <a:defRPr/>
              </a:pPr>
              <a:t>‹#›</a:t>
            </a:fld>
            <a:endParaRPr lang="en-US" altLang="zh-CN"/>
          </a:p>
        </p:txBody>
      </p:sp>
    </p:spTree>
    <p:extLst>
      <p:ext uri="{BB962C8B-B14F-4D97-AF65-F5344CB8AC3E}">
        <p14:creationId xmlns:p14="http://schemas.microsoft.com/office/powerpoint/2010/main" val="32295452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EEA229A0-660F-446F-AB1E-EDBAB4D89AB2}" type="slidenum">
              <a:rPr lang="en-US" altLang="zh-CN" smtClean="0"/>
              <a:pPr>
                <a:defRPr/>
              </a:pPr>
              <a:t>‹#›</a:t>
            </a:fld>
            <a:endParaRPr lang="en-US" altLang="zh-CN"/>
          </a:p>
        </p:txBody>
      </p:sp>
    </p:spTree>
    <p:extLst>
      <p:ext uri="{BB962C8B-B14F-4D97-AF65-F5344CB8AC3E}">
        <p14:creationId xmlns:p14="http://schemas.microsoft.com/office/powerpoint/2010/main" val="1811704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5943B841-8E6A-4CDA-A82C-928BF520F5BC}" type="slidenum">
              <a:rPr lang="en-US"/>
              <a:pPr>
                <a:defRPr/>
              </a:pPr>
              <a:t>‹#›</a:t>
            </a:fld>
            <a:endParaRPr lang="en-US"/>
          </a:p>
        </p:txBody>
      </p:sp>
    </p:spTree>
    <p:extLst>
      <p:ext uri="{BB962C8B-B14F-4D97-AF65-F5344CB8AC3E}">
        <p14:creationId xmlns:p14="http://schemas.microsoft.com/office/powerpoint/2010/main" val="33615033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AF2A5DFB-8EA8-451D-AEA7-0F061C0F3E02}" type="slidenum">
              <a:rPr lang="en-US" altLang="zh-CN" smtClean="0"/>
              <a:pPr>
                <a:defRPr/>
              </a:pPr>
              <a:t>‹#›</a:t>
            </a:fld>
            <a:endParaRPr lang="en-US" altLang="zh-CN"/>
          </a:p>
        </p:txBody>
      </p:sp>
    </p:spTree>
    <p:extLst>
      <p:ext uri="{BB962C8B-B14F-4D97-AF65-F5344CB8AC3E}">
        <p14:creationId xmlns:p14="http://schemas.microsoft.com/office/powerpoint/2010/main" val="12245536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FECBC28-D733-462F-A073-639190A39389}" type="slidenum">
              <a:rPr lang="en-US" altLang="zh-CN" smtClean="0"/>
              <a:pPr>
                <a:defRPr/>
              </a:pPr>
              <a:t>‹#›</a:t>
            </a:fld>
            <a:endParaRPr lang="en-US" altLang="zh-CN"/>
          </a:p>
        </p:txBody>
      </p:sp>
    </p:spTree>
    <p:extLst>
      <p:ext uri="{BB962C8B-B14F-4D97-AF65-F5344CB8AC3E}">
        <p14:creationId xmlns:p14="http://schemas.microsoft.com/office/powerpoint/2010/main" val="37320866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022EA11D-4A61-4A4D-A150-F68AEEB66702}" type="slidenum">
              <a:rPr lang="en-US" altLang="zh-CN" smtClean="0"/>
              <a:pPr>
                <a:defRPr/>
              </a:pPr>
              <a:t>‹#›</a:t>
            </a:fld>
            <a:endParaRPr lang="en-US" altLang="zh-CN"/>
          </a:p>
        </p:txBody>
      </p:sp>
    </p:spTree>
    <p:extLst>
      <p:ext uri="{BB962C8B-B14F-4D97-AF65-F5344CB8AC3E}">
        <p14:creationId xmlns:p14="http://schemas.microsoft.com/office/powerpoint/2010/main" val="6514268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99A1DD3F-5326-4E35-B652-82DCB907C686}" type="slidenum">
              <a:rPr lang="en-US" altLang="zh-CN" smtClean="0"/>
              <a:pPr>
                <a:defRPr/>
              </a:pPr>
              <a:t>‹#›</a:t>
            </a:fld>
            <a:endParaRPr lang="en-US" altLang="zh-CN"/>
          </a:p>
        </p:txBody>
      </p:sp>
    </p:spTree>
    <p:extLst>
      <p:ext uri="{BB962C8B-B14F-4D97-AF65-F5344CB8AC3E}">
        <p14:creationId xmlns:p14="http://schemas.microsoft.com/office/powerpoint/2010/main" val="1007368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99A1DD3F-5326-4E35-B652-82DCB907C686}" type="slidenum">
              <a:rPr lang="en-US" altLang="zh-CN" smtClean="0"/>
              <a:pPr>
                <a:defRPr/>
              </a:pPr>
              <a:t>‹#›</a:t>
            </a:fld>
            <a:endParaRPr lang="en-US" altLang="zh-CN"/>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95258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99A1DD3F-5326-4E35-B652-82DCB907C686}" type="slidenum">
              <a:rPr lang="en-US" altLang="zh-CN" smtClean="0"/>
              <a:pPr>
                <a:defRPr/>
              </a:pPr>
              <a:t>‹#›</a:t>
            </a:fld>
            <a:endParaRPr lang="en-US" altLang="zh-CN"/>
          </a:p>
        </p:txBody>
      </p:sp>
    </p:spTree>
    <p:extLst>
      <p:ext uri="{BB962C8B-B14F-4D97-AF65-F5344CB8AC3E}">
        <p14:creationId xmlns:p14="http://schemas.microsoft.com/office/powerpoint/2010/main" val="323235979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99A1DD3F-5326-4E35-B652-82DCB907C686}" type="slidenum">
              <a:rPr lang="en-US" altLang="zh-CN" smtClean="0"/>
              <a:pPr>
                <a:defRPr/>
              </a:pPr>
              <a:t>‹#›</a:t>
            </a:fld>
            <a:endParaRPr lang="en-US" altLang="zh-CN"/>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088289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99A1DD3F-5326-4E35-B652-82DCB907C686}" type="slidenum">
              <a:rPr lang="en-US" altLang="zh-CN" smtClean="0"/>
              <a:pPr>
                <a:defRPr/>
              </a:pPr>
              <a:t>‹#›</a:t>
            </a:fld>
            <a:endParaRPr lang="en-US" altLang="zh-CN"/>
          </a:p>
        </p:txBody>
      </p:sp>
    </p:spTree>
    <p:extLst>
      <p:ext uri="{BB962C8B-B14F-4D97-AF65-F5344CB8AC3E}">
        <p14:creationId xmlns:p14="http://schemas.microsoft.com/office/powerpoint/2010/main" val="38440708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AB3BB716-6908-46BD-A0AE-C57D70DDB43E}" type="slidenum">
              <a:rPr lang="en-US" altLang="zh-CN" smtClean="0"/>
              <a:pPr>
                <a:defRPr/>
              </a:pPr>
              <a:t>‹#›</a:t>
            </a:fld>
            <a:endParaRPr lang="en-US" altLang="zh-CN"/>
          </a:p>
        </p:txBody>
      </p:sp>
    </p:spTree>
    <p:extLst>
      <p:ext uri="{BB962C8B-B14F-4D97-AF65-F5344CB8AC3E}">
        <p14:creationId xmlns:p14="http://schemas.microsoft.com/office/powerpoint/2010/main" val="37793003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B21A6A57-19A9-408D-A5A3-A7B38523768C}" type="slidenum">
              <a:rPr lang="en-US" altLang="zh-CN" smtClean="0"/>
              <a:pPr>
                <a:defRPr/>
              </a:pPr>
              <a:t>‹#›</a:t>
            </a:fld>
            <a:endParaRPr lang="en-US" altLang="zh-CN"/>
          </a:p>
        </p:txBody>
      </p:sp>
    </p:spTree>
    <p:extLst>
      <p:ext uri="{BB962C8B-B14F-4D97-AF65-F5344CB8AC3E}">
        <p14:creationId xmlns:p14="http://schemas.microsoft.com/office/powerpoint/2010/main" val="601475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0B0273CF-FF87-45B8-973D-6D1943DE329B}" type="slidenum">
              <a:rPr lang="en-US"/>
              <a:pPr>
                <a:defRPr/>
              </a:pPr>
              <a:t>‹#›</a:t>
            </a:fld>
            <a:endParaRPr lang="en-US"/>
          </a:p>
        </p:txBody>
      </p:sp>
    </p:spTree>
    <p:extLst>
      <p:ext uri="{BB962C8B-B14F-4D97-AF65-F5344CB8AC3E}">
        <p14:creationId xmlns:p14="http://schemas.microsoft.com/office/powerpoint/2010/main" val="17698081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Date Placeholder 1027"/>
          <p:cNvSpPr>
            <a:spLocks noGrp="1"/>
          </p:cNvSpPr>
          <p:nvPr>
            <p:ph type="dt" sz="half" idx="10"/>
          </p:nvPr>
        </p:nvSpPr>
        <p:spPr>
          <a:ln/>
        </p:spPr>
        <p:txBody>
          <a:bodyPr/>
          <a:lstStyle>
            <a:lvl1pPr>
              <a:defRPr/>
            </a:lvl1pPr>
          </a:lstStyle>
          <a:p>
            <a:pPr>
              <a:defRPr/>
            </a:pPr>
            <a:endParaRPr lang="en-US" altLang="zh-CN"/>
          </a:p>
        </p:txBody>
      </p:sp>
      <p:sp>
        <p:nvSpPr>
          <p:cNvPr id="4" name="Footer Placeholder 1028"/>
          <p:cNvSpPr>
            <a:spLocks noGrp="1"/>
          </p:cNvSpPr>
          <p:nvPr>
            <p:ph type="ftr" sz="quarter" idx="11"/>
          </p:nvPr>
        </p:nvSpPr>
        <p:spPr>
          <a:ln/>
        </p:spPr>
        <p:txBody>
          <a:bodyPr/>
          <a:lstStyle>
            <a:lvl1pPr>
              <a:defRPr/>
            </a:lvl1pPr>
          </a:lstStyle>
          <a:p>
            <a:pPr>
              <a:defRPr/>
            </a:pPr>
            <a:endParaRPr lang="en-US" altLang="zh-CN"/>
          </a:p>
        </p:txBody>
      </p:sp>
      <p:sp>
        <p:nvSpPr>
          <p:cNvPr id="5" name="Slide Number Placeholder 1029"/>
          <p:cNvSpPr>
            <a:spLocks noGrp="1"/>
          </p:cNvSpPr>
          <p:nvPr>
            <p:ph type="sldNum" sz="quarter" idx="12"/>
          </p:nvPr>
        </p:nvSpPr>
        <p:spPr>
          <a:ln/>
        </p:spPr>
        <p:txBody>
          <a:bodyPr/>
          <a:lstStyle>
            <a:lvl1pPr>
              <a:defRPr/>
            </a:lvl1pPr>
          </a:lstStyle>
          <a:p>
            <a:pPr>
              <a:defRPr/>
            </a:pPr>
            <a:fld id="{0091368B-8334-4F9C-B38A-219EE73B57F8}" type="slidenum">
              <a:rPr lang="en-US" altLang="zh-CN"/>
              <a:pPr>
                <a:defRPr/>
              </a:pPr>
              <a:t>‹#›</a:t>
            </a:fld>
            <a:endParaRPr lang="en-US" altLang="zh-CN"/>
          </a:p>
        </p:txBody>
      </p:sp>
    </p:spTree>
    <p:extLst>
      <p:ext uri="{BB962C8B-B14F-4D97-AF65-F5344CB8AC3E}">
        <p14:creationId xmlns:p14="http://schemas.microsoft.com/office/powerpoint/2010/main" val="215739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smtClean="0"/>
            </a:lvl1pPr>
          </a:lstStyle>
          <a:p>
            <a:pPr>
              <a:defRPr/>
            </a:pPr>
            <a:fld id="{3601C2CD-39EC-490F-BB30-6ADF21354117}" type="slidenum">
              <a:rPr lang="en-US"/>
              <a:pPr>
                <a:defRPr/>
              </a:pPr>
              <a:t>‹#›</a:t>
            </a:fld>
            <a:endParaRPr lang="en-US"/>
          </a:p>
        </p:txBody>
      </p:sp>
    </p:spTree>
    <p:extLst>
      <p:ext uri="{BB962C8B-B14F-4D97-AF65-F5344CB8AC3E}">
        <p14:creationId xmlns:p14="http://schemas.microsoft.com/office/powerpoint/2010/main" val="3225290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lvl1pPr>
          </a:lstStyle>
          <a:p>
            <a:pPr>
              <a:defRPr/>
            </a:pPr>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smtClean="0"/>
            </a:lvl1pPr>
          </a:lstStyle>
          <a:p>
            <a:pPr>
              <a:defRPr/>
            </a:pPr>
            <a:fld id="{42632FA4-42FF-4B17-8EB6-66670F006C81}" type="slidenum">
              <a:rPr lang="en-US"/>
              <a:pPr>
                <a:defRPr/>
              </a:pPr>
              <a:t>‹#›</a:t>
            </a:fld>
            <a:endParaRPr lang="en-US"/>
          </a:p>
        </p:txBody>
      </p:sp>
    </p:spTree>
    <p:extLst>
      <p:ext uri="{BB962C8B-B14F-4D97-AF65-F5344CB8AC3E}">
        <p14:creationId xmlns:p14="http://schemas.microsoft.com/office/powerpoint/2010/main" val="2150183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lvl1pPr>
          </a:lstStyle>
          <a:p>
            <a:pPr>
              <a:defRPr/>
            </a:pPr>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smtClean="0"/>
            </a:lvl1pPr>
          </a:lstStyle>
          <a:p>
            <a:pPr>
              <a:defRPr/>
            </a:pPr>
            <a:fld id="{CFC0B5B9-D029-4A86-8AE5-E788CEB73246}" type="slidenum">
              <a:rPr lang="en-US"/>
              <a:pPr>
                <a:defRPr/>
              </a:pPr>
              <a:t>‹#›</a:t>
            </a:fld>
            <a:endParaRPr lang="en-US"/>
          </a:p>
        </p:txBody>
      </p:sp>
    </p:spTree>
    <p:extLst>
      <p:ext uri="{BB962C8B-B14F-4D97-AF65-F5344CB8AC3E}">
        <p14:creationId xmlns:p14="http://schemas.microsoft.com/office/powerpoint/2010/main" val="401344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smtClean="0"/>
            </a:lvl1pPr>
          </a:lstStyle>
          <a:p>
            <a:pPr>
              <a:defRPr/>
            </a:pPr>
            <a:fld id="{D6540B51-49B5-45DE-906C-4AF011F1EB92}" type="slidenum">
              <a:rPr lang="en-US"/>
              <a:pPr>
                <a:defRPr/>
              </a:pPr>
              <a:t>‹#›</a:t>
            </a:fld>
            <a:endParaRPr lang="en-US"/>
          </a:p>
        </p:txBody>
      </p:sp>
    </p:spTree>
    <p:extLst>
      <p:ext uri="{BB962C8B-B14F-4D97-AF65-F5344CB8AC3E}">
        <p14:creationId xmlns:p14="http://schemas.microsoft.com/office/powerpoint/2010/main" val="309598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9F2033-E1B0-4B07-8690-E98BB2BB4301}" type="slidenum">
              <a:rPr lang="en-US"/>
              <a:pPr>
                <a:defRPr/>
              </a:pPr>
              <a:t>‹#›</a:t>
            </a:fld>
            <a:endParaRPr lang="en-US"/>
          </a:p>
        </p:txBody>
      </p:sp>
    </p:spTree>
    <p:extLst>
      <p:ext uri="{BB962C8B-B14F-4D97-AF65-F5344CB8AC3E}">
        <p14:creationId xmlns:p14="http://schemas.microsoft.com/office/powerpoint/2010/main" val="93048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smtClean="0"/>
            </a:lvl1pPr>
          </a:lstStyle>
          <a:p>
            <a:pPr>
              <a:defRPr/>
            </a:pPr>
            <a:fld id="{25914D08-1D14-4BF3-9348-2F54F19D71D5}" type="slidenum">
              <a:rPr lang="en-US"/>
              <a:pPr>
                <a:defRPr/>
              </a:pPr>
              <a:t>‹#›</a:t>
            </a:fld>
            <a:endParaRPr lang="en-US"/>
          </a:p>
        </p:txBody>
      </p:sp>
    </p:spTree>
    <p:extLst>
      <p:ext uri="{BB962C8B-B14F-4D97-AF65-F5344CB8AC3E}">
        <p14:creationId xmlns:p14="http://schemas.microsoft.com/office/powerpoint/2010/main" val="4229884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smtClean="0"/>
            </a:lvl1pPr>
          </a:lstStyle>
          <a:p>
            <a:pPr>
              <a:defRPr/>
            </a:pPr>
            <a:fld id="{C4247573-CE2C-49C0-851B-D34CE2E524AC}" type="slidenum">
              <a:rPr lang="en-US"/>
              <a:pPr>
                <a:defRPr/>
              </a:pPr>
              <a:t>‹#›</a:t>
            </a:fld>
            <a:endParaRPr lang="en-US"/>
          </a:p>
        </p:txBody>
      </p:sp>
    </p:spTree>
    <p:extLst>
      <p:ext uri="{BB962C8B-B14F-4D97-AF65-F5344CB8AC3E}">
        <p14:creationId xmlns:p14="http://schemas.microsoft.com/office/powerpoint/2010/main" val="1506005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64F8542B-3B89-4DAC-9149-84C9CD1E417D}" type="slidenum">
              <a:rPr lang="en-US"/>
              <a:pPr>
                <a:defRPr/>
              </a:pPr>
              <a:t>‹#›</a:t>
            </a:fld>
            <a:endParaRPr lang="en-US"/>
          </a:p>
        </p:txBody>
      </p:sp>
    </p:spTree>
    <p:extLst>
      <p:ext uri="{BB962C8B-B14F-4D97-AF65-F5344CB8AC3E}">
        <p14:creationId xmlns:p14="http://schemas.microsoft.com/office/powerpoint/2010/main" val="1988804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CEE90067-0E80-46B3-8FD9-09D361D51EE0}" type="slidenum">
              <a:rPr lang="en-US"/>
              <a:pPr>
                <a:defRPr/>
              </a:pPr>
              <a:t>‹#›</a:t>
            </a:fld>
            <a:endParaRPr lang="en-US"/>
          </a:p>
        </p:txBody>
      </p:sp>
    </p:spTree>
    <p:extLst>
      <p:ext uri="{BB962C8B-B14F-4D97-AF65-F5344CB8AC3E}">
        <p14:creationId xmlns:p14="http://schemas.microsoft.com/office/powerpoint/2010/main" val="1710115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lvl1pPr>
          </a:lstStyle>
          <a:p>
            <a:pPr>
              <a:defRPr/>
            </a:pPr>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smtClean="0"/>
            </a:lvl1pPr>
          </a:lstStyle>
          <a:p>
            <a:pPr>
              <a:defRPr/>
            </a:pPr>
            <a:fld id="{ED5C7519-06AC-4C44-B00A-CE84D290EE63}" type="slidenum">
              <a:rPr lang="en-US"/>
              <a:pPr>
                <a:defRPr/>
              </a:pPr>
              <a:t>‹#›</a:t>
            </a:fld>
            <a:endParaRPr lang="en-US"/>
          </a:p>
        </p:txBody>
      </p:sp>
    </p:spTree>
    <p:extLst>
      <p:ext uri="{BB962C8B-B14F-4D97-AF65-F5344CB8AC3E}">
        <p14:creationId xmlns:p14="http://schemas.microsoft.com/office/powerpoint/2010/main" val="1309717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atin typeface="Arial"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846D79C6-5662-4004-9530-E07599FE7700}" type="slidenum">
              <a:rPr lang="en-US"/>
              <a:pPr>
                <a:defRPr/>
              </a:pPr>
              <a:t>‹#›</a:t>
            </a:fld>
            <a:endParaRPr lang="en-US"/>
          </a:p>
        </p:txBody>
      </p:sp>
    </p:spTree>
    <p:extLst>
      <p:ext uri="{BB962C8B-B14F-4D97-AF65-F5344CB8AC3E}">
        <p14:creationId xmlns:p14="http://schemas.microsoft.com/office/powerpoint/2010/main" val="641972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7056FB4B-9F32-422D-AE56-58BB08E6D5C9}" type="slidenum">
              <a:rPr lang="en-US"/>
              <a:pPr>
                <a:defRPr/>
              </a:pPr>
              <a:t>‹#›</a:t>
            </a:fld>
            <a:endParaRPr lang="en-US"/>
          </a:p>
        </p:txBody>
      </p:sp>
    </p:spTree>
    <p:extLst>
      <p:ext uri="{BB962C8B-B14F-4D97-AF65-F5344CB8AC3E}">
        <p14:creationId xmlns:p14="http://schemas.microsoft.com/office/powerpoint/2010/main" val="3928116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6F137750-8862-4436-9506-C4AC6EDE48FD}" type="slidenum">
              <a:rPr lang="en-US"/>
              <a:pPr>
                <a:defRPr/>
              </a:pPr>
              <a:t>‹#›</a:t>
            </a:fld>
            <a:endParaRPr lang="en-US"/>
          </a:p>
        </p:txBody>
      </p:sp>
    </p:spTree>
    <p:extLst>
      <p:ext uri="{BB962C8B-B14F-4D97-AF65-F5344CB8AC3E}">
        <p14:creationId xmlns:p14="http://schemas.microsoft.com/office/powerpoint/2010/main" val="3686633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a:latin typeface="Arial" charset="0"/>
                <a:cs typeface="+mn-cs"/>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atin typeface="Arial" charset="0"/>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6C25AF7C-04B4-4EAC-9DC0-9149D524AA9E}" type="slidenum">
              <a:rPr lang="en-US"/>
              <a:pPr>
                <a:defRPr/>
              </a:pPr>
              <a:t>‹#›</a:t>
            </a:fld>
            <a:endParaRPr lang="en-US"/>
          </a:p>
        </p:txBody>
      </p:sp>
    </p:spTree>
    <p:extLst>
      <p:ext uri="{BB962C8B-B14F-4D97-AF65-F5344CB8AC3E}">
        <p14:creationId xmlns:p14="http://schemas.microsoft.com/office/powerpoint/2010/main" val="1243524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latin typeface="Arial" charset="0"/>
                <a:cs typeface="+mn-cs"/>
              </a:defRPr>
            </a:lvl1pPr>
          </a:lstStyle>
          <a:p>
            <a:pPr>
              <a:defRPr/>
            </a:pPr>
            <a:endParaRPr lang="en-US"/>
          </a:p>
        </p:txBody>
      </p:sp>
      <p:sp>
        <p:nvSpPr>
          <p:cNvPr id="8" name="Footer Placeholder 4"/>
          <p:cNvSpPr>
            <a:spLocks noGrp="1"/>
          </p:cNvSpPr>
          <p:nvPr>
            <p:ph type="ftr" sz="quarter" idx="11"/>
          </p:nvPr>
        </p:nvSpPr>
        <p:spPr/>
        <p:txBody>
          <a:bodyPr/>
          <a:lstStyle>
            <a:lvl1pPr eaLnBrk="0" hangingPunct="0">
              <a:defRPr>
                <a:latin typeface="Arial" charset="0"/>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DA95E784-DA8B-4B2C-8C14-56778B92F999}" type="slidenum">
              <a:rPr lang="en-US"/>
              <a:pPr>
                <a:defRPr/>
              </a:pPr>
              <a:t>‹#›</a:t>
            </a:fld>
            <a:endParaRPr lang="en-US"/>
          </a:p>
        </p:txBody>
      </p:sp>
    </p:spTree>
    <p:extLst>
      <p:ext uri="{BB962C8B-B14F-4D97-AF65-F5344CB8AC3E}">
        <p14:creationId xmlns:p14="http://schemas.microsoft.com/office/powerpoint/2010/main" val="411187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7376ED-0967-4F39-8CF6-564FA54AED26}" type="slidenum">
              <a:rPr lang="en-US"/>
              <a:pPr>
                <a:defRPr/>
              </a:pPr>
              <a:t>‹#›</a:t>
            </a:fld>
            <a:endParaRPr lang="en-US"/>
          </a:p>
        </p:txBody>
      </p:sp>
    </p:spTree>
    <p:extLst>
      <p:ext uri="{BB962C8B-B14F-4D97-AF65-F5344CB8AC3E}">
        <p14:creationId xmlns:p14="http://schemas.microsoft.com/office/powerpoint/2010/main" val="3546098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latin typeface="Arial" charset="0"/>
                <a:cs typeface="+mn-cs"/>
              </a:defRPr>
            </a:lvl1pPr>
          </a:lstStyle>
          <a:p>
            <a:pPr>
              <a:defRPr/>
            </a:pPr>
            <a:endParaRPr lang="en-US"/>
          </a:p>
        </p:txBody>
      </p:sp>
      <p:sp>
        <p:nvSpPr>
          <p:cNvPr id="4" name="Footer Placeholder 4"/>
          <p:cNvSpPr>
            <a:spLocks noGrp="1"/>
          </p:cNvSpPr>
          <p:nvPr>
            <p:ph type="ftr" sz="quarter" idx="11"/>
          </p:nvPr>
        </p:nvSpPr>
        <p:spPr/>
        <p:txBody>
          <a:bodyPr/>
          <a:lstStyle>
            <a:lvl1pPr eaLnBrk="0" hangingPunct="0">
              <a:defRPr>
                <a:latin typeface="Arial" charset="0"/>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449A1778-97F7-4AF6-BF26-4B3A3EB67C19}" type="slidenum">
              <a:rPr lang="en-US"/>
              <a:pPr>
                <a:defRPr/>
              </a:pPr>
              <a:t>‹#›</a:t>
            </a:fld>
            <a:endParaRPr lang="en-US"/>
          </a:p>
        </p:txBody>
      </p:sp>
    </p:spTree>
    <p:extLst>
      <p:ext uri="{BB962C8B-B14F-4D97-AF65-F5344CB8AC3E}">
        <p14:creationId xmlns:p14="http://schemas.microsoft.com/office/powerpoint/2010/main" val="729455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atin typeface="Arial" charset="0"/>
                <a:cs typeface="+mn-cs"/>
              </a:defRPr>
            </a:lvl1pPr>
          </a:lstStyle>
          <a:p>
            <a:pPr>
              <a:defRPr/>
            </a:pPr>
            <a:endParaRPr lang="en-US"/>
          </a:p>
        </p:txBody>
      </p:sp>
      <p:sp>
        <p:nvSpPr>
          <p:cNvPr id="3" name="Footer Placeholder 4"/>
          <p:cNvSpPr>
            <a:spLocks noGrp="1"/>
          </p:cNvSpPr>
          <p:nvPr>
            <p:ph type="ftr" sz="quarter" idx="11"/>
          </p:nvPr>
        </p:nvSpPr>
        <p:spPr/>
        <p:txBody>
          <a:bodyPr/>
          <a:lstStyle>
            <a:lvl1pPr eaLnBrk="0" hangingPunct="0">
              <a:defRPr>
                <a:latin typeface="Arial" charset="0"/>
                <a:cs typeface="+mn-cs"/>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BFBC43FF-4520-41E6-8BF3-802466CF5F29}" type="slidenum">
              <a:rPr lang="en-US"/>
              <a:pPr>
                <a:defRPr/>
              </a:pPr>
              <a:t>‹#›</a:t>
            </a:fld>
            <a:endParaRPr lang="en-US"/>
          </a:p>
        </p:txBody>
      </p:sp>
    </p:spTree>
    <p:extLst>
      <p:ext uri="{BB962C8B-B14F-4D97-AF65-F5344CB8AC3E}">
        <p14:creationId xmlns:p14="http://schemas.microsoft.com/office/powerpoint/2010/main" val="2729194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atin typeface="Arial" charset="0"/>
                <a:cs typeface="+mn-cs"/>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atin typeface="Arial" charset="0"/>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BA8FB4A5-335B-4FA3-9556-BDE755469DCD}" type="slidenum">
              <a:rPr lang="en-US"/>
              <a:pPr>
                <a:defRPr/>
              </a:pPr>
              <a:t>‹#›</a:t>
            </a:fld>
            <a:endParaRPr lang="en-US"/>
          </a:p>
        </p:txBody>
      </p:sp>
    </p:spTree>
    <p:extLst>
      <p:ext uri="{BB962C8B-B14F-4D97-AF65-F5344CB8AC3E}">
        <p14:creationId xmlns:p14="http://schemas.microsoft.com/office/powerpoint/2010/main" val="1842009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atin typeface="Arial" charset="0"/>
                <a:cs typeface="+mn-cs"/>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atin typeface="Arial" charset="0"/>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9BC43576-9BC4-42E4-BDD6-4D0CA225D9CA}" type="slidenum">
              <a:rPr lang="en-US"/>
              <a:pPr>
                <a:defRPr/>
              </a:pPr>
              <a:t>‹#›</a:t>
            </a:fld>
            <a:endParaRPr lang="en-US"/>
          </a:p>
        </p:txBody>
      </p:sp>
    </p:spTree>
    <p:extLst>
      <p:ext uri="{BB962C8B-B14F-4D97-AF65-F5344CB8AC3E}">
        <p14:creationId xmlns:p14="http://schemas.microsoft.com/office/powerpoint/2010/main" val="2966821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D8B02163-DB89-4175-B0C0-9F9BF0221055}" type="slidenum">
              <a:rPr lang="en-US"/>
              <a:pPr>
                <a:defRPr/>
              </a:pPr>
              <a:t>‹#›</a:t>
            </a:fld>
            <a:endParaRPr lang="en-US"/>
          </a:p>
        </p:txBody>
      </p:sp>
    </p:spTree>
    <p:extLst>
      <p:ext uri="{BB962C8B-B14F-4D97-AF65-F5344CB8AC3E}">
        <p14:creationId xmlns:p14="http://schemas.microsoft.com/office/powerpoint/2010/main" val="655762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7ECD6346-0E7A-4E2E-8212-6E3EB5BE2180}" type="slidenum">
              <a:rPr lang="en-US"/>
              <a:pPr>
                <a:defRPr/>
              </a:pPr>
              <a:t>‹#›</a:t>
            </a:fld>
            <a:endParaRPr lang="en-US"/>
          </a:p>
        </p:txBody>
      </p:sp>
    </p:spTree>
    <p:extLst>
      <p:ext uri="{BB962C8B-B14F-4D97-AF65-F5344CB8AC3E}">
        <p14:creationId xmlns:p14="http://schemas.microsoft.com/office/powerpoint/2010/main" val="205829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endParaRPr lang="en-US" noProof="0"/>
          </a:p>
        </p:txBody>
      </p:sp>
      <p:sp>
        <p:nvSpPr>
          <p:cNvPr id="5" name="Date Placeholder 3"/>
          <p:cNvSpPr>
            <a:spLocks noGrp="1"/>
          </p:cNvSpPr>
          <p:nvPr>
            <p:ph type="dt" sz="half" idx="10"/>
          </p:nvPr>
        </p:nvSpPr>
        <p:spPr/>
        <p:txBody>
          <a:bodyPr/>
          <a:lstStyle>
            <a:lvl1pPr eaLnBrk="0" hangingPunct="0">
              <a:defRPr>
                <a:latin typeface="Arial" charset="0"/>
                <a:cs typeface="+mn-cs"/>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atin typeface="Arial" charset="0"/>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F3E452A4-B7BF-4BEA-B5DF-F287501A4B67}" type="slidenum">
              <a:rPr lang="en-US"/>
              <a:pPr>
                <a:defRPr/>
              </a:pPr>
              <a:t>‹#›</a:t>
            </a:fld>
            <a:endParaRPr lang="en-US"/>
          </a:p>
        </p:txBody>
      </p:sp>
    </p:spTree>
    <p:extLst>
      <p:ext uri="{BB962C8B-B14F-4D97-AF65-F5344CB8AC3E}">
        <p14:creationId xmlns:p14="http://schemas.microsoft.com/office/powerpoint/2010/main" val="562145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latin typeface="Arial" charset="0"/>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atin typeface="Arial" charset="0"/>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smtClean="0">
                <a:latin typeface="Arial" panose="020B0604020202020204" pitchFamily="34" charset="0"/>
              </a:defRPr>
            </a:lvl1pPr>
          </a:lstStyle>
          <a:p>
            <a:pPr>
              <a:defRPr/>
            </a:pPr>
            <a:fld id="{1F90D626-0AD5-4B16-93DB-B5B65B76F348}" type="slidenum">
              <a:rPr lang="en-US"/>
              <a:pPr>
                <a:defRPr/>
              </a:pPr>
              <a:t>‹#›</a:t>
            </a:fld>
            <a:endParaRPr lang="en-US"/>
          </a:p>
        </p:txBody>
      </p:sp>
    </p:spTree>
    <p:extLst>
      <p:ext uri="{BB962C8B-B14F-4D97-AF65-F5344CB8AC3E}">
        <p14:creationId xmlns:p14="http://schemas.microsoft.com/office/powerpoint/2010/main" val="4001819861"/>
      </p:ext>
    </p:extLst>
  </p:cSld>
  <p:clrMapOvr>
    <a:masterClrMapping/>
  </p:clrMapOvr>
  <p:transition>
    <p:checke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0FC49BF-5F61-4C31-8453-ED5A81BACAA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4AABF8-5658-4B2D-9521-B14C6615A02E}"/>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C88EBA47-53DF-46C6-877A-11606FF168B2}"/>
              </a:ext>
            </a:extLst>
          </p:cNvPr>
          <p:cNvSpPr>
            <a:spLocks noGrp="1"/>
          </p:cNvSpPr>
          <p:nvPr>
            <p:ph type="sldNum" sz="quarter" idx="12"/>
          </p:nvPr>
        </p:nvSpPr>
        <p:spPr/>
        <p:txBody>
          <a:bodyPr/>
          <a:lstStyle>
            <a:lvl1pPr>
              <a:defRPr/>
            </a:lvl1pPr>
          </a:lstStyle>
          <a:p>
            <a:fld id="{8025ECEA-614A-4BEF-BF2D-1C043D18F373}" type="slidenum">
              <a:rPr lang="en-US" altLang="vi-VN"/>
              <a:pPr/>
              <a:t>‹#›</a:t>
            </a:fld>
            <a:endParaRPr lang="en-US" altLang="vi-VN"/>
          </a:p>
        </p:txBody>
      </p:sp>
    </p:spTree>
    <p:extLst>
      <p:ext uri="{BB962C8B-B14F-4D97-AF65-F5344CB8AC3E}">
        <p14:creationId xmlns:p14="http://schemas.microsoft.com/office/powerpoint/2010/main" val="24601975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8DE2A-1E2A-4F84-982F-886F20ED737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2D991D7-2511-41C3-B3B9-788BE1674FD4}"/>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498748A2-3F15-4008-9EF6-C1C06579FB15}"/>
              </a:ext>
            </a:extLst>
          </p:cNvPr>
          <p:cNvSpPr>
            <a:spLocks noGrp="1"/>
          </p:cNvSpPr>
          <p:nvPr>
            <p:ph type="sldNum" sz="quarter" idx="12"/>
          </p:nvPr>
        </p:nvSpPr>
        <p:spPr/>
        <p:txBody>
          <a:bodyPr/>
          <a:lstStyle>
            <a:lvl1pPr>
              <a:defRPr/>
            </a:lvl1pPr>
          </a:lstStyle>
          <a:p>
            <a:fld id="{E04D7BA3-A306-4574-B757-562E7C5B2184}" type="slidenum">
              <a:rPr lang="en-US" altLang="vi-VN"/>
              <a:pPr/>
              <a:t>‹#›</a:t>
            </a:fld>
            <a:endParaRPr lang="en-US" altLang="vi-VN"/>
          </a:p>
        </p:txBody>
      </p:sp>
    </p:spTree>
    <p:extLst>
      <p:ext uri="{BB962C8B-B14F-4D97-AF65-F5344CB8AC3E}">
        <p14:creationId xmlns:p14="http://schemas.microsoft.com/office/powerpoint/2010/main" val="293104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3258D0-AC26-481C-90D6-E1B675176B02}" type="slidenum">
              <a:rPr lang="en-US"/>
              <a:pPr>
                <a:defRPr/>
              </a:pPr>
              <a:t>‹#›</a:t>
            </a:fld>
            <a:endParaRPr lang="en-US"/>
          </a:p>
        </p:txBody>
      </p:sp>
    </p:spTree>
    <p:extLst>
      <p:ext uri="{BB962C8B-B14F-4D97-AF65-F5344CB8AC3E}">
        <p14:creationId xmlns:p14="http://schemas.microsoft.com/office/powerpoint/2010/main" val="3917019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9105DC-290B-4DF4-85E3-D7A484315EC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63196D2-3ABB-4B2F-A95A-3AD215A14B3F}"/>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86969DB4-D319-43DB-A047-8F62E635CEE8}"/>
              </a:ext>
            </a:extLst>
          </p:cNvPr>
          <p:cNvSpPr>
            <a:spLocks noGrp="1"/>
          </p:cNvSpPr>
          <p:nvPr>
            <p:ph type="sldNum" sz="quarter" idx="12"/>
          </p:nvPr>
        </p:nvSpPr>
        <p:spPr/>
        <p:txBody>
          <a:bodyPr/>
          <a:lstStyle>
            <a:lvl1pPr>
              <a:defRPr/>
            </a:lvl1pPr>
          </a:lstStyle>
          <a:p>
            <a:fld id="{B09D85F1-3B4B-4B2D-A5F9-4F04B9503C97}" type="slidenum">
              <a:rPr lang="en-US" altLang="vi-VN"/>
              <a:pPr/>
              <a:t>‹#›</a:t>
            </a:fld>
            <a:endParaRPr lang="en-US" altLang="vi-VN"/>
          </a:p>
        </p:txBody>
      </p:sp>
    </p:spTree>
    <p:extLst>
      <p:ext uri="{BB962C8B-B14F-4D97-AF65-F5344CB8AC3E}">
        <p14:creationId xmlns:p14="http://schemas.microsoft.com/office/powerpoint/2010/main" val="1420272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7098A5-E5FB-45EB-901E-065EF6CAA20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48AF5EB-21B9-4988-A4D7-491CFC7868E0}"/>
              </a:ext>
            </a:extLst>
          </p:cNvPr>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5">
            <a:extLst>
              <a:ext uri="{FF2B5EF4-FFF2-40B4-BE49-F238E27FC236}">
                <a16:creationId xmlns:a16="http://schemas.microsoft.com/office/drawing/2014/main" id="{0174F1B6-1067-4F6C-8282-697FD5D11352}"/>
              </a:ext>
            </a:extLst>
          </p:cNvPr>
          <p:cNvSpPr>
            <a:spLocks noGrp="1"/>
          </p:cNvSpPr>
          <p:nvPr>
            <p:ph type="sldNum" sz="quarter" idx="12"/>
          </p:nvPr>
        </p:nvSpPr>
        <p:spPr/>
        <p:txBody>
          <a:bodyPr/>
          <a:lstStyle>
            <a:lvl1pPr>
              <a:defRPr/>
            </a:lvl1pPr>
          </a:lstStyle>
          <a:p>
            <a:fld id="{280935B4-94EB-48FA-8EC9-AB6B4D333389}" type="slidenum">
              <a:rPr lang="en-US" altLang="vi-VN"/>
              <a:pPr/>
              <a:t>‹#›</a:t>
            </a:fld>
            <a:endParaRPr lang="en-US" altLang="vi-VN"/>
          </a:p>
        </p:txBody>
      </p:sp>
    </p:spTree>
    <p:extLst>
      <p:ext uri="{BB962C8B-B14F-4D97-AF65-F5344CB8AC3E}">
        <p14:creationId xmlns:p14="http://schemas.microsoft.com/office/powerpoint/2010/main" val="4074980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A90ED0C-230C-41F6-9985-6B597DF22A9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1CEF945-B484-4D5E-968D-C9F69E793105}"/>
              </a:ext>
            </a:extLst>
          </p:cNvPr>
          <p:cNvSpPr>
            <a:spLocks noGrp="1"/>
          </p:cNvSpPr>
          <p:nvPr>
            <p:ph type="ftr" sz="quarter" idx="11"/>
          </p:nvPr>
        </p:nvSpPr>
        <p:spPr/>
        <p:txBody>
          <a:bodyPr/>
          <a:lstStyle>
            <a:lvl1pPr>
              <a:defRPr/>
            </a:lvl1pPr>
          </a:lstStyle>
          <a:p>
            <a:pPr>
              <a:defRPr/>
            </a:pPr>
            <a:r>
              <a:rPr lang="en-US"/>
              <a:t>www.themegallery.com</a:t>
            </a:r>
          </a:p>
        </p:txBody>
      </p:sp>
      <p:sp>
        <p:nvSpPr>
          <p:cNvPr id="9" name="Slide Number Placeholder 5">
            <a:extLst>
              <a:ext uri="{FF2B5EF4-FFF2-40B4-BE49-F238E27FC236}">
                <a16:creationId xmlns:a16="http://schemas.microsoft.com/office/drawing/2014/main" id="{3AE1C6A8-173A-4643-BF6A-0E438DDD14EF}"/>
              </a:ext>
            </a:extLst>
          </p:cNvPr>
          <p:cNvSpPr>
            <a:spLocks noGrp="1"/>
          </p:cNvSpPr>
          <p:nvPr>
            <p:ph type="sldNum" sz="quarter" idx="12"/>
          </p:nvPr>
        </p:nvSpPr>
        <p:spPr/>
        <p:txBody>
          <a:bodyPr/>
          <a:lstStyle>
            <a:lvl1pPr>
              <a:defRPr/>
            </a:lvl1pPr>
          </a:lstStyle>
          <a:p>
            <a:fld id="{AC58C554-BB87-4994-B892-79AC988E0C6D}" type="slidenum">
              <a:rPr lang="en-US" altLang="vi-VN"/>
              <a:pPr/>
              <a:t>‹#›</a:t>
            </a:fld>
            <a:endParaRPr lang="en-US" altLang="vi-VN"/>
          </a:p>
        </p:txBody>
      </p:sp>
    </p:spTree>
    <p:extLst>
      <p:ext uri="{BB962C8B-B14F-4D97-AF65-F5344CB8AC3E}">
        <p14:creationId xmlns:p14="http://schemas.microsoft.com/office/powerpoint/2010/main" val="1269236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E5C0752-7737-4A9F-9550-CB6171D2EB3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8262EFE-26D7-4E7E-BC2C-85C91E297FD8}"/>
              </a:ext>
            </a:extLst>
          </p:cNvPr>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5">
            <a:extLst>
              <a:ext uri="{FF2B5EF4-FFF2-40B4-BE49-F238E27FC236}">
                <a16:creationId xmlns:a16="http://schemas.microsoft.com/office/drawing/2014/main" id="{B802BA9B-E53C-4151-B62C-673C440CFF31}"/>
              </a:ext>
            </a:extLst>
          </p:cNvPr>
          <p:cNvSpPr>
            <a:spLocks noGrp="1"/>
          </p:cNvSpPr>
          <p:nvPr>
            <p:ph type="sldNum" sz="quarter" idx="12"/>
          </p:nvPr>
        </p:nvSpPr>
        <p:spPr/>
        <p:txBody>
          <a:bodyPr/>
          <a:lstStyle>
            <a:lvl1pPr>
              <a:defRPr/>
            </a:lvl1pPr>
          </a:lstStyle>
          <a:p>
            <a:fld id="{70781761-360D-47C5-90A8-CB421994624D}" type="slidenum">
              <a:rPr lang="en-US" altLang="vi-VN"/>
              <a:pPr/>
              <a:t>‹#›</a:t>
            </a:fld>
            <a:endParaRPr lang="en-US" altLang="vi-VN"/>
          </a:p>
        </p:txBody>
      </p:sp>
    </p:spTree>
    <p:extLst>
      <p:ext uri="{BB962C8B-B14F-4D97-AF65-F5344CB8AC3E}">
        <p14:creationId xmlns:p14="http://schemas.microsoft.com/office/powerpoint/2010/main" val="3551210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31D61B5-7CA8-4004-920D-5CAEDACE3BA4}"/>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2646913F-4328-44F7-A941-A76D7F9F5DAF}"/>
              </a:ext>
            </a:extLst>
          </p:cNvPr>
          <p:cNvSpPr>
            <a:spLocks noGrp="1"/>
          </p:cNvSpPr>
          <p:nvPr>
            <p:ph type="ftr" sz="quarter" idx="11"/>
          </p:nvPr>
        </p:nvSpPr>
        <p:spPr/>
        <p:txBody>
          <a:bodyPr/>
          <a:lstStyle>
            <a:lvl1pPr>
              <a:defRPr/>
            </a:lvl1pPr>
          </a:lstStyle>
          <a:p>
            <a:pPr>
              <a:defRPr/>
            </a:pPr>
            <a:r>
              <a:rPr lang="en-US"/>
              <a:t>www.themegallery.com</a:t>
            </a:r>
          </a:p>
        </p:txBody>
      </p:sp>
      <p:sp>
        <p:nvSpPr>
          <p:cNvPr id="4" name="Slide Number Placeholder 5">
            <a:extLst>
              <a:ext uri="{FF2B5EF4-FFF2-40B4-BE49-F238E27FC236}">
                <a16:creationId xmlns:a16="http://schemas.microsoft.com/office/drawing/2014/main" id="{054D267A-E7AC-4695-9CE9-C2CFB833EE24}"/>
              </a:ext>
            </a:extLst>
          </p:cNvPr>
          <p:cNvSpPr>
            <a:spLocks noGrp="1"/>
          </p:cNvSpPr>
          <p:nvPr>
            <p:ph type="sldNum" sz="quarter" idx="12"/>
          </p:nvPr>
        </p:nvSpPr>
        <p:spPr/>
        <p:txBody>
          <a:bodyPr/>
          <a:lstStyle>
            <a:lvl1pPr>
              <a:defRPr/>
            </a:lvl1pPr>
          </a:lstStyle>
          <a:p>
            <a:fld id="{E738EF55-989C-47B7-9C67-2EFDBE01EA78}" type="slidenum">
              <a:rPr lang="en-US" altLang="vi-VN"/>
              <a:pPr/>
              <a:t>‹#›</a:t>
            </a:fld>
            <a:endParaRPr lang="en-US" altLang="vi-VN"/>
          </a:p>
        </p:txBody>
      </p:sp>
    </p:spTree>
    <p:extLst>
      <p:ext uri="{BB962C8B-B14F-4D97-AF65-F5344CB8AC3E}">
        <p14:creationId xmlns:p14="http://schemas.microsoft.com/office/powerpoint/2010/main" val="3124413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E50D66C-FAB4-4555-AD84-8A3D5FB9238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444BDAF-CD19-494C-9BA6-9B911A38E046}"/>
              </a:ext>
            </a:extLst>
          </p:cNvPr>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5">
            <a:extLst>
              <a:ext uri="{FF2B5EF4-FFF2-40B4-BE49-F238E27FC236}">
                <a16:creationId xmlns:a16="http://schemas.microsoft.com/office/drawing/2014/main" id="{873149B2-8F5E-49AE-8F85-F55834F6A91B}"/>
              </a:ext>
            </a:extLst>
          </p:cNvPr>
          <p:cNvSpPr>
            <a:spLocks noGrp="1"/>
          </p:cNvSpPr>
          <p:nvPr>
            <p:ph type="sldNum" sz="quarter" idx="12"/>
          </p:nvPr>
        </p:nvSpPr>
        <p:spPr/>
        <p:txBody>
          <a:bodyPr/>
          <a:lstStyle>
            <a:lvl1pPr>
              <a:defRPr/>
            </a:lvl1pPr>
          </a:lstStyle>
          <a:p>
            <a:fld id="{73BB152C-C9A3-4C4D-9BA6-7333494737D9}" type="slidenum">
              <a:rPr lang="en-US" altLang="vi-VN"/>
              <a:pPr/>
              <a:t>‹#›</a:t>
            </a:fld>
            <a:endParaRPr lang="en-US" altLang="vi-VN"/>
          </a:p>
        </p:txBody>
      </p:sp>
    </p:spTree>
    <p:extLst>
      <p:ext uri="{BB962C8B-B14F-4D97-AF65-F5344CB8AC3E}">
        <p14:creationId xmlns:p14="http://schemas.microsoft.com/office/powerpoint/2010/main" val="32770271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D884C4C-8C47-44DC-8445-E579F5077AC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42431EF-8BDA-4ECC-A475-040679EDF2C3}"/>
              </a:ext>
            </a:extLst>
          </p:cNvPr>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5">
            <a:extLst>
              <a:ext uri="{FF2B5EF4-FFF2-40B4-BE49-F238E27FC236}">
                <a16:creationId xmlns:a16="http://schemas.microsoft.com/office/drawing/2014/main" id="{BD3C384B-2E55-420A-B1DA-67936244A69B}"/>
              </a:ext>
            </a:extLst>
          </p:cNvPr>
          <p:cNvSpPr>
            <a:spLocks noGrp="1"/>
          </p:cNvSpPr>
          <p:nvPr>
            <p:ph type="sldNum" sz="quarter" idx="12"/>
          </p:nvPr>
        </p:nvSpPr>
        <p:spPr/>
        <p:txBody>
          <a:bodyPr/>
          <a:lstStyle>
            <a:lvl1pPr>
              <a:defRPr/>
            </a:lvl1pPr>
          </a:lstStyle>
          <a:p>
            <a:fld id="{6DF9E18A-00EA-4198-83C9-6A366DC7795E}" type="slidenum">
              <a:rPr lang="en-US" altLang="vi-VN"/>
              <a:pPr/>
              <a:t>‹#›</a:t>
            </a:fld>
            <a:endParaRPr lang="en-US" altLang="vi-VN"/>
          </a:p>
        </p:txBody>
      </p:sp>
    </p:spTree>
    <p:extLst>
      <p:ext uri="{BB962C8B-B14F-4D97-AF65-F5344CB8AC3E}">
        <p14:creationId xmlns:p14="http://schemas.microsoft.com/office/powerpoint/2010/main" val="41509360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E80FC-F3D2-40FD-9E92-4DCCE2EB6CD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9EE0BD8-B357-47B3-B194-9C907618D573}"/>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53A844D8-A585-43DA-B0EE-83041E1B2649}"/>
              </a:ext>
            </a:extLst>
          </p:cNvPr>
          <p:cNvSpPr>
            <a:spLocks noGrp="1"/>
          </p:cNvSpPr>
          <p:nvPr>
            <p:ph type="sldNum" sz="quarter" idx="12"/>
          </p:nvPr>
        </p:nvSpPr>
        <p:spPr/>
        <p:txBody>
          <a:bodyPr/>
          <a:lstStyle>
            <a:lvl1pPr>
              <a:defRPr/>
            </a:lvl1pPr>
          </a:lstStyle>
          <a:p>
            <a:fld id="{13A9ECB7-C921-44DB-8737-FF765E9BEE12}" type="slidenum">
              <a:rPr lang="en-US" altLang="vi-VN"/>
              <a:pPr/>
              <a:t>‹#›</a:t>
            </a:fld>
            <a:endParaRPr lang="en-US" altLang="vi-VN"/>
          </a:p>
        </p:txBody>
      </p:sp>
    </p:spTree>
    <p:extLst>
      <p:ext uri="{BB962C8B-B14F-4D97-AF65-F5344CB8AC3E}">
        <p14:creationId xmlns:p14="http://schemas.microsoft.com/office/powerpoint/2010/main" val="2989208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62E29-83DF-488B-B41D-80E717C7E3E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A4A99A3-B7D5-4EFD-A37B-0A71B6D7A25E}"/>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4602ECBB-B6A1-47BE-B970-0C7BC1E3FB3B}"/>
              </a:ext>
            </a:extLst>
          </p:cNvPr>
          <p:cNvSpPr>
            <a:spLocks noGrp="1"/>
          </p:cNvSpPr>
          <p:nvPr>
            <p:ph type="sldNum" sz="quarter" idx="12"/>
          </p:nvPr>
        </p:nvSpPr>
        <p:spPr/>
        <p:txBody>
          <a:bodyPr/>
          <a:lstStyle>
            <a:lvl1pPr>
              <a:defRPr/>
            </a:lvl1pPr>
          </a:lstStyle>
          <a:p>
            <a:fld id="{C3AF010C-A262-4B01-9CC7-6E195020D148}" type="slidenum">
              <a:rPr lang="en-US" altLang="vi-VN"/>
              <a:pPr/>
              <a:t>‹#›</a:t>
            </a:fld>
            <a:endParaRPr lang="en-US" altLang="vi-VN"/>
          </a:p>
        </p:txBody>
      </p:sp>
    </p:spTree>
    <p:extLst>
      <p:ext uri="{BB962C8B-B14F-4D97-AF65-F5344CB8AC3E}">
        <p14:creationId xmlns:p14="http://schemas.microsoft.com/office/powerpoint/2010/main" val="13310703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228600"/>
            <a:ext cx="8382000" cy="617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1F1E38C0-5046-49E9-8A82-9B5CD89C29C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613A98A-B477-4491-8B8E-13F2F05CA6C4}"/>
              </a:ext>
            </a:extLst>
          </p:cNvPr>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5">
            <a:extLst>
              <a:ext uri="{FF2B5EF4-FFF2-40B4-BE49-F238E27FC236}">
                <a16:creationId xmlns:a16="http://schemas.microsoft.com/office/drawing/2014/main" id="{3C48226D-42FB-4047-AFC1-7A9E57797D2D}"/>
              </a:ext>
            </a:extLst>
          </p:cNvPr>
          <p:cNvSpPr>
            <a:spLocks noGrp="1"/>
          </p:cNvSpPr>
          <p:nvPr>
            <p:ph type="sldNum" sz="quarter" idx="12"/>
          </p:nvPr>
        </p:nvSpPr>
        <p:spPr/>
        <p:txBody>
          <a:bodyPr/>
          <a:lstStyle>
            <a:lvl1pPr>
              <a:defRPr/>
            </a:lvl1pPr>
          </a:lstStyle>
          <a:p>
            <a:fld id="{04465909-CC07-45E1-987D-13D6AF8A4C84}" type="slidenum">
              <a:rPr lang="en-US" altLang="vi-VN"/>
              <a:pPr/>
              <a:t>‹#›</a:t>
            </a:fld>
            <a:endParaRPr lang="en-US" altLang="vi-VN"/>
          </a:p>
        </p:txBody>
      </p:sp>
    </p:spTree>
    <p:extLst>
      <p:ext uri="{BB962C8B-B14F-4D97-AF65-F5344CB8AC3E}">
        <p14:creationId xmlns:p14="http://schemas.microsoft.com/office/powerpoint/2010/main" val="132225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C5A260-2EF1-41C3-9199-B88E9F5C715F}" type="slidenum">
              <a:rPr lang="en-US"/>
              <a:pPr>
                <a:defRPr/>
              </a:pPr>
              <a:t>‹#›</a:t>
            </a:fld>
            <a:endParaRPr lang="en-US"/>
          </a:p>
        </p:txBody>
      </p:sp>
    </p:spTree>
    <p:extLst>
      <p:ext uri="{BB962C8B-B14F-4D97-AF65-F5344CB8AC3E}">
        <p14:creationId xmlns:p14="http://schemas.microsoft.com/office/powerpoint/2010/main" val="14214856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32F75BD-EE00-4C9E-852D-D8E27E983A9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34C80B5-9F67-43A7-AFA1-2D11A479C73C}"/>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47F8B3C9-1C02-4179-B5C4-7B83FCA8FB1B}"/>
              </a:ext>
            </a:extLst>
          </p:cNvPr>
          <p:cNvSpPr>
            <a:spLocks noGrp="1"/>
          </p:cNvSpPr>
          <p:nvPr>
            <p:ph type="sldNum" sz="quarter" idx="12"/>
          </p:nvPr>
        </p:nvSpPr>
        <p:spPr/>
        <p:txBody>
          <a:bodyPr/>
          <a:lstStyle>
            <a:lvl1pPr>
              <a:defRPr/>
            </a:lvl1pPr>
          </a:lstStyle>
          <a:p>
            <a:fld id="{C3C7E6FA-77D5-4AE9-9802-51FEB291E0CC}" type="slidenum">
              <a:rPr lang="en-US" altLang="vi-VN"/>
              <a:pPr/>
              <a:t>‹#›</a:t>
            </a:fld>
            <a:endParaRPr lang="en-US" altLang="vi-VN"/>
          </a:p>
        </p:txBody>
      </p:sp>
    </p:spTree>
    <p:extLst>
      <p:ext uri="{BB962C8B-B14F-4D97-AF65-F5344CB8AC3E}">
        <p14:creationId xmlns:p14="http://schemas.microsoft.com/office/powerpoint/2010/main" val="3671295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CB6B9-F905-4018-B9FD-65B85EAC9BE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62569C3-08AD-41F6-88FA-3A088DF533C3}"/>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4B95B138-D843-4CBB-BFFA-A86FA233A54C}"/>
              </a:ext>
            </a:extLst>
          </p:cNvPr>
          <p:cNvSpPr>
            <a:spLocks noGrp="1"/>
          </p:cNvSpPr>
          <p:nvPr>
            <p:ph type="sldNum" sz="quarter" idx="12"/>
          </p:nvPr>
        </p:nvSpPr>
        <p:spPr/>
        <p:txBody>
          <a:bodyPr/>
          <a:lstStyle>
            <a:lvl1pPr>
              <a:defRPr/>
            </a:lvl1pPr>
          </a:lstStyle>
          <a:p>
            <a:fld id="{890E3F4E-87FD-41EF-A2E6-1A3060086608}" type="slidenum">
              <a:rPr lang="en-US" altLang="vi-VN"/>
              <a:pPr/>
              <a:t>‹#›</a:t>
            </a:fld>
            <a:endParaRPr lang="en-US" altLang="vi-VN"/>
          </a:p>
        </p:txBody>
      </p:sp>
    </p:spTree>
    <p:extLst>
      <p:ext uri="{BB962C8B-B14F-4D97-AF65-F5344CB8AC3E}">
        <p14:creationId xmlns:p14="http://schemas.microsoft.com/office/powerpoint/2010/main" val="1615066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87362-E9D1-4114-8ECA-1F8B285FB9C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E6821BA-96D3-48DB-AAC1-4FFE2B299432}"/>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7F532714-523C-4383-B447-95F51E4DA655}"/>
              </a:ext>
            </a:extLst>
          </p:cNvPr>
          <p:cNvSpPr>
            <a:spLocks noGrp="1"/>
          </p:cNvSpPr>
          <p:nvPr>
            <p:ph type="sldNum" sz="quarter" idx="12"/>
          </p:nvPr>
        </p:nvSpPr>
        <p:spPr/>
        <p:txBody>
          <a:bodyPr/>
          <a:lstStyle>
            <a:lvl1pPr>
              <a:defRPr/>
            </a:lvl1pPr>
          </a:lstStyle>
          <a:p>
            <a:fld id="{A27CB141-04F5-46EE-B0AF-A1F2D01D961D}" type="slidenum">
              <a:rPr lang="en-US" altLang="vi-VN"/>
              <a:pPr/>
              <a:t>‹#›</a:t>
            </a:fld>
            <a:endParaRPr lang="en-US" altLang="vi-VN"/>
          </a:p>
        </p:txBody>
      </p:sp>
    </p:spTree>
    <p:extLst>
      <p:ext uri="{BB962C8B-B14F-4D97-AF65-F5344CB8AC3E}">
        <p14:creationId xmlns:p14="http://schemas.microsoft.com/office/powerpoint/2010/main" val="38627512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30B706C-03F7-4BD0-8BFE-D999D6E6929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A52E397-FE94-4CC3-98F4-FE45FFFD2C0F}"/>
              </a:ext>
            </a:extLst>
          </p:cNvPr>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5">
            <a:extLst>
              <a:ext uri="{FF2B5EF4-FFF2-40B4-BE49-F238E27FC236}">
                <a16:creationId xmlns:a16="http://schemas.microsoft.com/office/drawing/2014/main" id="{ED244153-060E-4607-B2BE-7E5910941A2A}"/>
              </a:ext>
            </a:extLst>
          </p:cNvPr>
          <p:cNvSpPr>
            <a:spLocks noGrp="1"/>
          </p:cNvSpPr>
          <p:nvPr>
            <p:ph type="sldNum" sz="quarter" idx="12"/>
          </p:nvPr>
        </p:nvSpPr>
        <p:spPr/>
        <p:txBody>
          <a:bodyPr/>
          <a:lstStyle>
            <a:lvl1pPr>
              <a:defRPr/>
            </a:lvl1pPr>
          </a:lstStyle>
          <a:p>
            <a:fld id="{A1660586-8518-45E4-BF87-5CF4CDF764C0}" type="slidenum">
              <a:rPr lang="en-US" altLang="vi-VN"/>
              <a:pPr/>
              <a:t>‹#›</a:t>
            </a:fld>
            <a:endParaRPr lang="en-US" altLang="vi-VN"/>
          </a:p>
        </p:txBody>
      </p:sp>
    </p:spTree>
    <p:extLst>
      <p:ext uri="{BB962C8B-B14F-4D97-AF65-F5344CB8AC3E}">
        <p14:creationId xmlns:p14="http://schemas.microsoft.com/office/powerpoint/2010/main" val="34867452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CF42B8E-3B64-495A-865A-1E5420D0686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3C887E82-C20E-405F-8EE6-B951400C41D1}"/>
              </a:ext>
            </a:extLst>
          </p:cNvPr>
          <p:cNvSpPr>
            <a:spLocks noGrp="1"/>
          </p:cNvSpPr>
          <p:nvPr>
            <p:ph type="ftr" sz="quarter" idx="11"/>
          </p:nvPr>
        </p:nvSpPr>
        <p:spPr/>
        <p:txBody>
          <a:bodyPr/>
          <a:lstStyle>
            <a:lvl1pPr>
              <a:defRPr/>
            </a:lvl1pPr>
          </a:lstStyle>
          <a:p>
            <a:pPr>
              <a:defRPr/>
            </a:pPr>
            <a:r>
              <a:rPr lang="en-US"/>
              <a:t>www.themegallery.com</a:t>
            </a:r>
          </a:p>
        </p:txBody>
      </p:sp>
      <p:sp>
        <p:nvSpPr>
          <p:cNvPr id="9" name="Slide Number Placeholder 5">
            <a:extLst>
              <a:ext uri="{FF2B5EF4-FFF2-40B4-BE49-F238E27FC236}">
                <a16:creationId xmlns:a16="http://schemas.microsoft.com/office/drawing/2014/main" id="{EB4488FE-0F29-45C5-86EB-CC9800A896A0}"/>
              </a:ext>
            </a:extLst>
          </p:cNvPr>
          <p:cNvSpPr>
            <a:spLocks noGrp="1"/>
          </p:cNvSpPr>
          <p:nvPr>
            <p:ph type="sldNum" sz="quarter" idx="12"/>
          </p:nvPr>
        </p:nvSpPr>
        <p:spPr/>
        <p:txBody>
          <a:bodyPr/>
          <a:lstStyle>
            <a:lvl1pPr>
              <a:defRPr/>
            </a:lvl1pPr>
          </a:lstStyle>
          <a:p>
            <a:fld id="{5BBA601D-2E18-4595-A864-11188D69A11D}" type="slidenum">
              <a:rPr lang="en-US" altLang="vi-VN"/>
              <a:pPr/>
              <a:t>‹#›</a:t>
            </a:fld>
            <a:endParaRPr lang="en-US" altLang="vi-VN"/>
          </a:p>
        </p:txBody>
      </p:sp>
    </p:spTree>
    <p:extLst>
      <p:ext uri="{BB962C8B-B14F-4D97-AF65-F5344CB8AC3E}">
        <p14:creationId xmlns:p14="http://schemas.microsoft.com/office/powerpoint/2010/main" val="37337231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DEBBE5F-505C-4771-9745-299DB3F8BF5B}"/>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CD97459-19C4-496F-8CB1-167ACC2D2796}"/>
              </a:ext>
            </a:extLst>
          </p:cNvPr>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5">
            <a:extLst>
              <a:ext uri="{FF2B5EF4-FFF2-40B4-BE49-F238E27FC236}">
                <a16:creationId xmlns:a16="http://schemas.microsoft.com/office/drawing/2014/main" id="{F1C49ECA-A84B-4A01-98D3-5A70D9389583}"/>
              </a:ext>
            </a:extLst>
          </p:cNvPr>
          <p:cNvSpPr>
            <a:spLocks noGrp="1"/>
          </p:cNvSpPr>
          <p:nvPr>
            <p:ph type="sldNum" sz="quarter" idx="12"/>
          </p:nvPr>
        </p:nvSpPr>
        <p:spPr/>
        <p:txBody>
          <a:bodyPr/>
          <a:lstStyle>
            <a:lvl1pPr>
              <a:defRPr/>
            </a:lvl1pPr>
          </a:lstStyle>
          <a:p>
            <a:fld id="{6853C066-D24C-4630-8780-16FA4E9F0003}" type="slidenum">
              <a:rPr lang="en-US" altLang="vi-VN"/>
              <a:pPr/>
              <a:t>‹#›</a:t>
            </a:fld>
            <a:endParaRPr lang="en-US" altLang="vi-VN"/>
          </a:p>
        </p:txBody>
      </p:sp>
    </p:spTree>
    <p:extLst>
      <p:ext uri="{BB962C8B-B14F-4D97-AF65-F5344CB8AC3E}">
        <p14:creationId xmlns:p14="http://schemas.microsoft.com/office/powerpoint/2010/main" val="23756842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164F1C7-4112-4F9E-BD3B-7627623FF76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D03B391-E855-4AD7-9C77-039A80BECB33}"/>
              </a:ext>
            </a:extLst>
          </p:cNvPr>
          <p:cNvSpPr>
            <a:spLocks noGrp="1"/>
          </p:cNvSpPr>
          <p:nvPr>
            <p:ph type="ftr" sz="quarter" idx="11"/>
          </p:nvPr>
        </p:nvSpPr>
        <p:spPr/>
        <p:txBody>
          <a:bodyPr/>
          <a:lstStyle>
            <a:lvl1pPr>
              <a:defRPr/>
            </a:lvl1pPr>
          </a:lstStyle>
          <a:p>
            <a:pPr>
              <a:defRPr/>
            </a:pPr>
            <a:r>
              <a:rPr lang="en-US"/>
              <a:t>www.themegallery.com</a:t>
            </a:r>
          </a:p>
        </p:txBody>
      </p:sp>
      <p:sp>
        <p:nvSpPr>
          <p:cNvPr id="4" name="Slide Number Placeholder 5">
            <a:extLst>
              <a:ext uri="{FF2B5EF4-FFF2-40B4-BE49-F238E27FC236}">
                <a16:creationId xmlns:a16="http://schemas.microsoft.com/office/drawing/2014/main" id="{DFABBB12-F81D-40C6-9ED3-1F2C192EC54A}"/>
              </a:ext>
            </a:extLst>
          </p:cNvPr>
          <p:cNvSpPr>
            <a:spLocks noGrp="1"/>
          </p:cNvSpPr>
          <p:nvPr>
            <p:ph type="sldNum" sz="quarter" idx="12"/>
          </p:nvPr>
        </p:nvSpPr>
        <p:spPr/>
        <p:txBody>
          <a:bodyPr/>
          <a:lstStyle>
            <a:lvl1pPr>
              <a:defRPr/>
            </a:lvl1pPr>
          </a:lstStyle>
          <a:p>
            <a:fld id="{928742B3-F65C-409F-AFEA-9631D0A02976}" type="slidenum">
              <a:rPr lang="en-US" altLang="vi-VN"/>
              <a:pPr/>
              <a:t>‹#›</a:t>
            </a:fld>
            <a:endParaRPr lang="en-US" altLang="vi-VN"/>
          </a:p>
        </p:txBody>
      </p:sp>
    </p:spTree>
    <p:extLst>
      <p:ext uri="{BB962C8B-B14F-4D97-AF65-F5344CB8AC3E}">
        <p14:creationId xmlns:p14="http://schemas.microsoft.com/office/powerpoint/2010/main" val="14755995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D762CC6-9A07-492D-892F-CA8B0EC678F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E18235A-F9FA-4959-B81F-F82DA5E5C531}"/>
              </a:ext>
            </a:extLst>
          </p:cNvPr>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5">
            <a:extLst>
              <a:ext uri="{FF2B5EF4-FFF2-40B4-BE49-F238E27FC236}">
                <a16:creationId xmlns:a16="http://schemas.microsoft.com/office/drawing/2014/main" id="{89AF12CD-CFDA-40AE-97BA-6E80A4D7BEBE}"/>
              </a:ext>
            </a:extLst>
          </p:cNvPr>
          <p:cNvSpPr>
            <a:spLocks noGrp="1"/>
          </p:cNvSpPr>
          <p:nvPr>
            <p:ph type="sldNum" sz="quarter" idx="12"/>
          </p:nvPr>
        </p:nvSpPr>
        <p:spPr/>
        <p:txBody>
          <a:bodyPr/>
          <a:lstStyle>
            <a:lvl1pPr>
              <a:defRPr/>
            </a:lvl1pPr>
          </a:lstStyle>
          <a:p>
            <a:fld id="{572F4E93-3745-49E0-806A-B6BB53D83D31}" type="slidenum">
              <a:rPr lang="en-US" altLang="vi-VN"/>
              <a:pPr/>
              <a:t>‹#›</a:t>
            </a:fld>
            <a:endParaRPr lang="en-US" altLang="vi-VN"/>
          </a:p>
        </p:txBody>
      </p:sp>
    </p:spTree>
    <p:extLst>
      <p:ext uri="{BB962C8B-B14F-4D97-AF65-F5344CB8AC3E}">
        <p14:creationId xmlns:p14="http://schemas.microsoft.com/office/powerpoint/2010/main" val="40288663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E0560DD-2D7C-46C7-BB3A-8A5521A8973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9C99798-9E00-47F0-AD4C-DB6B35214C08}"/>
              </a:ext>
            </a:extLst>
          </p:cNvPr>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5">
            <a:extLst>
              <a:ext uri="{FF2B5EF4-FFF2-40B4-BE49-F238E27FC236}">
                <a16:creationId xmlns:a16="http://schemas.microsoft.com/office/drawing/2014/main" id="{8163E5C9-78F2-46B5-97FC-FBBBC2ABAA0A}"/>
              </a:ext>
            </a:extLst>
          </p:cNvPr>
          <p:cNvSpPr>
            <a:spLocks noGrp="1"/>
          </p:cNvSpPr>
          <p:nvPr>
            <p:ph type="sldNum" sz="quarter" idx="12"/>
          </p:nvPr>
        </p:nvSpPr>
        <p:spPr/>
        <p:txBody>
          <a:bodyPr/>
          <a:lstStyle>
            <a:lvl1pPr>
              <a:defRPr/>
            </a:lvl1pPr>
          </a:lstStyle>
          <a:p>
            <a:fld id="{009387F4-3BCC-4986-BFB7-EDEF961B04AA}" type="slidenum">
              <a:rPr lang="en-US" altLang="vi-VN"/>
              <a:pPr/>
              <a:t>‹#›</a:t>
            </a:fld>
            <a:endParaRPr lang="en-US" altLang="vi-VN"/>
          </a:p>
        </p:txBody>
      </p:sp>
    </p:spTree>
    <p:extLst>
      <p:ext uri="{BB962C8B-B14F-4D97-AF65-F5344CB8AC3E}">
        <p14:creationId xmlns:p14="http://schemas.microsoft.com/office/powerpoint/2010/main" val="17074789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5B41E-ACA5-4B3F-A898-6ED862B0061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0F8A1E3-812E-47D1-B794-69E5789809DD}"/>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A68DB44E-030C-45E9-9C41-A1C4E2BAF6F4}"/>
              </a:ext>
            </a:extLst>
          </p:cNvPr>
          <p:cNvSpPr>
            <a:spLocks noGrp="1"/>
          </p:cNvSpPr>
          <p:nvPr>
            <p:ph type="sldNum" sz="quarter" idx="12"/>
          </p:nvPr>
        </p:nvSpPr>
        <p:spPr/>
        <p:txBody>
          <a:bodyPr/>
          <a:lstStyle>
            <a:lvl1pPr>
              <a:defRPr/>
            </a:lvl1pPr>
          </a:lstStyle>
          <a:p>
            <a:fld id="{C981403B-717C-489F-BC9D-EEAB66F5D5AE}" type="slidenum">
              <a:rPr lang="en-US" altLang="vi-VN"/>
              <a:pPr/>
              <a:t>‹#›</a:t>
            </a:fld>
            <a:endParaRPr lang="en-US" altLang="vi-VN"/>
          </a:p>
        </p:txBody>
      </p:sp>
    </p:spTree>
    <p:extLst>
      <p:ext uri="{BB962C8B-B14F-4D97-AF65-F5344CB8AC3E}">
        <p14:creationId xmlns:p14="http://schemas.microsoft.com/office/powerpoint/2010/main" val="354998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ED13D1-6B24-459F-BD6A-F30D98909858}" type="slidenum">
              <a:rPr lang="en-US"/>
              <a:pPr>
                <a:defRPr/>
              </a:pPr>
              <a:t>‹#›</a:t>
            </a:fld>
            <a:endParaRPr lang="en-US"/>
          </a:p>
        </p:txBody>
      </p:sp>
    </p:spTree>
    <p:extLst>
      <p:ext uri="{BB962C8B-B14F-4D97-AF65-F5344CB8AC3E}">
        <p14:creationId xmlns:p14="http://schemas.microsoft.com/office/powerpoint/2010/main" val="37597255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43AA4-7D36-4966-8A21-B6A8D9D5EC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4725513-0AF6-4A0E-A205-A45F5FBE6C7F}"/>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3065E2F4-2394-4823-910C-871E93E2ABFA}"/>
              </a:ext>
            </a:extLst>
          </p:cNvPr>
          <p:cNvSpPr>
            <a:spLocks noGrp="1"/>
          </p:cNvSpPr>
          <p:nvPr>
            <p:ph type="sldNum" sz="quarter" idx="12"/>
          </p:nvPr>
        </p:nvSpPr>
        <p:spPr/>
        <p:txBody>
          <a:bodyPr/>
          <a:lstStyle>
            <a:lvl1pPr>
              <a:defRPr/>
            </a:lvl1pPr>
          </a:lstStyle>
          <a:p>
            <a:fld id="{D652F199-4135-447B-8679-309288C80BE8}" type="slidenum">
              <a:rPr lang="en-US" altLang="vi-VN"/>
              <a:pPr/>
              <a:t>‹#›</a:t>
            </a:fld>
            <a:endParaRPr lang="en-US" altLang="vi-VN"/>
          </a:p>
        </p:txBody>
      </p:sp>
    </p:spTree>
    <p:extLst>
      <p:ext uri="{BB962C8B-B14F-4D97-AF65-F5344CB8AC3E}">
        <p14:creationId xmlns:p14="http://schemas.microsoft.com/office/powerpoint/2010/main" val="40374475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228600"/>
            <a:ext cx="8382000" cy="617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8A551E63-5990-4DE7-8FEE-6737323CCCC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D0EB9CB9-4A8B-47BB-B1B0-F682C4E4CEF6}"/>
              </a:ext>
            </a:extLst>
          </p:cNvPr>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5">
            <a:extLst>
              <a:ext uri="{FF2B5EF4-FFF2-40B4-BE49-F238E27FC236}">
                <a16:creationId xmlns:a16="http://schemas.microsoft.com/office/drawing/2014/main" id="{12A856A3-3EAE-4346-95A0-BC5DBE6616D9}"/>
              </a:ext>
            </a:extLst>
          </p:cNvPr>
          <p:cNvSpPr>
            <a:spLocks noGrp="1"/>
          </p:cNvSpPr>
          <p:nvPr>
            <p:ph type="sldNum" sz="quarter" idx="12"/>
          </p:nvPr>
        </p:nvSpPr>
        <p:spPr/>
        <p:txBody>
          <a:bodyPr/>
          <a:lstStyle>
            <a:lvl1pPr>
              <a:defRPr/>
            </a:lvl1pPr>
          </a:lstStyle>
          <a:p>
            <a:fld id="{492B78D9-29A5-4EDC-8366-DB29F60863E2}" type="slidenum">
              <a:rPr lang="en-US" altLang="vi-VN"/>
              <a:pPr/>
              <a:t>‹#›</a:t>
            </a:fld>
            <a:endParaRPr lang="en-US" altLang="vi-VN"/>
          </a:p>
        </p:txBody>
      </p:sp>
    </p:spTree>
    <p:extLst>
      <p:ext uri="{BB962C8B-B14F-4D97-AF65-F5344CB8AC3E}">
        <p14:creationId xmlns:p14="http://schemas.microsoft.com/office/powerpoint/2010/main" val="24830448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FBEED07-2ADE-4B1B-988C-E78FCB127B6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B1A0BBB-FC88-4826-8132-DE2214A751C9}"/>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315A8D93-EFB1-4487-B09C-CC93FB362A62}"/>
              </a:ext>
            </a:extLst>
          </p:cNvPr>
          <p:cNvSpPr>
            <a:spLocks noGrp="1"/>
          </p:cNvSpPr>
          <p:nvPr>
            <p:ph type="sldNum" sz="quarter" idx="12"/>
          </p:nvPr>
        </p:nvSpPr>
        <p:spPr/>
        <p:txBody>
          <a:bodyPr/>
          <a:lstStyle>
            <a:lvl1pPr>
              <a:defRPr/>
            </a:lvl1pPr>
          </a:lstStyle>
          <a:p>
            <a:fld id="{F41F55B5-34CB-494D-8CC2-9DD1BE416A7D}" type="slidenum">
              <a:rPr lang="en-US" altLang="vi-VN"/>
              <a:pPr/>
              <a:t>‹#›</a:t>
            </a:fld>
            <a:endParaRPr lang="en-US" altLang="vi-VN"/>
          </a:p>
        </p:txBody>
      </p:sp>
    </p:spTree>
    <p:extLst>
      <p:ext uri="{BB962C8B-B14F-4D97-AF65-F5344CB8AC3E}">
        <p14:creationId xmlns:p14="http://schemas.microsoft.com/office/powerpoint/2010/main" val="21523618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59B3F-28BD-48CD-B0F4-245B0F63E02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272BCF7-0A98-47D8-B07A-05B0165CBA15}"/>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22FDEC08-3D35-47CE-8663-F8C0B3F7818D}"/>
              </a:ext>
            </a:extLst>
          </p:cNvPr>
          <p:cNvSpPr>
            <a:spLocks noGrp="1"/>
          </p:cNvSpPr>
          <p:nvPr>
            <p:ph type="sldNum" sz="quarter" idx="12"/>
          </p:nvPr>
        </p:nvSpPr>
        <p:spPr/>
        <p:txBody>
          <a:bodyPr/>
          <a:lstStyle>
            <a:lvl1pPr>
              <a:defRPr/>
            </a:lvl1pPr>
          </a:lstStyle>
          <a:p>
            <a:fld id="{D66CCC8C-7D2D-4162-9AED-343578022C3C}" type="slidenum">
              <a:rPr lang="en-US" altLang="vi-VN"/>
              <a:pPr/>
              <a:t>‹#›</a:t>
            </a:fld>
            <a:endParaRPr lang="en-US" altLang="vi-VN"/>
          </a:p>
        </p:txBody>
      </p:sp>
    </p:spTree>
    <p:extLst>
      <p:ext uri="{BB962C8B-B14F-4D97-AF65-F5344CB8AC3E}">
        <p14:creationId xmlns:p14="http://schemas.microsoft.com/office/powerpoint/2010/main" val="19561167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80252D-7CE6-44A0-97DC-44984DDE672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511AB82-3565-496C-9F52-67B5FA48FA0F}"/>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09FD0330-BE04-43A6-BB7C-D94B5CABCBB3}"/>
              </a:ext>
            </a:extLst>
          </p:cNvPr>
          <p:cNvSpPr>
            <a:spLocks noGrp="1"/>
          </p:cNvSpPr>
          <p:nvPr>
            <p:ph type="sldNum" sz="quarter" idx="12"/>
          </p:nvPr>
        </p:nvSpPr>
        <p:spPr/>
        <p:txBody>
          <a:bodyPr/>
          <a:lstStyle>
            <a:lvl1pPr>
              <a:defRPr/>
            </a:lvl1pPr>
          </a:lstStyle>
          <a:p>
            <a:fld id="{E3EE50BA-6C83-4735-829F-795C3362FFF9}" type="slidenum">
              <a:rPr lang="en-US" altLang="vi-VN"/>
              <a:pPr/>
              <a:t>‹#›</a:t>
            </a:fld>
            <a:endParaRPr lang="en-US" altLang="vi-VN"/>
          </a:p>
        </p:txBody>
      </p:sp>
    </p:spTree>
    <p:extLst>
      <p:ext uri="{BB962C8B-B14F-4D97-AF65-F5344CB8AC3E}">
        <p14:creationId xmlns:p14="http://schemas.microsoft.com/office/powerpoint/2010/main" val="26407047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3AE9C5C-FD8E-4C04-8B28-90CE6B1FAF4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9BF1715-1F47-4F50-8E1C-03E0B75AC07C}"/>
              </a:ext>
            </a:extLst>
          </p:cNvPr>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5">
            <a:extLst>
              <a:ext uri="{FF2B5EF4-FFF2-40B4-BE49-F238E27FC236}">
                <a16:creationId xmlns:a16="http://schemas.microsoft.com/office/drawing/2014/main" id="{BFF77D4F-7E7A-4D8A-B3C7-A74A90A65A36}"/>
              </a:ext>
            </a:extLst>
          </p:cNvPr>
          <p:cNvSpPr>
            <a:spLocks noGrp="1"/>
          </p:cNvSpPr>
          <p:nvPr>
            <p:ph type="sldNum" sz="quarter" idx="12"/>
          </p:nvPr>
        </p:nvSpPr>
        <p:spPr/>
        <p:txBody>
          <a:bodyPr/>
          <a:lstStyle>
            <a:lvl1pPr>
              <a:defRPr/>
            </a:lvl1pPr>
          </a:lstStyle>
          <a:p>
            <a:fld id="{D448F44E-59C2-4145-8633-E78A1FADDE00}" type="slidenum">
              <a:rPr lang="en-US" altLang="vi-VN"/>
              <a:pPr/>
              <a:t>‹#›</a:t>
            </a:fld>
            <a:endParaRPr lang="en-US" altLang="vi-VN"/>
          </a:p>
        </p:txBody>
      </p:sp>
    </p:spTree>
    <p:extLst>
      <p:ext uri="{BB962C8B-B14F-4D97-AF65-F5344CB8AC3E}">
        <p14:creationId xmlns:p14="http://schemas.microsoft.com/office/powerpoint/2010/main" val="8410166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94700FF-0232-4B74-A8FB-B807B0ED7595}"/>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89FED23-C1C6-4A75-B961-9814E9A7CF08}"/>
              </a:ext>
            </a:extLst>
          </p:cNvPr>
          <p:cNvSpPr>
            <a:spLocks noGrp="1"/>
          </p:cNvSpPr>
          <p:nvPr>
            <p:ph type="ftr" sz="quarter" idx="11"/>
          </p:nvPr>
        </p:nvSpPr>
        <p:spPr/>
        <p:txBody>
          <a:bodyPr/>
          <a:lstStyle>
            <a:lvl1pPr>
              <a:defRPr/>
            </a:lvl1pPr>
          </a:lstStyle>
          <a:p>
            <a:pPr>
              <a:defRPr/>
            </a:pPr>
            <a:r>
              <a:rPr lang="en-US"/>
              <a:t>www.themegallery.com</a:t>
            </a:r>
          </a:p>
        </p:txBody>
      </p:sp>
      <p:sp>
        <p:nvSpPr>
          <p:cNvPr id="9" name="Slide Number Placeholder 5">
            <a:extLst>
              <a:ext uri="{FF2B5EF4-FFF2-40B4-BE49-F238E27FC236}">
                <a16:creationId xmlns:a16="http://schemas.microsoft.com/office/drawing/2014/main" id="{CDD14AFC-8248-4CE4-8087-8A74D8A79EA8}"/>
              </a:ext>
            </a:extLst>
          </p:cNvPr>
          <p:cNvSpPr>
            <a:spLocks noGrp="1"/>
          </p:cNvSpPr>
          <p:nvPr>
            <p:ph type="sldNum" sz="quarter" idx="12"/>
          </p:nvPr>
        </p:nvSpPr>
        <p:spPr/>
        <p:txBody>
          <a:bodyPr/>
          <a:lstStyle>
            <a:lvl1pPr>
              <a:defRPr/>
            </a:lvl1pPr>
          </a:lstStyle>
          <a:p>
            <a:fld id="{6E93B1B8-BB99-4D42-8FFA-44DAB347A56F}" type="slidenum">
              <a:rPr lang="en-US" altLang="vi-VN"/>
              <a:pPr/>
              <a:t>‹#›</a:t>
            </a:fld>
            <a:endParaRPr lang="en-US" altLang="vi-VN"/>
          </a:p>
        </p:txBody>
      </p:sp>
    </p:spTree>
    <p:extLst>
      <p:ext uri="{BB962C8B-B14F-4D97-AF65-F5344CB8AC3E}">
        <p14:creationId xmlns:p14="http://schemas.microsoft.com/office/powerpoint/2010/main" val="3702247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7CCA156-81A6-45DA-9D67-D49FBAB96CBB}"/>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6D2D4B0-2FDB-4969-B917-F5F76650803A}"/>
              </a:ext>
            </a:extLst>
          </p:cNvPr>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5">
            <a:extLst>
              <a:ext uri="{FF2B5EF4-FFF2-40B4-BE49-F238E27FC236}">
                <a16:creationId xmlns:a16="http://schemas.microsoft.com/office/drawing/2014/main" id="{35809B11-1AD3-443A-95D9-8B33E51852DD}"/>
              </a:ext>
            </a:extLst>
          </p:cNvPr>
          <p:cNvSpPr>
            <a:spLocks noGrp="1"/>
          </p:cNvSpPr>
          <p:nvPr>
            <p:ph type="sldNum" sz="quarter" idx="12"/>
          </p:nvPr>
        </p:nvSpPr>
        <p:spPr/>
        <p:txBody>
          <a:bodyPr/>
          <a:lstStyle>
            <a:lvl1pPr>
              <a:defRPr/>
            </a:lvl1pPr>
          </a:lstStyle>
          <a:p>
            <a:fld id="{58AA1787-6C64-49FE-853A-C9676FE3A649}" type="slidenum">
              <a:rPr lang="en-US" altLang="vi-VN"/>
              <a:pPr/>
              <a:t>‹#›</a:t>
            </a:fld>
            <a:endParaRPr lang="en-US" altLang="vi-VN"/>
          </a:p>
        </p:txBody>
      </p:sp>
    </p:spTree>
    <p:extLst>
      <p:ext uri="{BB962C8B-B14F-4D97-AF65-F5344CB8AC3E}">
        <p14:creationId xmlns:p14="http://schemas.microsoft.com/office/powerpoint/2010/main" val="39401189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62C7DD6-266A-4A67-96D0-8E528968480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DA8800E-86C2-4726-975E-54BAE40CEBB4}"/>
              </a:ext>
            </a:extLst>
          </p:cNvPr>
          <p:cNvSpPr>
            <a:spLocks noGrp="1"/>
          </p:cNvSpPr>
          <p:nvPr>
            <p:ph type="ftr" sz="quarter" idx="11"/>
          </p:nvPr>
        </p:nvSpPr>
        <p:spPr/>
        <p:txBody>
          <a:bodyPr/>
          <a:lstStyle>
            <a:lvl1pPr>
              <a:defRPr/>
            </a:lvl1pPr>
          </a:lstStyle>
          <a:p>
            <a:pPr>
              <a:defRPr/>
            </a:pPr>
            <a:r>
              <a:rPr lang="en-US"/>
              <a:t>www.themegallery.com</a:t>
            </a:r>
          </a:p>
        </p:txBody>
      </p:sp>
      <p:sp>
        <p:nvSpPr>
          <p:cNvPr id="4" name="Slide Number Placeholder 5">
            <a:extLst>
              <a:ext uri="{FF2B5EF4-FFF2-40B4-BE49-F238E27FC236}">
                <a16:creationId xmlns:a16="http://schemas.microsoft.com/office/drawing/2014/main" id="{1BED4CB1-6A75-41C9-BE2F-9A7D290B0F7D}"/>
              </a:ext>
            </a:extLst>
          </p:cNvPr>
          <p:cNvSpPr>
            <a:spLocks noGrp="1"/>
          </p:cNvSpPr>
          <p:nvPr>
            <p:ph type="sldNum" sz="quarter" idx="12"/>
          </p:nvPr>
        </p:nvSpPr>
        <p:spPr/>
        <p:txBody>
          <a:bodyPr/>
          <a:lstStyle>
            <a:lvl1pPr>
              <a:defRPr/>
            </a:lvl1pPr>
          </a:lstStyle>
          <a:p>
            <a:fld id="{5BE2B3B1-76C6-488C-B7FA-3E45BB87E458}" type="slidenum">
              <a:rPr lang="en-US" altLang="vi-VN"/>
              <a:pPr/>
              <a:t>‹#›</a:t>
            </a:fld>
            <a:endParaRPr lang="en-US" altLang="vi-VN"/>
          </a:p>
        </p:txBody>
      </p:sp>
    </p:spTree>
    <p:extLst>
      <p:ext uri="{BB962C8B-B14F-4D97-AF65-F5344CB8AC3E}">
        <p14:creationId xmlns:p14="http://schemas.microsoft.com/office/powerpoint/2010/main" val="12200934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CA95C70-EA16-42DF-9236-5BF1AF88358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7A897C1-04DD-444D-B31F-DBD11C6173F3}"/>
              </a:ext>
            </a:extLst>
          </p:cNvPr>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5">
            <a:extLst>
              <a:ext uri="{FF2B5EF4-FFF2-40B4-BE49-F238E27FC236}">
                <a16:creationId xmlns:a16="http://schemas.microsoft.com/office/drawing/2014/main" id="{86EE4958-1D02-4CDD-BFDF-F03B3C6184F3}"/>
              </a:ext>
            </a:extLst>
          </p:cNvPr>
          <p:cNvSpPr>
            <a:spLocks noGrp="1"/>
          </p:cNvSpPr>
          <p:nvPr>
            <p:ph type="sldNum" sz="quarter" idx="12"/>
          </p:nvPr>
        </p:nvSpPr>
        <p:spPr/>
        <p:txBody>
          <a:bodyPr/>
          <a:lstStyle>
            <a:lvl1pPr>
              <a:defRPr/>
            </a:lvl1pPr>
          </a:lstStyle>
          <a:p>
            <a:fld id="{4FEB1846-3F68-46B9-AF4C-7EE08FC26E63}" type="slidenum">
              <a:rPr lang="en-US" altLang="vi-VN"/>
              <a:pPr/>
              <a:t>‹#›</a:t>
            </a:fld>
            <a:endParaRPr lang="en-US" altLang="vi-VN"/>
          </a:p>
        </p:txBody>
      </p:sp>
    </p:spTree>
    <p:extLst>
      <p:ext uri="{BB962C8B-B14F-4D97-AF65-F5344CB8AC3E}">
        <p14:creationId xmlns:p14="http://schemas.microsoft.com/office/powerpoint/2010/main" val="255161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FB5B878-3429-49B5-9F10-09B9C884ED45}" type="slidenum">
              <a:rPr lang="en-US"/>
              <a:pPr>
                <a:defRPr/>
              </a:pPr>
              <a:t>‹#›</a:t>
            </a:fld>
            <a:endParaRPr lang="en-US"/>
          </a:p>
        </p:txBody>
      </p:sp>
    </p:spTree>
    <p:extLst>
      <p:ext uri="{BB962C8B-B14F-4D97-AF65-F5344CB8AC3E}">
        <p14:creationId xmlns:p14="http://schemas.microsoft.com/office/powerpoint/2010/main" val="40520969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165E9F2-6E34-49A5-96CF-0AC3E4AF82A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E11420D-78BC-4EC1-A00B-BE6D80E5E74C}"/>
              </a:ext>
            </a:extLst>
          </p:cNvPr>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5">
            <a:extLst>
              <a:ext uri="{FF2B5EF4-FFF2-40B4-BE49-F238E27FC236}">
                <a16:creationId xmlns:a16="http://schemas.microsoft.com/office/drawing/2014/main" id="{B0997D27-1D55-47B9-9479-0988AAF73E3C}"/>
              </a:ext>
            </a:extLst>
          </p:cNvPr>
          <p:cNvSpPr>
            <a:spLocks noGrp="1"/>
          </p:cNvSpPr>
          <p:nvPr>
            <p:ph type="sldNum" sz="quarter" idx="12"/>
          </p:nvPr>
        </p:nvSpPr>
        <p:spPr/>
        <p:txBody>
          <a:bodyPr/>
          <a:lstStyle>
            <a:lvl1pPr>
              <a:defRPr/>
            </a:lvl1pPr>
          </a:lstStyle>
          <a:p>
            <a:fld id="{2D1CE9DB-A909-4511-B6C1-A8A6BDFE94F3}" type="slidenum">
              <a:rPr lang="en-US" altLang="vi-VN"/>
              <a:pPr/>
              <a:t>‹#›</a:t>
            </a:fld>
            <a:endParaRPr lang="en-US" altLang="vi-VN"/>
          </a:p>
        </p:txBody>
      </p:sp>
    </p:spTree>
    <p:extLst>
      <p:ext uri="{BB962C8B-B14F-4D97-AF65-F5344CB8AC3E}">
        <p14:creationId xmlns:p14="http://schemas.microsoft.com/office/powerpoint/2010/main" val="23827397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EEF71-C31C-42FE-BE2B-9DB14C6DEAC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4E7B70D-76BF-4D69-B5F1-70AB2F1082D0}"/>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FEF388B3-2099-4908-99C5-5A9A0A54BBF1}"/>
              </a:ext>
            </a:extLst>
          </p:cNvPr>
          <p:cNvSpPr>
            <a:spLocks noGrp="1"/>
          </p:cNvSpPr>
          <p:nvPr>
            <p:ph type="sldNum" sz="quarter" idx="12"/>
          </p:nvPr>
        </p:nvSpPr>
        <p:spPr/>
        <p:txBody>
          <a:bodyPr/>
          <a:lstStyle>
            <a:lvl1pPr>
              <a:defRPr/>
            </a:lvl1pPr>
          </a:lstStyle>
          <a:p>
            <a:fld id="{49E62763-9AE0-4704-BFAA-720D847210B8}" type="slidenum">
              <a:rPr lang="en-US" altLang="vi-VN"/>
              <a:pPr/>
              <a:t>‹#›</a:t>
            </a:fld>
            <a:endParaRPr lang="en-US" altLang="vi-VN"/>
          </a:p>
        </p:txBody>
      </p:sp>
    </p:spTree>
    <p:extLst>
      <p:ext uri="{BB962C8B-B14F-4D97-AF65-F5344CB8AC3E}">
        <p14:creationId xmlns:p14="http://schemas.microsoft.com/office/powerpoint/2010/main" val="22558756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D2B25-8B13-43F3-B3D6-1E37A0BDCE9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1B54BA1-F279-4A62-B2E6-CA3E3A5EE010}"/>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9F074F7D-237B-466C-ADAC-4752BED6BFCE}"/>
              </a:ext>
            </a:extLst>
          </p:cNvPr>
          <p:cNvSpPr>
            <a:spLocks noGrp="1"/>
          </p:cNvSpPr>
          <p:nvPr>
            <p:ph type="sldNum" sz="quarter" idx="12"/>
          </p:nvPr>
        </p:nvSpPr>
        <p:spPr/>
        <p:txBody>
          <a:bodyPr/>
          <a:lstStyle>
            <a:lvl1pPr>
              <a:defRPr/>
            </a:lvl1pPr>
          </a:lstStyle>
          <a:p>
            <a:fld id="{0CD9E78A-6BB7-43F8-98BB-FC2E4AC9A5D2}" type="slidenum">
              <a:rPr lang="en-US" altLang="vi-VN"/>
              <a:pPr/>
              <a:t>‹#›</a:t>
            </a:fld>
            <a:endParaRPr lang="en-US" altLang="vi-VN"/>
          </a:p>
        </p:txBody>
      </p:sp>
    </p:spTree>
    <p:extLst>
      <p:ext uri="{BB962C8B-B14F-4D97-AF65-F5344CB8AC3E}">
        <p14:creationId xmlns:p14="http://schemas.microsoft.com/office/powerpoint/2010/main" val="38788338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228600"/>
            <a:ext cx="8382000" cy="617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4C86A253-FD8F-49D6-BEE7-9CB10BA029B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DA93F510-7AB1-418B-A3B9-AE5ECCBC6574}"/>
              </a:ext>
            </a:extLst>
          </p:cNvPr>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5">
            <a:extLst>
              <a:ext uri="{FF2B5EF4-FFF2-40B4-BE49-F238E27FC236}">
                <a16:creationId xmlns:a16="http://schemas.microsoft.com/office/drawing/2014/main" id="{DE080386-2E5D-48C1-88FC-FB6996B823FF}"/>
              </a:ext>
            </a:extLst>
          </p:cNvPr>
          <p:cNvSpPr>
            <a:spLocks noGrp="1"/>
          </p:cNvSpPr>
          <p:nvPr>
            <p:ph type="sldNum" sz="quarter" idx="12"/>
          </p:nvPr>
        </p:nvSpPr>
        <p:spPr/>
        <p:txBody>
          <a:bodyPr/>
          <a:lstStyle>
            <a:lvl1pPr>
              <a:defRPr/>
            </a:lvl1pPr>
          </a:lstStyle>
          <a:p>
            <a:fld id="{2ACC1CBC-B157-4AC2-9F9E-C273417BEA23}" type="slidenum">
              <a:rPr lang="en-US" altLang="vi-VN"/>
              <a:pPr/>
              <a:t>‹#›</a:t>
            </a:fld>
            <a:endParaRPr lang="en-US" altLang="vi-VN"/>
          </a:p>
        </p:txBody>
      </p:sp>
    </p:spTree>
    <p:extLst>
      <p:ext uri="{BB962C8B-B14F-4D97-AF65-F5344CB8AC3E}">
        <p14:creationId xmlns:p14="http://schemas.microsoft.com/office/powerpoint/2010/main" val="27258953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0A46FBD-C277-44BA-9E3F-0DC6F3D2FA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5472F88-B584-4DE5-B93F-F0FAE8F170EB}"/>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845C53C7-146D-469A-A837-A6B82EC5D93F}"/>
              </a:ext>
            </a:extLst>
          </p:cNvPr>
          <p:cNvSpPr>
            <a:spLocks noGrp="1"/>
          </p:cNvSpPr>
          <p:nvPr>
            <p:ph type="sldNum" sz="quarter" idx="12"/>
          </p:nvPr>
        </p:nvSpPr>
        <p:spPr/>
        <p:txBody>
          <a:bodyPr/>
          <a:lstStyle>
            <a:lvl1pPr>
              <a:defRPr/>
            </a:lvl1pPr>
          </a:lstStyle>
          <a:p>
            <a:fld id="{95207F8D-BF66-423F-BB59-1EDD271BB589}" type="slidenum">
              <a:rPr lang="en-US" altLang="vi-VN"/>
              <a:pPr/>
              <a:t>‹#›</a:t>
            </a:fld>
            <a:endParaRPr lang="en-US" altLang="vi-VN"/>
          </a:p>
        </p:txBody>
      </p:sp>
    </p:spTree>
    <p:extLst>
      <p:ext uri="{BB962C8B-B14F-4D97-AF65-F5344CB8AC3E}">
        <p14:creationId xmlns:p14="http://schemas.microsoft.com/office/powerpoint/2010/main" val="24296997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BE7DA-F0D9-475E-AA8A-AE6789E02E3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C2CD09D-1278-4992-A3E2-72E28FFD36DA}"/>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029B2CF4-CA0B-40A1-9077-394F57F3FEE5}"/>
              </a:ext>
            </a:extLst>
          </p:cNvPr>
          <p:cNvSpPr>
            <a:spLocks noGrp="1"/>
          </p:cNvSpPr>
          <p:nvPr>
            <p:ph type="sldNum" sz="quarter" idx="12"/>
          </p:nvPr>
        </p:nvSpPr>
        <p:spPr/>
        <p:txBody>
          <a:bodyPr/>
          <a:lstStyle>
            <a:lvl1pPr>
              <a:defRPr/>
            </a:lvl1pPr>
          </a:lstStyle>
          <a:p>
            <a:fld id="{C827C428-3585-43CB-BA02-B50125FBE8CB}" type="slidenum">
              <a:rPr lang="en-US" altLang="vi-VN"/>
              <a:pPr/>
              <a:t>‹#›</a:t>
            </a:fld>
            <a:endParaRPr lang="en-US" altLang="vi-VN"/>
          </a:p>
        </p:txBody>
      </p:sp>
    </p:spTree>
    <p:extLst>
      <p:ext uri="{BB962C8B-B14F-4D97-AF65-F5344CB8AC3E}">
        <p14:creationId xmlns:p14="http://schemas.microsoft.com/office/powerpoint/2010/main" val="22291277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111909-4AB7-40BD-A78E-DEFC24D49AF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7C455D1-8E72-49A7-AF9C-106BE315A89A}"/>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D15FBEAF-4811-4302-81F2-7EDE12F83120}"/>
              </a:ext>
            </a:extLst>
          </p:cNvPr>
          <p:cNvSpPr>
            <a:spLocks noGrp="1"/>
          </p:cNvSpPr>
          <p:nvPr>
            <p:ph type="sldNum" sz="quarter" idx="12"/>
          </p:nvPr>
        </p:nvSpPr>
        <p:spPr/>
        <p:txBody>
          <a:bodyPr/>
          <a:lstStyle>
            <a:lvl1pPr>
              <a:defRPr/>
            </a:lvl1pPr>
          </a:lstStyle>
          <a:p>
            <a:fld id="{035392E1-AEED-40A1-8390-A19CAF11D848}" type="slidenum">
              <a:rPr lang="en-US" altLang="vi-VN"/>
              <a:pPr/>
              <a:t>‹#›</a:t>
            </a:fld>
            <a:endParaRPr lang="en-US" altLang="vi-VN"/>
          </a:p>
        </p:txBody>
      </p:sp>
    </p:spTree>
    <p:extLst>
      <p:ext uri="{BB962C8B-B14F-4D97-AF65-F5344CB8AC3E}">
        <p14:creationId xmlns:p14="http://schemas.microsoft.com/office/powerpoint/2010/main" val="2885695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65EF5D3-2B15-4D2D-9C82-6EC05272D12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DD8DE38-9766-4EA4-8366-B33A653E81EA}"/>
              </a:ext>
            </a:extLst>
          </p:cNvPr>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5">
            <a:extLst>
              <a:ext uri="{FF2B5EF4-FFF2-40B4-BE49-F238E27FC236}">
                <a16:creationId xmlns:a16="http://schemas.microsoft.com/office/drawing/2014/main" id="{ABBC2203-0667-4614-A5EB-42BC9DB1094F}"/>
              </a:ext>
            </a:extLst>
          </p:cNvPr>
          <p:cNvSpPr>
            <a:spLocks noGrp="1"/>
          </p:cNvSpPr>
          <p:nvPr>
            <p:ph type="sldNum" sz="quarter" idx="12"/>
          </p:nvPr>
        </p:nvSpPr>
        <p:spPr/>
        <p:txBody>
          <a:bodyPr/>
          <a:lstStyle>
            <a:lvl1pPr>
              <a:defRPr/>
            </a:lvl1pPr>
          </a:lstStyle>
          <a:p>
            <a:fld id="{0258E339-7E3F-4DCA-B8DD-80CE224E3658}" type="slidenum">
              <a:rPr lang="en-US" altLang="vi-VN"/>
              <a:pPr/>
              <a:t>‹#›</a:t>
            </a:fld>
            <a:endParaRPr lang="en-US" altLang="vi-VN"/>
          </a:p>
        </p:txBody>
      </p:sp>
    </p:spTree>
    <p:extLst>
      <p:ext uri="{BB962C8B-B14F-4D97-AF65-F5344CB8AC3E}">
        <p14:creationId xmlns:p14="http://schemas.microsoft.com/office/powerpoint/2010/main" val="16232573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33F5247-D225-4CE5-84A8-EAA3DB5D3D1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99DB8A4-DDAC-4AAF-91D1-48D4EC2F69BC}"/>
              </a:ext>
            </a:extLst>
          </p:cNvPr>
          <p:cNvSpPr>
            <a:spLocks noGrp="1"/>
          </p:cNvSpPr>
          <p:nvPr>
            <p:ph type="ftr" sz="quarter" idx="11"/>
          </p:nvPr>
        </p:nvSpPr>
        <p:spPr/>
        <p:txBody>
          <a:bodyPr/>
          <a:lstStyle>
            <a:lvl1pPr>
              <a:defRPr/>
            </a:lvl1pPr>
          </a:lstStyle>
          <a:p>
            <a:pPr>
              <a:defRPr/>
            </a:pPr>
            <a:r>
              <a:rPr lang="en-US"/>
              <a:t>www.themegallery.com</a:t>
            </a:r>
          </a:p>
        </p:txBody>
      </p:sp>
      <p:sp>
        <p:nvSpPr>
          <p:cNvPr id="9" name="Slide Number Placeholder 5">
            <a:extLst>
              <a:ext uri="{FF2B5EF4-FFF2-40B4-BE49-F238E27FC236}">
                <a16:creationId xmlns:a16="http://schemas.microsoft.com/office/drawing/2014/main" id="{262B9AAA-3FAB-467E-A839-DA1865031065}"/>
              </a:ext>
            </a:extLst>
          </p:cNvPr>
          <p:cNvSpPr>
            <a:spLocks noGrp="1"/>
          </p:cNvSpPr>
          <p:nvPr>
            <p:ph type="sldNum" sz="quarter" idx="12"/>
          </p:nvPr>
        </p:nvSpPr>
        <p:spPr/>
        <p:txBody>
          <a:bodyPr/>
          <a:lstStyle>
            <a:lvl1pPr>
              <a:defRPr/>
            </a:lvl1pPr>
          </a:lstStyle>
          <a:p>
            <a:fld id="{7FAFC746-DBA5-4F16-8E50-BCF501D366BC}" type="slidenum">
              <a:rPr lang="en-US" altLang="vi-VN"/>
              <a:pPr/>
              <a:t>‹#›</a:t>
            </a:fld>
            <a:endParaRPr lang="en-US" altLang="vi-VN"/>
          </a:p>
        </p:txBody>
      </p:sp>
    </p:spTree>
    <p:extLst>
      <p:ext uri="{BB962C8B-B14F-4D97-AF65-F5344CB8AC3E}">
        <p14:creationId xmlns:p14="http://schemas.microsoft.com/office/powerpoint/2010/main" val="39604873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3E120BF-943E-4E1D-960C-2E034972BB2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8AF7E3D-D5E3-43B3-82F6-2F77641FCA8A}"/>
              </a:ext>
            </a:extLst>
          </p:cNvPr>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5">
            <a:extLst>
              <a:ext uri="{FF2B5EF4-FFF2-40B4-BE49-F238E27FC236}">
                <a16:creationId xmlns:a16="http://schemas.microsoft.com/office/drawing/2014/main" id="{852B7905-DD61-46E9-B70E-30E1CC3347B8}"/>
              </a:ext>
            </a:extLst>
          </p:cNvPr>
          <p:cNvSpPr>
            <a:spLocks noGrp="1"/>
          </p:cNvSpPr>
          <p:nvPr>
            <p:ph type="sldNum" sz="quarter" idx="12"/>
          </p:nvPr>
        </p:nvSpPr>
        <p:spPr/>
        <p:txBody>
          <a:bodyPr/>
          <a:lstStyle>
            <a:lvl1pPr>
              <a:defRPr/>
            </a:lvl1pPr>
          </a:lstStyle>
          <a:p>
            <a:fld id="{94B3CDA7-9D38-400A-B2E3-2BF0D20655F1}" type="slidenum">
              <a:rPr lang="en-US" altLang="vi-VN"/>
              <a:pPr/>
              <a:t>‹#›</a:t>
            </a:fld>
            <a:endParaRPr lang="en-US" altLang="vi-VN"/>
          </a:p>
        </p:txBody>
      </p:sp>
    </p:spTree>
    <p:extLst>
      <p:ext uri="{BB962C8B-B14F-4D97-AF65-F5344CB8AC3E}">
        <p14:creationId xmlns:p14="http://schemas.microsoft.com/office/powerpoint/2010/main" val="163245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F324EB-1C16-442B-9D25-531B850572F2}" type="slidenum">
              <a:rPr lang="en-US"/>
              <a:pPr>
                <a:defRPr/>
              </a:pPr>
              <a:t>‹#›</a:t>
            </a:fld>
            <a:endParaRPr lang="en-US"/>
          </a:p>
        </p:txBody>
      </p:sp>
    </p:spTree>
    <p:extLst>
      <p:ext uri="{BB962C8B-B14F-4D97-AF65-F5344CB8AC3E}">
        <p14:creationId xmlns:p14="http://schemas.microsoft.com/office/powerpoint/2010/main" val="16860946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1E3ACC7-8289-412A-89C5-247C863352D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59A7EC6F-2B1D-4207-AD4A-DAD2AF46D106}"/>
              </a:ext>
            </a:extLst>
          </p:cNvPr>
          <p:cNvSpPr>
            <a:spLocks noGrp="1"/>
          </p:cNvSpPr>
          <p:nvPr>
            <p:ph type="ftr" sz="quarter" idx="11"/>
          </p:nvPr>
        </p:nvSpPr>
        <p:spPr/>
        <p:txBody>
          <a:bodyPr/>
          <a:lstStyle>
            <a:lvl1pPr>
              <a:defRPr/>
            </a:lvl1pPr>
          </a:lstStyle>
          <a:p>
            <a:pPr>
              <a:defRPr/>
            </a:pPr>
            <a:r>
              <a:rPr lang="en-US"/>
              <a:t>www.themegallery.com</a:t>
            </a:r>
          </a:p>
        </p:txBody>
      </p:sp>
      <p:sp>
        <p:nvSpPr>
          <p:cNvPr id="4" name="Slide Number Placeholder 5">
            <a:extLst>
              <a:ext uri="{FF2B5EF4-FFF2-40B4-BE49-F238E27FC236}">
                <a16:creationId xmlns:a16="http://schemas.microsoft.com/office/drawing/2014/main" id="{63B37EEC-A6FF-4BD7-A36D-1DF75EF5A8DE}"/>
              </a:ext>
            </a:extLst>
          </p:cNvPr>
          <p:cNvSpPr>
            <a:spLocks noGrp="1"/>
          </p:cNvSpPr>
          <p:nvPr>
            <p:ph type="sldNum" sz="quarter" idx="12"/>
          </p:nvPr>
        </p:nvSpPr>
        <p:spPr/>
        <p:txBody>
          <a:bodyPr/>
          <a:lstStyle>
            <a:lvl1pPr>
              <a:defRPr/>
            </a:lvl1pPr>
          </a:lstStyle>
          <a:p>
            <a:fld id="{DB1A1644-96DA-457B-A85A-6569CF537A0D}" type="slidenum">
              <a:rPr lang="en-US" altLang="vi-VN"/>
              <a:pPr/>
              <a:t>‹#›</a:t>
            </a:fld>
            <a:endParaRPr lang="en-US" altLang="vi-VN"/>
          </a:p>
        </p:txBody>
      </p:sp>
    </p:spTree>
    <p:extLst>
      <p:ext uri="{BB962C8B-B14F-4D97-AF65-F5344CB8AC3E}">
        <p14:creationId xmlns:p14="http://schemas.microsoft.com/office/powerpoint/2010/main" val="30657649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1163B17-DC18-4C25-ACFA-D262997E429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92E03EA-CC45-4574-90AF-BBE34740AE64}"/>
              </a:ext>
            </a:extLst>
          </p:cNvPr>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5">
            <a:extLst>
              <a:ext uri="{FF2B5EF4-FFF2-40B4-BE49-F238E27FC236}">
                <a16:creationId xmlns:a16="http://schemas.microsoft.com/office/drawing/2014/main" id="{B07CD8E4-BD21-4A6A-9A52-6AE920F5E3C6}"/>
              </a:ext>
            </a:extLst>
          </p:cNvPr>
          <p:cNvSpPr>
            <a:spLocks noGrp="1"/>
          </p:cNvSpPr>
          <p:nvPr>
            <p:ph type="sldNum" sz="quarter" idx="12"/>
          </p:nvPr>
        </p:nvSpPr>
        <p:spPr/>
        <p:txBody>
          <a:bodyPr/>
          <a:lstStyle>
            <a:lvl1pPr>
              <a:defRPr/>
            </a:lvl1pPr>
          </a:lstStyle>
          <a:p>
            <a:fld id="{B677E80D-1BC9-4E0F-9C2E-973CC878617D}" type="slidenum">
              <a:rPr lang="en-US" altLang="vi-VN"/>
              <a:pPr/>
              <a:t>‹#›</a:t>
            </a:fld>
            <a:endParaRPr lang="en-US" altLang="vi-VN"/>
          </a:p>
        </p:txBody>
      </p:sp>
    </p:spTree>
    <p:extLst>
      <p:ext uri="{BB962C8B-B14F-4D97-AF65-F5344CB8AC3E}">
        <p14:creationId xmlns:p14="http://schemas.microsoft.com/office/powerpoint/2010/main" val="22227038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E06D982-E17B-4E31-8E45-AAE739C6D07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474DFBC-E035-4130-8219-A817526E19AC}"/>
              </a:ext>
            </a:extLst>
          </p:cNvPr>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5">
            <a:extLst>
              <a:ext uri="{FF2B5EF4-FFF2-40B4-BE49-F238E27FC236}">
                <a16:creationId xmlns:a16="http://schemas.microsoft.com/office/drawing/2014/main" id="{3FC1C463-4286-4D31-B737-640FD10DDB29}"/>
              </a:ext>
            </a:extLst>
          </p:cNvPr>
          <p:cNvSpPr>
            <a:spLocks noGrp="1"/>
          </p:cNvSpPr>
          <p:nvPr>
            <p:ph type="sldNum" sz="quarter" idx="12"/>
          </p:nvPr>
        </p:nvSpPr>
        <p:spPr/>
        <p:txBody>
          <a:bodyPr/>
          <a:lstStyle>
            <a:lvl1pPr>
              <a:defRPr/>
            </a:lvl1pPr>
          </a:lstStyle>
          <a:p>
            <a:fld id="{3525C7DA-7AED-442D-9DD3-07D7CBC60C2E}" type="slidenum">
              <a:rPr lang="en-US" altLang="vi-VN"/>
              <a:pPr/>
              <a:t>‹#›</a:t>
            </a:fld>
            <a:endParaRPr lang="en-US" altLang="vi-VN"/>
          </a:p>
        </p:txBody>
      </p:sp>
    </p:spTree>
    <p:extLst>
      <p:ext uri="{BB962C8B-B14F-4D97-AF65-F5344CB8AC3E}">
        <p14:creationId xmlns:p14="http://schemas.microsoft.com/office/powerpoint/2010/main" val="7075526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20EFD-DF66-4A09-BB2F-434D98B5D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3E5FEA0-61B9-4CD2-B3CA-A401431034CA}"/>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4269AA62-026F-4873-8A3E-87E27E4FC1C8}"/>
              </a:ext>
            </a:extLst>
          </p:cNvPr>
          <p:cNvSpPr>
            <a:spLocks noGrp="1"/>
          </p:cNvSpPr>
          <p:nvPr>
            <p:ph type="sldNum" sz="quarter" idx="12"/>
          </p:nvPr>
        </p:nvSpPr>
        <p:spPr/>
        <p:txBody>
          <a:bodyPr/>
          <a:lstStyle>
            <a:lvl1pPr>
              <a:defRPr/>
            </a:lvl1pPr>
          </a:lstStyle>
          <a:p>
            <a:fld id="{02C0EF2C-2B9E-4BB2-81A4-5F44070D2406}" type="slidenum">
              <a:rPr lang="en-US" altLang="vi-VN"/>
              <a:pPr/>
              <a:t>‹#›</a:t>
            </a:fld>
            <a:endParaRPr lang="en-US" altLang="vi-VN"/>
          </a:p>
        </p:txBody>
      </p:sp>
    </p:spTree>
    <p:extLst>
      <p:ext uri="{BB962C8B-B14F-4D97-AF65-F5344CB8AC3E}">
        <p14:creationId xmlns:p14="http://schemas.microsoft.com/office/powerpoint/2010/main" val="35072127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F7716-43F0-42BC-A912-3CF0E8C9931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590C4BA-8C22-4C43-A1A8-FF462A3913E8}"/>
              </a:ext>
            </a:extLst>
          </p:cNvPr>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a:extLst>
              <a:ext uri="{FF2B5EF4-FFF2-40B4-BE49-F238E27FC236}">
                <a16:creationId xmlns:a16="http://schemas.microsoft.com/office/drawing/2014/main" id="{4BF2505A-4AE8-4EE4-921A-DA0932FACD7A}"/>
              </a:ext>
            </a:extLst>
          </p:cNvPr>
          <p:cNvSpPr>
            <a:spLocks noGrp="1"/>
          </p:cNvSpPr>
          <p:nvPr>
            <p:ph type="sldNum" sz="quarter" idx="12"/>
          </p:nvPr>
        </p:nvSpPr>
        <p:spPr/>
        <p:txBody>
          <a:bodyPr/>
          <a:lstStyle>
            <a:lvl1pPr>
              <a:defRPr/>
            </a:lvl1pPr>
          </a:lstStyle>
          <a:p>
            <a:fld id="{1929465D-4851-4F9A-ADDF-A76467F4F4B2}" type="slidenum">
              <a:rPr lang="en-US" altLang="vi-VN"/>
              <a:pPr/>
              <a:t>‹#›</a:t>
            </a:fld>
            <a:endParaRPr lang="en-US" altLang="vi-VN"/>
          </a:p>
        </p:txBody>
      </p:sp>
    </p:spTree>
    <p:extLst>
      <p:ext uri="{BB962C8B-B14F-4D97-AF65-F5344CB8AC3E}">
        <p14:creationId xmlns:p14="http://schemas.microsoft.com/office/powerpoint/2010/main" val="6960653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228600"/>
            <a:ext cx="8382000" cy="617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80F83A8A-470C-486E-BE8F-84A8D42C9B5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452E6EA-DCB0-4D7F-A30E-DE1E5A51C878}"/>
              </a:ext>
            </a:extLst>
          </p:cNvPr>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5">
            <a:extLst>
              <a:ext uri="{FF2B5EF4-FFF2-40B4-BE49-F238E27FC236}">
                <a16:creationId xmlns:a16="http://schemas.microsoft.com/office/drawing/2014/main" id="{51235CDE-B549-44B5-8467-1601F67EF68B}"/>
              </a:ext>
            </a:extLst>
          </p:cNvPr>
          <p:cNvSpPr>
            <a:spLocks noGrp="1"/>
          </p:cNvSpPr>
          <p:nvPr>
            <p:ph type="sldNum" sz="quarter" idx="12"/>
          </p:nvPr>
        </p:nvSpPr>
        <p:spPr/>
        <p:txBody>
          <a:bodyPr/>
          <a:lstStyle>
            <a:lvl1pPr>
              <a:defRPr/>
            </a:lvl1pPr>
          </a:lstStyle>
          <a:p>
            <a:fld id="{96F8FAB4-ADAA-48B1-9951-DAAC97A4EC14}" type="slidenum">
              <a:rPr lang="en-US" altLang="vi-VN"/>
              <a:pPr/>
              <a:t>‹#›</a:t>
            </a:fld>
            <a:endParaRPr lang="en-US" altLang="vi-VN"/>
          </a:p>
        </p:txBody>
      </p:sp>
    </p:spTree>
    <p:extLst>
      <p:ext uri="{BB962C8B-B14F-4D97-AF65-F5344CB8AC3E}">
        <p14:creationId xmlns:p14="http://schemas.microsoft.com/office/powerpoint/2010/main" val="32919542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F4323F5-A3DE-4700-B0A0-18B996BDA58A}"/>
              </a:ext>
            </a:extLst>
          </p:cNvPr>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5119FC3B-27B7-4388-BBD5-60FCFFA7EE0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E5349208-95F3-4004-9571-CAB4081736FD}"/>
              </a:ext>
            </a:extLst>
          </p:cNvPr>
          <p:cNvSpPr>
            <a:spLocks noGrp="1"/>
          </p:cNvSpPr>
          <p:nvPr>
            <p:ph type="dt" sz="half" idx="10"/>
          </p:nvPr>
        </p:nvSpPr>
        <p:spPr/>
        <p:txBody>
          <a:bodyPr/>
          <a:lstStyle>
            <a:lvl1pPr>
              <a:defRPr/>
            </a:lvl1pPr>
          </a:lstStyle>
          <a:p>
            <a:endParaRPr lang="en-US" altLang="vi-VN"/>
          </a:p>
        </p:txBody>
      </p:sp>
      <p:sp>
        <p:nvSpPr>
          <p:cNvPr id="5" name="Chỗ dành sẵn cho Chân trang 4">
            <a:extLst>
              <a:ext uri="{FF2B5EF4-FFF2-40B4-BE49-F238E27FC236}">
                <a16:creationId xmlns:a16="http://schemas.microsoft.com/office/drawing/2014/main" id="{78E6E233-E66D-4BAA-8B83-8D6AF2529F4F}"/>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CA8311E9-0FBD-4E75-AEA6-0588413B4FD2}"/>
              </a:ext>
            </a:extLst>
          </p:cNvPr>
          <p:cNvSpPr>
            <a:spLocks noGrp="1"/>
          </p:cNvSpPr>
          <p:nvPr>
            <p:ph type="sldNum" sz="quarter" idx="12"/>
          </p:nvPr>
        </p:nvSpPr>
        <p:spPr/>
        <p:txBody>
          <a:bodyPr/>
          <a:lstStyle>
            <a:lvl1pPr>
              <a:defRPr/>
            </a:lvl1pPr>
          </a:lstStyle>
          <a:p>
            <a:fld id="{74D6CC43-B64C-420C-BF48-F583AE91D138}" type="slidenum">
              <a:rPr lang="en-US" altLang="vi-VN"/>
              <a:pPr/>
              <a:t>‹#›</a:t>
            </a:fld>
            <a:endParaRPr lang="en-US" altLang="vi-VN"/>
          </a:p>
        </p:txBody>
      </p:sp>
    </p:spTree>
    <p:extLst>
      <p:ext uri="{BB962C8B-B14F-4D97-AF65-F5344CB8AC3E}">
        <p14:creationId xmlns:p14="http://schemas.microsoft.com/office/powerpoint/2010/main" val="39666124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C0B44A9-2E25-435B-B4F1-80FBF18CDC34}"/>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D90F4B3-8B9F-47FE-9830-E280B43A75E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0334463-B95C-49DD-9C14-77AB43916182}"/>
              </a:ext>
            </a:extLst>
          </p:cNvPr>
          <p:cNvSpPr>
            <a:spLocks noGrp="1"/>
          </p:cNvSpPr>
          <p:nvPr>
            <p:ph type="dt" sz="half" idx="10"/>
          </p:nvPr>
        </p:nvSpPr>
        <p:spPr/>
        <p:txBody>
          <a:bodyPr/>
          <a:lstStyle>
            <a:lvl1pPr>
              <a:defRPr/>
            </a:lvl1pPr>
          </a:lstStyle>
          <a:p>
            <a:endParaRPr lang="en-US" altLang="vi-VN"/>
          </a:p>
        </p:txBody>
      </p:sp>
      <p:sp>
        <p:nvSpPr>
          <p:cNvPr id="5" name="Chỗ dành sẵn cho Chân trang 4">
            <a:extLst>
              <a:ext uri="{FF2B5EF4-FFF2-40B4-BE49-F238E27FC236}">
                <a16:creationId xmlns:a16="http://schemas.microsoft.com/office/drawing/2014/main" id="{D0324151-1DD4-4FC4-AEE9-DC2933F9BA56}"/>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9664CEE4-A116-4744-BC1A-7F743FBE438F}"/>
              </a:ext>
            </a:extLst>
          </p:cNvPr>
          <p:cNvSpPr>
            <a:spLocks noGrp="1"/>
          </p:cNvSpPr>
          <p:nvPr>
            <p:ph type="sldNum" sz="quarter" idx="12"/>
          </p:nvPr>
        </p:nvSpPr>
        <p:spPr/>
        <p:txBody>
          <a:bodyPr/>
          <a:lstStyle>
            <a:lvl1pPr>
              <a:defRPr/>
            </a:lvl1pPr>
          </a:lstStyle>
          <a:p>
            <a:fld id="{D6AF496F-8669-46A0-B27C-830DB1A94215}" type="slidenum">
              <a:rPr lang="en-US" altLang="vi-VN"/>
              <a:pPr/>
              <a:t>‹#›</a:t>
            </a:fld>
            <a:endParaRPr lang="en-US" altLang="vi-VN"/>
          </a:p>
        </p:txBody>
      </p:sp>
    </p:spTree>
    <p:extLst>
      <p:ext uri="{BB962C8B-B14F-4D97-AF65-F5344CB8AC3E}">
        <p14:creationId xmlns:p14="http://schemas.microsoft.com/office/powerpoint/2010/main" val="17405038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A892EC3-8FBC-49ED-A2B6-ED8FFC13B39D}"/>
              </a:ext>
            </a:extLst>
          </p:cNvPr>
          <p:cNvSpPr>
            <a:spLocks noGrp="1"/>
          </p:cNvSpPr>
          <p:nvPr>
            <p:ph type="title"/>
          </p:nvPr>
        </p:nvSpPr>
        <p:spPr>
          <a:xfrm>
            <a:off x="623888" y="1709738"/>
            <a:ext cx="78867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EB92D229-39D2-46BB-93BF-494AA17803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3FBF4E54-CA4E-4961-BA0F-2B8C234A3354}"/>
              </a:ext>
            </a:extLst>
          </p:cNvPr>
          <p:cNvSpPr>
            <a:spLocks noGrp="1"/>
          </p:cNvSpPr>
          <p:nvPr>
            <p:ph type="dt" sz="half" idx="10"/>
          </p:nvPr>
        </p:nvSpPr>
        <p:spPr/>
        <p:txBody>
          <a:bodyPr/>
          <a:lstStyle>
            <a:lvl1pPr>
              <a:defRPr/>
            </a:lvl1pPr>
          </a:lstStyle>
          <a:p>
            <a:endParaRPr lang="en-US" altLang="vi-VN"/>
          </a:p>
        </p:txBody>
      </p:sp>
      <p:sp>
        <p:nvSpPr>
          <p:cNvPr id="5" name="Chỗ dành sẵn cho Chân trang 4">
            <a:extLst>
              <a:ext uri="{FF2B5EF4-FFF2-40B4-BE49-F238E27FC236}">
                <a16:creationId xmlns:a16="http://schemas.microsoft.com/office/drawing/2014/main" id="{9A776E88-E202-4742-8A28-53C9DD360B6E}"/>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9B6FB3D4-5C4F-4149-81C2-936036D0ED9D}"/>
              </a:ext>
            </a:extLst>
          </p:cNvPr>
          <p:cNvSpPr>
            <a:spLocks noGrp="1"/>
          </p:cNvSpPr>
          <p:nvPr>
            <p:ph type="sldNum" sz="quarter" idx="12"/>
          </p:nvPr>
        </p:nvSpPr>
        <p:spPr/>
        <p:txBody>
          <a:bodyPr/>
          <a:lstStyle>
            <a:lvl1pPr>
              <a:defRPr/>
            </a:lvl1pPr>
          </a:lstStyle>
          <a:p>
            <a:fld id="{91850584-98E2-49B7-860A-B55FAF5D84E9}" type="slidenum">
              <a:rPr lang="en-US" altLang="vi-VN"/>
              <a:pPr/>
              <a:t>‹#›</a:t>
            </a:fld>
            <a:endParaRPr lang="en-US" altLang="vi-VN"/>
          </a:p>
        </p:txBody>
      </p:sp>
    </p:spTree>
    <p:extLst>
      <p:ext uri="{BB962C8B-B14F-4D97-AF65-F5344CB8AC3E}">
        <p14:creationId xmlns:p14="http://schemas.microsoft.com/office/powerpoint/2010/main" val="13331697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F4F32D8-80D1-488A-86CF-5709BDE28F6F}"/>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461D4B8B-C43A-4A31-8396-D4ABB6EF459E}"/>
              </a:ext>
            </a:extLst>
          </p:cNvPr>
          <p:cNvSpPr>
            <a:spLocks noGrp="1"/>
          </p:cNvSpPr>
          <p:nvPr>
            <p:ph sz="half" idx="1"/>
          </p:nvPr>
        </p:nvSpPr>
        <p:spPr>
          <a:xfrm>
            <a:off x="457200" y="1600200"/>
            <a:ext cx="4038600" cy="45259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2292CF2-990F-4509-85FB-5F0AD45197D9}"/>
              </a:ext>
            </a:extLst>
          </p:cNvPr>
          <p:cNvSpPr>
            <a:spLocks noGrp="1"/>
          </p:cNvSpPr>
          <p:nvPr>
            <p:ph sz="half" idx="2"/>
          </p:nvPr>
        </p:nvSpPr>
        <p:spPr>
          <a:xfrm>
            <a:off x="4648200" y="1600200"/>
            <a:ext cx="4038600" cy="45259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6B780CA-C129-4021-A6FC-88A260DC81B6}"/>
              </a:ext>
            </a:extLst>
          </p:cNvPr>
          <p:cNvSpPr>
            <a:spLocks noGrp="1"/>
          </p:cNvSpPr>
          <p:nvPr>
            <p:ph type="dt" sz="half" idx="10"/>
          </p:nvPr>
        </p:nvSpPr>
        <p:spPr/>
        <p:txBody>
          <a:bodyPr/>
          <a:lstStyle>
            <a:lvl1pPr>
              <a:defRPr/>
            </a:lvl1pPr>
          </a:lstStyle>
          <a:p>
            <a:endParaRPr lang="en-US" altLang="vi-VN"/>
          </a:p>
        </p:txBody>
      </p:sp>
      <p:sp>
        <p:nvSpPr>
          <p:cNvPr id="6" name="Chỗ dành sẵn cho Chân trang 5">
            <a:extLst>
              <a:ext uri="{FF2B5EF4-FFF2-40B4-BE49-F238E27FC236}">
                <a16:creationId xmlns:a16="http://schemas.microsoft.com/office/drawing/2014/main" id="{6328A40F-822C-4745-9196-5BA20EC3D8A4}"/>
              </a:ext>
            </a:extLst>
          </p:cNvPr>
          <p:cNvSpPr>
            <a:spLocks noGrp="1"/>
          </p:cNvSpPr>
          <p:nvPr>
            <p:ph type="ftr" sz="quarter" idx="11"/>
          </p:nvPr>
        </p:nvSpPr>
        <p:spPr/>
        <p:txBody>
          <a:bodyPr/>
          <a:lstStyle>
            <a:lvl1pPr>
              <a:defRPr/>
            </a:lvl1pPr>
          </a:lstStyle>
          <a:p>
            <a:endParaRPr lang="en-US" altLang="vi-VN"/>
          </a:p>
        </p:txBody>
      </p:sp>
      <p:sp>
        <p:nvSpPr>
          <p:cNvPr id="7" name="Chỗ dành sẵn cho Số hiệu Bản chiếu 6">
            <a:extLst>
              <a:ext uri="{FF2B5EF4-FFF2-40B4-BE49-F238E27FC236}">
                <a16:creationId xmlns:a16="http://schemas.microsoft.com/office/drawing/2014/main" id="{44CA49D5-FBC6-400A-B134-C23234819ECA}"/>
              </a:ext>
            </a:extLst>
          </p:cNvPr>
          <p:cNvSpPr>
            <a:spLocks noGrp="1"/>
          </p:cNvSpPr>
          <p:nvPr>
            <p:ph type="sldNum" sz="quarter" idx="12"/>
          </p:nvPr>
        </p:nvSpPr>
        <p:spPr/>
        <p:txBody>
          <a:bodyPr/>
          <a:lstStyle>
            <a:lvl1pPr>
              <a:defRPr/>
            </a:lvl1pPr>
          </a:lstStyle>
          <a:p>
            <a:fld id="{A0E5FB6E-64F0-4A29-B17B-27891FA4EF14}" type="slidenum">
              <a:rPr lang="en-US" altLang="vi-VN"/>
              <a:pPr/>
              <a:t>‹#›</a:t>
            </a:fld>
            <a:endParaRPr lang="en-US" altLang="vi-VN"/>
          </a:p>
        </p:txBody>
      </p:sp>
    </p:spTree>
    <p:extLst>
      <p:ext uri="{BB962C8B-B14F-4D97-AF65-F5344CB8AC3E}">
        <p14:creationId xmlns:p14="http://schemas.microsoft.com/office/powerpoint/2010/main" val="305848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36A202-DD4D-4E38-A586-8E81F4D42CBD}" type="slidenum">
              <a:rPr lang="en-US"/>
              <a:pPr>
                <a:defRPr/>
              </a:pPr>
              <a:t>‹#›</a:t>
            </a:fld>
            <a:endParaRPr lang="en-US"/>
          </a:p>
        </p:txBody>
      </p:sp>
    </p:spTree>
    <p:extLst>
      <p:ext uri="{BB962C8B-B14F-4D97-AF65-F5344CB8AC3E}">
        <p14:creationId xmlns:p14="http://schemas.microsoft.com/office/powerpoint/2010/main" val="20985224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6987C5A-8FE2-4EF2-9D0B-E21FC13B582B}"/>
              </a:ext>
            </a:extLst>
          </p:cNvPr>
          <p:cNvSpPr>
            <a:spLocks noGrp="1"/>
          </p:cNvSpPr>
          <p:nvPr>
            <p:ph type="title"/>
          </p:nvPr>
        </p:nvSpPr>
        <p:spPr>
          <a:xfrm>
            <a:off x="630238" y="365125"/>
            <a:ext cx="78867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4635B1CE-61DF-4B1B-9089-5B7153AC7B5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91997F5-1269-4CDA-AB93-EBB98DFB9AB8}"/>
              </a:ext>
            </a:extLst>
          </p:cNvPr>
          <p:cNvSpPr>
            <a:spLocks noGrp="1"/>
          </p:cNvSpPr>
          <p:nvPr>
            <p:ph sz="half" idx="2"/>
          </p:nvPr>
        </p:nvSpPr>
        <p:spPr>
          <a:xfrm>
            <a:off x="630238" y="2505075"/>
            <a:ext cx="386873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B7CC91A-3A97-41E8-B1F1-7360104FF91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19B3679-BAD6-4408-9F9F-9205232CB5D0}"/>
              </a:ext>
            </a:extLst>
          </p:cNvPr>
          <p:cNvSpPr>
            <a:spLocks noGrp="1"/>
          </p:cNvSpPr>
          <p:nvPr>
            <p:ph sz="quarter" idx="4"/>
          </p:nvPr>
        </p:nvSpPr>
        <p:spPr>
          <a:xfrm>
            <a:off x="4629150" y="2505075"/>
            <a:ext cx="38877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978C9937-32E3-423D-AB18-FD5C18B5EBD7}"/>
              </a:ext>
            </a:extLst>
          </p:cNvPr>
          <p:cNvSpPr>
            <a:spLocks noGrp="1"/>
          </p:cNvSpPr>
          <p:nvPr>
            <p:ph type="dt" sz="half" idx="10"/>
          </p:nvPr>
        </p:nvSpPr>
        <p:spPr/>
        <p:txBody>
          <a:bodyPr/>
          <a:lstStyle>
            <a:lvl1pPr>
              <a:defRPr/>
            </a:lvl1pPr>
          </a:lstStyle>
          <a:p>
            <a:endParaRPr lang="en-US" altLang="vi-VN"/>
          </a:p>
        </p:txBody>
      </p:sp>
      <p:sp>
        <p:nvSpPr>
          <p:cNvPr id="8" name="Chỗ dành sẵn cho Chân trang 7">
            <a:extLst>
              <a:ext uri="{FF2B5EF4-FFF2-40B4-BE49-F238E27FC236}">
                <a16:creationId xmlns:a16="http://schemas.microsoft.com/office/drawing/2014/main" id="{0F18BE1A-4856-4A37-9158-DA85158E95C9}"/>
              </a:ext>
            </a:extLst>
          </p:cNvPr>
          <p:cNvSpPr>
            <a:spLocks noGrp="1"/>
          </p:cNvSpPr>
          <p:nvPr>
            <p:ph type="ftr" sz="quarter" idx="11"/>
          </p:nvPr>
        </p:nvSpPr>
        <p:spPr/>
        <p:txBody>
          <a:bodyPr/>
          <a:lstStyle>
            <a:lvl1pPr>
              <a:defRPr/>
            </a:lvl1pPr>
          </a:lstStyle>
          <a:p>
            <a:endParaRPr lang="en-US" altLang="vi-VN"/>
          </a:p>
        </p:txBody>
      </p:sp>
      <p:sp>
        <p:nvSpPr>
          <p:cNvPr id="9" name="Chỗ dành sẵn cho Số hiệu Bản chiếu 8">
            <a:extLst>
              <a:ext uri="{FF2B5EF4-FFF2-40B4-BE49-F238E27FC236}">
                <a16:creationId xmlns:a16="http://schemas.microsoft.com/office/drawing/2014/main" id="{20D7A68E-622A-4838-88DD-E8DBBF28FE68}"/>
              </a:ext>
            </a:extLst>
          </p:cNvPr>
          <p:cNvSpPr>
            <a:spLocks noGrp="1"/>
          </p:cNvSpPr>
          <p:nvPr>
            <p:ph type="sldNum" sz="quarter" idx="12"/>
          </p:nvPr>
        </p:nvSpPr>
        <p:spPr/>
        <p:txBody>
          <a:bodyPr/>
          <a:lstStyle>
            <a:lvl1pPr>
              <a:defRPr/>
            </a:lvl1pPr>
          </a:lstStyle>
          <a:p>
            <a:fld id="{291D6BAA-C2B6-4903-AE68-B00118357DCA}" type="slidenum">
              <a:rPr lang="en-US" altLang="vi-VN"/>
              <a:pPr/>
              <a:t>‹#›</a:t>
            </a:fld>
            <a:endParaRPr lang="en-US" altLang="vi-VN"/>
          </a:p>
        </p:txBody>
      </p:sp>
    </p:spTree>
    <p:extLst>
      <p:ext uri="{BB962C8B-B14F-4D97-AF65-F5344CB8AC3E}">
        <p14:creationId xmlns:p14="http://schemas.microsoft.com/office/powerpoint/2010/main" val="23878019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1DAD8A-297A-4DFB-89E4-1726040BA178}"/>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350062D8-02E1-46E2-BC54-BAA73E1945DF}"/>
              </a:ext>
            </a:extLst>
          </p:cNvPr>
          <p:cNvSpPr>
            <a:spLocks noGrp="1"/>
          </p:cNvSpPr>
          <p:nvPr>
            <p:ph type="dt" sz="half" idx="10"/>
          </p:nvPr>
        </p:nvSpPr>
        <p:spPr/>
        <p:txBody>
          <a:bodyPr/>
          <a:lstStyle>
            <a:lvl1pPr>
              <a:defRPr/>
            </a:lvl1pPr>
          </a:lstStyle>
          <a:p>
            <a:endParaRPr lang="en-US" altLang="vi-VN"/>
          </a:p>
        </p:txBody>
      </p:sp>
      <p:sp>
        <p:nvSpPr>
          <p:cNvPr id="4" name="Chỗ dành sẵn cho Chân trang 3">
            <a:extLst>
              <a:ext uri="{FF2B5EF4-FFF2-40B4-BE49-F238E27FC236}">
                <a16:creationId xmlns:a16="http://schemas.microsoft.com/office/drawing/2014/main" id="{E71D07C5-A944-48BE-8E92-84F9E6870D63}"/>
              </a:ext>
            </a:extLst>
          </p:cNvPr>
          <p:cNvSpPr>
            <a:spLocks noGrp="1"/>
          </p:cNvSpPr>
          <p:nvPr>
            <p:ph type="ftr" sz="quarter" idx="11"/>
          </p:nvPr>
        </p:nvSpPr>
        <p:spPr/>
        <p:txBody>
          <a:bodyPr/>
          <a:lstStyle>
            <a:lvl1pPr>
              <a:defRPr/>
            </a:lvl1pPr>
          </a:lstStyle>
          <a:p>
            <a:endParaRPr lang="en-US" altLang="vi-VN"/>
          </a:p>
        </p:txBody>
      </p:sp>
      <p:sp>
        <p:nvSpPr>
          <p:cNvPr id="5" name="Chỗ dành sẵn cho Số hiệu Bản chiếu 4">
            <a:extLst>
              <a:ext uri="{FF2B5EF4-FFF2-40B4-BE49-F238E27FC236}">
                <a16:creationId xmlns:a16="http://schemas.microsoft.com/office/drawing/2014/main" id="{5057805B-74B1-4292-AA62-604C54181788}"/>
              </a:ext>
            </a:extLst>
          </p:cNvPr>
          <p:cNvSpPr>
            <a:spLocks noGrp="1"/>
          </p:cNvSpPr>
          <p:nvPr>
            <p:ph type="sldNum" sz="quarter" idx="12"/>
          </p:nvPr>
        </p:nvSpPr>
        <p:spPr/>
        <p:txBody>
          <a:bodyPr/>
          <a:lstStyle>
            <a:lvl1pPr>
              <a:defRPr/>
            </a:lvl1pPr>
          </a:lstStyle>
          <a:p>
            <a:fld id="{21FCB045-0446-4EBA-A050-DCE596F73E5B}" type="slidenum">
              <a:rPr lang="en-US" altLang="vi-VN"/>
              <a:pPr/>
              <a:t>‹#›</a:t>
            </a:fld>
            <a:endParaRPr lang="en-US" altLang="vi-VN"/>
          </a:p>
        </p:txBody>
      </p:sp>
    </p:spTree>
    <p:extLst>
      <p:ext uri="{BB962C8B-B14F-4D97-AF65-F5344CB8AC3E}">
        <p14:creationId xmlns:p14="http://schemas.microsoft.com/office/powerpoint/2010/main" val="22363924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7DB92512-334E-4672-83CA-7CC0D3DA165C}"/>
              </a:ext>
            </a:extLst>
          </p:cNvPr>
          <p:cNvSpPr>
            <a:spLocks noGrp="1"/>
          </p:cNvSpPr>
          <p:nvPr>
            <p:ph type="dt" sz="half" idx="10"/>
          </p:nvPr>
        </p:nvSpPr>
        <p:spPr/>
        <p:txBody>
          <a:bodyPr/>
          <a:lstStyle>
            <a:lvl1pPr>
              <a:defRPr/>
            </a:lvl1pPr>
          </a:lstStyle>
          <a:p>
            <a:endParaRPr lang="en-US" altLang="vi-VN"/>
          </a:p>
        </p:txBody>
      </p:sp>
      <p:sp>
        <p:nvSpPr>
          <p:cNvPr id="3" name="Chỗ dành sẵn cho Chân trang 2">
            <a:extLst>
              <a:ext uri="{FF2B5EF4-FFF2-40B4-BE49-F238E27FC236}">
                <a16:creationId xmlns:a16="http://schemas.microsoft.com/office/drawing/2014/main" id="{F89B1ACB-C335-418D-9F46-5C5B882BFD7B}"/>
              </a:ext>
            </a:extLst>
          </p:cNvPr>
          <p:cNvSpPr>
            <a:spLocks noGrp="1"/>
          </p:cNvSpPr>
          <p:nvPr>
            <p:ph type="ftr" sz="quarter" idx="11"/>
          </p:nvPr>
        </p:nvSpPr>
        <p:spPr/>
        <p:txBody>
          <a:bodyPr/>
          <a:lstStyle>
            <a:lvl1pPr>
              <a:defRPr/>
            </a:lvl1pPr>
          </a:lstStyle>
          <a:p>
            <a:endParaRPr lang="en-US" altLang="vi-VN"/>
          </a:p>
        </p:txBody>
      </p:sp>
      <p:sp>
        <p:nvSpPr>
          <p:cNvPr id="4" name="Chỗ dành sẵn cho Số hiệu Bản chiếu 3">
            <a:extLst>
              <a:ext uri="{FF2B5EF4-FFF2-40B4-BE49-F238E27FC236}">
                <a16:creationId xmlns:a16="http://schemas.microsoft.com/office/drawing/2014/main" id="{8ECFC92E-169C-40AE-BA09-106BEE3FCEB8}"/>
              </a:ext>
            </a:extLst>
          </p:cNvPr>
          <p:cNvSpPr>
            <a:spLocks noGrp="1"/>
          </p:cNvSpPr>
          <p:nvPr>
            <p:ph type="sldNum" sz="quarter" idx="12"/>
          </p:nvPr>
        </p:nvSpPr>
        <p:spPr/>
        <p:txBody>
          <a:bodyPr/>
          <a:lstStyle>
            <a:lvl1pPr>
              <a:defRPr/>
            </a:lvl1pPr>
          </a:lstStyle>
          <a:p>
            <a:fld id="{3EB4BA49-2A0B-4D7F-9F34-B11A9BB20C35}" type="slidenum">
              <a:rPr lang="en-US" altLang="vi-VN"/>
              <a:pPr/>
              <a:t>‹#›</a:t>
            </a:fld>
            <a:endParaRPr lang="en-US" altLang="vi-VN"/>
          </a:p>
        </p:txBody>
      </p:sp>
    </p:spTree>
    <p:extLst>
      <p:ext uri="{BB962C8B-B14F-4D97-AF65-F5344CB8AC3E}">
        <p14:creationId xmlns:p14="http://schemas.microsoft.com/office/powerpoint/2010/main" val="23146494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EDC5485-4616-4E9B-89E6-6CE766B2B2E1}"/>
              </a:ext>
            </a:extLst>
          </p:cNvPr>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E5DBE17C-5DF3-44BA-AA8C-881006EB7CB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A05932E3-25AC-4220-A1B2-D3975E5C358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7E8F6B7-0C55-4151-93BD-25BD2A471DFB}"/>
              </a:ext>
            </a:extLst>
          </p:cNvPr>
          <p:cNvSpPr>
            <a:spLocks noGrp="1"/>
          </p:cNvSpPr>
          <p:nvPr>
            <p:ph type="dt" sz="half" idx="10"/>
          </p:nvPr>
        </p:nvSpPr>
        <p:spPr/>
        <p:txBody>
          <a:bodyPr/>
          <a:lstStyle>
            <a:lvl1pPr>
              <a:defRPr/>
            </a:lvl1pPr>
          </a:lstStyle>
          <a:p>
            <a:endParaRPr lang="en-US" altLang="vi-VN"/>
          </a:p>
        </p:txBody>
      </p:sp>
      <p:sp>
        <p:nvSpPr>
          <p:cNvPr id="6" name="Chỗ dành sẵn cho Chân trang 5">
            <a:extLst>
              <a:ext uri="{FF2B5EF4-FFF2-40B4-BE49-F238E27FC236}">
                <a16:creationId xmlns:a16="http://schemas.microsoft.com/office/drawing/2014/main" id="{E785817A-E338-40BD-934E-A615EC626C0C}"/>
              </a:ext>
            </a:extLst>
          </p:cNvPr>
          <p:cNvSpPr>
            <a:spLocks noGrp="1"/>
          </p:cNvSpPr>
          <p:nvPr>
            <p:ph type="ftr" sz="quarter" idx="11"/>
          </p:nvPr>
        </p:nvSpPr>
        <p:spPr/>
        <p:txBody>
          <a:bodyPr/>
          <a:lstStyle>
            <a:lvl1pPr>
              <a:defRPr/>
            </a:lvl1pPr>
          </a:lstStyle>
          <a:p>
            <a:endParaRPr lang="en-US" altLang="vi-VN"/>
          </a:p>
        </p:txBody>
      </p:sp>
      <p:sp>
        <p:nvSpPr>
          <p:cNvPr id="7" name="Chỗ dành sẵn cho Số hiệu Bản chiếu 6">
            <a:extLst>
              <a:ext uri="{FF2B5EF4-FFF2-40B4-BE49-F238E27FC236}">
                <a16:creationId xmlns:a16="http://schemas.microsoft.com/office/drawing/2014/main" id="{2023613A-6F06-46DB-98E5-BE2C6D8A3BD1}"/>
              </a:ext>
            </a:extLst>
          </p:cNvPr>
          <p:cNvSpPr>
            <a:spLocks noGrp="1"/>
          </p:cNvSpPr>
          <p:nvPr>
            <p:ph type="sldNum" sz="quarter" idx="12"/>
          </p:nvPr>
        </p:nvSpPr>
        <p:spPr/>
        <p:txBody>
          <a:bodyPr/>
          <a:lstStyle>
            <a:lvl1pPr>
              <a:defRPr/>
            </a:lvl1pPr>
          </a:lstStyle>
          <a:p>
            <a:fld id="{CB50C0FF-AC76-442D-84B5-3A55E8281EE5}" type="slidenum">
              <a:rPr lang="en-US" altLang="vi-VN"/>
              <a:pPr/>
              <a:t>‹#›</a:t>
            </a:fld>
            <a:endParaRPr lang="en-US" altLang="vi-VN"/>
          </a:p>
        </p:txBody>
      </p:sp>
    </p:spTree>
    <p:extLst>
      <p:ext uri="{BB962C8B-B14F-4D97-AF65-F5344CB8AC3E}">
        <p14:creationId xmlns:p14="http://schemas.microsoft.com/office/powerpoint/2010/main" val="37805371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7071D3C-AEEE-4B92-92CF-A12A14EC4D9C}"/>
              </a:ext>
            </a:extLst>
          </p:cNvPr>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27130B86-45AC-4080-B192-362B2A7CB6C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DDBEA49E-CB20-477B-B270-56736E0212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16C05E9-E99A-4EC8-9886-5F31DEFA99F9}"/>
              </a:ext>
            </a:extLst>
          </p:cNvPr>
          <p:cNvSpPr>
            <a:spLocks noGrp="1"/>
          </p:cNvSpPr>
          <p:nvPr>
            <p:ph type="dt" sz="half" idx="10"/>
          </p:nvPr>
        </p:nvSpPr>
        <p:spPr/>
        <p:txBody>
          <a:bodyPr/>
          <a:lstStyle>
            <a:lvl1pPr>
              <a:defRPr/>
            </a:lvl1pPr>
          </a:lstStyle>
          <a:p>
            <a:endParaRPr lang="en-US" altLang="vi-VN"/>
          </a:p>
        </p:txBody>
      </p:sp>
      <p:sp>
        <p:nvSpPr>
          <p:cNvPr id="6" name="Chỗ dành sẵn cho Chân trang 5">
            <a:extLst>
              <a:ext uri="{FF2B5EF4-FFF2-40B4-BE49-F238E27FC236}">
                <a16:creationId xmlns:a16="http://schemas.microsoft.com/office/drawing/2014/main" id="{0BA2F44F-CBF3-4944-9A53-85A8853D8A4C}"/>
              </a:ext>
            </a:extLst>
          </p:cNvPr>
          <p:cNvSpPr>
            <a:spLocks noGrp="1"/>
          </p:cNvSpPr>
          <p:nvPr>
            <p:ph type="ftr" sz="quarter" idx="11"/>
          </p:nvPr>
        </p:nvSpPr>
        <p:spPr/>
        <p:txBody>
          <a:bodyPr/>
          <a:lstStyle>
            <a:lvl1pPr>
              <a:defRPr/>
            </a:lvl1pPr>
          </a:lstStyle>
          <a:p>
            <a:endParaRPr lang="en-US" altLang="vi-VN"/>
          </a:p>
        </p:txBody>
      </p:sp>
      <p:sp>
        <p:nvSpPr>
          <p:cNvPr id="7" name="Chỗ dành sẵn cho Số hiệu Bản chiếu 6">
            <a:extLst>
              <a:ext uri="{FF2B5EF4-FFF2-40B4-BE49-F238E27FC236}">
                <a16:creationId xmlns:a16="http://schemas.microsoft.com/office/drawing/2014/main" id="{3C566268-15A2-4CB2-AD57-FAD5EB1446C9}"/>
              </a:ext>
            </a:extLst>
          </p:cNvPr>
          <p:cNvSpPr>
            <a:spLocks noGrp="1"/>
          </p:cNvSpPr>
          <p:nvPr>
            <p:ph type="sldNum" sz="quarter" idx="12"/>
          </p:nvPr>
        </p:nvSpPr>
        <p:spPr/>
        <p:txBody>
          <a:bodyPr/>
          <a:lstStyle>
            <a:lvl1pPr>
              <a:defRPr/>
            </a:lvl1pPr>
          </a:lstStyle>
          <a:p>
            <a:fld id="{3AD6D384-5626-4E0C-AFCE-A4A6B4174AB0}" type="slidenum">
              <a:rPr lang="en-US" altLang="vi-VN"/>
              <a:pPr/>
              <a:t>‹#›</a:t>
            </a:fld>
            <a:endParaRPr lang="en-US" altLang="vi-VN"/>
          </a:p>
        </p:txBody>
      </p:sp>
    </p:spTree>
    <p:extLst>
      <p:ext uri="{BB962C8B-B14F-4D97-AF65-F5344CB8AC3E}">
        <p14:creationId xmlns:p14="http://schemas.microsoft.com/office/powerpoint/2010/main" val="20284530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40FCEDB-B1FE-440A-A9CC-6CF238801B94}"/>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7857530B-4FDC-467D-9A13-02DD777CB0D6}"/>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9F829B7-7B8B-42D0-AE75-35C9C8A9F95E}"/>
              </a:ext>
            </a:extLst>
          </p:cNvPr>
          <p:cNvSpPr>
            <a:spLocks noGrp="1"/>
          </p:cNvSpPr>
          <p:nvPr>
            <p:ph type="dt" sz="half" idx="10"/>
          </p:nvPr>
        </p:nvSpPr>
        <p:spPr/>
        <p:txBody>
          <a:bodyPr/>
          <a:lstStyle>
            <a:lvl1pPr>
              <a:defRPr/>
            </a:lvl1pPr>
          </a:lstStyle>
          <a:p>
            <a:endParaRPr lang="en-US" altLang="vi-VN"/>
          </a:p>
        </p:txBody>
      </p:sp>
      <p:sp>
        <p:nvSpPr>
          <p:cNvPr id="5" name="Chỗ dành sẵn cho Chân trang 4">
            <a:extLst>
              <a:ext uri="{FF2B5EF4-FFF2-40B4-BE49-F238E27FC236}">
                <a16:creationId xmlns:a16="http://schemas.microsoft.com/office/drawing/2014/main" id="{4A34732A-BFA9-46C5-B744-0213CD44E952}"/>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B05EB76E-9D9B-442E-B47C-78AC23D43F9E}"/>
              </a:ext>
            </a:extLst>
          </p:cNvPr>
          <p:cNvSpPr>
            <a:spLocks noGrp="1"/>
          </p:cNvSpPr>
          <p:nvPr>
            <p:ph type="sldNum" sz="quarter" idx="12"/>
          </p:nvPr>
        </p:nvSpPr>
        <p:spPr/>
        <p:txBody>
          <a:bodyPr/>
          <a:lstStyle>
            <a:lvl1pPr>
              <a:defRPr/>
            </a:lvl1pPr>
          </a:lstStyle>
          <a:p>
            <a:fld id="{FBC2FC3B-AF92-4A5A-914E-FE4AA4D6D1DB}" type="slidenum">
              <a:rPr lang="en-US" altLang="vi-VN"/>
              <a:pPr/>
              <a:t>‹#›</a:t>
            </a:fld>
            <a:endParaRPr lang="en-US" altLang="vi-VN"/>
          </a:p>
        </p:txBody>
      </p:sp>
    </p:spTree>
    <p:extLst>
      <p:ext uri="{BB962C8B-B14F-4D97-AF65-F5344CB8AC3E}">
        <p14:creationId xmlns:p14="http://schemas.microsoft.com/office/powerpoint/2010/main" val="41002194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364FF8F6-86CB-4D9A-A437-0D04E1D2CBA8}"/>
              </a:ext>
            </a:extLst>
          </p:cNvPr>
          <p:cNvSpPr>
            <a:spLocks noGrp="1"/>
          </p:cNvSpPr>
          <p:nvPr>
            <p:ph type="title" orient="vert"/>
          </p:nvPr>
        </p:nvSpPr>
        <p:spPr>
          <a:xfrm>
            <a:off x="6629400" y="274638"/>
            <a:ext cx="2057400" cy="5851525"/>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C01F17D2-C403-4A5D-A1AA-584F08957954}"/>
              </a:ext>
            </a:extLst>
          </p:cNvPr>
          <p:cNvSpPr>
            <a:spLocks noGrp="1"/>
          </p:cNvSpPr>
          <p:nvPr>
            <p:ph type="body" orient="vert" idx="1"/>
          </p:nvPr>
        </p:nvSpPr>
        <p:spPr>
          <a:xfrm>
            <a:off x="457200" y="274638"/>
            <a:ext cx="6019800" cy="5851525"/>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9353429-F7B4-4AC1-B765-01FB8D07894E}"/>
              </a:ext>
            </a:extLst>
          </p:cNvPr>
          <p:cNvSpPr>
            <a:spLocks noGrp="1"/>
          </p:cNvSpPr>
          <p:nvPr>
            <p:ph type="dt" sz="half" idx="10"/>
          </p:nvPr>
        </p:nvSpPr>
        <p:spPr/>
        <p:txBody>
          <a:bodyPr/>
          <a:lstStyle>
            <a:lvl1pPr>
              <a:defRPr/>
            </a:lvl1pPr>
          </a:lstStyle>
          <a:p>
            <a:endParaRPr lang="en-US" altLang="vi-VN"/>
          </a:p>
        </p:txBody>
      </p:sp>
      <p:sp>
        <p:nvSpPr>
          <p:cNvPr id="5" name="Chỗ dành sẵn cho Chân trang 4">
            <a:extLst>
              <a:ext uri="{FF2B5EF4-FFF2-40B4-BE49-F238E27FC236}">
                <a16:creationId xmlns:a16="http://schemas.microsoft.com/office/drawing/2014/main" id="{C423A4D7-E7C1-4E8C-9626-7FAD804E8608}"/>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573A913A-BAFE-470B-81DC-3F49574D12C5}"/>
              </a:ext>
            </a:extLst>
          </p:cNvPr>
          <p:cNvSpPr>
            <a:spLocks noGrp="1"/>
          </p:cNvSpPr>
          <p:nvPr>
            <p:ph type="sldNum" sz="quarter" idx="12"/>
          </p:nvPr>
        </p:nvSpPr>
        <p:spPr/>
        <p:txBody>
          <a:bodyPr/>
          <a:lstStyle>
            <a:lvl1pPr>
              <a:defRPr/>
            </a:lvl1pPr>
          </a:lstStyle>
          <a:p>
            <a:fld id="{9CB82C03-6F2C-498B-AEFC-0384A3FF7896}" type="slidenum">
              <a:rPr lang="en-US" altLang="vi-VN"/>
              <a:pPr/>
              <a:t>‹#›</a:t>
            </a:fld>
            <a:endParaRPr lang="en-US" altLang="vi-VN"/>
          </a:p>
        </p:txBody>
      </p:sp>
    </p:spTree>
    <p:extLst>
      <p:ext uri="{BB962C8B-B14F-4D97-AF65-F5344CB8AC3E}">
        <p14:creationId xmlns:p14="http://schemas.microsoft.com/office/powerpoint/2010/main" val="2520980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reserve="1">
  <p:cSld name="Nội dung">
    <p:spTree>
      <p:nvGrpSpPr>
        <p:cNvPr id="1" name=""/>
        <p:cNvGrpSpPr/>
        <p:nvPr/>
      </p:nvGrpSpPr>
      <p:grpSpPr>
        <a:xfrm>
          <a:off x="0" y="0"/>
          <a:ext cx="0" cy="0"/>
          <a:chOff x="0" y="0"/>
          <a:chExt cx="0" cy="0"/>
        </a:xfrm>
      </p:grpSpPr>
      <p:sp>
        <p:nvSpPr>
          <p:cNvPr id="2" name="Chỗ dành sẵn cho Nội dung 1">
            <a:extLst>
              <a:ext uri="{FF2B5EF4-FFF2-40B4-BE49-F238E27FC236}">
                <a16:creationId xmlns:a16="http://schemas.microsoft.com/office/drawing/2014/main" id="{C1D64F1C-8F5D-4A79-B136-7F945AD127C5}"/>
              </a:ext>
            </a:extLst>
          </p:cNvPr>
          <p:cNvSpPr>
            <a:spLocks noGrp="1"/>
          </p:cNvSpPr>
          <p:nvPr>
            <p:ph/>
          </p:nvPr>
        </p:nvSpPr>
        <p:spPr>
          <a:xfrm>
            <a:off x="457200" y="274638"/>
            <a:ext cx="8229600" cy="585152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3" name="Chỗ dành sẵn cho Ngày tháng 2">
            <a:extLst>
              <a:ext uri="{FF2B5EF4-FFF2-40B4-BE49-F238E27FC236}">
                <a16:creationId xmlns:a16="http://schemas.microsoft.com/office/drawing/2014/main" id="{D9D76114-E11A-4F30-9F3D-D1D44F8D22B2}"/>
              </a:ext>
            </a:extLst>
          </p:cNvPr>
          <p:cNvSpPr>
            <a:spLocks noGrp="1"/>
          </p:cNvSpPr>
          <p:nvPr>
            <p:ph type="dt" sz="half" idx="10"/>
          </p:nvPr>
        </p:nvSpPr>
        <p:spPr>
          <a:xfrm>
            <a:off x="457200" y="6245225"/>
            <a:ext cx="2133600" cy="476250"/>
          </a:xfrm>
        </p:spPr>
        <p:txBody>
          <a:bodyPr/>
          <a:lstStyle>
            <a:lvl1pPr>
              <a:defRPr/>
            </a:lvl1pPr>
          </a:lstStyle>
          <a:p>
            <a:endParaRPr lang="en-US" altLang="vi-VN"/>
          </a:p>
        </p:txBody>
      </p:sp>
      <p:sp>
        <p:nvSpPr>
          <p:cNvPr id="4" name="Chỗ dành sẵn cho Chân trang 3">
            <a:extLst>
              <a:ext uri="{FF2B5EF4-FFF2-40B4-BE49-F238E27FC236}">
                <a16:creationId xmlns:a16="http://schemas.microsoft.com/office/drawing/2014/main" id="{F65D4FBF-CED0-432E-BA51-04856606050E}"/>
              </a:ext>
            </a:extLst>
          </p:cNvPr>
          <p:cNvSpPr>
            <a:spLocks noGrp="1"/>
          </p:cNvSpPr>
          <p:nvPr>
            <p:ph type="ftr" sz="quarter" idx="11"/>
          </p:nvPr>
        </p:nvSpPr>
        <p:spPr>
          <a:xfrm>
            <a:off x="3124200" y="6245225"/>
            <a:ext cx="2895600" cy="476250"/>
          </a:xfrm>
        </p:spPr>
        <p:txBody>
          <a:bodyPr/>
          <a:lstStyle>
            <a:lvl1pPr>
              <a:defRPr/>
            </a:lvl1pPr>
          </a:lstStyle>
          <a:p>
            <a:endParaRPr lang="en-US" altLang="vi-VN"/>
          </a:p>
        </p:txBody>
      </p:sp>
      <p:sp>
        <p:nvSpPr>
          <p:cNvPr id="5" name="Chỗ dành sẵn cho Số hiệu Bản chiếu 4">
            <a:extLst>
              <a:ext uri="{FF2B5EF4-FFF2-40B4-BE49-F238E27FC236}">
                <a16:creationId xmlns:a16="http://schemas.microsoft.com/office/drawing/2014/main" id="{A745D2E4-0709-404D-8B22-74878E166224}"/>
              </a:ext>
            </a:extLst>
          </p:cNvPr>
          <p:cNvSpPr>
            <a:spLocks noGrp="1"/>
          </p:cNvSpPr>
          <p:nvPr>
            <p:ph type="sldNum" sz="quarter" idx="12"/>
          </p:nvPr>
        </p:nvSpPr>
        <p:spPr>
          <a:xfrm>
            <a:off x="6553200" y="6245225"/>
            <a:ext cx="2133600" cy="476250"/>
          </a:xfrm>
        </p:spPr>
        <p:txBody>
          <a:bodyPr/>
          <a:lstStyle>
            <a:lvl1pPr>
              <a:defRPr/>
            </a:lvl1pPr>
          </a:lstStyle>
          <a:p>
            <a:fld id="{D713BC7A-2746-4EBE-9FC5-AC204ACC84E5}" type="slidenum">
              <a:rPr lang="en-US" altLang="vi-VN"/>
              <a:pPr/>
              <a:t>‹#›</a:t>
            </a:fld>
            <a:endParaRPr lang="en-US" altLang="vi-VN"/>
          </a:p>
        </p:txBody>
      </p:sp>
    </p:spTree>
    <p:extLst>
      <p:ext uri="{BB962C8B-B14F-4D97-AF65-F5344CB8AC3E}">
        <p14:creationId xmlns:p14="http://schemas.microsoft.com/office/powerpoint/2010/main" val="29413581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D7F2AC7-3EBC-448F-B1F1-CAFF5BEB2DA3}" type="datetimeFigureOut">
              <a:rPr lang="en-US"/>
              <a:pPr>
                <a:defRPr/>
              </a:pPr>
              <a:t>11/10/2021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A8C076-1894-43FB-8BD9-249A68B3CF81}" type="slidenum">
              <a:rPr lang="en-US"/>
              <a:pPr>
                <a:defRPr/>
              </a:pPr>
              <a:t>‹#›</a:t>
            </a:fld>
            <a:endParaRPr lang="en-US"/>
          </a:p>
        </p:txBody>
      </p:sp>
    </p:spTree>
    <p:extLst>
      <p:ext uri="{BB962C8B-B14F-4D97-AF65-F5344CB8AC3E}">
        <p14:creationId xmlns:p14="http://schemas.microsoft.com/office/powerpoint/2010/main" val="42667150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599E85-BEA1-4E92-AEF6-76169B6B3634}" type="datetimeFigureOut">
              <a:rPr lang="en-US"/>
              <a:pPr>
                <a:defRPr/>
              </a:pPr>
              <a:t>11/10/2021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8EC584-7181-4FC7-927E-40B5F2DE5996}" type="slidenum">
              <a:rPr lang="en-US"/>
              <a:pPr>
                <a:defRPr/>
              </a:pPr>
              <a:t>‹#›</a:t>
            </a:fld>
            <a:endParaRPr lang="en-US"/>
          </a:p>
        </p:txBody>
      </p:sp>
    </p:spTree>
    <p:extLst>
      <p:ext uri="{BB962C8B-B14F-4D97-AF65-F5344CB8AC3E}">
        <p14:creationId xmlns:p14="http://schemas.microsoft.com/office/powerpoint/2010/main" val="295736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0.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1.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theme" Target="../theme/theme12.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theme" Target="../theme/theme9.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DFF1A224-77AA-4BB5-814D-660ABDFCF6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84" r:id="rId1"/>
    <p:sldLayoutId id="2147485085" r:id="rId2"/>
    <p:sldLayoutId id="2147485086" r:id="rId3"/>
    <p:sldLayoutId id="2147485087" r:id="rId4"/>
    <p:sldLayoutId id="2147485088" r:id="rId5"/>
    <p:sldLayoutId id="2147485089" r:id="rId6"/>
    <p:sldLayoutId id="2147485090" r:id="rId7"/>
    <p:sldLayoutId id="2147485091" r:id="rId8"/>
    <p:sldLayoutId id="2147485092" r:id="rId9"/>
    <p:sldLayoutId id="2147485093" r:id="rId10"/>
    <p:sldLayoutId id="2147485094" r:id="rId11"/>
    <p:sldLayoutId id="214748509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8E08B3E-7915-4BE1-81BA-253E1924EBB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66563" name="Rectangle 3">
            <a:extLst>
              <a:ext uri="{FF2B5EF4-FFF2-40B4-BE49-F238E27FC236}">
                <a16:creationId xmlns:a16="http://schemas.microsoft.com/office/drawing/2014/main" id="{88E53D2D-589F-484D-929E-72AAB4CEBD5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66564" name="Rectangle 4">
            <a:extLst>
              <a:ext uri="{FF2B5EF4-FFF2-40B4-BE49-F238E27FC236}">
                <a16:creationId xmlns:a16="http://schemas.microsoft.com/office/drawing/2014/main" id="{97090411-0DCE-4D27-87BE-2CB9AFD4AAB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D02B6F85-C8DA-4432-98B0-5D21E9803361}" type="datetimeFigureOut">
              <a:rPr lang="en-US" altLang="vi-VN"/>
              <a:pPr/>
              <a:t>11/10/2021</a:t>
            </a:fld>
            <a:endParaRPr lang="en-US" altLang="vi-VN"/>
          </a:p>
        </p:txBody>
      </p:sp>
      <p:sp>
        <p:nvSpPr>
          <p:cNvPr id="66565" name="Rectangle 5">
            <a:extLst>
              <a:ext uri="{FF2B5EF4-FFF2-40B4-BE49-F238E27FC236}">
                <a16:creationId xmlns:a16="http://schemas.microsoft.com/office/drawing/2014/main" id="{D4D3E2CC-27FB-4A23-AE5E-49FFE2B62DB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vi-VN"/>
          </a:p>
        </p:txBody>
      </p:sp>
      <p:sp>
        <p:nvSpPr>
          <p:cNvPr id="66566" name="Rectangle 6">
            <a:extLst>
              <a:ext uri="{FF2B5EF4-FFF2-40B4-BE49-F238E27FC236}">
                <a16:creationId xmlns:a16="http://schemas.microsoft.com/office/drawing/2014/main" id="{88B27A5E-6F2C-402B-A5C9-DC1D67F7F39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D628C95-571C-493E-82D1-085D7CCCADBC}" type="slidenum">
              <a:rPr lang="en-US" altLang="vi-VN"/>
              <a:pPr/>
              <a:t>‹#›</a:t>
            </a:fld>
            <a:endParaRPr lang="en-US" altLang="vi-VN"/>
          </a:p>
        </p:txBody>
      </p:sp>
    </p:spTree>
    <p:extLst>
      <p:ext uri="{BB962C8B-B14F-4D97-AF65-F5344CB8AC3E}">
        <p14:creationId xmlns:p14="http://schemas.microsoft.com/office/powerpoint/2010/main" val="4047530076"/>
      </p:ext>
    </p:extLst>
  </p:cSld>
  <p:clrMap bg1="lt1" tx1="dk1" bg2="lt2" tx2="dk2" accent1="accent1" accent2="accent2" accent3="accent3" accent4="accent4" accent5="accent5" accent6="accent6" hlink="hlink" folHlink="folHlink"/>
  <p:sldLayoutIdLst>
    <p:sldLayoutId id="2147485267" r:id="rId1"/>
    <p:sldLayoutId id="2147485268" r:id="rId2"/>
    <p:sldLayoutId id="2147485269" r:id="rId3"/>
    <p:sldLayoutId id="2147485270" r:id="rId4"/>
    <p:sldLayoutId id="2147485271" r:id="rId5"/>
    <p:sldLayoutId id="2147485272" r:id="rId6"/>
    <p:sldLayoutId id="2147485273" r:id="rId7"/>
    <p:sldLayoutId id="2147485274" r:id="rId8"/>
    <p:sldLayoutId id="2147485275" r:id="rId9"/>
    <p:sldLayoutId id="2147485276" r:id="rId10"/>
    <p:sldLayoutId id="214748527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048C89A-5251-49DF-8689-C6D11C70BF04}"/>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2051" name="Freeform 11">
            <a:extLst>
              <a:ext uri="{FF2B5EF4-FFF2-40B4-BE49-F238E27FC236}">
                <a16:creationId xmlns:a16="http://schemas.microsoft.com/office/drawing/2014/main" id="{CD62EDBA-3C59-48E4-A49E-8E9498E15B09}"/>
              </a:ext>
            </a:extLst>
          </p:cNvPr>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8F971C12-6389-49C8-AFC0-886D6A8E44AC}"/>
              </a:ext>
            </a:extLst>
          </p:cNvPr>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a:extLst>
              <a:ext uri="{FF2B5EF4-FFF2-40B4-BE49-F238E27FC236}">
                <a16:creationId xmlns:a16="http://schemas.microsoft.com/office/drawing/2014/main" id="{1ACC0087-21DC-4ABC-A13F-27DC8EC406D6}"/>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0469FCCC-0731-4D03-96A7-480FF6BD8A0D}"/>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2057" name="Text Placeholder 29">
            <a:extLst>
              <a:ext uri="{FF2B5EF4-FFF2-40B4-BE49-F238E27FC236}">
                <a16:creationId xmlns:a16="http://schemas.microsoft.com/office/drawing/2014/main" id="{EDCC99F1-329E-4CAA-91C0-F749124A86E8}"/>
              </a:ext>
            </a:extLst>
          </p:cNvPr>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AA76546-79EB-4C12-A38E-1A0EAD468194}"/>
              </a:ext>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80682736-8854-41DC-81D1-42FE3A5FC7CE}" type="datetimeFigureOut">
              <a:rPr lang="en-US"/>
              <a:pPr>
                <a:defRPr/>
              </a:pPr>
              <a:t>11/10/2021</a:t>
            </a:fld>
            <a:endParaRPr lang="en-US"/>
          </a:p>
        </p:txBody>
      </p:sp>
      <p:sp>
        <p:nvSpPr>
          <p:cNvPr id="22" name="Footer Placeholder 21">
            <a:extLst>
              <a:ext uri="{FF2B5EF4-FFF2-40B4-BE49-F238E27FC236}">
                <a16:creationId xmlns:a16="http://schemas.microsoft.com/office/drawing/2014/main" id="{D63689F9-D5BF-43B7-9B6B-FDEB1D6D256A}"/>
              </a:ext>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a:extLst>
              <a:ext uri="{FF2B5EF4-FFF2-40B4-BE49-F238E27FC236}">
                <a16:creationId xmlns:a16="http://schemas.microsoft.com/office/drawing/2014/main" id="{2B85797A-4D35-48D3-BD8C-F50B1596F7E1}"/>
              </a:ext>
            </a:extLst>
          </p:cNvPr>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A5D1A30-BABE-4EB9-889B-85C70AD08858}" type="slidenum">
              <a:rPr lang="en-US"/>
              <a:pPr>
                <a:defRPr/>
              </a:pPr>
              <a:t>‹#›</a:t>
            </a:fld>
            <a:endParaRPr lang="en-US"/>
          </a:p>
        </p:txBody>
      </p:sp>
    </p:spTree>
    <p:extLst>
      <p:ext uri="{BB962C8B-B14F-4D97-AF65-F5344CB8AC3E}">
        <p14:creationId xmlns:p14="http://schemas.microsoft.com/office/powerpoint/2010/main" val="1336261385"/>
      </p:ext>
    </p:extLst>
  </p:cSld>
  <p:clrMap bg1="lt1" tx1="dk1" bg2="lt2" tx2="dk2" accent1="accent1" accent2="accent2" accent3="accent3" accent4="accent4" accent5="accent5" accent6="accent6" hlink="hlink" folHlink="folHlink"/>
  <p:sldLayoutIdLst>
    <p:sldLayoutId id="2147485279" r:id="rId1"/>
    <p:sldLayoutId id="2147485280" r:id="rId2"/>
    <p:sldLayoutId id="2147485281" r:id="rId3"/>
    <p:sldLayoutId id="2147485282" r:id="rId4"/>
    <p:sldLayoutId id="2147485283" r:id="rId5"/>
    <p:sldLayoutId id="2147485284" r:id="rId6"/>
    <p:sldLayoutId id="2147485285" r:id="rId7"/>
    <p:sldLayoutId id="2147485286" r:id="rId8"/>
    <p:sldLayoutId id="2147485287" r:id="rId9"/>
    <p:sldLayoutId id="2147485288" r:id="rId10"/>
    <p:sldLayoutId id="2147485289"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defRPr>
      </a:lvl2pPr>
      <a:lvl3pPr algn="l" rtl="0" fontAlgn="base">
        <a:spcBef>
          <a:spcPct val="0"/>
        </a:spcBef>
        <a:spcAft>
          <a:spcPct val="0"/>
        </a:spcAft>
        <a:defRPr sz="4100" b="1">
          <a:solidFill>
            <a:schemeClr val="tx2"/>
          </a:solidFill>
          <a:latin typeface="Lucida Sans Unicode" panose="020B0602030504020204" pitchFamily="34" charset="0"/>
        </a:defRPr>
      </a:lvl3pPr>
      <a:lvl4pPr algn="l" rtl="0" fontAlgn="base">
        <a:spcBef>
          <a:spcPct val="0"/>
        </a:spcBef>
        <a:spcAft>
          <a:spcPct val="0"/>
        </a:spcAft>
        <a:defRPr sz="4100" b="1">
          <a:solidFill>
            <a:schemeClr val="tx2"/>
          </a:solidFill>
          <a:latin typeface="Lucida Sans Unicode" panose="020B0602030504020204" pitchFamily="34" charset="0"/>
        </a:defRPr>
      </a:lvl4pPr>
      <a:lvl5pPr algn="l" rtl="0" fontAlgn="base">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fontAlgn="base">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99A1DD3F-5326-4E35-B652-82DCB907C686}" type="slidenum">
              <a:rPr lang="en-US" altLang="zh-CN" smtClean="0"/>
              <a:pPr>
                <a:defRPr/>
              </a:pPr>
              <a:t>‹#›</a:t>
            </a:fld>
            <a:endParaRPr lang="en-US" altLang="zh-CN"/>
          </a:p>
        </p:txBody>
      </p:sp>
    </p:spTree>
    <p:extLst>
      <p:ext uri="{BB962C8B-B14F-4D97-AF65-F5344CB8AC3E}">
        <p14:creationId xmlns:p14="http://schemas.microsoft.com/office/powerpoint/2010/main" val="314342165"/>
      </p:ext>
    </p:extLst>
  </p:cSld>
  <p:clrMap bg1="lt1" tx1="dk1" bg2="lt2" tx2="dk2" accent1="accent1" accent2="accent2" accent3="accent3" accent4="accent4" accent5="accent5" accent6="accent6" hlink="hlink" folHlink="folHlink"/>
  <p:sldLayoutIdLst>
    <p:sldLayoutId id="2147485291" r:id="rId1"/>
    <p:sldLayoutId id="2147485292" r:id="rId2"/>
    <p:sldLayoutId id="2147485293" r:id="rId3"/>
    <p:sldLayoutId id="2147485294" r:id="rId4"/>
    <p:sldLayoutId id="2147485295" r:id="rId5"/>
    <p:sldLayoutId id="2147485296" r:id="rId6"/>
    <p:sldLayoutId id="2147485297" r:id="rId7"/>
    <p:sldLayoutId id="2147485298" r:id="rId8"/>
    <p:sldLayoutId id="2147485299" r:id="rId9"/>
    <p:sldLayoutId id="2147485300" r:id="rId10"/>
    <p:sldLayoutId id="2147485301" r:id="rId11"/>
    <p:sldLayoutId id="2147485302" r:id="rId12"/>
    <p:sldLayoutId id="2147485303" r:id="rId13"/>
    <p:sldLayoutId id="2147485304" r:id="rId14"/>
    <p:sldLayoutId id="2147485305" r:id="rId15"/>
    <p:sldLayoutId id="2147485306" r:id="rId16"/>
    <p:sldLayoutId id="214748530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7A339FF-81D8-4832-8ABD-DBA856CFF5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96" r:id="rId1"/>
    <p:sldLayoutId id="2147485097" r:id="rId2"/>
    <p:sldLayoutId id="2147485098" r:id="rId3"/>
    <p:sldLayoutId id="2147485099" r:id="rId4"/>
    <p:sldLayoutId id="2147485100" r:id="rId5"/>
    <p:sldLayoutId id="2147485101" r:id="rId6"/>
    <p:sldLayoutId id="2147485102" r:id="rId7"/>
    <p:sldLayoutId id="2147485103" r:id="rId8"/>
    <p:sldLayoutId id="2147485104" r:id="rId9"/>
    <p:sldLayoutId id="2147485105" r:id="rId10"/>
    <p:sldLayoutId id="2147485106" r:id="rId11"/>
    <p:sldLayoutId id="214748510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Times New Roman" pitchFamily="18" charset="0"/>
                <a:cs typeface="Times New Roman" pitchFamily="18"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Times New Roman" pitchFamily="18" charset="0"/>
                <a:cs typeface="Times New Roman" pitchFamily="18"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Times New Roman" panose="02020603050405020304" pitchFamily="18" charset="0"/>
                <a:cs typeface="Times New Roman" panose="02020603050405020304" pitchFamily="18" charset="0"/>
              </a:defRPr>
            </a:lvl1pPr>
          </a:lstStyle>
          <a:p>
            <a:pPr>
              <a:defRPr/>
            </a:pPr>
            <a:fld id="{7DA1403C-E2D6-429D-8D8C-47B9FB1709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22" r:id="rId1"/>
    <p:sldLayoutId id="2147485123" r:id="rId2"/>
    <p:sldLayoutId id="2147485124" r:id="rId3"/>
    <p:sldLayoutId id="2147485125" r:id="rId4"/>
    <p:sldLayoutId id="2147485126" r:id="rId5"/>
    <p:sldLayoutId id="2147485127" r:id="rId6"/>
    <p:sldLayoutId id="2147485128" r:id="rId7"/>
    <p:sldLayoutId id="2147485129" r:id="rId8"/>
    <p:sldLayoutId id="2147485130" r:id="rId9"/>
    <p:sldLayoutId id="2147485131" r:id="rId10"/>
    <p:sldLayoutId id="2147485132" r:id="rId11"/>
    <p:sldLayoutId id="2147485133" r:id="rId12"/>
    <p:sldLayoutId id="2147485134"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5484C44-7838-4128-961A-1A095C59580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a:extLst>
              <a:ext uri="{FF2B5EF4-FFF2-40B4-BE49-F238E27FC236}">
                <a16:creationId xmlns:a16="http://schemas.microsoft.com/office/drawing/2014/main" id="{F5D7AD8E-05E3-467B-8B73-A3BF1BAD83E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B034F978-2502-4287-AA88-7F3000F2DCB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4565DC40-4E52-4AA8-B4C8-90C045656D3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r>
              <a:rPr lang="en-US"/>
              <a:t>www.themegallery.com</a:t>
            </a:r>
          </a:p>
        </p:txBody>
      </p:sp>
      <p:sp>
        <p:nvSpPr>
          <p:cNvPr id="6" name="Slide Number Placeholder 5">
            <a:extLst>
              <a:ext uri="{FF2B5EF4-FFF2-40B4-BE49-F238E27FC236}">
                <a16:creationId xmlns:a16="http://schemas.microsoft.com/office/drawing/2014/main" id="{859D5C6F-88F4-47BD-9395-E732293ECD7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9398B5E-5ACA-4B0C-AC11-334B23C6A363}" type="slidenum">
              <a:rPr lang="en-US" altLang="vi-VN"/>
              <a:pPr/>
              <a:t>‹#›</a:t>
            </a:fld>
            <a:endParaRPr lang="en-US" altLang="vi-VN"/>
          </a:p>
        </p:txBody>
      </p:sp>
    </p:spTree>
    <p:extLst>
      <p:ext uri="{BB962C8B-B14F-4D97-AF65-F5344CB8AC3E}">
        <p14:creationId xmlns:p14="http://schemas.microsoft.com/office/powerpoint/2010/main" val="214679781"/>
      </p:ext>
    </p:extLst>
  </p:cSld>
  <p:clrMap bg1="lt1" tx1="dk1" bg2="lt2" tx2="dk2" accent1="accent1" accent2="accent2" accent3="accent3" accent4="accent4" accent5="accent5" accent6="accent6" hlink="hlink" folHlink="folHlink"/>
  <p:sldLayoutIdLst>
    <p:sldLayoutId id="2147485175" r:id="rId1"/>
    <p:sldLayoutId id="2147485176" r:id="rId2"/>
    <p:sldLayoutId id="2147485177" r:id="rId3"/>
    <p:sldLayoutId id="2147485178" r:id="rId4"/>
    <p:sldLayoutId id="2147485179" r:id="rId5"/>
    <p:sldLayoutId id="2147485180" r:id="rId6"/>
    <p:sldLayoutId id="2147485181" r:id="rId7"/>
    <p:sldLayoutId id="2147485182" r:id="rId8"/>
    <p:sldLayoutId id="2147485183" r:id="rId9"/>
    <p:sldLayoutId id="2147485184" r:id="rId10"/>
    <p:sldLayoutId id="2147485185" r:id="rId11"/>
    <p:sldLayoutId id="2147485186"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FEE8492-B0DE-4DA4-8FA4-17A91D8F637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a:extLst>
              <a:ext uri="{FF2B5EF4-FFF2-40B4-BE49-F238E27FC236}">
                <a16:creationId xmlns:a16="http://schemas.microsoft.com/office/drawing/2014/main" id="{6D807B41-C937-43F3-BFAD-82D84CC17E2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61A13510-E68D-473D-82BD-42E70D14CD7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A02F7DC0-95E0-4879-9060-39553F2096C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r>
              <a:rPr lang="en-US"/>
              <a:t>www.themegallery.com</a:t>
            </a:r>
          </a:p>
        </p:txBody>
      </p:sp>
      <p:sp>
        <p:nvSpPr>
          <p:cNvPr id="6" name="Slide Number Placeholder 5">
            <a:extLst>
              <a:ext uri="{FF2B5EF4-FFF2-40B4-BE49-F238E27FC236}">
                <a16:creationId xmlns:a16="http://schemas.microsoft.com/office/drawing/2014/main" id="{4FA58896-5222-4D12-8A2D-7DA698DA76E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332200C-1EAD-4B28-8D02-E77208F97ED7}" type="slidenum">
              <a:rPr lang="en-US" altLang="vi-VN"/>
              <a:pPr/>
              <a:t>‹#›</a:t>
            </a:fld>
            <a:endParaRPr lang="en-US" altLang="vi-VN"/>
          </a:p>
        </p:txBody>
      </p:sp>
    </p:spTree>
    <p:extLst>
      <p:ext uri="{BB962C8B-B14F-4D97-AF65-F5344CB8AC3E}">
        <p14:creationId xmlns:p14="http://schemas.microsoft.com/office/powerpoint/2010/main" val="1037775820"/>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199"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31A7D98-1AF2-40E2-BCB8-6A647737AEB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a:extLst>
              <a:ext uri="{FF2B5EF4-FFF2-40B4-BE49-F238E27FC236}">
                <a16:creationId xmlns:a16="http://schemas.microsoft.com/office/drawing/2014/main" id="{CD19FECD-6674-443E-BBAE-6D09AE754F2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3F7B9E57-61DB-4CDC-8646-1B4C329D70F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AD9EA0B6-241A-43A9-A4A6-53D1A99AE5B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r>
              <a:rPr lang="en-US"/>
              <a:t>www.themegallery.com</a:t>
            </a:r>
          </a:p>
        </p:txBody>
      </p:sp>
      <p:sp>
        <p:nvSpPr>
          <p:cNvPr id="6" name="Slide Number Placeholder 5">
            <a:extLst>
              <a:ext uri="{FF2B5EF4-FFF2-40B4-BE49-F238E27FC236}">
                <a16:creationId xmlns:a16="http://schemas.microsoft.com/office/drawing/2014/main" id="{260B1F7E-9E92-4D8B-AD6B-C5FF5510BE6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39FAA0D-B59B-41FE-AFC2-2D86AE822DEA}" type="slidenum">
              <a:rPr lang="en-US" altLang="vi-VN"/>
              <a:pPr/>
              <a:t>‹#›</a:t>
            </a:fld>
            <a:endParaRPr lang="en-US" altLang="vi-VN"/>
          </a:p>
        </p:txBody>
      </p:sp>
    </p:spTree>
    <p:extLst>
      <p:ext uri="{BB962C8B-B14F-4D97-AF65-F5344CB8AC3E}">
        <p14:creationId xmlns:p14="http://schemas.microsoft.com/office/powerpoint/2010/main" val="1621354466"/>
      </p:ext>
    </p:extLst>
  </p:cSld>
  <p:clrMap bg1="lt1" tx1="dk1" bg2="lt2" tx2="dk2" accent1="accent1" accent2="accent2" accent3="accent3" accent4="accent4" accent5="accent5" accent6="accent6" hlink="hlink" folHlink="folHlink"/>
  <p:sldLayoutIdLst>
    <p:sldLayoutId id="2147485213" r:id="rId1"/>
    <p:sldLayoutId id="2147485214" r:id="rId2"/>
    <p:sldLayoutId id="2147485215" r:id="rId3"/>
    <p:sldLayoutId id="2147485216" r:id="rId4"/>
    <p:sldLayoutId id="2147485217" r:id="rId5"/>
    <p:sldLayoutId id="2147485218" r:id="rId6"/>
    <p:sldLayoutId id="2147485219" r:id="rId7"/>
    <p:sldLayoutId id="2147485220" r:id="rId8"/>
    <p:sldLayoutId id="2147485221" r:id="rId9"/>
    <p:sldLayoutId id="2147485222" r:id="rId10"/>
    <p:sldLayoutId id="2147485223" r:id="rId11"/>
    <p:sldLayoutId id="2147485224"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2DD6DDE-A8D7-4F9E-9057-0ADD7488BB0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a:extLst>
              <a:ext uri="{FF2B5EF4-FFF2-40B4-BE49-F238E27FC236}">
                <a16:creationId xmlns:a16="http://schemas.microsoft.com/office/drawing/2014/main" id="{440D8447-F28A-4E4D-9382-3EBFE5A7720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A68E2D50-06B4-4823-BA81-86BCEBAD460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7073EE19-1757-437B-9F96-1C4149903D8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r>
              <a:rPr lang="en-US"/>
              <a:t>www.themegallery.com</a:t>
            </a:r>
          </a:p>
        </p:txBody>
      </p:sp>
      <p:sp>
        <p:nvSpPr>
          <p:cNvPr id="6" name="Slide Number Placeholder 5">
            <a:extLst>
              <a:ext uri="{FF2B5EF4-FFF2-40B4-BE49-F238E27FC236}">
                <a16:creationId xmlns:a16="http://schemas.microsoft.com/office/drawing/2014/main" id="{4F6047A0-1798-4897-8081-508685C25E6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CE2BE3A-9882-4836-A893-1A650A40F301}" type="slidenum">
              <a:rPr lang="en-US" altLang="vi-VN"/>
              <a:pPr/>
              <a:t>‹#›</a:t>
            </a:fld>
            <a:endParaRPr lang="en-US" altLang="vi-VN"/>
          </a:p>
        </p:txBody>
      </p:sp>
    </p:spTree>
    <p:extLst>
      <p:ext uri="{BB962C8B-B14F-4D97-AF65-F5344CB8AC3E}">
        <p14:creationId xmlns:p14="http://schemas.microsoft.com/office/powerpoint/2010/main" val="1328805324"/>
      </p:ext>
    </p:extLst>
  </p:cSld>
  <p:clrMap bg1="lt1" tx1="dk1" bg2="lt2" tx2="dk2" accent1="accent1" accent2="accent2" accent3="accent3" accent4="accent4" accent5="accent5" accent6="accent6" hlink="hlink" folHlink="folHlink"/>
  <p:sldLayoutIdLst>
    <p:sldLayoutId id="2147485226" r:id="rId1"/>
    <p:sldLayoutId id="2147485227" r:id="rId2"/>
    <p:sldLayoutId id="2147485228" r:id="rId3"/>
    <p:sldLayoutId id="2147485229" r:id="rId4"/>
    <p:sldLayoutId id="2147485230" r:id="rId5"/>
    <p:sldLayoutId id="2147485231" r:id="rId6"/>
    <p:sldLayoutId id="2147485232" r:id="rId7"/>
    <p:sldLayoutId id="2147485233" r:id="rId8"/>
    <p:sldLayoutId id="2147485234" r:id="rId9"/>
    <p:sldLayoutId id="2147485235" r:id="rId10"/>
    <p:sldLayoutId id="2147485236" r:id="rId11"/>
    <p:sldLayoutId id="2147485237"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2F517CF3-7F75-4FC5-A09C-BFF31585005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29027" name="Rectangle 3">
            <a:extLst>
              <a:ext uri="{FF2B5EF4-FFF2-40B4-BE49-F238E27FC236}">
                <a16:creationId xmlns:a16="http://schemas.microsoft.com/office/drawing/2014/main" id="{F1D6876F-CA25-4C4A-8A28-25A604BDC86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29028" name="Rectangle 4">
            <a:extLst>
              <a:ext uri="{FF2B5EF4-FFF2-40B4-BE49-F238E27FC236}">
                <a16:creationId xmlns:a16="http://schemas.microsoft.com/office/drawing/2014/main" id="{99D206C8-0AE7-4181-BE56-4165A387F71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vi-VN"/>
          </a:p>
        </p:txBody>
      </p:sp>
      <p:sp>
        <p:nvSpPr>
          <p:cNvPr id="129029" name="Rectangle 5">
            <a:extLst>
              <a:ext uri="{FF2B5EF4-FFF2-40B4-BE49-F238E27FC236}">
                <a16:creationId xmlns:a16="http://schemas.microsoft.com/office/drawing/2014/main" id="{6EF8635B-656C-4504-A4DF-640739F5A11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vi-VN"/>
          </a:p>
        </p:txBody>
      </p:sp>
      <p:sp>
        <p:nvSpPr>
          <p:cNvPr id="129030" name="Rectangle 6">
            <a:extLst>
              <a:ext uri="{FF2B5EF4-FFF2-40B4-BE49-F238E27FC236}">
                <a16:creationId xmlns:a16="http://schemas.microsoft.com/office/drawing/2014/main" id="{64DE9163-4E6E-4581-9F1C-A94500EB554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0260B17-4223-46AB-A2B9-F463551784C4}" type="slidenum">
              <a:rPr lang="en-US" altLang="vi-VN"/>
              <a:pPr/>
              <a:t>‹#›</a:t>
            </a:fld>
            <a:endParaRPr lang="en-US" altLang="vi-VN"/>
          </a:p>
        </p:txBody>
      </p:sp>
    </p:spTree>
    <p:extLst>
      <p:ext uri="{BB962C8B-B14F-4D97-AF65-F5344CB8AC3E}">
        <p14:creationId xmlns:p14="http://schemas.microsoft.com/office/powerpoint/2010/main" val="2844088436"/>
      </p:ext>
    </p:extLst>
  </p:cSld>
  <p:clrMap bg1="lt1" tx1="dk1" bg2="lt2" tx2="dk2" accent1="accent1" accent2="accent2" accent3="accent3" accent4="accent4" accent5="accent5" accent6="accent6" hlink="hlink" folHlink="folHlink"/>
  <p:sldLayoutIdLst>
    <p:sldLayoutId id="2147485239" r:id="rId1"/>
    <p:sldLayoutId id="2147485240" r:id="rId2"/>
    <p:sldLayoutId id="2147485241" r:id="rId3"/>
    <p:sldLayoutId id="2147485242" r:id="rId4"/>
    <p:sldLayoutId id="2147485243" r:id="rId5"/>
    <p:sldLayoutId id="2147485244" r:id="rId6"/>
    <p:sldLayoutId id="2147485245" r:id="rId7"/>
    <p:sldLayoutId id="2147485246" r:id="rId8"/>
    <p:sldLayoutId id="2147485247" r:id="rId9"/>
    <p:sldLayoutId id="2147485248" r:id="rId10"/>
    <p:sldLayoutId id="2147485249" r:id="rId11"/>
    <p:sldLayoutId id="214748525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5FDC723-7242-4870-BE2A-16684F741747}" type="datetimeFigureOut">
              <a:rPr lang="en-US"/>
              <a:pPr>
                <a:defRPr/>
              </a:pPr>
              <a:t>11/10/2021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50FEDAC-04F0-4288-88B7-B8861B690011}" type="slidenum">
              <a:rPr lang="en-US"/>
              <a:pPr>
                <a:defRPr/>
              </a:pPr>
              <a:t>‹#›</a:t>
            </a:fld>
            <a:endParaRPr lang="en-US"/>
          </a:p>
        </p:txBody>
      </p:sp>
    </p:spTree>
    <p:extLst>
      <p:ext uri="{BB962C8B-B14F-4D97-AF65-F5344CB8AC3E}">
        <p14:creationId xmlns:p14="http://schemas.microsoft.com/office/powerpoint/2010/main" val="1798314410"/>
      </p:ext>
    </p:extLst>
  </p:cSld>
  <p:clrMap bg1="lt1" tx1="dk1" bg2="lt2" tx2="dk2" accent1="accent1" accent2="accent2" accent3="accent3" accent4="accent4" accent5="accent5" accent6="accent6" hlink="hlink" folHlink="folHlink"/>
  <p:sldLayoutIdLst>
    <p:sldLayoutId id="2147485252" r:id="rId1"/>
    <p:sldLayoutId id="2147485253" r:id="rId2"/>
    <p:sldLayoutId id="2147485254" r:id="rId3"/>
    <p:sldLayoutId id="2147485255" r:id="rId4"/>
    <p:sldLayoutId id="2147485256" r:id="rId5"/>
    <p:sldLayoutId id="2147485257" r:id="rId6"/>
    <p:sldLayoutId id="2147485258" r:id="rId7"/>
    <p:sldLayoutId id="2147485259" r:id="rId8"/>
    <p:sldLayoutId id="2147485260" r:id="rId9"/>
    <p:sldLayoutId id="2147485261" r:id="rId10"/>
    <p:sldLayoutId id="2147485262" r:id="rId11"/>
    <p:sldLayoutId id="2147485263" r:id="rId12"/>
    <p:sldLayoutId id="2147485264" r:id="rId13"/>
    <p:sldLayoutId id="2147485265"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1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microsoft.com/office/2007/relationships/media" Target="../media/media3.mp3"/><Relationship Id="rId7" Type="http://schemas.openxmlformats.org/officeDocument/2006/relationships/image" Target="../media/image1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6.xml"/><Relationship Id="rId5" Type="http://schemas.openxmlformats.org/officeDocument/2006/relationships/slideLayout" Target="../slideLayouts/slideLayout18.xml"/><Relationship Id="rId4" Type="http://schemas.openxmlformats.org/officeDocument/2006/relationships/audio" Target="../media/media3.mp3"/><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3.jpeg"/><Relationship Id="rId2" Type="http://schemas.openxmlformats.org/officeDocument/2006/relationships/video" Target="file:///E:\T&#224;i%20li&#7879;u%20Nguy&#7879;n\Tuan%2010-%20So%20sanh%20Dau%20cham\LTVC.%20TU&#7846;N%2010\Ti&#7871;ng%20chim%20di%20c&#432;.mp4" TargetMode="External"/><Relationship Id="rId1" Type="http://schemas.microsoft.com/office/2007/relationships/media" Target="file:///E:\T&#224;i%20li&#7879;u%20Nguy&#7879;n\Tuan%2010-%20So%20sanh%20Dau%20cham\LTVC.%20TU&#7846;N%2010\Ti&#7871;ng%20chim%20di%20c&#432;.mp4" TargetMode="Externa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4.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slide" Target="slide32.xml"/><Relationship Id="rId4" Type="http://schemas.openxmlformats.org/officeDocument/2006/relationships/slide" Target="slide3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3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3.wav"/><Relationship Id="rId9" Type="http://schemas.openxmlformats.org/officeDocument/2006/relationships/slide" Target="slide29.xml"/></Relationships>
</file>

<file path=ppt/slides/_rels/slide31.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audio" Target="../media/audio1.wav"/><Relationship Id="rId7" Type="http://schemas.openxmlformats.org/officeDocument/2006/relationships/image" Target="../media/image25.gif"/><Relationship Id="rId2" Type="http://schemas.openxmlformats.org/officeDocument/2006/relationships/notesSlide" Target="../notesSlides/notesSlide14.xml"/><Relationship Id="rId1" Type="http://schemas.openxmlformats.org/officeDocument/2006/relationships/slideLayout" Target="../slideLayouts/slideLayout104.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slide" Target="slide31.xml"/></Relationships>
</file>

<file path=ppt/slides/_rels/slide32.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audio" Target="../media/audio1.wav"/><Relationship Id="rId7" Type="http://schemas.openxmlformats.org/officeDocument/2006/relationships/image" Target="../media/image25.gi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0.xml"/><Relationship Id="rId4" Type="http://schemas.openxmlformats.org/officeDocument/2006/relationships/image" Target="../media/image28.gi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4.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3.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078" name="WordArt 29">
            <a:extLst>
              <a:ext uri="{FF2B5EF4-FFF2-40B4-BE49-F238E27FC236}">
                <a16:creationId xmlns:a16="http://schemas.microsoft.com/office/drawing/2014/main" id="{96E51528-1BE8-499C-92A4-B491D092F85E}"/>
              </a:ext>
            </a:extLst>
          </p:cNvPr>
          <p:cNvSpPr>
            <a:spLocks noChangeArrowheads="1" noChangeShapeType="1" noTextEdit="1"/>
          </p:cNvSpPr>
          <p:nvPr/>
        </p:nvSpPr>
        <p:spPr bwMode="auto">
          <a:xfrm>
            <a:off x="2286000" y="1863434"/>
            <a:ext cx="6553200" cy="1226127"/>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1" i="0" u="none" strike="noStrike" kern="10" cap="none" spc="0" normalizeH="0" baseline="0" noProof="0" dirty="0">
                <a:ln w="9525">
                  <a:solidFill>
                    <a:srgbClr val="0000FF"/>
                  </a:solidFill>
                  <a:round/>
                  <a:headEnd/>
                  <a:tailEnd/>
                </a:ln>
                <a:solidFill>
                  <a:srgbClr val="000000"/>
                </a:soli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LUYỆN TỪ VÀ CÂU</a:t>
            </a:r>
          </a:p>
        </p:txBody>
      </p:sp>
      <p:sp>
        <p:nvSpPr>
          <p:cNvPr id="2082" name="WordArt 34">
            <a:extLst>
              <a:ext uri="{FF2B5EF4-FFF2-40B4-BE49-F238E27FC236}">
                <a16:creationId xmlns:a16="http://schemas.microsoft.com/office/drawing/2014/main" id="{BE86BBE7-E648-43A6-827B-690A8337EB8C}"/>
              </a:ext>
            </a:extLst>
          </p:cNvPr>
          <p:cNvSpPr>
            <a:spLocks noChangeArrowheads="1" noChangeShapeType="1" noTextEdit="1"/>
          </p:cNvSpPr>
          <p:nvPr/>
        </p:nvSpPr>
        <p:spPr bwMode="auto">
          <a:xfrm>
            <a:off x="1371600" y="110836"/>
            <a:ext cx="7086600" cy="133696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5400" b="1" i="0" u="none" strike="noStrike" kern="10" cap="none" spc="0" normalizeH="0" baseline="0" noProof="0" dirty="0">
                <a:ln w="19050">
                  <a:solidFill>
                    <a:srgbClr val="FF00FF"/>
                  </a:solidFill>
                  <a:round/>
                  <a:headEnd/>
                  <a:tailEnd/>
                </a:ln>
                <a:solidFill>
                  <a:srgbClr val="000000"/>
                </a:soli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rPr>
              <a:t>TRƯỜNG TIỂU HỌC </a:t>
            </a:r>
            <a:r>
              <a:rPr kumimoji="0" lang="en-US" sz="5400" b="1" i="0" u="none" strike="noStrike" kern="10" cap="none" spc="0" normalizeH="0" baseline="0" noProof="0" dirty="0">
                <a:ln w="19050">
                  <a:solidFill>
                    <a:srgbClr val="FF00FF"/>
                  </a:solidFill>
                  <a:round/>
                  <a:headEnd/>
                  <a:tailEnd/>
                </a:ln>
                <a:solidFill>
                  <a:srgbClr val="000000"/>
                </a:soli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rPr>
              <a:t>NGÔ</a:t>
            </a:r>
            <a:r>
              <a:rPr kumimoji="0" lang="en-US" sz="5400" b="1" i="0" u="none" strike="noStrike" kern="10" cap="none" spc="0" normalizeH="0" noProof="0" dirty="0">
                <a:ln w="19050">
                  <a:solidFill>
                    <a:srgbClr val="FF00FF"/>
                  </a:solidFill>
                  <a:round/>
                  <a:headEnd/>
                  <a:tailEnd/>
                </a:ln>
                <a:solidFill>
                  <a:srgbClr val="000000"/>
                </a:soli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rPr>
              <a:t> GIA TỰ</a:t>
            </a:r>
            <a:endParaRPr kumimoji="0" lang="vi-VN" sz="5400" b="1" i="0" u="none" strike="noStrike" kern="10" cap="none" spc="0" normalizeH="0" baseline="0" noProof="0" dirty="0">
              <a:ln w="19050">
                <a:solidFill>
                  <a:srgbClr val="FF00FF"/>
                </a:solidFill>
                <a:round/>
                <a:headEnd/>
                <a:tailEnd/>
              </a:ln>
              <a:solidFill>
                <a:srgbClr val="000000"/>
              </a:soli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endParaRPr>
          </a:p>
        </p:txBody>
      </p:sp>
      <p:pic>
        <p:nvPicPr>
          <p:cNvPr id="2084" name="Picture 20" descr="addemoticons172[1]">
            <a:extLst>
              <a:ext uri="{FF2B5EF4-FFF2-40B4-BE49-F238E27FC236}">
                <a16:creationId xmlns:a16="http://schemas.microsoft.com/office/drawing/2014/main" id="{B524E3A5-6BC7-4CBA-9887-FB3510D3CAF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2209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21" descr="addemoticons172[1]">
            <a:extLst>
              <a:ext uri="{FF2B5EF4-FFF2-40B4-BE49-F238E27FC236}">
                <a16:creationId xmlns:a16="http://schemas.microsoft.com/office/drawing/2014/main" id="{D7B02FAD-E0A8-4EFD-8C60-2ED699A3314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124201"/>
            <a:ext cx="2209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6" name="WordArt 38">
            <a:extLst>
              <a:ext uri="{FF2B5EF4-FFF2-40B4-BE49-F238E27FC236}">
                <a16:creationId xmlns:a16="http://schemas.microsoft.com/office/drawing/2014/main" id="{630087A2-9377-4F57-B041-36A9694B55D5}"/>
              </a:ext>
            </a:extLst>
          </p:cNvPr>
          <p:cNvSpPr>
            <a:spLocks noChangeArrowheads="1" noChangeShapeType="1" noTextEdit="1"/>
          </p:cNvSpPr>
          <p:nvPr/>
        </p:nvSpPr>
        <p:spPr bwMode="auto">
          <a:xfrm>
            <a:off x="436418" y="3394364"/>
            <a:ext cx="5524500" cy="1226127"/>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vi-VN" sz="3600" b="1" kern="10" dirty="0">
                <a:ln w="9525">
                  <a:solidFill>
                    <a:srgbClr val="FF00FF"/>
                  </a:solidFill>
                  <a:round/>
                  <a:headEnd/>
                  <a:tailEnd/>
                </a:ln>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LỚP 3</a:t>
            </a:r>
            <a:endParaRPr kumimoji="0" lang="vi-VN" sz="3600" b="1" i="0" u="none" strike="noStrike" kern="10" cap="none" spc="0" normalizeH="0" baseline="0" noProof="0" dirty="0">
              <a:ln w="9525">
                <a:solidFill>
                  <a:srgbClr val="FF00FF"/>
                </a:solidFill>
                <a:round/>
                <a:headEnd/>
                <a:tailEnd/>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 calcmode="lin" valueType="num">
                                      <p:cBhvr additive="base">
                                        <p:cTn id="7" dur="5000" fill="hold"/>
                                        <p:tgtEl>
                                          <p:spTgt spid="2082"/>
                                        </p:tgtEl>
                                        <p:attrNameLst>
                                          <p:attrName>ppt_x</p:attrName>
                                        </p:attrNameLst>
                                      </p:cBhvr>
                                      <p:tavLst>
                                        <p:tav tm="0">
                                          <p:val>
                                            <p:strVal val="#ppt_x"/>
                                          </p:val>
                                        </p:tav>
                                        <p:tav tm="100000">
                                          <p:val>
                                            <p:strVal val="#ppt_x"/>
                                          </p:val>
                                        </p:tav>
                                      </p:tavLst>
                                    </p:anim>
                                    <p:anim calcmode="lin" valueType="num">
                                      <p:cBhvr additive="base">
                                        <p:cTn id="8" dur="5000" fill="hold"/>
                                        <p:tgtEl>
                                          <p:spTgt spid="20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2078"/>
                                        </p:tgtEl>
                                        <p:attrNameLst>
                                          <p:attrName>style.visibility</p:attrName>
                                        </p:attrNameLst>
                                      </p:cBhvr>
                                      <p:to>
                                        <p:strVal val="visible"/>
                                      </p:to>
                                    </p:set>
                                    <p:anim calcmode="lin" valueType="num">
                                      <p:cBhvr additive="base">
                                        <p:cTn id="13" dur="5000" fill="hold"/>
                                        <p:tgtEl>
                                          <p:spTgt spid="2078"/>
                                        </p:tgtEl>
                                        <p:attrNameLst>
                                          <p:attrName>ppt_x</p:attrName>
                                        </p:attrNameLst>
                                      </p:cBhvr>
                                      <p:tavLst>
                                        <p:tav tm="0">
                                          <p:val>
                                            <p:strVal val="#ppt_x"/>
                                          </p:val>
                                        </p:tav>
                                        <p:tav tm="100000">
                                          <p:val>
                                            <p:strVal val="#ppt_x"/>
                                          </p:val>
                                        </p:tav>
                                      </p:tavLst>
                                    </p:anim>
                                    <p:anim calcmode="lin" valueType="num">
                                      <p:cBhvr additive="base">
                                        <p:cTn id="14" dur="5000" fill="hold"/>
                                        <p:tgtEl>
                                          <p:spTgt spid="2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6FDB25B-EAAB-48B1-8773-A837B694921D}"/>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dirty="0">
                <a:solidFill>
                  <a:srgbClr val="FF0000"/>
                </a:solidFill>
              </a:rPr>
              <a:t>TIẾNG GIÓ THỔI</a:t>
            </a:r>
            <a:endParaRPr kumimoji="0" lang="en-US" sz="2400" b="1" i="0" u="none" strike="noStrike" kern="1200" cap="none" spc="0" normalizeH="0" baseline="0" noProof="0" dirty="0">
              <a:ln>
                <a:noFill/>
              </a:ln>
              <a:solidFill>
                <a:srgbClr val="FF0000"/>
              </a:solidFill>
              <a:effectLst/>
              <a:uLnTx/>
              <a:uFillTx/>
              <a:latin typeface="Arial" charset="0"/>
              <a:ea typeface="+mn-ea"/>
              <a:cs typeface="+mn-cs"/>
            </a:endParaRPr>
          </a:p>
        </p:txBody>
      </p:sp>
      <p:pic>
        <p:nvPicPr>
          <p:cNvPr id="10243" name="Picture 4" descr="Káº¿t quáº£ hÃ¬nh áº£nh cho nhá»¯ng bá»©c tranh vá» cÃ¢y cÃ³i cÃ³ giÃ³ máº¡nh">
            <a:extLst>
              <a:ext uri="{FF2B5EF4-FFF2-40B4-BE49-F238E27FC236}">
                <a16:creationId xmlns:a16="http://schemas.microsoft.com/office/drawing/2014/main" id="{2591B060-7F10-49E8-A29C-816DC935A8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tiếng mưa rơi">
            <a:hlinkClick r:id="" action="ppaction://media"/>
            <a:extLst>
              <a:ext uri="{FF2B5EF4-FFF2-40B4-BE49-F238E27FC236}">
                <a16:creationId xmlns:a16="http://schemas.microsoft.com/office/drawing/2014/main" id="{5F057B3C-0391-4C0D-B7C7-417ADD38D9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48600" y="4038600"/>
            <a:ext cx="1447800" cy="1600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2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9"/>
          <p:cNvSpPr>
            <a:spLocks noChangeArrowheads="1"/>
          </p:cNvSpPr>
          <p:nvPr/>
        </p:nvSpPr>
        <p:spPr bwMode="auto">
          <a:xfrm>
            <a:off x="304800" y="76200"/>
            <a:ext cx="8491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3600" b="1" u="sng" dirty="0" err="1">
                <a:solidFill>
                  <a:srgbClr val="0000FF"/>
                </a:solidFill>
                <a:latin typeface="Times New Roman" panose="02020603050405020304" pitchFamily="18" charset="0"/>
                <a:cs typeface="Times New Roman" panose="02020603050405020304" pitchFamily="18" charset="0"/>
              </a:rPr>
              <a:t>Bài</a:t>
            </a:r>
            <a:r>
              <a:rPr lang="en-US" sz="3600" b="1" u="sng" dirty="0">
                <a:solidFill>
                  <a:srgbClr val="0000FF"/>
                </a:solidFill>
                <a:latin typeface="Times New Roman" panose="02020603050405020304" pitchFamily="18" charset="0"/>
                <a:cs typeface="Times New Roman" panose="02020603050405020304" pitchFamily="18" charset="0"/>
              </a:rPr>
              <a:t> 1:</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đoạn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sau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lời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hỏi</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58371" name="TextBox 1"/>
          <p:cNvSpPr txBox="1">
            <a:spLocks noChangeArrowheads="1"/>
          </p:cNvSpPr>
          <p:nvPr/>
        </p:nvSpPr>
        <p:spPr bwMode="auto">
          <a:xfrm>
            <a:off x="2517775" y="549748"/>
            <a:ext cx="6662738"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400" b="1" dirty="0" err="1">
                <a:solidFill>
                  <a:srgbClr val="000000"/>
                </a:solidFill>
                <a:latin typeface="Times New Roman" panose="02020603050405020304" pitchFamily="18" charset="0"/>
                <a:cs typeface="Times New Roman" panose="02020603050405020304" pitchFamily="18" charset="0"/>
              </a:rPr>
              <a:t>Đã</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có</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ai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lắng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nghe</a:t>
            </a:r>
            <a:endParaRPr lang="en-US" sz="4400" b="1" dirty="0">
              <a:solidFill>
                <a:srgbClr val="000000"/>
              </a:solidFill>
              <a:latin typeface="Times New Roman" panose="02020603050405020304" pitchFamily="18" charset="0"/>
              <a:cs typeface="Times New Roman" panose="02020603050405020304" pitchFamily="18" charset="0"/>
            </a:endParaRPr>
          </a:p>
          <a:p>
            <a:pPr>
              <a:spcBef>
                <a:spcPct val="0"/>
              </a:spcBef>
              <a:buFontTx/>
              <a:buNone/>
            </a:pPr>
            <a:r>
              <a:rPr lang="en-US" sz="4400" b="1" dirty="0" err="1">
                <a:solidFill>
                  <a:srgbClr val="000000"/>
                </a:solidFill>
                <a:latin typeface="Times New Roman" panose="02020603050405020304" pitchFamily="18" charset="0"/>
                <a:cs typeface="Times New Roman" panose="02020603050405020304" pitchFamily="18" charset="0"/>
              </a:rPr>
              <a:t>Tiếng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mưa</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trong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rừng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cọ</a:t>
            </a:r>
            <a:endParaRPr lang="en-US" sz="4400" b="1" dirty="0">
              <a:solidFill>
                <a:srgbClr val="000000"/>
              </a:solidFill>
              <a:latin typeface="Times New Roman" panose="02020603050405020304" pitchFamily="18" charset="0"/>
              <a:cs typeface="Times New Roman" panose="02020603050405020304" pitchFamily="18" charset="0"/>
            </a:endParaRPr>
          </a:p>
          <a:p>
            <a:pPr>
              <a:spcBef>
                <a:spcPct val="0"/>
              </a:spcBef>
              <a:buFontTx/>
              <a:buNone/>
            </a:pPr>
            <a:r>
              <a:rPr lang="en-US" sz="4400" b="1" dirty="0" err="1">
                <a:solidFill>
                  <a:srgbClr val="000000"/>
                </a:solidFill>
                <a:latin typeface="Times New Roman" panose="02020603050405020304" pitchFamily="18" charset="0"/>
                <a:cs typeface="Times New Roman" panose="02020603050405020304" pitchFamily="18" charset="0"/>
              </a:rPr>
              <a:t>Như</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tiếng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thác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dội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về</a:t>
            </a:r>
            <a:endParaRPr lang="en-US" sz="4400" b="1" dirty="0">
              <a:solidFill>
                <a:srgbClr val="000000"/>
              </a:solidFill>
              <a:latin typeface="Times New Roman" panose="02020603050405020304" pitchFamily="18" charset="0"/>
              <a:cs typeface="Times New Roman" panose="02020603050405020304" pitchFamily="18" charset="0"/>
            </a:endParaRPr>
          </a:p>
          <a:p>
            <a:pPr>
              <a:spcBef>
                <a:spcPct val="0"/>
              </a:spcBef>
              <a:buFontTx/>
              <a:buNone/>
            </a:pPr>
            <a:r>
              <a:rPr lang="en-US" sz="4400" b="1" dirty="0" err="1">
                <a:solidFill>
                  <a:srgbClr val="000000"/>
                </a:solidFill>
                <a:latin typeface="Times New Roman" panose="02020603050405020304" pitchFamily="18" charset="0"/>
                <a:cs typeface="Times New Roman" panose="02020603050405020304" pitchFamily="18" charset="0"/>
              </a:rPr>
              <a:t>Như</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ào</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ào</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trận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gió</a:t>
            </a:r>
            <a:endParaRPr lang="en-US" sz="4400" b="1" dirty="0">
              <a:solidFill>
                <a:srgbClr val="0000FF"/>
              </a:solidFill>
              <a:latin typeface="Times New Roman" panose="02020603050405020304" pitchFamily="18" charset="0"/>
              <a:cs typeface="Times New Roman" panose="02020603050405020304" pitchFamily="18" charset="0"/>
            </a:endParaRPr>
          </a:p>
          <a:p>
            <a:pPr>
              <a:spcBef>
                <a:spcPct val="0"/>
              </a:spcBef>
              <a:buFontTx/>
              <a:buNone/>
            </a:pPr>
            <a:r>
              <a:rPr lang="en-US" sz="4400" b="1" dirty="0">
                <a:solidFill>
                  <a:srgbClr val="000000"/>
                </a:solidFill>
                <a:latin typeface="Times New Roman" panose="02020603050405020304" pitchFamily="18" charset="0"/>
                <a:cs typeface="Times New Roman" panose="02020603050405020304" pitchFamily="18" charset="0"/>
              </a:rPr>
              <a:t>                 </a:t>
            </a:r>
            <a:r>
              <a:rPr lang="en-US" sz="3600" b="1" i="1" dirty="0">
                <a:solidFill>
                  <a:srgbClr val="000000"/>
                </a:solidFill>
                <a:latin typeface="Times New Roman" panose="02020603050405020304" pitchFamily="18" charset="0"/>
                <a:cs typeface="Times New Roman" panose="02020603050405020304" pitchFamily="18" charset="0"/>
              </a:rPr>
              <a:t>(</a:t>
            </a:r>
            <a:r>
              <a:rPr lang="en-US" sz="3600" b="1" i="1" dirty="0" err="1">
                <a:solidFill>
                  <a:srgbClr val="000000"/>
                </a:solidFill>
                <a:latin typeface="Times New Roman" panose="02020603050405020304" pitchFamily="18" charset="0"/>
                <a:cs typeface="Times New Roman" panose="02020603050405020304" pitchFamily="18" charset="0"/>
              </a:rPr>
              <a:t>Nguyễn</a:t>
            </a:r>
            <a:r>
              <a:rPr lang="en-US" sz="3600" b="1" i="1" dirty="0">
                <a:solidFill>
                  <a:srgbClr val="000000"/>
                </a:solidFill>
                <a:latin typeface="Times New Roman" panose="02020603050405020304" pitchFamily="18" charset="0"/>
                <a:cs typeface="Times New Roman" panose="02020603050405020304" pitchFamily="18" charset="0"/>
              </a:rPr>
              <a:t> </a:t>
            </a:r>
            <a:r>
              <a:rPr lang="en-US" sz="3600" b="1" i="1" dirty="0" err="1">
                <a:solidFill>
                  <a:srgbClr val="000000"/>
                </a:solidFill>
                <a:latin typeface="Times New Roman" panose="02020603050405020304" pitchFamily="18" charset="0"/>
                <a:cs typeface="Times New Roman" panose="02020603050405020304" pitchFamily="18" charset="0"/>
              </a:rPr>
              <a:t>Viết</a:t>
            </a:r>
            <a:r>
              <a:rPr lang="en-US" sz="3600" b="1" i="1" dirty="0">
                <a:solidFill>
                  <a:srgbClr val="000000"/>
                </a:solidFill>
                <a:latin typeface="Times New Roman" panose="02020603050405020304" pitchFamily="18" charset="0"/>
                <a:cs typeface="Times New Roman" panose="02020603050405020304" pitchFamily="18" charset="0"/>
              </a:rPr>
              <a:t> </a:t>
            </a:r>
            <a:r>
              <a:rPr lang="en-US" sz="3600" b="1" i="1" dirty="0" err="1">
                <a:solidFill>
                  <a:srgbClr val="000000"/>
                </a:solidFill>
                <a:latin typeface="Times New Roman" panose="02020603050405020304" pitchFamily="18" charset="0"/>
                <a:cs typeface="Times New Roman" panose="02020603050405020304" pitchFamily="18" charset="0"/>
              </a:rPr>
              <a:t>Bình</a:t>
            </a:r>
            <a:r>
              <a:rPr lang="en-US" sz="3600" b="1" i="1" dirty="0">
                <a:solidFill>
                  <a:srgbClr val="000000"/>
                </a:solidFill>
                <a:latin typeface="Times New Roman" panose="02020603050405020304" pitchFamily="18" charset="0"/>
                <a:cs typeface="Times New Roman" panose="02020603050405020304" pitchFamily="18" charset="0"/>
              </a:rPr>
              <a:t>)</a:t>
            </a:r>
          </a:p>
        </p:txBody>
      </p:sp>
      <p:sp>
        <p:nvSpPr>
          <p:cNvPr id="6" name="TextBox 6"/>
          <p:cNvSpPr txBox="1">
            <a:spLocks noChangeArrowheads="1"/>
          </p:cNvSpPr>
          <p:nvPr/>
        </p:nvSpPr>
        <p:spPr bwMode="auto">
          <a:xfrm>
            <a:off x="228600" y="3839521"/>
            <a:ext cx="887843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a:solidFill>
                  <a:srgbClr val="33CC33"/>
                </a:solidFill>
                <a:latin typeface="Times New Roman" panose="02020603050405020304" pitchFamily="18" charset="0"/>
                <a:cs typeface="Times New Roman" panose="02020603050405020304" pitchFamily="18" charset="0"/>
              </a:rPr>
              <a:t>b. Qua </a:t>
            </a:r>
            <a:r>
              <a:rPr lang="en-US" sz="4000" b="1" dirty="0" err="1">
                <a:solidFill>
                  <a:srgbClr val="33CC33"/>
                </a:solidFill>
                <a:latin typeface="Times New Roman" panose="02020603050405020304" pitchFamily="18" charset="0"/>
                <a:cs typeface="Times New Roman" panose="02020603050405020304" pitchFamily="18" charset="0"/>
              </a:rPr>
              <a:t>sự</a:t>
            </a:r>
            <a:r>
              <a:rPr lang="en-US" sz="4000" b="1" dirty="0">
                <a:solidFill>
                  <a:srgbClr val="33CC33"/>
                </a:solidFill>
                <a:latin typeface="Times New Roman" panose="02020603050405020304" pitchFamily="18" charset="0"/>
                <a:cs typeface="Times New Roman" panose="02020603050405020304" pitchFamily="18" charset="0"/>
              </a:rPr>
              <a:t> so </a:t>
            </a:r>
            <a:r>
              <a:rPr lang="en-US" sz="4000" b="1" dirty="0" err="1">
                <a:solidFill>
                  <a:srgbClr val="33CC33"/>
                </a:solidFill>
                <a:latin typeface="Times New Roman" panose="02020603050405020304" pitchFamily="18" charset="0"/>
                <a:cs typeface="Times New Roman" panose="02020603050405020304" pitchFamily="18" charset="0"/>
              </a:rPr>
              <a:t>sánh</a:t>
            </a:r>
            <a:r>
              <a:rPr lang="en-US" sz="4000" b="1" dirty="0">
                <a:solidFill>
                  <a:srgbClr val="33CC33"/>
                </a:solidFill>
                <a:latin typeface="Times New Roman" panose="02020603050405020304" pitchFamily="18" charset="0"/>
                <a:cs typeface="Times New Roman" panose="02020603050405020304" pitchFamily="18" charset="0"/>
              </a:rPr>
              <a:t> </a:t>
            </a:r>
            <a:r>
              <a:rPr lang="en-US" sz="4000" b="1" dirty="0" err="1">
                <a:solidFill>
                  <a:srgbClr val="33CC33"/>
                </a:solidFill>
                <a:latin typeface="Times New Roman" panose="02020603050405020304" pitchFamily="18" charset="0"/>
                <a:cs typeface="Times New Roman" panose="02020603050405020304" pitchFamily="18" charset="0"/>
              </a:rPr>
              <a:t>trên</a:t>
            </a:r>
            <a:r>
              <a:rPr lang="en-US" sz="4000" b="1" dirty="0">
                <a:solidFill>
                  <a:srgbClr val="33CC33"/>
                </a:solidFill>
                <a:latin typeface="Times New Roman" panose="02020603050405020304" pitchFamily="18" charset="0"/>
                <a:cs typeface="Times New Roman" panose="02020603050405020304" pitchFamily="18" charset="0"/>
              </a:rPr>
              <a:t>, </a:t>
            </a:r>
            <a:r>
              <a:rPr lang="en-US" sz="4000" b="1" dirty="0" err="1">
                <a:solidFill>
                  <a:srgbClr val="33CC33"/>
                </a:solidFill>
                <a:latin typeface="Times New Roman" panose="02020603050405020304" pitchFamily="18" charset="0"/>
                <a:cs typeface="Times New Roman" panose="02020603050405020304" pitchFamily="18" charset="0"/>
              </a:rPr>
              <a:t>em</a:t>
            </a:r>
            <a:r>
              <a:rPr lang="en-US" sz="4000" b="1" dirty="0">
                <a:solidFill>
                  <a:srgbClr val="33CC33"/>
                </a:solidFill>
                <a:latin typeface="Times New Roman" panose="02020603050405020304" pitchFamily="18" charset="0"/>
                <a:cs typeface="Times New Roman" panose="02020603050405020304" pitchFamily="18" charset="0"/>
              </a:rPr>
              <a:t> </a:t>
            </a:r>
            <a:r>
              <a:rPr lang="en-US" sz="4000" b="1" dirty="0" err="1">
                <a:solidFill>
                  <a:srgbClr val="33CC33"/>
                </a:solidFill>
                <a:latin typeface="Times New Roman" panose="02020603050405020304" pitchFamily="18" charset="0"/>
                <a:cs typeface="Times New Roman" panose="02020603050405020304" pitchFamily="18" charset="0"/>
              </a:rPr>
              <a:t>hình</a:t>
            </a:r>
            <a:r>
              <a:rPr lang="en-US" sz="4000" b="1" dirty="0">
                <a:solidFill>
                  <a:srgbClr val="33CC33"/>
                </a:solidFill>
                <a:latin typeface="Times New Roman" panose="02020603050405020304" pitchFamily="18" charset="0"/>
                <a:cs typeface="Times New Roman" panose="02020603050405020304" pitchFamily="18" charset="0"/>
              </a:rPr>
              <a:t> dung </a:t>
            </a:r>
            <a:r>
              <a:rPr lang="en-US" sz="4000" b="1" dirty="0" err="1">
                <a:solidFill>
                  <a:srgbClr val="FF0000"/>
                </a:solidFill>
                <a:latin typeface="Times New Roman" panose="02020603050405020304" pitchFamily="18" charset="0"/>
                <a:cs typeface="Times New Roman" panose="02020603050405020304" pitchFamily="18" charset="0"/>
              </a:rPr>
              <a:t>tiếng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mưa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33CC33"/>
                </a:solidFill>
                <a:latin typeface="Times New Roman" panose="02020603050405020304" pitchFamily="18" charset="0"/>
                <a:cs typeface="Times New Roman" panose="02020603050405020304" pitchFamily="18" charset="0"/>
              </a:rPr>
              <a:t>trong</a:t>
            </a:r>
            <a:r>
              <a:rPr lang="en-US" sz="4000" b="1" dirty="0">
                <a:solidFill>
                  <a:srgbClr val="33CC33"/>
                </a:solidFill>
                <a:latin typeface="Times New Roman" panose="02020603050405020304" pitchFamily="18" charset="0"/>
                <a:cs typeface="Times New Roman" panose="02020603050405020304" pitchFamily="18" charset="0"/>
              </a:rPr>
              <a:t> </a:t>
            </a:r>
            <a:r>
              <a:rPr lang="en-US" sz="4000" b="1" dirty="0" err="1">
                <a:solidFill>
                  <a:srgbClr val="33CC33"/>
                </a:solidFill>
                <a:latin typeface="Times New Roman" panose="02020603050405020304" pitchFamily="18" charset="0"/>
                <a:cs typeface="Times New Roman" panose="02020603050405020304" pitchFamily="18" charset="0"/>
              </a:rPr>
              <a:t>rừng</a:t>
            </a:r>
            <a:r>
              <a:rPr lang="en-US" sz="4000" b="1" dirty="0">
                <a:solidFill>
                  <a:srgbClr val="33CC33"/>
                </a:solidFill>
                <a:latin typeface="Times New Roman" panose="02020603050405020304" pitchFamily="18" charset="0"/>
                <a:cs typeface="Times New Roman" panose="02020603050405020304" pitchFamily="18" charset="0"/>
              </a:rPr>
              <a:t> </a:t>
            </a:r>
            <a:r>
              <a:rPr lang="en-US" sz="4000" b="1" dirty="0" err="1">
                <a:solidFill>
                  <a:srgbClr val="33CC33"/>
                </a:solidFill>
                <a:latin typeface="Times New Roman" panose="02020603050405020304" pitchFamily="18" charset="0"/>
                <a:cs typeface="Times New Roman" panose="02020603050405020304" pitchFamily="18" charset="0"/>
              </a:rPr>
              <a:t>cọ</a:t>
            </a:r>
            <a:r>
              <a:rPr lang="en-US" sz="4000" b="1" dirty="0">
                <a:solidFill>
                  <a:srgbClr val="33CC33"/>
                </a:solidFill>
                <a:latin typeface="Times New Roman" panose="02020603050405020304" pitchFamily="18" charset="0"/>
                <a:cs typeface="Times New Roman" panose="02020603050405020304" pitchFamily="18" charset="0"/>
              </a:rPr>
              <a:t> ra </a:t>
            </a:r>
            <a:r>
              <a:rPr lang="en-US" sz="4000" b="1" dirty="0" err="1">
                <a:solidFill>
                  <a:srgbClr val="33CC33"/>
                </a:solidFill>
                <a:latin typeface="Times New Roman" panose="02020603050405020304" pitchFamily="18" charset="0"/>
                <a:cs typeface="Times New Roman" panose="02020603050405020304" pitchFamily="18" charset="0"/>
              </a:rPr>
              <a:t>sao</a:t>
            </a:r>
            <a:r>
              <a:rPr lang="en-US" sz="4000" b="1" dirty="0">
                <a:solidFill>
                  <a:srgbClr val="33CC33"/>
                </a:solidFill>
                <a:latin typeface="Times New Roman" panose="02020603050405020304" pitchFamily="18" charset="0"/>
                <a:cs typeface="Times New Roman" panose="02020603050405020304" pitchFamily="18" charset="0"/>
              </a:rPr>
              <a:t>?</a:t>
            </a:r>
          </a:p>
        </p:txBody>
      </p:sp>
      <p:sp>
        <p:nvSpPr>
          <p:cNvPr id="58374" name="TextBox 6"/>
          <p:cNvSpPr txBox="1">
            <a:spLocks noChangeArrowheads="1"/>
          </p:cNvSpPr>
          <p:nvPr/>
        </p:nvSpPr>
        <p:spPr bwMode="auto">
          <a:xfrm>
            <a:off x="2517774" y="1219294"/>
            <a:ext cx="38068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400" b="1" dirty="0" err="1">
                <a:solidFill>
                  <a:srgbClr val="FF0000"/>
                </a:solidFill>
                <a:latin typeface="Times New Roman" panose="02020603050405020304" pitchFamily="18" charset="0"/>
                <a:cs typeface="Times New Roman" panose="02020603050405020304" pitchFamily="18" charset="0"/>
              </a:rPr>
              <a:t>Tiếng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mưa</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58375" name="TextBox 7"/>
          <p:cNvSpPr txBox="1">
            <a:spLocks noChangeArrowheads="1"/>
          </p:cNvSpPr>
          <p:nvPr/>
        </p:nvSpPr>
        <p:spPr bwMode="auto">
          <a:xfrm>
            <a:off x="3720152" y="1876741"/>
            <a:ext cx="3429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400" b="1" dirty="0" err="1">
                <a:solidFill>
                  <a:srgbClr val="FF00FF"/>
                </a:solidFill>
                <a:latin typeface="Times New Roman" panose="02020603050405020304" pitchFamily="18" charset="0"/>
                <a:cs typeface="Times New Roman" panose="02020603050405020304" pitchFamily="18" charset="0"/>
              </a:rPr>
              <a:t>tiếng</a:t>
            </a:r>
            <a:r>
              <a:rPr lang="en-US" sz="4400" b="1" dirty="0">
                <a:solidFill>
                  <a:srgbClr val="FF00FF"/>
                </a:solidFill>
                <a:latin typeface="Times New Roman" panose="02020603050405020304" pitchFamily="18" charset="0"/>
                <a:cs typeface="Times New Roman" panose="02020603050405020304" pitchFamily="18" charset="0"/>
              </a:rPr>
              <a:t> </a:t>
            </a:r>
            <a:r>
              <a:rPr lang="en-US" sz="4400" b="1" dirty="0" err="1">
                <a:solidFill>
                  <a:srgbClr val="FF00FF"/>
                </a:solidFill>
                <a:latin typeface="Times New Roman" panose="02020603050405020304" pitchFamily="18" charset="0"/>
                <a:cs typeface="Times New Roman" panose="02020603050405020304" pitchFamily="18" charset="0"/>
              </a:rPr>
              <a:t>thác</a:t>
            </a:r>
            <a:endParaRPr lang="en-US" sz="4400" b="1" dirty="0">
              <a:solidFill>
                <a:srgbClr val="FF00FF"/>
              </a:solidFill>
              <a:latin typeface="Times New Roman" panose="02020603050405020304" pitchFamily="18" charset="0"/>
              <a:cs typeface="Times New Roman" panose="02020603050405020304" pitchFamily="18" charset="0"/>
            </a:endParaRPr>
          </a:p>
        </p:txBody>
      </p:sp>
      <p:sp>
        <p:nvSpPr>
          <p:cNvPr id="10" name="TextBox 6"/>
          <p:cNvSpPr txBox="1">
            <a:spLocks noChangeArrowheads="1"/>
          </p:cNvSpPr>
          <p:nvPr/>
        </p:nvSpPr>
        <p:spPr bwMode="auto">
          <a:xfrm>
            <a:off x="36970" y="5156010"/>
            <a:ext cx="895463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mưa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rừng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cọ</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rất</a:t>
            </a:r>
            <a:r>
              <a:rPr lang="en-US" sz="3600" b="1" dirty="0">
                <a:solidFill>
                  <a:srgbClr val="0000FF"/>
                </a:solidFill>
                <a:latin typeface="Times New Roman" panose="02020603050405020304" pitchFamily="18" charset="0"/>
                <a:cs typeface="Times New Roman" panose="02020603050405020304" pitchFamily="18" charset="0"/>
              </a:rPr>
              <a:t> to, </a:t>
            </a:r>
            <a:r>
              <a:rPr lang="en-US" sz="3600" b="1" dirty="0" err="1">
                <a:solidFill>
                  <a:srgbClr val="0000FF"/>
                </a:solidFill>
                <a:latin typeface="Times New Roman" panose="02020603050405020304" pitchFamily="18" charset="0"/>
                <a:cs typeface="Times New Roman" panose="02020603050405020304" pitchFamily="18" charset="0"/>
              </a:rPr>
              <a:t>rất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mạnh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rất</a:t>
            </a:r>
            <a:r>
              <a:rPr lang="en-US" sz="3600" b="1" dirty="0">
                <a:solidFill>
                  <a:srgbClr val="0000FF"/>
                </a:solidFill>
                <a:latin typeface="Times New Roman" panose="02020603050405020304" pitchFamily="18" charset="0"/>
                <a:cs typeface="Times New Roman" panose="02020603050405020304" pitchFamily="18" charset="0"/>
              </a:rPr>
              <a:t> vang.</a:t>
            </a:r>
          </a:p>
        </p:txBody>
      </p:sp>
      <p:sp>
        <p:nvSpPr>
          <p:cNvPr id="11" name="Right Arrow 10"/>
          <p:cNvSpPr/>
          <p:nvPr/>
        </p:nvSpPr>
        <p:spPr>
          <a:xfrm>
            <a:off x="152400" y="5395730"/>
            <a:ext cx="381000" cy="3238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 name="Picture 12" descr="1">
            <a:extLst>
              <a:ext uri="{FF2B5EF4-FFF2-40B4-BE49-F238E27FC236}">
                <a16:creationId xmlns:a16="http://schemas.microsoft.com/office/drawing/2014/main" id="{A5B8BA66-4803-4430-9AD3-E2BA180AA32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21558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50" presetClass="entr" presetSubtype="0" decel="100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3"/>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Text Box 5">
            <a:extLst>
              <a:ext uri="{FF2B5EF4-FFF2-40B4-BE49-F238E27FC236}">
                <a16:creationId xmlns:a16="http://schemas.microsoft.com/office/drawing/2014/main" id="{92D1ED50-353D-4980-A277-7EF37D31C40D}"/>
              </a:ext>
            </a:extLst>
          </p:cNvPr>
          <p:cNvSpPr txBox="1">
            <a:spLocks noChangeArrowheads="1"/>
          </p:cNvSpPr>
          <p:nvPr/>
        </p:nvSpPr>
        <p:spPr bwMode="auto">
          <a:xfrm>
            <a:off x="228600" y="60325"/>
            <a:ext cx="891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vi-VN" sz="1800" b="0" i="0" u="none" strike="noStrike" kern="1200" cap="none" spc="0" normalizeH="0" baseline="0" noProof="0">
                <a:ln>
                  <a:noFill/>
                </a:ln>
                <a:solidFill>
                  <a:srgbClr val="0000FF"/>
                </a:solidFill>
                <a:effectLst/>
                <a:uLnTx/>
                <a:uFillTx/>
                <a:latin typeface="Arial" panose="020B0604020202020204" pitchFamily="34" charset="0"/>
                <a:ea typeface="+mn-ea"/>
                <a:cs typeface="+mn-cs"/>
              </a:rPr>
              <a:t> </a:t>
            </a:r>
            <a:endParaRPr kumimoji="0" lang="en-US" altLang="vi-VN" sz="2000" b="0" i="0" u="none" strike="noStrike" kern="1200" cap="none" spc="0" normalizeH="0" baseline="0" noProof="0">
              <a:ln>
                <a:noFill/>
              </a:ln>
              <a:solidFill>
                <a:srgbClr val="009900"/>
              </a:solidFill>
              <a:effectLst/>
              <a:uLnTx/>
              <a:uFillTx/>
              <a:latin typeface="Arial" panose="020B0604020202020204" pitchFamily="34" charset="0"/>
              <a:ea typeface="+mn-ea"/>
              <a:cs typeface="+mn-cs"/>
            </a:endParaRPr>
          </a:p>
        </p:txBody>
      </p:sp>
      <p:pic>
        <p:nvPicPr>
          <p:cNvPr id="97319" name="Picture 39">
            <a:extLst>
              <a:ext uri="{FF2B5EF4-FFF2-40B4-BE49-F238E27FC236}">
                <a16:creationId xmlns:a16="http://schemas.microsoft.com/office/drawing/2014/main" id="{770C3E1D-BB2D-42B8-8094-577B24688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246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97319"/>
                                        </p:tgtEl>
                                        <p:attrNameLst>
                                          <p:attrName>style.visibility</p:attrName>
                                        </p:attrNameLst>
                                      </p:cBhvr>
                                      <p:to>
                                        <p:strVal val="visible"/>
                                      </p:to>
                                    </p:set>
                                    <p:animEffect transition="in" filter="wheel(4)">
                                      <p:cBhvr>
                                        <p:cTn id="7" dur="2000"/>
                                        <p:tgtEl>
                                          <p:spTgt spid="97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9"/>
          <p:cNvSpPr>
            <a:spLocks noChangeArrowheads="1"/>
          </p:cNvSpPr>
          <p:nvPr/>
        </p:nvSpPr>
        <p:spPr bwMode="auto">
          <a:xfrm>
            <a:off x="304800" y="76200"/>
            <a:ext cx="8491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3600" b="1" u="sng" dirty="0" err="1">
                <a:solidFill>
                  <a:srgbClr val="0000FF"/>
                </a:solidFill>
                <a:latin typeface="Times New Roman" panose="02020603050405020304" pitchFamily="18" charset="0"/>
                <a:cs typeface="Times New Roman" panose="02020603050405020304" pitchFamily="18" charset="0"/>
              </a:rPr>
              <a:t>Bài</a:t>
            </a:r>
            <a:r>
              <a:rPr lang="en-US" sz="3600" b="1" u="sng" dirty="0">
                <a:solidFill>
                  <a:srgbClr val="0000FF"/>
                </a:solidFill>
                <a:latin typeface="Times New Roman" panose="02020603050405020304" pitchFamily="18" charset="0"/>
                <a:cs typeface="Times New Roman" panose="02020603050405020304" pitchFamily="18" charset="0"/>
              </a:rPr>
              <a:t> 1:</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đoạn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sau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lời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hỏi</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5" name="TextBox 1"/>
          <p:cNvSpPr txBox="1">
            <a:spLocks noChangeArrowheads="1"/>
          </p:cNvSpPr>
          <p:nvPr/>
        </p:nvSpPr>
        <p:spPr bwMode="auto">
          <a:xfrm>
            <a:off x="2514600" y="609600"/>
            <a:ext cx="6662738"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400" b="1" dirty="0" err="1">
                <a:solidFill>
                  <a:srgbClr val="000000"/>
                </a:solidFill>
                <a:latin typeface="Times New Roman" panose="02020603050405020304" pitchFamily="18" charset="0"/>
                <a:cs typeface="Times New Roman" panose="02020603050405020304" pitchFamily="18" charset="0"/>
              </a:rPr>
              <a:t>Đã</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có</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ai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lắng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nghe</a:t>
            </a:r>
            <a:endParaRPr lang="en-US" sz="4400" b="1" dirty="0">
              <a:solidFill>
                <a:srgbClr val="000000"/>
              </a:solidFill>
              <a:latin typeface="Times New Roman" panose="02020603050405020304" pitchFamily="18" charset="0"/>
              <a:cs typeface="Times New Roman" panose="02020603050405020304" pitchFamily="18" charset="0"/>
            </a:endParaRPr>
          </a:p>
          <a:p>
            <a:pPr>
              <a:spcBef>
                <a:spcPct val="0"/>
              </a:spcBef>
              <a:buFontTx/>
              <a:buNone/>
            </a:pPr>
            <a:r>
              <a:rPr lang="en-US" sz="4400" b="1" dirty="0" err="1">
                <a:solidFill>
                  <a:srgbClr val="000000"/>
                </a:solidFill>
                <a:latin typeface="Times New Roman" panose="02020603050405020304" pitchFamily="18" charset="0"/>
                <a:cs typeface="Times New Roman" panose="02020603050405020304" pitchFamily="18" charset="0"/>
              </a:rPr>
              <a:t>Tiếng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mưa</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trong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rừng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cọ</a:t>
            </a:r>
            <a:endParaRPr lang="en-US" sz="4400" b="1" dirty="0">
              <a:solidFill>
                <a:srgbClr val="000000"/>
              </a:solidFill>
              <a:latin typeface="Times New Roman" panose="02020603050405020304" pitchFamily="18" charset="0"/>
              <a:cs typeface="Times New Roman" panose="02020603050405020304" pitchFamily="18" charset="0"/>
            </a:endParaRPr>
          </a:p>
          <a:p>
            <a:pPr>
              <a:spcBef>
                <a:spcPct val="0"/>
              </a:spcBef>
              <a:buFontTx/>
              <a:buNone/>
            </a:pPr>
            <a:r>
              <a:rPr lang="en-US" sz="4400" b="1" dirty="0" err="1">
                <a:solidFill>
                  <a:srgbClr val="000000"/>
                </a:solidFill>
                <a:latin typeface="Times New Roman" panose="02020603050405020304" pitchFamily="18" charset="0"/>
                <a:cs typeface="Times New Roman" panose="02020603050405020304" pitchFamily="18" charset="0"/>
              </a:rPr>
              <a:t>Như</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tiếng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thác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dội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về</a:t>
            </a:r>
            <a:endParaRPr lang="en-US" sz="4400" b="1" dirty="0">
              <a:solidFill>
                <a:srgbClr val="000000"/>
              </a:solidFill>
              <a:latin typeface="Times New Roman" panose="02020603050405020304" pitchFamily="18" charset="0"/>
              <a:cs typeface="Times New Roman" panose="02020603050405020304" pitchFamily="18" charset="0"/>
            </a:endParaRPr>
          </a:p>
          <a:p>
            <a:pPr>
              <a:spcBef>
                <a:spcPct val="0"/>
              </a:spcBef>
              <a:buFontTx/>
              <a:buNone/>
            </a:pPr>
            <a:r>
              <a:rPr lang="en-US" sz="4400" b="1" dirty="0" err="1">
                <a:solidFill>
                  <a:srgbClr val="000000"/>
                </a:solidFill>
                <a:latin typeface="Times New Roman" panose="02020603050405020304" pitchFamily="18" charset="0"/>
                <a:cs typeface="Times New Roman" panose="02020603050405020304" pitchFamily="18" charset="0"/>
              </a:rPr>
              <a:t>Như</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ào</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ào</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trận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gió</a:t>
            </a:r>
            <a:endParaRPr lang="en-US" sz="4400" b="1" dirty="0">
              <a:solidFill>
                <a:srgbClr val="0000FF"/>
              </a:solidFill>
              <a:latin typeface="Times New Roman" panose="02020603050405020304" pitchFamily="18" charset="0"/>
              <a:cs typeface="Times New Roman" panose="02020603050405020304" pitchFamily="18" charset="0"/>
            </a:endParaRPr>
          </a:p>
          <a:p>
            <a:pPr>
              <a:spcBef>
                <a:spcPct val="0"/>
              </a:spcBef>
              <a:buFontTx/>
              <a:buNone/>
            </a:pPr>
            <a:r>
              <a:rPr lang="en-US" sz="4400" b="1" dirty="0">
                <a:solidFill>
                  <a:srgbClr val="000000"/>
                </a:solidFill>
                <a:latin typeface="Times New Roman" panose="02020603050405020304" pitchFamily="18" charset="0"/>
                <a:cs typeface="Times New Roman" panose="02020603050405020304" pitchFamily="18" charset="0"/>
              </a:rPr>
              <a:t>                 </a:t>
            </a:r>
            <a:r>
              <a:rPr lang="en-US" sz="3600" b="1" i="1" dirty="0">
                <a:solidFill>
                  <a:srgbClr val="000000"/>
                </a:solidFill>
                <a:latin typeface="Times New Roman" panose="02020603050405020304" pitchFamily="18" charset="0"/>
                <a:cs typeface="Times New Roman" panose="02020603050405020304" pitchFamily="18" charset="0"/>
              </a:rPr>
              <a:t>(</a:t>
            </a:r>
            <a:r>
              <a:rPr lang="en-US" sz="3600" b="1" i="1" dirty="0" err="1">
                <a:solidFill>
                  <a:srgbClr val="000000"/>
                </a:solidFill>
                <a:latin typeface="Times New Roman" panose="02020603050405020304" pitchFamily="18" charset="0"/>
                <a:cs typeface="Times New Roman" panose="02020603050405020304" pitchFamily="18" charset="0"/>
              </a:rPr>
              <a:t>Nguyễn</a:t>
            </a:r>
            <a:r>
              <a:rPr lang="en-US" sz="3600" b="1" i="1" dirty="0">
                <a:solidFill>
                  <a:srgbClr val="000000"/>
                </a:solidFill>
                <a:latin typeface="Times New Roman" panose="02020603050405020304" pitchFamily="18" charset="0"/>
                <a:cs typeface="Times New Roman" panose="02020603050405020304" pitchFamily="18" charset="0"/>
              </a:rPr>
              <a:t> </a:t>
            </a:r>
            <a:r>
              <a:rPr lang="en-US" sz="3600" b="1" i="1" dirty="0" err="1">
                <a:solidFill>
                  <a:srgbClr val="000000"/>
                </a:solidFill>
                <a:latin typeface="Times New Roman" panose="02020603050405020304" pitchFamily="18" charset="0"/>
                <a:cs typeface="Times New Roman" panose="02020603050405020304" pitchFamily="18" charset="0"/>
              </a:rPr>
              <a:t>Viết</a:t>
            </a:r>
            <a:r>
              <a:rPr lang="en-US" sz="3600" b="1" i="1" dirty="0">
                <a:solidFill>
                  <a:srgbClr val="000000"/>
                </a:solidFill>
                <a:latin typeface="Times New Roman" panose="02020603050405020304" pitchFamily="18" charset="0"/>
                <a:cs typeface="Times New Roman" panose="02020603050405020304" pitchFamily="18" charset="0"/>
              </a:rPr>
              <a:t> </a:t>
            </a:r>
            <a:r>
              <a:rPr lang="en-US" sz="3600" b="1" i="1" dirty="0" err="1">
                <a:solidFill>
                  <a:srgbClr val="000000"/>
                </a:solidFill>
                <a:latin typeface="Times New Roman" panose="02020603050405020304" pitchFamily="18" charset="0"/>
                <a:cs typeface="Times New Roman" panose="02020603050405020304" pitchFamily="18" charset="0"/>
              </a:rPr>
              <a:t>Bình</a:t>
            </a:r>
            <a:r>
              <a:rPr lang="en-US" sz="3600" b="1" i="1" dirty="0">
                <a:solidFill>
                  <a:srgbClr val="000000"/>
                </a:solidFill>
                <a:latin typeface="Times New Roman" panose="02020603050405020304" pitchFamily="18" charset="0"/>
                <a:cs typeface="Times New Roman" panose="02020603050405020304" pitchFamily="18" charset="0"/>
              </a:rPr>
              <a:t>)</a:t>
            </a:r>
          </a:p>
        </p:txBody>
      </p:sp>
      <p:sp>
        <p:nvSpPr>
          <p:cNvPr id="6" name="TextBox 6"/>
          <p:cNvSpPr txBox="1">
            <a:spLocks noChangeArrowheads="1"/>
          </p:cNvSpPr>
          <p:nvPr/>
        </p:nvSpPr>
        <p:spPr bwMode="auto">
          <a:xfrm>
            <a:off x="2517775" y="1287463"/>
            <a:ext cx="38068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400" b="1" dirty="0" err="1">
                <a:solidFill>
                  <a:srgbClr val="FF0000"/>
                </a:solidFill>
                <a:latin typeface="Times New Roman" panose="02020603050405020304" pitchFamily="18" charset="0"/>
                <a:cs typeface="Times New Roman" panose="02020603050405020304" pitchFamily="18" charset="0"/>
              </a:rPr>
              <a:t>Tiếng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mưa</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7" name="TextBox 7"/>
          <p:cNvSpPr txBox="1">
            <a:spLocks noChangeArrowheads="1"/>
          </p:cNvSpPr>
          <p:nvPr/>
        </p:nvSpPr>
        <p:spPr bwMode="auto">
          <a:xfrm>
            <a:off x="3720152" y="1945956"/>
            <a:ext cx="3429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400" b="1" dirty="0" err="1">
                <a:solidFill>
                  <a:srgbClr val="FF00FF"/>
                </a:solidFill>
                <a:latin typeface="Times New Roman" panose="02020603050405020304" pitchFamily="18" charset="0"/>
                <a:cs typeface="Times New Roman" panose="02020603050405020304" pitchFamily="18" charset="0"/>
              </a:rPr>
              <a:t>tiếng</a:t>
            </a:r>
            <a:r>
              <a:rPr lang="en-US" sz="4400" b="1" dirty="0">
                <a:solidFill>
                  <a:srgbClr val="FF00FF"/>
                </a:solidFill>
                <a:latin typeface="Times New Roman" panose="02020603050405020304" pitchFamily="18" charset="0"/>
                <a:cs typeface="Times New Roman" panose="02020603050405020304" pitchFamily="18" charset="0"/>
              </a:rPr>
              <a:t> </a:t>
            </a:r>
            <a:r>
              <a:rPr lang="en-US" sz="4400" b="1" dirty="0" err="1">
                <a:solidFill>
                  <a:srgbClr val="FF00FF"/>
                </a:solidFill>
                <a:latin typeface="Times New Roman" panose="02020603050405020304" pitchFamily="18" charset="0"/>
                <a:cs typeface="Times New Roman" panose="02020603050405020304" pitchFamily="18" charset="0"/>
              </a:rPr>
              <a:t>thác</a:t>
            </a:r>
            <a:endParaRPr lang="en-US" sz="4400" b="1" dirty="0">
              <a:solidFill>
                <a:srgbClr val="FF00FF"/>
              </a:solidFill>
              <a:latin typeface="Times New Roman" panose="02020603050405020304" pitchFamily="18" charset="0"/>
              <a:cs typeface="Times New Roman" panose="02020603050405020304" pitchFamily="18" charset="0"/>
            </a:endParaRPr>
          </a:p>
        </p:txBody>
      </p:sp>
      <p:sp>
        <p:nvSpPr>
          <p:cNvPr id="9" name="AutoShape 56"/>
          <p:cNvSpPr>
            <a:spLocks noChangeArrowheads="1"/>
          </p:cNvSpPr>
          <p:nvPr/>
        </p:nvSpPr>
        <p:spPr bwMode="auto">
          <a:xfrm>
            <a:off x="550068" y="4621213"/>
            <a:ext cx="7984332" cy="1627187"/>
          </a:xfrm>
          <a:prstGeom prst="wedgeRoundRectCallout">
            <a:avLst>
              <a:gd name="adj1" fmla="val -47917"/>
              <a:gd name="adj2" fmla="val 57199"/>
              <a:gd name="adj3" fmla="val 16667"/>
            </a:avLst>
          </a:pr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Tiếng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mưa</a:t>
            </a:r>
            <a:r>
              <a:rPr lang="en-US" sz="3200" b="1" dirty="0">
                <a:solidFill>
                  <a:srgbClr val="FF0000"/>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tiếng</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thác</a:t>
            </a:r>
            <a:r>
              <a:rPr lang="en-US" sz="3200" b="1" dirty="0">
                <a:solidFill>
                  <a:srgbClr val="FF00FF"/>
                </a:solidFill>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trận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gió</a:t>
            </a:r>
            <a:r>
              <a:rPr lang="en-US" sz="3200" b="1" dirty="0">
                <a:solidFill>
                  <a:srgbClr val="0000FF"/>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từ</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chỉ</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thanh</a:t>
            </a:r>
            <a:endParaRPr lang="en-US" sz="3200" dirty="0"/>
          </a:p>
        </p:txBody>
      </p:sp>
      <p:sp>
        <p:nvSpPr>
          <p:cNvPr id="11" name="AutoShape 56"/>
          <p:cNvSpPr>
            <a:spLocks noChangeArrowheads="1"/>
          </p:cNvSpPr>
          <p:nvPr/>
        </p:nvSpPr>
        <p:spPr bwMode="auto">
          <a:xfrm>
            <a:off x="550068" y="4495800"/>
            <a:ext cx="8246270" cy="1905000"/>
          </a:xfrm>
          <a:prstGeom prst="wedgeRoundRectCallout">
            <a:avLst>
              <a:gd name="adj1" fmla="val -48620"/>
              <a:gd name="adj2" fmla="val 47808"/>
              <a:gd name="adj3" fmla="val 16667"/>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fontAlgn="auto">
              <a:spcBef>
                <a:spcPts val="0"/>
              </a:spcBef>
              <a:spcAft>
                <a:spcPts val="0"/>
              </a:spcAft>
              <a:defRPr/>
            </a:pPr>
            <a:r>
              <a:rPr lang="en-US" sz="3600" b="1" dirty="0" err="1">
                <a:solidFill>
                  <a:srgbClr val="0000FF"/>
                </a:solidFill>
                <a:latin typeface="Times New Roman" pitchFamily="18" charset="0"/>
                <a:cs typeface="Times New Roman" pitchFamily="18" charset="0"/>
              </a:rPr>
              <a:t>Đây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phép</a:t>
            </a:r>
            <a:r>
              <a:rPr lang="en-US" sz="3600" b="1" dirty="0">
                <a:solidFill>
                  <a:srgbClr val="0000FF"/>
                </a:solidFill>
                <a:latin typeface="Times New Roman" pitchFamily="18" charset="0"/>
                <a:cs typeface="Times New Roman" pitchFamily="18" charset="0"/>
              </a:rPr>
              <a:t> so </a:t>
            </a:r>
            <a:r>
              <a:rPr lang="en-US" sz="3600" b="1" dirty="0" err="1">
                <a:solidFill>
                  <a:srgbClr val="0000FF"/>
                </a:solidFill>
                <a:latin typeface="Times New Roman" pitchFamily="18" charset="0"/>
                <a:cs typeface="Times New Roman" pitchFamily="18" charset="0"/>
              </a:rPr>
              <a:t>sánh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mới</a:t>
            </a:r>
            <a:endParaRPr lang="en-US" sz="3600" b="1" dirty="0">
              <a:solidFill>
                <a:srgbClr val="0000FF"/>
              </a:solidFill>
              <a:latin typeface="Times New Roman" pitchFamily="18" charset="0"/>
              <a:cs typeface="Times New Roman" pitchFamily="18" charset="0"/>
            </a:endParaRPr>
          </a:p>
          <a:p>
            <a:pPr algn="ctr" fontAlgn="auto">
              <a:spcBef>
                <a:spcPts val="0"/>
              </a:spcBef>
              <a:spcAft>
                <a:spcPts val="0"/>
              </a:spcAft>
              <a:defRPr/>
            </a:pPr>
            <a:r>
              <a:rPr lang="en-US" sz="3600" b="1" dirty="0" err="1">
                <a:solidFill>
                  <a:srgbClr val="FF0000"/>
                </a:solidFill>
                <a:latin typeface="Times New Roman" pitchFamily="18" charset="0"/>
                <a:cs typeface="Times New Roman" pitchFamily="18" charset="0"/>
              </a:rPr>
              <a:t>Âm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được</a:t>
            </a:r>
            <a:r>
              <a:rPr lang="en-US" sz="3600" b="1" dirty="0">
                <a:solidFill>
                  <a:srgbClr val="FF0000"/>
                </a:solidFill>
                <a:latin typeface="Times New Roman" pitchFamily="18" charset="0"/>
                <a:cs typeface="Times New Roman" pitchFamily="18" charset="0"/>
              </a:rPr>
              <a:t> so </a:t>
            </a:r>
            <a:r>
              <a:rPr lang="en-US" sz="3600" b="1" dirty="0" err="1">
                <a:solidFill>
                  <a:srgbClr val="FF0000"/>
                </a:solidFill>
                <a:latin typeface="Times New Roman" pitchFamily="18" charset="0"/>
                <a:cs typeface="Times New Roman" pitchFamily="18" charset="0"/>
              </a:rPr>
              <a:t>sánh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âm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thanh</a:t>
            </a:r>
            <a:r>
              <a:rPr lang="en-US" sz="3600" dirty="0">
                <a:solidFill>
                  <a:srgbClr val="FF0000"/>
                </a:solidFill>
              </a:rPr>
              <a:t>.</a:t>
            </a:r>
          </a:p>
        </p:txBody>
      </p:sp>
    </p:spTree>
    <p:extLst>
      <p:ext uri="{BB962C8B-B14F-4D97-AF65-F5344CB8AC3E}">
        <p14:creationId xmlns:p14="http://schemas.microsoft.com/office/powerpoint/2010/main" val="284733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52400" y="0"/>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sz="2800" b="1" u="sng" dirty="0" err="1">
                <a:solidFill>
                  <a:srgbClr val="0000FF"/>
                </a:solidFill>
                <a:latin typeface="Times New Roman" panose="02020603050405020304" pitchFamily="18" charset="0"/>
              </a:rPr>
              <a:t>Bài</a:t>
            </a:r>
            <a:r>
              <a:rPr lang="en-US" sz="2800" b="1" u="sng" dirty="0">
                <a:solidFill>
                  <a:srgbClr val="0000FF"/>
                </a:solidFill>
                <a:latin typeface="Times New Roman" panose="02020603050405020304" pitchFamily="18" charset="0"/>
              </a:rPr>
              <a:t> 2</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Hãy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tìm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âm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thanh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được</a:t>
            </a:r>
            <a:r>
              <a:rPr lang="en-US" sz="2800" b="1" dirty="0">
                <a:solidFill>
                  <a:srgbClr val="0000FF"/>
                </a:solidFill>
                <a:latin typeface="Times New Roman" panose="02020603050405020304" pitchFamily="18" charset="0"/>
              </a:rPr>
              <a:t> so </a:t>
            </a:r>
            <a:r>
              <a:rPr lang="en-US" sz="2800" b="1" dirty="0" err="1">
                <a:solidFill>
                  <a:srgbClr val="0000FF"/>
                </a:solidFill>
                <a:latin typeface="Times New Roman" panose="02020603050405020304" pitchFamily="18" charset="0"/>
              </a:rPr>
              <a:t>sánh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với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nhau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trong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mỗi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câu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câu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văn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dưới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đây</a:t>
            </a:r>
            <a:r>
              <a:rPr lang="en-US" sz="2800" b="1" dirty="0">
                <a:solidFill>
                  <a:srgbClr val="0000FF"/>
                </a:solidFill>
                <a:latin typeface="Times New Roman" panose="02020603050405020304" pitchFamily="18" charset="0"/>
              </a:rPr>
              <a:t>:</a:t>
            </a:r>
          </a:p>
        </p:txBody>
      </p:sp>
      <p:sp>
        <p:nvSpPr>
          <p:cNvPr id="91139" name="Rectangle 3"/>
          <p:cNvSpPr>
            <a:spLocks noChangeArrowheads="1"/>
          </p:cNvSpPr>
          <p:nvPr/>
        </p:nvSpPr>
        <p:spPr bwMode="auto">
          <a:xfrm>
            <a:off x="185738" y="1089025"/>
            <a:ext cx="8305800" cy="3581400"/>
          </a:xfrm>
          <a:prstGeom prst="rect">
            <a:avLst/>
          </a:prstGeom>
          <a:noFill/>
          <a:ln>
            <a:noFill/>
          </a:ln>
        </p:spPr>
        <p:txBody>
          <a:bodyPr/>
          <a:lstStyle/>
          <a:p>
            <a:pPr eaLnBrk="1" hangingPunct="1">
              <a:lnSpc>
                <a:spcPct val="90000"/>
              </a:lnSpc>
              <a:spcBef>
                <a:spcPct val="20000"/>
              </a:spcBef>
              <a:buClr>
                <a:schemeClr val="tx2"/>
              </a:buClr>
              <a:defRPr/>
            </a:pPr>
            <a:r>
              <a:rPr lang="en-US" sz="3200" b="1" dirty="0">
                <a:latin typeface="Times New Roman" pitchFamily="18" charset="0"/>
                <a:cs typeface="Times New Roman" pitchFamily="18" charset="0"/>
              </a:rPr>
              <a:t>a.         </a:t>
            </a:r>
            <a:r>
              <a:rPr lang="en-US" sz="3200" b="1" dirty="0" err="1">
                <a:latin typeface="Times New Roman" pitchFamily="18" charset="0"/>
                <a:cs typeface="Times New Roman" pitchFamily="18" charset="0"/>
              </a:rPr>
              <a:t>Côn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suối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chảy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rầm</a:t>
            </a:r>
            <a:endParaRPr lang="en-US" sz="3200" b="1" dirty="0">
              <a:latin typeface="Times New Roman" pitchFamily="18" charset="0"/>
              <a:cs typeface="Times New Roman" pitchFamily="18" charset="0"/>
            </a:endParaRPr>
          </a:p>
          <a:p>
            <a:pPr marL="609600" indent="-609600" eaLnBrk="1" hangingPunct="1">
              <a:lnSpc>
                <a:spcPct val="90000"/>
              </a:lnSpc>
              <a:spcBef>
                <a:spcPct val="20000"/>
              </a:spcBef>
              <a:buClr>
                <a:schemeClr val="tx2"/>
              </a:buClr>
              <a:defRPr/>
            </a:pPr>
            <a:r>
              <a:rPr lang="en-US" sz="3200" b="1" dirty="0">
                <a:latin typeface="Times New Roman" pitchFamily="18" charset="0"/>
                <a:cs typeface="Times New Roman" pitchFamily="18" charset="0"/>
              </a:rPr>
              <a:t>     Ta </a:t>
            </a:r>
            <a:r>
              <a:rPr lang="en-US" sz="3200" b="1" dirty="0" err="1">
                <a:latin typeface="Times New Roman" pitchFamily="18" charset="0"/>
                <a:cs typeface="Times New Roman" pitchFamily="18" charset="0"/>
              </a:rPr>
              <a:t>nghe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như</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tiếng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đàn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bên</a:t>
            </a:r>
            <a:r>
              <a:rPr lang="en-US" sz="3200" b="1" dirty="0">
                <a:latin typeface="Times New Roman" pitchFamily="18" charset="0"/>
                <a:cs typeface="Times New Roman" pitchFamily="18" charset="0"/>
              </a:rPr>
              <a:t> tai.</a:t>
            </a:r>
          </a:p>
          <a:p>
            <a:pPr marL="609600" indent="-609600" eaLnBrk="1" hangingPunct="1">
              <a:lnSpc>
                <a:spcPct val="90000"/>
              </a:lnSpc>
              <a:spcBef>
                <a:spcPct val="20000"/>
              </a:spcBef>
              <a:buClr>
                <a:schemeClr val="tx2"/>
              </a:buClr>
              <a:defRPr/>
            </a:pPr>
            <a:r>
              <a:rPr lang="en-US" sz="3200" b="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Nguyễn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Trãi</a:t>
            </a:r>
            <a:endParaRPr lang="en-US" sz="3200" b="1" i="1" dirty="0">
              <a:latin typeface="Times New Roman" pitchFamily="18" charset="0"/>
              <a:cs typeface="Times New Roman" pitchFamily="18" charset="0"/>
            </a:endParaRPr>
          </a:p>
          <a:p>
            <a:pPr marL="609600" indent="-609600" eaLnBrk="1" hangingPunct="1">
              <a:lnSpc>
                <a:spcPct val="90000"/>
              </a:lnSpc>
              <a:spcBef>
                <a:spcPct val="20000"/>
              </a:spcBef>
              <a:buClr>
                <a:schemeClr val="tx2"/>
              </a:buClr>
              <a:defRPr/>
            </a:pPr>
            <a:r>
              <a:rPr lang="en-US" sz="3200" b="1" dirty="0">
                <a:solidFill>
                  <a:srgbClr val="FF0000"/>
                </a:solidFill>
                <a:latin typeface="Times New Roman" pitchFamily="18" charset="0"/>
                <a:cs typeface="Times New Roman" pitchFamily="18" charset="0"/>
              </a:rPr>
              <a:t>b.      </a:t>
            </a:r>
            <a:r>
              <a:rPr lang="en-US" sz="3200" b="1" dirty="0" err="1">
                <a:solidFill>
                  <a:srgbClr val="FF0000"/>
                </a:solidFill>
                <a:latin typeface="Times New Roman" pitchFamily="18" charset="0"/>
                <a:cs typeface="Times New Roman" pitchFamily="18" charset="0"/>
              </a:rPr>
              <a:t>Tiếng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suối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như</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tiếng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xa</a:t>
            </a:r>
            <a:r>
              <a:rPr lang="en-US" sz="3200" b="1" dirty="0">
                <a:solidFill>
                  <a:srgbClr val="FF0000"/>
                </a:solidFill>
                <a:latin typeface="Times New Roman" pitchFamily="18" charset="0"/>
                <a:cs typeface="Times New Roman" pitchFamily="18" charset="0"/>
              </a:rPr>
              <a:t>,</a:t>
            </a:r>
          </a:p>
          <a:p>
            <a:pPr marL="609600" indent="-609600" eaLnBrk="1" hangingPunct="1">
              <a:lnSpc>
                <a:spcPct val="90000"/>
              </a:lnSpc>
              <a:spcBef>
                <a:spcPct val="20000"/>
              </a:spcBef>
              <a:buClr>
                <a:schemeClr val="tx2"/>
              </a:buClr>
              <a:defRPr/>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Trăng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lồng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cổ</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bóng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lồng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a:t>
            </a:r>
          </a:p>
          <a:p>
            <a:pPr marL="609600" indent="-609600" eaLnBrk="1" hangingPunct="1">
              <a:lnSpc>
                <a:spcPct val="90000"/>
              </a:lnSpc>
              <a:spcBef>
                <a:spcPct val="20000"/>
              </a:spcBef>
              <a:buClr>
                <a:schemeClr val="tx2"/>
              </a:buClr>
              <a:defRPr/>
            </a:pPr>
            <a:r>
              <a:rPr lang="en-US" sz="3200" b="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Hồ</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Chí</a:t>
            </a:r>
            <a:r>
              <a:rPr lang="en-US" sz="3200" b="1" i="1" dirty="0">
                <a:solidFill>
                  <a:srgbClr val="FF0000"/>
                </a:solidFill>
                <a:latin typeface="Times New Roman" pitchFamily="18" charset="0"/>
                <a:cs typeface="Times New Roman" pitchFamily="18" charset="0"/>
              </a:rPr>
              <a:t> Minh</a:t>
            </a:r>
          </a:p>
          <a:p>
            <a:pPr marL="609600" indent="-609600" eaLnBrk="1" hangingPunct="1">
              <a:lnSpc>
                <a:spcPct val="90000"/>
              </a:lnSpc>
              <a:spcBef>
                <a:spcPct val="20000"/>
              </a:spcBef>
              <a:buClr>
                <a:schemeClr val="tx2"/>
              </a:buClr>
              <a:defRPr/>
            </a:pPr>
            <a:r>
              <a:rPr lang="en-US" sz="3200" b="1" dirty="0">
                <a:latin typeface="Times New Roman" pitchFamily="18" charset="0"/>
                <a:cs typeface="Times New Roman" pitchFamily="18" charset="0"/>
              </a:rPr>
              <a:t>      </a:t>
            </a:r>
          </a:p>
        </p:txBody>
      </p:sp>
      <p:sp>
        <p:nvSpPr>
          <p:cNvPr id="4" name="Rectangle 3"/>
          <p:cNvSpPr>
            <a:spLocks noChangeArrowheads="1"/>
          </p:cNvSpPr>
          <p:nvPr/>
        </p:nvSpPr>
        <p:spPr bwMode="auto">
          <a:xfrm>
            <a:off x="0" y="4419600"/>
            <a:ext cx="9067800" cy="2438400"/>
          </a:xfrm>
          <a:prstGeom prst="rect">
            <a:avLst/>
          </a:prstGeom>
          <a:noFill/>
          <a:ln>
            <a:noFill/>
          </a:ln>
        </p:spPr>
        <p:txBody>
          <a:bodyPr/>
          <a:lstStyle/>
          <a:p>
            <a:pPr algn="just" eaLnBrk="1" hangingPunct="1">
              <a:lnSpc>
                <a:spcPct val="90000"/>
              </a:lnSpc>
              <a:spcBef>
                <a:spcPct val="20000"/>
              </a:spcBef>
              <a:buClr>
                <a:srgbClr val="1F497D"/>
              </a:buClr>
              <a:defRPr/>
            </a:pPr>
            <a:r>
              <a:rPr lang="en-US" sz="3200" b="1" dirty="0">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c. </a:t>
            </a:r>
            <a:r>
              <a:rPr lang="en-US" sz="3200" b="1" dirty="0" err="1">
                <a:solidFill>
                  <a:srgbClr val="0000FF"/>
                </a:solidFill>
                <a:latin typeface="Times New Roman" pitchFamily="18" charset="0"/>
                <a:cs typeface="Times New Roman" pitchFamily="18" charset="0"/>
              </a:rPr>
              <a:t>Mỗi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tôi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càng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nghe</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rõ</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chim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kêu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náo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như</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xóc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rổ</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tiền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đồng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Chim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đậu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chen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nhau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xoá</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đầu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mắm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vẹt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rụng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trụi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gần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hết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lá</a:t>
            </a:r>
            <a:r>
              <a:rPr lang="en-US" sz="3200" b="1" dirty="0">
                <a:solidFill>
                  <a:srgbClr val="0000FF"/>
                </a:solidFill>
                <a:latin typeface="Times New Roman" pitchFamily="18" charset="0"/>
                <a:cs typeface="Times New Roman" pitchFamily="18" charset="0"/>
              </a:rPr>
              <a:t>.</a:t>
            </a:r>
          </a:p>
          <a:p>
            <a:pPr marL="609600" indent="-609600" algn="just" eaLnBrk="1" hangingPunct="1">
              <a:lnSpc>
                <a:spcPct val="90000"/>
              </a:lnSpc>
              <a:spcBef>
                <a:spcPct val="20000"/>
              </a:spcBef>
              <a:buClr>
                <a:srgbClr val="1F497D"/>
              </a:buClr>
              <a:defRPr/>
            </a:pPr>
            <a:r>
              <a:rPr lang="en-US" sz="3200" b="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Giỏi</a:t>
            </a:r>
            <a:endParaRPr lang="en-US" sz="3200" b="1" i="1" dirty="0">
              <a:solidFill>
                <a:srgbClr val="0000FF"/>
              </a:solidFill>
              <a:latin typeface="Times New Roman" pitchFamily="18" charset="0"/>
              <a:cs typeface="Times New Roman" pitchFamily="18" charset="0"/>
            </a:endParaRPr>
          </a:p>
        </p:txBody>
      </p:sp>
      <p:cxnSp>
        <p:nvCxnSpPr>
          <p:cNvPr id="6" name="Straight Connector 5"/>
          <p:cNvCxnSpPr/>
          <p:nvPr/>
        </p:nvCxnSpPr>
        <p:spPr>
          <a:xfrm flipV="1">
            <a:off x="2209800" y="436564"/>
            <a:ext cx="6686550" cy="20636"/>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17" name="Group 57"/>
          <p:cNvGraphicFramePr>
            <a:graphicFrameLocks noGrp="1"/>
          </p:cNvGraphicFramePr>
          <p:nvPr>
            <p:extLst>
              <p:ext uri="{D42A27DB-BD31-4B8C-83A1-F6EECF244321}">
                <p14:modId xmlns:p14="http://schemas.microsoft.com/office/powerpoint/2010/main" val="449590086"/>
              </p:ext>
            </p:extLst>
          </p:nvPr>
        </p:nvGraphicFramePr>
        <p:xfrm>
          <a:off x="152400" y="1320801"/>
          <a:ext cx="8839200" cy="5080000"/>
        </p:xfrm>
        <a:graphic>
          <a:graphicData uri="http://schemas.openxmlformats.org/drawingml/2006/table">
            <a:tbl>
              <a:tblPr>
                <a:effectLst/>
              </a:tblPr>
              <a:tblGrid>
                <a:gridCol w="3276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65548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err="1">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Âm</a:t>
                      </a:r>
                      <a:r>
                        <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thanh</a:t>
                      </a:r>
                      <a:r>
                        <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err="1">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Từ</a:t>
                      </a:r>
                      <a:r>
                        <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so </a:t>
                      </a:r>
                      <a:r>
                        <a:rPr kumimoji="0" lang="en-US" sz="3200" b="1" i="0" u="none" strike="noStrike" cap="none" normalizeH="0" baseline="0" dirty="0" err="1">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sánh</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err="1">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Âm</a:t>
                      </a:r>
                      <a:r>
                        <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thanh</a:t>
                      </a:r>
                      <a:r>
                        <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2</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126916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0459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rgbClr val="FFFF00"/>
                          </a:solidFill>
                          <a:effectLst/>
                          <a:latin typeface="Times New Roman" pitchFamily="18" charset="0"/>
                          <a:cs typeface="Times New Roman" pitchFamily="18"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5075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rgbClr val="FFFF00"/>
                          </a:solidFill>
                          <a:effectLst/>
                          <a:latin typeface="Times New Roman" pitchFamily="18" charset="0"/>
                          <a:cs typeface="Times New Roman" pitchFamily="18"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Rectangle 1"/>
          <p:cNvSpPr/>
          <p:nvPr/>
        </p:nvSpPr>
        <p:spPr>
          <a:xfrm>
            <a:off x="1568450" y="304800"/>
            <a:ext cx="5899150" cy="1016000"/>
          </a:xfrm>
          <a:prstGeom prst="rect">
            <a:avLst/>
          </a:prstGeom>
        </p:spPr>
        <p:txBody>
          <a:bodyPr wrap="none">
            <a:spAutoFit/>
          </a:bodyPr>
          <a:lstStyle/>
          <a:p>
            <a:pPr algn="ctr" eaLnBrk="1" hangingPunct="1">
              <a:spcBef>
                <a:spcPct val="20000"/>
              </a:spcBef>
              <a:buClr>
                <a:srgbClr val="1F497D"/>
              </a:buClr>
              <a:defRPr/>
            </a:pPr>
            <a:r>
              <a:rPr lang="en-US" sz="6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PHIẾU BÀI TẬP</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52400" y="0"/>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Bài</a:t>
            </a:r>
            <a:r>
              <a:rPr kumimoji="0" lang="en-US" sz="28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2</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Hãy</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tìm</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những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âm</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thanh</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được</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so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sánh</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với</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nhau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trong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mỗi</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câu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thơ</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câu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văn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dưới</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đây</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p:txBody>
      </p:sp>
      <p:sp>
        <p:nvSpPr>
          <p:cNvPr id="91139" name="Rectangle 3"/>
          <p:cNvSpPr>
            <a:spLocks noChangeArrowheads="1"/>
          </p:cNvSpPr>
          <p:nvPr/>
        </p:nvSpPr>
        <p:spPr bwMode="auto">
          <a:xfrm>
            <a:off x="185738" y="1089025"/>
            <a:ext cx="8305800" cy="3581400"/>
          </a:xfrm>
          <a:prstGeom prst="rect">
            <a:avLst/>
          </a:prstGeom>
          <a:noFill/>
          <a:ln>
            <a:noFill/>
          </a:ln>
        </p:spPr>
        <p:txBody>
          <a:bodyPr/>
          <a:lstStyle/>
          <a:p>
            <a:pPr marL="0" marR="0" lvl="0" indent="0" algn="l" defTabSz="914400" rtl="0" eaLnBrk="1" fontAlgn="base" latinLnBrk="0" hangingPunct="1">
              <a:lnSpc>
                <a:spcPct val="90000"/>
              </a:lnSpc>
              <a:spcBef>
                <a:spcPct val="20000"/>
              </a:spcBef>
              <a:spcAft>
                <a:spcPct val="0"/>
              </a:spcAft>
              <a:buClr>
                <a:srgbClr val="1F497D"/>
              </a:buClr>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Côn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Sơn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suối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chảy</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rì</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rầm</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609600" marR="0" lvl="0" indent="-609600" algn="l" defTabSz="914400" rtl="0" eaLnBrk="1" fontAlgn="base" latinLnBrk="0" hangingPunct="1">
              <a:lnSpc>
                <a:spcPct val="90000"/>
              </a:lnSpc>
              <a:spcBef>
                <a:spcPct val="20000"/>
              </a:spcBef>
              <a:spcAft>
                <a:spcPct val="0"/>
              </a:spcAft>
              <a:buClr>
                <a:srgbClr val="1F497D"/>
              </a:buClr>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nghe</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đàn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cầm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bên</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tai.</a:t>
            </a:r>
          </a:p>
          <a:p>
            <a:pPr marL="609600" marR="0" lvl="0" indent="-609600" algn="l" defTabSz="914400" rtl="0" eaLnBrk="1" fontAlgn="base" latinLnBrk="0" hangingPunct="1">
              <a:lnSpc>
                <a:spcPct val="90000"/>
              </a:lnSpc>
              <a:spcBef>
                <a:spcPct val="20000"/>
              </a:spcBef>
              <a:spcAft>
                <a:spcPct val="0"/>
              </a:spcAft>
              <a:buClr>
                <a:srgbClr val="1F497D"/>
              </a:buClr>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Nguyễn</a:t>
            </a:r>
            <a:r>
              <a:rPr kumimoji="0" lang="en-US" sz="3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Trãi</a:t>
            </a:r>
            <a:endParaRPr kumimoji="0" lang="en-US" sz="3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609600" marR="0" lvl="0" indent="-609600" algn="l" defTabSz="914400" rtl="0" eaLnBrk="1" fontAlgn="base" latinLnBrk="0" hangingPunct="1">
              <a:lnSpc>
                <a:spcPct val="90000"/>
              </a:lnSpc>
              <a:spcBef>
                <a:spcPct val="20000"/>
              </a:spcBef>
              <a:spcAft>
                <a:spcPct val="0"/>
              </a:spcAft>
              <a:buClr>
                <a:srgbClr val="1F497D"/>
              </a:buClr>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b.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Tiếng</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suối</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trong</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như</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tiếng</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hát</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xa</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p>
          <a:p>
            <a:pPr marL="609600" marR="0" lvl="0" indent="-609600" algn="l" defTabSz="914400" rtl="0" eaLnBrk="1" fontAlgn="base" latinLnBrk="0" hangingPunct="1">
              <a:lnSpc>
                <a:spcPct val="90000"/>
              </a:lnSpc>
              <a:spcBef>
                <a:spcPct val="20000"/>
              </a:spcBef>
              <a:spcAft>
                <a:spcPct val="0"/>
              </a:spcAft>
              <a:buClr>
                <a:srgbClr val="1F497D"/>
              </a:buClr>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Trăng</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lồng</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cổ</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thụ</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bóng</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lồng</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hoa</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p>
          <a:p>
            <a:pPr marL="609600" marR="0" lvl="0" indent="-609600" algn="l" defTabSz="914400" rtl="0" eaLnBrk="1" fontAlgn="base" latinLnBrk="0" hangingPunct="1">
              <a:lnSpc>
                <a:spcPct val="90000"/>
              </a:lnSpc>
              <a:spcBef>
                <a:spcPct val="20000"/>
              </a:spcBef>
              <a:spcAft>
                <a:spcPct val="0"/>
              </a:spcAft>
              <a:buClr>
                <a:srgbClr val="1F497D"/>
              </a:buClr>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Hồ</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Chí</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Minh</a:t>
            </a:r>
          </a:p>
          <a:p>
            <a:pPr marL="609600" marR="0" lvl="0" indent="-609600" algn="l" defTabSz="914400" rtl="0" eaLnBrk="1" fontAlgn="base" latinLnBrk="0" hangingPunct="1">
              <a:lnSpc>
                <a:spcPct val="90000"/>
              </a:lnSpc>
              <a:spcBef>
                <a:spcPct val="20000"/>
              </a:spcBef>
              <a:spcAft>
                <a:spcPct val="0"/>
              </a:spcAft>
              <a:buClr>
                <a:srgbClr val="1F497D"/>
              </a:buClr>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4" name="Rectangle 3"/>
          <p:cNvSpPr>
            <a:spLocks noChangeArrowheads="1"/>
          </p:cNvSpPr>
          <p:nvPr/>
        </p:nvSpPr>
        <p:spPr bwMode="auto">
          <a:xfrm>
            <a:off x="0" y="4419600"/>
            <a:ext cx="9067800" cy="2438400"/>
          </a:xfrm>
          <a:prstGeom prst="rect">
            <a:avLst/>
          </a:prstGeom>
          <a:noFill/>
          <a:ln>
            <a:noFill/>
          </a:ln>
        </p:spPr>
        <p:txBody>
          <a:bodyPr/>
          <a:lstStyle/>
          <a:p>
            <a:pPr marL="0" marR="0" lvl="0" indent="0" algn="just" defTabSz="914400" rtl="0" eaLnBrk="1" fontAlgn="base" latinLnBrk="0" hangingPunct="1">
              <a:lnSpc>
                <a:spcPct val="90000"/>
              </a:lnSpc>
              <a:spcBef>
                <a:spcPct val="20000"/>
              </a:spcBef>
              <a:spcAft>
                <a:spcPct val="0"/>
              </a:spcAft>
              <a:buClr>
                <a:srgbClr val="1F497D"/>
              </a:buClr>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c.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Mỗi</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lúc</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tôi</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càng</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nghe</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rõ</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tiếng</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chim</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kêu</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náo</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động</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như</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tiếng</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xóc</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những</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rổ</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tiền</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đồng</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Chim</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đậu</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chen</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nhau</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trắng</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xoá</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trên</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những</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đầu</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cây</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mắm</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cây</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chà</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là</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cây</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vẹt</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rụng</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trụi</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gần</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hết</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lá</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a:t>
            </a:r>
          </a:p>
          <a:p>
            <a:pPr marL="609600" marR="0" lvl="0" indent="-609600" algn="just" defTabSz="914400" rtl="0" eaLnBrk="1" fontAlgn="base" latinLnBrk="0" hangingPunct="1">
              <a:lnSpc>
                <a:spcPct val="90000"/>
              </a:lnSpc>
              <a:spcBef>
                <a:spcPct val="20000"/>
              </a:spcBef>
              <a:spcAft>
                <a:spcPct val="0"/>
              </a:spcAft>
              <a:buClr>
                <a:srgbClr val="1F497D"/>
              </a:buClr>
              <a:buSzTx/>
              <a:buFontTx/>
              <a:buNone/>
              <a:tabLst/>
              <a:defRPr/>
            </a:pP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Đoàn</a:t>
            </a:r>
            <a:r>
              <a:rPr kumimoji="0" lang="en-US" sz="3200" b="1" i="1"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Giỏi</a:t>
            </a:r>
            <a:endParaRPr kumimoji="0" lang="en-US" sz="3200" b="1" i="1"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cxnSp>
        <p:nvCxnSpPr>
          <p:cNvPr id="6" name="Straight Connector 5"/>
          <p:cNvCxnSpPr/>
          <p:nvPr/>
        </p:nvCxnSpPr>
        <p:spPr>
          <a:xfrm flipV="1">
            <a:off x="2209800" y="436564"/>
            <a:ext cx="6686550" cy="20636"/>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910604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ChangeArrowheads="1"/>
          </p:cNvSpPr>
          <p:nvPr/>
        </p:nvSpPr>
        <p:spPr bwMode="auto">
          <a:xfrm>
            <a:off x="112713" y="17463"/>
            <a:ext cx="8991600" cy="4419600"/>
          </a:xfrm>
          <a:prstGeom prst="rect">
            <a:avLst/>
          </a:prstGeom>
          <a:noFill/>
          <a:ln>
            <a:noFill/>
          </a:ln>
        </p:spPr>
        <p:txBody>
          <a:bodyPr anchor="b"/>
          <a:lstStyle/>
          <a:p>
            <a:pPr algn="ctr" eaLnBrk="1" hangingPunct="1">
              <a:lnSpc>
                <a:spcPct val="90000"/>
              </a:lnSpc>
              <a:defRPr/>
            </a:pPr>
            <a:endParaRPr lang="vi-VN" sz="6600" b="1">
              <a:solidFill>
                <a:srgbClr val="FF6600"/>
              </a:solidFill>
              <a:effectLst>
                <a:outerShdw blurRad="38100" dist="38100" dir="2700000" algn="tl">
                  <a:srgbClr val="000000"/>
                </a:outerShdw>
              </a:effectLst>
              <a:latin typeface=".VnAvant" pitchFamily="34" charset="0"/>
            </a:endParaRPr>
          </a:p>
        </p:txBody>
      </p:sp>
      <p:sp>
        <p:nvSpPr>
          <p:cNvPr id="63491" name="Text Box 4"/>
          <p:cNvSpPr txBox="1">
            <a:spLocks noChangeArrowheads="1"/>
          </p:cNvSpPr>
          <p:nvPr/>
        </p:nvSpPr>
        <p:spPr bwMode="auto">
          <a:xfrm>
            <a:off x="76200" y="76200"/>
            <a:ext cx="8991600" cy="26781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b="1" u="sng" dirty="0" err="1">
                <a:solidFill>
                  <a:srgbClr val="006699"/>
                </a:solidFill>
                <a:latin typeface="Times New Roman" panose="02020603050405020304" pitchFamily="18" charset="0"/>
              </a:rPr>
              <a:t>Bài</a:t>
            </a:r>
            <a:r>
              <a:rPr lang="en-US" b="1" u="sng" dirty="0">
                <a:solidFill>
                  <a:srgbClr val="006699"/>
                </a:solidFill>
                <a:latin typeface="Times New Roman" panose="02020603050405020304" pitchFamily="18" charset="0"/>
              </a:rPr>
              <a:t> 2:</a:t>
            </a:r>
            <a:r>
              <a:rPr lang="en-US" b="1" dirty="0">
                <a:solidFill>
                  <a:srgbClr val="006699"/>
                </a:solidFill>
                <a:latin typeface="Times New Roman" panose="02020603050405020304" pitchFamily="18" charset="0"/>
              </a:rPr>
              <a:t> </a:t>
            </a:r>
            <a:r>
              <a:rPr lang="en-US" b="1" dirty="0" err="1">
                <a:solidFill>
                  <a:srgbClr val="006699"/>
                </a:solidFill>
                <a:latin typeface="Times New Roman" panose="02020603050405020304" pitchFamily="18" charset="0"/>
              </a:rPr>
              <a:t>Hãy</a:t>
            </a:r>
            <a:r>
              <a:rPr lang="en-US" b="1" dirty="0">
                <a:solidFill>
                  <a:srgbClr val="006699"/>
                </a:solidFill>
                <a:latin typeface="Times New Roman" panose="02020603050405020304" pitchFamily="18" charset="0"/>
              </a:rPr>
              <a:t> </a:t>
            </a:r>
            <a:r>
              <a:rPr lang="en-US" b="1" dirty="0" err="1">
                <a:solidFill>
                  <a:srgbClr val="006699"/>
                </a:solidFill>
                <a:latin typeface="Times New Roman" panose="02020603050405020304" pitchFamily="18" charset="0"/>
              </a:rPr>
              <a:t>tìm</a:t>
            </a:r>
            <a:r>
              <a:rPr lang="en-US" b="1" dirty="0">
                <a:solidFill>
                  <a:srgbClr val="006699"/>
                </a:solidFill>
                <a:latin typeface="Times New Roman" panose="02020603050405020304" pitchFamily="18" charset="0"/>
              </a:rPr>
              <a:t> </a:t>
            </a:r>
            <a:r>
              <a:rPr lang="en-US" b="1" dirty="0" err="1">
                <a:solidFill>
                  <a:srgbClr val="006699"/>
                </a:solidFill>
                <a:latin typeface="Times New Roman" panose="02020603050405020304" pitchFamily="18" charset="0"/>
              </a:rPr>
              <a:t>những</a:t>
            </a:r>
            <a:r>
              <a:rPr lang="en-US" b="1" dirty="0">
                <a:solidFill>
                  <a:srgbClr val="006699"/>
                </a:solidFill>
                <a:latin typeface="Times New Roman" panose="02020603050405020304" pitchFamily="18" charset="0"/>
              </a:rPr>
              <a:t> </a:t>
            </a:r>
            <a:r>
              <a:rPr lang="en-US" b="1" dirty="0" err="1">
                <a:solidFill>
                  <a:srgbClr val="006699"/>
                </a:solidFill>
                <a:latin typeface="Times New Roman" panose="02020603050405020304" pitchFamily="18" charset="0"/>
              </a:rPr>
              <a:t>âm</a:t>
            </a:r>
            <a:r>
              <a:rPr lang="en-US" b="1" dirty="0">
                <a:solidFill>
                  <a:srgbClr val="006699"/>
                </a:solidFill>
                <a:latin typeface="Times New Roman" panose="02020603050405020304" pitchFamily="18" charset="0"/>
              </a:rPr>
              <a:t> </a:t>
            </a:r>
            <a:r>
              <a:rPr lang="en-US" b="1" dirty="0" err="1">
                <a:solidFill>
                  <a:srgbClr val="006699"/>
                </a:solidFill>
                <a:latin typeface="Times New Roman" panose="02020603050405020304" pitchFamily="18" charset="0"/>
              </a:rPr>
              <a:t>thanh</a:t>
            </a:r>
            <a:r>
              <a:rPr lang="en-US" b="1" dirty="0">
                <a:solidFill>
                  <a:srgbClr val="006699"/>
                </a:solidFill>
                <a:latin typeface="Times New Roman" panose="02020603050405020304" pitchFamily="18" charset="0"/>
              </a:rPr>
              <a:t> </a:t>
            </a:r>
            <a:r>
              <a:rPr lang="en-US" b="1" dirty="0" err="1">
                <a:solidFill>
                  <a:srgbClr val="006699"/>
                </a:solidFill>
                <a:latin typeface="Times New Roman" panose="02020603050405020304" pitchFamily="18" charset="0"/>
              </a:rPr>
              <a:t>được</a:t>
            </a:r>
            <a:r>
              <a:rPr lang="en-US" b="1" dirty="0">
                <a:solidFill>
                  <a:srgbClr val="006699"/>
                </a:solidFill>
                <a:latin typeface="Times New Roman" panose="02020603050405020304" pitchFamily="18" charset="0"/>
              </a:rPr>
              <a:t> so </a:t>
            </a:r>
            <a:r>
              <a:rPr lang="en-US" b="1" dirty="0" err="1">
                <a:solidFill>
                  <a:srgbClr val="006699"/>
                </a:solidFill>
                <a:latin typeface="Times New Roman" panose="02020603050405020304" pitchFamily="18" charset="0"/>
              </a:rPr>
              <a:t>sánh</a:t>
            </a:r>
            <a:r>
              <a:rPr lang="en-US" b="1" dirty="0">
                <a:solidFill>
                  <a:srgbClr val="006699"/>
                </a:solidFill>
                <a:latin typeface="Times New Roman" panose="02020603050405020304" pitchFamily="18" charset="0"/>
              </a:rPr>
              <a:t> </a:t>
            </a:r>
            <a:r>
              <a:rPr lang="en-US" b="1" dirty="0" err="1">
                <a:solidFill>
                  <a:srgbClr val="006699"/>
                </a:solidFill>
                <a:latin typeface="Times New Roman" panose="02020603050405020304" pitchFamily="18" charset="0"/>
              </a:rPr>
              <a:t>với</a:t>
            </a:r>
            <a:r>
              <a:rPr lang="en-US" b="1" dirty="0">
                <a:solidFill>
                  <a:srgbClr val="006699"/>
                </a:solidFill>
                <a:latin typeface="Times New Roman" panose="02020603050405020304" pitchFamily="18" charset="0"/>
              </a:rPr>
              <a:t> </a:t>
            </a:r>
            <a:r>
              <a:rPr lang="en-US" b="1" dirty="0" err="1">
                <a:solidFill>
                  <a:srgbClr val="006699"/>
                </a:solidFill>
                <a:latin typeface="Times New Roman" panose="02020603050405020304" pitchFamily="18" charset="0"/>
              </a:rPr>
              <a:t>nhau</a:t>
            </a:r>
            <a:r>
              <a:rPr lang="en-US" b="1" dirty="0">
                <a:solidFill>
                  <a:srgbClr val="006699"/>
                </a:solidFill>
                <a:latin typeface="Times New Roman" panose="02020603050405020304" pitchFamily="18" charset="0"/>
              </a:rPr>
              <a:t> </a:t>
            </a:r>
            <a:r>
              <a:rPr lang="en-US" b="1" dirty="0" err="1">
                <a:solidFill>
                  <a:srgbClr val="006699"/>
                </a:solidFill>
                <a:latin typeface="Times New Roman" panose="02020603050405020304" pitchFamily="18" charset="0"/>
              </a:rPr>
              <a:t>trong</a:t>
            </a:r>
            <a:r>
              <a:rPr lang="en-US" b="1" dirty="0">
                <a:solidFill>
                  <a:srgbClr val="006699"/>
                </a:solidFill>
                <a:latin typeface="Times New Roman" panose="02020603050405020304" pitchFamily="18" charset="0"/>
              </a:rPr>
              <a:t> </a:t>
            </a:r>
            <a:r>
              <a:rPr lang="en-US" b="1" dirty="0" err="1">
                <a:solidFill>
                  <a:srgbClr val="006699"/>
                </a:solidFill>
                <a:latin typeface="Times New Roman" panose="02020603050405020304" pitchFamily="18" charset="0"/>
              </a:rPr>
              <a:t>mỗi</a:t>
            </a:r>
            <a:r>
              <a:rPr lang="en-US" b="1" dirty="0">
                <a:solidFill>
                  <a:srgbClr val="006699"/>
                </a:solidFill>
                <a:latin typeface="Times New Roman" panose="02020603050405020304" pitchFamily="18" charset="0"/>
              </a:rPr>
              <a:t> </a:t>
            </a:r>
            <a:r>
              <a:rPr lang="en-US" b="1" dirty="0" err="1">
                <a:solidFill>
                  <a:srgbClr val="006699"/>
                </a:solidFill>
                <a:latin typeface="Times New Roman" panose="02020603050405020304" pitchFamily="18" charset="0"/>
              </a:rPr>
              <a:t>câu</a:t>
            </a:r>
            <a:r>
              <a:rPr lang="en-US" b="1" dirty="0">
                <a:solidFill>
                  <a:srgbClr val="006699"/>
                </a:solidFill>
                <a:latin typeface="Times New Roman" panose="02020603050405020304" pitchFamily="18" charset="0"/>
              </a:rPr>
              <a:t> </a:t>
            </a:r>
            <a:r>
              <a:rPr lang="en-US" b="1" dirty="0" err="1">
                <a:solidFill>
                  <a:srgbClr val="006699"/>
                </a:solidFill>
                <a:latin typeface="Times New Roman" panose="02020603050405020304" pitchFamily="18" charset="0"/>
              </a:rPr>
              <a:t>thơ</a:t>
            </a:r>
            <a:r>
              <a:rPr lang="en-US" b="1" dirty="0">
                <a:solidFill>
                  <a:srgbClr val="006699"/>
                </a:solidFill>
                <a:latin typeface="Times New Roman" panose="02020603050405020304" pitchFamily="18" charset="0"/>
              </a:rPr>
              <a:t>, </a:t>
            </a:r>
            <a:r>
              <a:rPr lang="en-US" b="1" dirty="0" err="1">
                <a:solidFill>
                  <a:srgbClr val="006699"/>
                </a:solidFill>
                <a:latin typeface="Times New Roman" panose="02020603050405020304" pitchFamily="18" charset="0"/>
              </a:rPr>
              <a:t>câu</a:t>
            </a:r>
            <a:r>
              <a:rPr lang="en-US" b="1" dirty="0">
                <a:solidFill>
                  <a:srgbClr val="006699"/>
                </a:solidFill>
                <a:latin typeface="Times New Roman" panose="02020603050405020304" pitchFamily="18" charset="0"/>
              </a:rPr>
              <a:t> </a:t>
            </a:r>
            <a:r>
              <a:rPr lang="en-US" b="1" dirty="0" err="1">
                <a:solidFill>
                  <a:srgbClr val="006699"/>
                </a:solidFill>
                <a:latin typeface="Times New Roman" panose="02020603050405020304" pitchFamily="18" charset="0"/>
              </a:rPr>
              <a:t>văn</a:t>
            </a:r>
            <a:r>
              <a:rPr lang="en-US" b="1" dirty="0">
                <a:solidFill>
                  <a:srgbClr val="006699"/>
                </a:solidFill>
                <a:latin typeface="Times New Roman" panose="02020603050405020304" pitchFamily="18" charset="0"/>
              </a:rPr>
              <a:t> </a:t>
            </a:r>
            <a:r>
              <a:rPr lang="en-US" b="1" dirty="0" err="1">
                <a:solidFill>
                  <a:srgbClr val="006699"/>
                </a:solidFill>
                <a:latin typeface="Times New Roman" panose="02020603050405020304" pitchFamily="18" charset="0"/>
              </a:rPr>
              <a:t>dưới</a:t>
            </a:r>
            <a:r>
              <a:rPr lang="en-US" b="1" dirty="0">
                <a:solidFill>
                  <a:srgbClr val="006699"/>
                </a:solidFill>
                <a:latin typeface="Times New Roman" panose="02020603050405020304" pitchFamily="18" charset="0"/>
              </a:rPr>
              <a:t> </a:t>
            </a:r>
            <a:r>
              <a:rPr lang="en-US" b="1" dirty="0" err="1">
                <a:solidFill>
                  <a:srgbClr val="006699"/>
                </a:solidFill>
                <a:latin typeface="Times New Roman" panose="02020603050405020304" pitchFamily="18" charset="0"/>
              </a:rPr>
              <a:t>đây</a:t>
            </a:r>
            <a:r>
              <a:rPr lang="en-US" b="1" dirty="0">
                <a:solidFill>
                  <a:srgbClr val="006699"/>
                </a:solidFill>
                <a:latin typeface="Times New Roman" panose="02020603050405020304" pitchFamily="18" charset="0"/>
              </a:rPr>
              <a:t>:</a:t>
            </a:r>
            <a:endParaRPr lang="en-US" b="1" dirty="0">
              <a:solidFill>
                <a:srgbClr val="339933"/>
              </a:solidFill>
              <a:latin typeface="Times New Roman" panose="02020603050405020304" pitchFamily="18" charset="0"/>
            </a:endParaRPr>
          </a:p>
          <a:p>
            <a:pPr>
              <a:spcBef>
                <a:spcPct val="0"/>
              </a:spcBef>
              <a:buFontTx/>
              <a:buAutoNum type="alphaLcParenR"/>
            </a:pP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Côn</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Sơn</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suối</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chảy</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rì</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rầm</a:t>
            </a:r>
            <a:endParaRPr lang="en-US" sz="3600" b="1" dirty="0">
              <a:solidFill>
                <a:srgbClr val="0000FF"/>
              </a:solidFill>
              <a:latin typeface="Times New Roman" panose="02020603050405020304" pitchFamily="18" charset="0"/>
            </a:endParaRPr>
          </a:p>
          <a:p>
            <a:pPr>
              <a:spcBef>
                <a:spcPct val="0"/>
              </a:spcBef>
              <a:buFontTx/>
              <a:buNone/>
            </a:pPr>
            <a:r>
              <a:rPr lang="en-US" sz="3600" b="1" dirty="0">
                <a:latin typeface="Times New Roman" panose="02020603050405020304" pitchFamily="18" charset="0"/>
              </a:rPr>
              <a:t>       </a:t>
            </a:r>
            <a:r>
              <a:rPr lang="en-US" sz="3600" b="1" dirty="0">
                <a:solidFill>
                  <a:srgbClr val="0000FF"/>
                </a:solidFill>
                <a:latin typeface="Times New Roman" panose="02020603050405020304" pitchFamily="18" charset="0"/>
              </a:rPr>
              <a:t>Ta </a:t>
            </a:r>
            <a:r>
              <a:rPr lang="en-US" sz="3600" b="1" dirty="0" err="1">
                <a:solidFill>
                  <a:srgbClr val="0000FF"/>
                </a:solidFill>
                <a:latin typeface="Times New Roman" panose="02020603050405020304" pitchFamily="18" charset="0"/>
              </a:rPr>
              <a:t>nghe</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như</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tiếng</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đàn</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cầm</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bên</a:t>
            </a:r>
            <a:r>
              <a:rPr lang="en-US" sz="3600" b="1" dirty="0">
                <a:solidFill>
                  <a:srgbClr val="0000FF"/>
                </a:solidFill>
                <a:latin typeface="Times New Roman" panose="02020603050405020304" pitchFamily="18" charset="0"/>
              </a:rPr>
              <a:t> tai </a:t>
            </a:r>
          </a:p>
          <a:p>
            <a:pPr>
              <a:spcBef>
                <a:spcPct val="0"/>
              </a:spcBef>
              <a:buFontTx/>
              <a:buNone/>
            </a:pPr>
            <a:r>
              <a:rPr lang="en-US" b="1" dirty="0">
                <a:solidFill>
                  <a:srgbClr val="339933"/>
                </a:solidFill>
                <a:latin typeface="Times New Roman" panose="02020603050405020304" pitchFamily="18" charset="0"/>
              </a:rPr>
              <a:t>                                                             </a:t>
            </a:r>
            <a:r>
              <a:rPr lang="en-US" b="1" i="1" dirty="0" err="1">
                <a:solidFill>
                  <a:srgbClr val="FF0066"/>
                </a:solidFill>
                <a:latin typeface="Times New Roman" panose="02020603050405020304" pitchFamily="18" charset="0"/>
              </a:rPr>
              <a:t>Nguyễn</a:t>
            </a:r>
            <a:r>
              <a:rPr lang="en-US" b="1" i="1" dirty="0">
                <a:solidFill>
                  <a:srgbClr val="FF0066"/>
                </a:solidFill>
                <a:latin typeface="Times New Roman" panose="02020603050405020304" pitchFamily="18" charset="0"/>
              </a:rPr>
              <a:t> </a:t>
            </a:r>
            <a:r>
              <a:rPr lang="en-US" b="1" i="1" dirty="0" err="1">
                <a:solidFill>
                  <a:srgbClr val="FF0066"/>
                </a:solidFill>
                <a:latin typeface="Times New Roman" panose="02020603050405020304" pitchFamily="18" charset="0"/>
              </a:rPr>
              <a:t>Trãi</a:t>
            </a:r>
            <a:endParaRPr lang="en-US" b="1" i="1" dirty="0">
              <a:solidFill>
                <a:srgbClr val="FF0066"/>
              </a:solidFill>
              <a:latin typeface="Times New Roman" panose="02020603050405020304" pitchFamily="18" charset="0"/>
            </a:endParaRPr>
          </a:p>
        </p:txBody>
      </p:sp>
      <p:graphicFrame>
        <p:nvGraphicFramePr>
          <p:cNvPr id="7" name="Group 57"/>
          <p:cNvGraphicFramePr>
            <a:graphicFrameLocks noGrp="1"/>
          </p:cNvGraphicFramePr>
          <p:nvPr>
            <p:extLst>
              <p:ext uri="{D42A27DB-BD31-4B8C-83A1-F6EECF244321}">
                <p14:modId xmlns:p14="http://schemas.microsoft.com/office/powerpoint/2010/main" val="184878090"/>
              </p:ext>
            </p:extLst>
          </p:nvPr>
        </p:nvGraphicFramePr>
        <p:xfrm>
          <a:off x="152400" y="2819400"/>
          <a:ext cx="8686800" cy="3758520"/>
        </p:xfrm>
        <a:graphic>
          <a:graphicData uri="http://schemas.openxmlformats.org/drawingml/2006/table">
            <a:tbl>
              <a:tblPr/>
              <a:tblGrid>
                <a:gridCol w="3581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61873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rgbClr val="FF00FF"/>
                          </a:solidFill>
                          <a:effectLst/>
                          <a:latin typeface=".VnTime" pitchFamily="34" charset="0"/>
                        </a:rPr>
                        <a:t>¢m </a:t>
                      </a:r>
                      <a:r>
                        <a:rPr kumimoji="0" lang="en-US" sz="3200" b="1" i="0" u="none" strike="noStrike" cap="none" normalizeH="0" baseline="0" dirty="0" err="1">
                          <a:ln>
                            <a:noFill/>
                          </a:ln>
                          <a:solidFill>
                            <a:srgbClr val="FF00FF"/>
                          </a:solidFill>
                          <a:effectLst/>
                          <a:latin typeface=".VnTime" pitchFamily="34" charset="0"/>
                        </a:rPr>
                        <a:t>thanh</a:t>
                      </a:r>
                      <a:r>
                        <a:rPr kumimoji="0" lang="en-US" sz="3200" b="1" i="0" u="none" strike="noStrike" cap="none" normalizeH="0" baseline="0" dirty="0">
                          <a:ln>
                            <a:noFill/>
                          </a:ln>
                          <a:solidFill>
                            <a:srgbClr val="FF00FF"/>
                          </a:solidFill>
                          <a:effectLst/>
                          <a:latin typeface=".VnTime" pitchFamily="34" charset="0"/>
                        </a:rPr>
                        <a:t> 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err="1">
                          <a:ln>
                            <a:noFill/>
                          </a:ln>
                          <a:solidFill>
                            <a:srgbClr val="FF00FF"/>
                          </a:solidFill>
                          <a:effectLst/>
                          <a:latin typeface=".VnTime" pitchFamily="34" charset="0"/>
                        </a:rPr>
                        <a:t>Tõ</a:t>
                      </a:r>
                      <a:r>
                        <a:rPr kumimoji="0" lang="en-US" sz="3200" b="1" i="0" u="none" strike="noStrike" cap="none" normalizeH="0" baseline="0" dirty="0">
                          <a:ln>
                            <a:noFill/>
                          </a:ln>
                          <a:solidFill>
                            <a:srgbClr val="FF00FF"/>
                          </a:solidFill>
                          <a:effectLst/>
                          <a:latin typeface=".VnTime" pitchFamily="34" charset="0"/>
                        </a:rPr>
                        <a:t> so </a:t>
                      </a:r>
                      <a:r>
                        <a:rPr kumimoji="0" lang="en-US" sz="3200" b="1" i="0" u="none" strike="noStrike" cap="none" normalizeH="0" baseline="0" dirty="0" err="1">
                          <a:ln>
                            <a:noFill/>
                          </a:ln>
                          <a:solidFill>
                            <a:srgbClr val="FF00FF"/>
                          </a:solidFill>
                          <a:effectLst/>
                          <a:latin typeface=".VnTime" pitchFamily="34" charset="0"/>
                        </a:rPr>
                        <a:t>s¸nh</a:t>
                      </a:r>
                      <a:endParaRPr kumimoji="0" lang="en-US" sz="3200" b="1" i="0" u="none" strike="noStrike" cap="none" normalizeH="0" baseline="0" dirty="0">
                        <a:ln>
                          <a:noFill/>
                        </a:ln>
                        <a:solidFill>
                          <a:srgbClr val="FF00FF"/>
                        </a:solidFill>
                        <a:effectLst/>
                        <a:latin typeface=".VnTime"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rgbClr val="FF00FF"/>
                          </a:solidFill>
                          <a:effectLst/>
                          <a:latin typeface=".VnTime" pitchFamily="34" charset="0"/>
                        </a:rPr>
                        <a:t>¢m </a:t>
                      </a:r>
                      <a:r>
                        <a:rPr kumimoji="0" lang="en-US" sz="3200" b="1" i="0" u="none" strike="noStrike" cap="none" normalizeH="0" baseline="0" dirty="0" err="1">
                          <a:ln>
                            <a:noFill/>
                          </a:ln>
                          <a:solidFill>
                            <a:srgbClr val="FF00FF"/>
                          </a:solidFill>
                          <a:effectLst/>
                          <a:latin typeface=".VnTime" pitchFamily="34" charset="0"/>
                        </a:rPr>
                        <a:t>thanh</a:t>
                      </a:r>
                      <a:r>
                        <a:rPr kumimoji="0" lang="en-US" sz="3200" b="1" i="0" u="none" strike="noStrike" cap="none" normalizeH="0" baseline="0" dirty="0">
                          <a:ln>
                            <a:noFill/>
                          </a:ln>
                          <a:solidFill>
                            <a:srgbClr val="FF00FF"/>
                          </a:solidFill>
                          <a:effectLst/>
                          <a:latin typeface=".VnTime" pitchFamily="34" charset="0"/>
                        </a:rPr>
                        <a:t> 2</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146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chemeClr val="tx1"/>
                          </a:solidFill>
                          <a:effectLst/>
                          <a:latin typeface="VNI-Duff" pitchFamily="2" charset="0"/>
                        </a:rPr>
                        <a:t> </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VNI-Duff" pitchFamily="2"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chemeClr val="tx1"/>
                          </a:solidFill>
                          <a:effectLst/>
                          <a:latin typeface="VNI-Duff" pitchFamily="2" charset="0"/>
                        </a:rPr>
                        <a:t>    </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06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VNI-Duff" pitchFamily="2"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rgbClr val="FFFF00"/>
                          </a:solidFill>
                          <a:effectLst/>
                          <a:latin typeface=".VnTime"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VNI-Duff" pitchFamily="2"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6772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VNI-Duff" pitchFamily="2"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rgbClr val="FFFF00"/>
                          </a:solidFill>
                          <a:effectLst/>
                          <a:latin typeface=".VnTime"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VNI-Duff" pitchFamily="2"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Text Box 25"/>
          <p:cNvSpPr txBox="1">
            <a:spLocks noChangeArrowheads="1"/>
          </p:cNvSpPr>
          <p:nvPr/>
        </p:nvSpPr>
        <p:spPr bwMode="auto">
          <a:xfrm>
            <a:off x="381000" y="3454400"/>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dirty="0">
                <a:latin typeface="Times New Roman" panose="02020603050405020304" pitchFamily="18" charset="0"/>
                <a:cs typeface="Times New Roman" panose="02020603050405020304" pitchFamily="18" charset="0"/>
              </a:rPr>
              <a:t>a. </a:t>
            </a:r>
            <a:r>
              <a:rPr lang="en-US" b="1" dirty="0" err="1">
                <a:latin typeface="Times New Roman" panose="02020603050405020304" pitchFamily="18" charset="0"/>
                <a:cs typeface="Times New Roman" panose="02020603050405020304" pitchFamily="18" charset="0"/>
              </a:rPr>
              <a:t>Tiếng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suối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chảy</a:t>
            </a:r>
            <a:endParaRPr lang="en-US" b="1" dirty="0">
              <a:latin typeface="Times New Roman" panose="02020603050405020304" pitchFamily="18" charset="0"/>
              <a:cs typeface="Times New Roman" panose="02020603050405020304" pitchFamily="18" charset="0"/>
            </a:endParaRPr>
          </a:p>
        </p:txBody>
      </p:sp>
      <p:sp>
        <p:nvSpPr>
          <p:cNvPr id="10" name="Text Box 28"/>
          <p:cNvSpPr txBox="1">
            <a:spLocks noChangeArrowheads="1"/>
          </p:cNvSpPr>
          <p:nvPr/>
        </p:nvSpPr>
        <p:spPr bwMode="auto">
          <a:xfrm>
            <a:off x="4040188" y="3459163"/>
            <a:ext cx="20558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b="1" dirty="0" err="1">
                <a:solidFill>
                  <a:srgbClr val="0000FF"/>
                </a:solidFill>
                <a:latin typeface="Times New Roman" panose="02020603050405020304" pitchFamily="18" charset="0"/>
                <a:cs typeface="Times New Roman" panose="02020603050405020304" pitchFamily="18" charset="0"/>
              </a:rPr>
              <a:t>như</a:t>
            </a:r>
            <a:endParaRPr lang="en-US" b="1" dirty="0">
              <a:solidFill>
                <a:srgbClr val="0000FF"/>
              </a:solidFill>
              <a:latin typeface=".VnTime" panose="020B7200000000000000" pitchFamily="34" charset="0"/>
            </a:endParaRPr>
          </a:p>
        </p:txBody>
      </p:sp>
      <p:sp>
        <p:nvSpPr>
          <p:cNvPr id="11" name="Text Box 31"/>
          <p:cNvSpPr txBox="1">
            <a:spLocks noChangeArrowheads="1"/>
          </p:cNvSpPr>
          <p:nvPr/>
        </p:nvSpPr>
        <p:spPr bwMode="auto">
          <a:xfrm>
            <a:off x="6246813" y="3454400"/>
            <a:ext cx="2820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b="1" dirty="0" err="1">
                <a:latin typeface="Times New Roman" panose="02020603050405020304" pitchFamily="18" charset="0"/>
                <a:cs typeface="Times New Roman" panose="02020603050405020304" pitchFamily="18" charset="0"/>
              </a:rPr>
              <a:t>tiếng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cầm</a:t>
            </a:r>
            <a:endParaRPr lang="en-US"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1" name="Rectangle 3"/>
          <p:cNvSpPr>
            <a:spLocks noChangeArrowheads="1"/>
          </p:cNvSpPr>
          <p:nvPr/>
        </p:nvSpPr>
        <p:spPr bwMode="auto">
          <a:xfrm>
            <a:off x="112713" y="17463"/>
            <a:ext cx="8991600" cy="4419600"/>
          </a:xfrm>
          <a:prstGeom prst="rect">
            <a:avLst/>
          </a:prstGeom>
          <a:noFill/>
          <a:ln>
            <a:noFill/>
          </a:ln>
        </p:spPr>
        <p:txBody>
          <a:bodyPr anchor="b"/>
          <a:lstStyle/>
          <a:p>
            <a:pPr algn="ctr" eaLnBrk="1" hangingPunct="1">
              <a:lnSpc>
                <a:spcPct val="90000"/>
              </a:lnSpc>
              <a:defRPr/>
            </a:pPr>
            <a:endParaRPr lang="vi-VN" sz="6600" b="1">
              <a:solidFill>
                <a:srgbClr val="FF6600"/>
              </a:solidFill>
              <a:effectLst>
                <a:outerShdw blurRad="38100" dist="38100" dir="2700000" algn="tl">
                  <a:srgbClr val="000000"/>
                </a:outerShdw>
              </a:effectLst>
              <a:latin typeface=".VnAvant" pitchFamily="34" charset="0"/>
            </a:endParaRPr>
          </a:p>
        </p:txBody>
      </p:sp>
      <p:pic>
        <p:nvPicPr>
          <p:cNvPr id="22733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1686" y="169863"/>
            <a:ext cx="3544886"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garden_stream"/>
          <p:cNvPicPr>
            <a:picLocks noChangeAspect="1" noChangeArrowheads="1"/>
          </p:cNvPicPr>
          <p:nvPr/>
        </p:nvPicPr>
        <p:blipFill>
          <a:blip r:embed="rId8"/>
          <a:srcRect/>
          <a:stretch>
            <a:fillRect/>
          </a:stretch>
        </p:blipFill>
        <p:spPr bwMode="auto">
          <a:xfrm>
            <a:off x="181207" y="146412"/>
            <a:ext cx="5261985" cy="4276998"/>
          </a:xfrm>
          <a:prstGeom prst="rect">
            <a:avLst/>
          </a:prstGeom>
          <a:noFill/>
          <a:ln w="9525">
            <a:noFill/>
            <a:miter lim="800000"/>
            <a:headEnd/>
            <a:tailEnd/>
          </a:ln>
        </p:spPr>
      </p:pic>
      <p:sp>
        <p:nvSpPr>
          <p:cNvPr id="11" name="Rectangle 10"/>
          <p:cNvSpPr>
            <a:spLocks noChangeArrowheads="1"/>
          </p:cNvSpPr>
          <p:nvPr/>
        </p:nvSpPr>
        <p:spPr bwMode="auto">
          <a:xfrm>
            <a:off x="304800" y="5191938"/>
            <a:ext cx="8534400" cy="1384995"/>
          </a:xfrm>
          <a:prstGeom prst="rect">
            <a:avLst/>
          </a:prstGeom>
          <a:noFill/>
          <a:ln w="9525">
            <a:noFill/>
            <a:miter lim="800000"/>
            <a:headEnd/>
            <a:tailEnd/>
          </a:ln>
        </p:spPr>
        <p:txBody>
          <a:bodyPr wrap="square">
            <a:spAutoFit/>
          </a:bodyPr>
          <a:lstStyle/>
          <a:p>
            <a:pPr eaLnBrk="0" hangingPunct="0">
              <a:buFont typeface="Arial" charset="0"/>
              <a:buNone/>
            </a:pPr>
            <a:r>
              <a:rPr lang="en-US" sz="2800" b="1" dirty="0">
                <a:solidFill>
                  <a:srgbClr val="000000"/>
                </a:solidFill>
                <a:latin typeface="Times New Roman" pitchFamily="18" charset="0"/>
              </a:rPr>
              <a:t>      </a:t>
            </a:r>
            <a:r>
              <a:rPr lang="en-US" sz="2800" b="1" dirty="0" err="1">
                <a:solidFill>
                  <a:srgbClr val="0000FF"/>
                </a:solidFill>
                <a:latin typeface="Times New Roman" pitchFamily="18" charset="0"/>
              </a:rPr>
              <a:t>Tác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giả</a:t>
            </a:r>
            <a:r>
              <a:rPr lang="en-US" sz="2800" b="1" dirty="0">
                <a:solidFill>
                  <a:srgbClr val="0000FF"/>
                </a:solidFill>
                <a:latin typeface="Times New Roman" pitchFamily="18" charset="0"/>
              </a:rPr>
              <a:t> so </a:t>
            </a:r>
            <a:r>
              <a:rPr lang="en-US" sz="2800" b="1" dirty="0" err="1">
                <a:solidFill>
                  <a:srgbClr val="0000FF"/>
                </a:solidFill>
                <a:latin typeface="Times New Roman" pitchFamily="18" charset="0"/>
              </a:rPr>
              <a:t>sánh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tiếng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suối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chảy</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rì</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rầm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với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tiếng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đàn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cầm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gợi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cho</a:t>
            </a:r>
            <a:r>
              <a:rPr lang="en-US" sz="2800" b="1" dirty="0">
                <a:solidFill>
                  <a:srgbClr val="0000FF"/>
                </a:solidFill>
                <a:latin typeface="Times New Roman" pitchFamily="18" charset="0"/>
              </a:rPr>
              <a:t> ta </a:t>
            </a:r>
            <a:r>
              <a:rPr lang="en-US" sz="2800" b="1" dirty="0" err="1">
                <a:solidFill>
                  <a:srgbClr val="0000FF"/>
                </a:solidFill>
                <a:latin typeface="Times New Roman" pitchFamily="18" charset="0"/>
              </a:rPr>
              <a:t>thấy</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tiếng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suối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chảy</a:t>
            </a:r>
            <a:r>
              <a:rPr lang="en-US" sz="2800" b="1" dirty="0">
                <a:solidFill>
                  <a:srgbClr val="0000FF"/>
                </a:solidFill>
                <a:latin typeface="Times New Roman" pitchFamily="18" charset="0"/>
              </a:rPr>
              <a:t> ở </a:t>
            </a:r>
            <a:r>
              <a:rPr lang="en-US" sz="2800" b="1" dirty="0" err="1">
                <a:solidFill>
                  <a:srgbClr val="0000FF"/>
                </a:solidFill>
                <a:latin typeface="Times New Roman" pitchFamily="18" charset="0"/>
              </a:rPr>
              <a:t>Côn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Sơn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rất</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nhẹ</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và</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êm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dịu</a:t>
            </a:r>
            <a:r>
              <a:rPr lang="en-US" sz="2800" b="1" dirty="0">
                <a:solidFill>
                  <a:srgbClr val="0000FF"/>
                </a:solidFill>
                <a:latin typeface="Times New Roman" pitchFamily="18" charset="0"/>
              </a:rPr>
              <a:t>.</a:t>
            </a:r>
          </a:p>
        </p:txBody>
      </p:sp>
      <p:pic>
        <p:nvPicPr>
          <p:cNvPr id="2" name="tiếng-suối-chả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276600" y="3200400"/>
            <a:ext cx="990600" cy="990600"/>
          </a:xfrm>
          <a:prstGeom prst="rect">
            <a:avLst/>
          </a:prstGeom>
        </p:spPr>
      </p:pic>
      <p:sp>
        <p:nvSpPr>
          <p:cNvPr id="3" name="TextBox 2"/>
          <p:cNvSpPr txBox="1"/>
          <p:nvPr/>
        </p:nvSpPr>
        <p:spPr>
          <a:xfrm>
            <a:off x="1143000" y="4648199"/>
            <a:ext cx="2971800" cy="461665"/>
          </a:xfrm>
          <a:prstGeom prst="rect">
            <a:avLst/>
          </a:prstGeom>
          <a:noFill/>
        </p:spPr>
        <p:txBody>
          <a:bodyPr wrap="square" rtlCol="0">
            <a:spAutoFit/>
          </a:bodyPr>
          <a:lstStyle/>
          <a:p>
            <a:pPr algn="ctr"/>
            <a:r>
              <a:rPr lang="en-US" sz="2400" b="1" dirty="0" err="1">
                <a:solidFill>
                  <a:srgbClr val="FF0000"/>
                </a:solidFill>
              </a:rPr>
              <a:t>Suối</a:t>
            </a:r>
            <a:r>
              <a:rPr lang="en-US" sz="2400" b="1" dirty="0">
                <a:solidFill>
                  <a:srgbClr val="FF0000"/>
                </a:solidFill>
              </a:rPr>
              <a:t> </a:t>
            </a:r>
            <a:r>
              <a:rPr lang="en-US" sz="2400" b="1" dirty="0" err="1">
                <a:solidFill>
                  <a:srgbClr val="FF0000"/>
                </a:solidFill>
              </a:rPr>
              <a:t>Côn</a:t>
            </a:r>
            <a:r>
              <a:rPr lang="en-US" sz="2400" b="1" dirty="0">
                <a:solidFill>
                  <a:srgbClr val="FF0000"/>
                </a:solidFill>
              </a:rPr>
              <a:t> </a:t>
            </a:r>
            <a:r>
              <a:rPr lang="en-US" sz="2400" b="1" dirty="0" err="1">
                <a:solidFill>
                  <a:srgbClr val="FF0000"/>
                </a:solidFill>
              </a:rPr>
              <a:t>Sơn</a:t>
            </a:r>
            <a:endParaRPr lang="en-US" sz="2400" b="1" dirty="0">
              <a:solidFill>
                <a:srgbClr val="FF0000"/>
              </a:solidFill>
            </a:endParaRPr>
          </a:p>
        </p:txBody>
      </p:sp>
      <p:sp>
        <p:nvSpPr>
          <p:cNvPr id="14" name="TextBox 13"/>
          <p:cNvSpPr txBox="1"/>
          <p:nvPr/>
        </p:nvSpPr>
        <p:spPr>
          <a:xfrm>
            <a:off x="6172200" y="4583668"/>
            <a:ext cx="1981200" cy="461665"/>
          </a:xfrm>
          <a:prstGeom prst="rect">
            <a:avLst/>
          </a:prstGeom>
          <a:noFill/>
        </p:spPr>
        <p:txBody>
          <a:bodyPr wrap="square" rtlCol="0">
            <a:spAutoFit/>
          </a:bodyPr>
          <a:lstStyle/>
          <a:p>
            <a:pPr algn="ctr"/>
            <a:r>
              <a:rPr lang="en-US" sz="2400" b="1" dirty="0" err="1">
                <a:solidFill>
                  <a:srgbClr val="FF0000"/>
                </a:solidFill>
              </a:rPr>
              <a:t>Đàn</a:t>
            </a:r>
            <a:r>
              <a:rPr lang="en-US" sz="2400" b="1" dirty="0">
                <a:solidFill>
                  <a:srgbClr val="FF0000"/>
                </a:solidFill>
              </a:rPr>
              <a:t> </a:t>
            </a:r>
            <a:r>
              <a:rPr lang="en-US" sz="2400" b="1" dirty="0" err="1">
                <a:solidFill>
                  <a:srgbClr val="FF0000"/>
                </a:solidFill>
              </a:rPr>
              <a:t>cầm</a:t>
            </a:r>
            <a:endParaRPr lang="en-US" sz="2400" b="1" dirty="0">
              <a:solidFill>
                <a:srgbClr val="FF0000"/>
              </a:solidFill>
            </a:endParaRPr>
          </a:p>
        </p:txBody>
      </p:sp>
      <p:pic>
        <p:nvPicPr>
          <p:cNvPr id="4" name="tiếng-đàn-tranh">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153400" y="3352799"/>
            <a:ext cx="903172" cy="10706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1496" fill="hold"/>
                                        <p:tgtEl>
                                          <p:spTgt spid="2"/>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
                </p:tgtEl>
              </p:cMediaNode>
            </p:audio>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34716" fill="hold"/>
                                        <p:tgtEl>
                                          <p:spTgt spid="4"/>
                                        </p:tgtEl>
                                      </p:cBhvr>
                                    </p:cmd>
                                  </p:childTnLst>
                                </p:cTn>
                              </p:par>
                            </p:childTnLst>
                          </p:cTn>
                        </p:par>
                      </p:childTnLst>
                    </p:cTn>
                  </p:par>
                </p:childTnLst>
              </p:cTn>
              <p:nextCondLst>
                <p:cond evt="onClick" delay="0">
                  <p:tgtEl>
                    <p:spTgt spid="4"/>
                  </p:tgtEl>
                </p:cond>
              </p:nextCondLst>
            </p:seq>
            <p:audio>
              <p:cMediaNode vol="80000">
                <p:cTn id="29" fill="hold" display="0">
                  <p:stCondLst>
                    <p:cond delay="indefinite"/>
                  </p:stCondLst>
                  <p:endCondLst>
                    <p:cond evt="onStopAudio" delay="0">
                      <p:tgtEl>
                        <p:sldTgt/>
                      </p:tgtEl>
                    </p:cond>
                  </p:endCondLst>
                </p:cTn>
                <p:tgtEl>
                  <p:spTgt spid="4"/>
                </p:tgtEl>
              </p:cMediaNode>
            </p:audio>
          </p:childTnLst>
        </p:cTn>
      </p:par>
    </p:tnLst>
    <p:bldLst>
      <p:bldP spid="11" grpId="0"/>
      <p:bldP spid="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17" name="Group 57"/>
          <p:cNvGraphicFramePr>
            <a:graphicFrameLocks noGrp="1"/>
          </p:cNvGraphicFramePr>
          <p:nvPr>
            <p:extLst>
              <p:ext uri="{D42A27DB-BD31-4B8C-83A1-F6EECF244321}">
                <p14:modId xmlns:p14="http://schemas.microsoft.com/office/powerpoint/2010/main" val="52467974"/>
              </p:ext>
            </p:extLst>
          </p:nvPr>
        </p:nvGraphicFramePr>
        <p:xfrm>
          <a:off x="228600" y="2444750"/>
          <a:ext cx="8915400" cy="4291012"/>
        </p:xfrm>
        <a:graphic>
          <a:graphicData uri="http://schemas.openxmlformats.org/drawingml/2006/table">
            <a:tbl>
              <a:tblPr/>
              <a:tblGrid>
                <a:gridCol w="3886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7031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rgbClr val="FF00FF"/>
                          </a:solidFill>
                          <a:effectLst/>
                          <a:latin typeface=".VnTime" pitchFamily="34" charset="0"/>
                        </a:rPr>
                        <a:t>¢m </a:t>
                      </a:r>
                      <a:r>
                        <a:rPr kumimoji="0" lang="en-US" sz="3200" b="1" i="0" u="none" strike="noStrike" cap="none" normalizeH="0" baseline="0" dirty="0" err="1">
                          <a:ln>
                            <a:noFill/>
                          </a:ln>
                          <a:solidFill>
                            <a:srgbClr val="FF00FF"/>
                          </a:solidFill>
                          <a:effectLst/>
                          <a:latin typeface=".VnTime" pitchFamily="34" charset="0"/>
                        </a:rPr>
                        <a:t>thanh</a:t>
                      </a:r>
                      <a:r>
                        <a:rPr kumimoji="0" lang="en-US" sz="3200" b="1" i="0" u="none" strike="noStrike" cap="none" normalizeH="0" baseline="0" dirty="0">
                          <a:ln>
                            <a:noFill/>
                          </a:ln>
                          <a:solidFill>
                            <a:srgbClr val="FF00FF"/>
                          </a:solidFill>
                          <a:effectLst/>
                          <a:latin typeface=".VnTime" pitchFamily="34" charset="0"/>
                        </a:rPr>
                        <a:t> 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err="1">
                          <a:ln>
                            <a:noFill/>
                          </a:ln>
                          <a:solidFill>
                            <a:srgbClr val="FF00FF"/>
                          </a:solidFill>
                          <a:effectLst/>
                          <a:latin typeface=".VnTime" pitchFamily="34" charset="0"/>
                        </a:rPr>
                        <a:t>Tõ</a:t>
                      </a:r>
                      <a:r>
                        <a:rPr kumimoji="0" lang="en-US" sz="3200" b="1" i="0" u="none" strike="noStrike" cap="none" normalizeH="0" baseline="0" dirty="0">
                          <a:ln>
                            <a:noFill/>
                          </a:ln>
                          <a:solidFill>
                            <a:srgbClr val="FF00FF"/>
                          </a:solidFill>
                          <a:effectLst/>
                          <a:latin typeface=".VnTime" pitchFamily="34" charset="0"/>
                        </a:rPr>
                        <a:t> so </a:t>
                      </a:r>
                      <a:r>
                        <a:rPr kumimoji="0" lang="en-US" sz="3200" b="1" i="0" u="none" strike="noStrike" cap="none" normalizeH="0" baseline="0" dirty="0" err="1">
                          <a:ln>
                            <a:noFill/>
                          </a:ln>
                          <a:solidFill>
                            <a:srgbClr val="FF00FF"/>
                          </a:solidFill>
                          <a:effectLst/>
                          <a:latin typeface=".VnTime" pitchFamily="34" charset="0"/>
                        </a:rPr>
                        <a:t>s¸nh</a:t>
                      </a:r>
                      <a:endParaRPr kumimoji="0" lang="en-US" sz="3200" b="1" i="0" u="none" strike="noStrike" cap="none" normalizeH="0" baseline="0" dirty="0">
                        <a:ln>
                          <a:noFill/>
                        </a:ln>
                        <a:solidFill>
                          <a:srgbClr val="FF00FF"/>
                        </a:solidFill>
                        <a:effectLst/>
                        <a:latin typeface=".VnTime"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rgbClr val="FF00FF"/>
                          </a:solidFill>
                          <a:effectLst/>
                          <a:latin typeface=".VnTime" pitchFamily="34" charset="0"/>
                        </a:rPr>
                        <a:t>¢m </a:t>
                      </a:r>
                      <a:r>
                        <a:rPr kumimoji="0" lang="en-US" sz="3200" b="1" i="0" u="none" strike="noStrike" cap="none" normalizeH="0" baseline="0" dirty="0" err="1">
                          <a:ln>
                            <a:noFill/>
                          </a:ln>
                          <a:solidFill>
                            <a:srgbClr val="FF00FF"/>
                          </a:solidFill>
                          <a:effectLst/>
                          <a:latin typeface=".VnTime" pitchFamily="34" charset="0"/>
                        </a:rPr>
                        <a:t>thanh</a:t>
                      </a:r>
                      <a:r>
                        <a:rPr kumimoji="0" lang="en-US" sz="3200" b="1" i="0" u="none" strike="noStrike" cap="none" normalizeH="0" baseline="0" dirty="0">
                          <a:ln>
                            <a:noFill/>
                          </a:ln>
                          <a:solidFill>
                            <a:srgbClr val="FF00FF"/>
                          </a:solidFill>
                          <a:effectLst/>
                          <a:latin typeface=".VnTime" pitchFamily="34" charset="0"/>
                        </a:rPr>
                        <a:t> 2</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423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chemeClr val="tx1"/>
                          </a:solidFill>
                          <a:effectLst/>
                          <a:latin typeface="VNI-Duff" pitchFamily="2" charset="0"/>
                        </a:rPr>
                        <a:t> </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VNI-Duff" pitchFamily="2"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chemeClr val="tx1"/>
                          </a:solidFill>
                          <a:effectLst/>
                          <a:latin typeface="VNI-Duff" pitchFamily="2" charset="0"/>
                        </a:rPr>
                        <a:t>    </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5142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VNI-Duff" pitchFamily="2"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rgbClr val="FFFF00"/>
                          </a:solidFill>
                          <a:effectLst/>
                          <a:latin typeface=".VnTime"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VNI-Duff" pitchFamily="2"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8223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VNI-Duff" pitchFamily="2"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rgbClr val="FFFF00"/>
                          </a:solidFill>
                          <a:effectLst/>
                          <a:latin typeface=".VnTime"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VNI-Duff" pitchFamily="2"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0441" name="Text Box 25"/>
          <p:cNvSpPr txBox="1">
            <a:spLocks noChangeArrowheads="1"/>
          </p:cNvSpPr>
          <p:nvPr/>
        </p:nvSpPr>
        <p:spPr bwMode="auto">
          <a:xfrm>
            <a:off x="381000" y="3454400"/>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dirty="0">
                <a:latin typeface="Times New Roman" panose="02020603050405020304" pitchFamily="18" charset="0"/>
                <a:cs typeface="Times New Roman" panose="02020603050405020304" pitchFamily="18" charset="0"/>
              </a:rPr>
              <a:t>a. </a:t>
            </a:r>
            <a:r>
              <a:rPr lang="en-US" b="1" dirty="0" err="1">
                <a:latin typeface="Times New Roman" panose="02020603050405020304" pitchFamily="18" charset="0"/>
                <a:cs typeface="Times New Roman" panose="02020603050405020304" pitchFamily="18" charset="0"/>
              </a:rPr>
              <a:t>Tiếng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suối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chảy</a:t>
            </a:r>
            <a:endParaRPr lang="en-US" b="1" dirty="0">
              <a:latin typeface="Times New Roman" panose="02020603050405020304" pitchFamily="18" charset="0"/>
              <a:cs typeface="Times New Roman" panose="02020603050405020304" pitchFamily="18" charset="0"/>
            </a:endParaRPr>
          </a:p>
        </p:txBody>
      </p:sp>
      <p:sp>
        <p:nvSpPr>
          <p:cNvPr id="92186" name="Text Box 26"/>
          <p:cNvSpPr txBox="1">
            <a:spLocks noChangeArrowheads="1"/>
          </p:cNvSpPr>
          <p:nvPr/>
        </p:nvSpPr>
        <p:spPr bwMode="auto">
          <a:xfrm>
            <a:off x="381000" y="4678363"/>
            <a:ext cx="2895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dirty="0">
                <a:latin typeface="Times New Roman" panose="02020603050405020304" pitchFamily="18" charset="0"/>
                <a:cs typeface="Times New Roman" panose="02020603050405020304" pitchFamily="18" charset="0"/>
              </a:rPr>
              <a:t>b. </a:t>
            </a:r>
            <a:r>
              <a:rPr lang="en-US" b="1" dirty="0" err="1">
                <a:latin typeface="Times New Roman" panose="02020603050405020304" pitchFamily="18" charset="0"/>
                <a:cs typeface="Times New Roman" panose="02020603050405020304" pitchFamily="18" charset="0"/>
              </a:rPr>
              <a:t>Tiếng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suối</a:t>
            </a:r>
            <a:endParaRPr lang="en-US" b="1" dirty="0">
              <a:latin typeface="Times New Roman" panose="02020603050405020304" pitchFamily="18" charset="0"/>
              <a:cs typeface="Times New Roman" panose="02020603050405020304" pitchFamily="18" charset="0"/>
            </a:endParaRPr>
          </a:p>
        </p:txBody>
      </p:sp>
      <p:sp>
        <p:nvSpPr>
          <p:cNvPr id="60443" name="Text Box 28"/>
          <p:cNvSpPr txBox="1">
            <a:spLocks noChangeArrowheads="1"/>
          </p:cNvSpPr>
          <p:nvPr/>
        </p:nvSpPr>
        <p:spPr bwMode="auto">
          <a:xfrm>
            <a:off x="4130039" y="3459163"/>
            <a:ext cx="2194561"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b="1" dirty="0" err="1">
                <a:solidFill>
                  <a:srgbClr val="0000FF"/>
                </a:solidFill>
                <a:latin typeface="Times New Roman" panose="02020603050405020304" pitchFamily="18" charset="0"/>
                <a:cs typeface="Times New Roman" panose="02020603050405020304" pitchFamily="18" charset="0"/>
              </a:rPr>
              <a:t>như</a:t>
            </a:r>
            <a:endParaRPr lang="en-US" b="1" dirty="0">
              <a:solidFill>
                <a:srgbClr val="0000FF"/>
              </a:solidFill>
              <a:latin typeface=".VnTime" panose="020B7200000000000000" pitchFamily="34" charset="0"/>
            </a:endParaRPr>
          </a:p>
        </p:txBody>
      </p:sp>
      <p:sp>
        <p:nvSpPr>
          <p:cNvPr id="60444" name="Text Box 31"/>
          <p:cNvSpPr txBox="1">
            <a:spLocks noChangeArrowheads="1"/>
          </p:cNvSpPr>
          <p:nvPr/>
        </p:nvSpPr>
        <p:spPr bwMode="auto">
          <a:xfrm>
            <a:off x="6246813" y="3454400"/>
            <a:ext cx="2820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b="1" dirty="0" err="1">
                <a:latin typeface="Times New Roman" panose="02020603050405020304" pitchFamily="18" charset="0"/>
                <a:cs typeface="Times New Roman" panose="02020603050405020304" pitchFamily="18" charset="0"/>
              </a:rPr>
              <a:t>tiếng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cầm</a:t>
            </a:r>
            <a:endParaRPr lang="en-US" b="1" dirty="0">
              <a:latin typeface="Times New Roman" panose="02020603050405020304" pitchFamily="18" charset="0"/>
              <a:cs typeface="Times New Roman" panose="02020603050405020304" pitchFamily="18" charset="0"/>
            </a:endParaRPr>
          </a:p>
        </p:txBody>
      </p:sp>
      <p:sp>
        <p:nvSpPr>
          <p:cNvPr id="92192" name="Text Box 32"/>
          <p:cNvSpPr txBox="1">
            <a:spLocks noChangeArrowheads="1"/>
          </p:cNvSpPr>
          <p:nvPr/>
        </p:nvSpPr>
        <p:spPr bwMode="auto">
          <a:xfrm>
            <a:off x="5942013" y="4678363"/>
            <a:ext cx="31257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b="1" dirty="0" err="1">
                <a:latin typeface="Times New Roman" panose="02020603050405020304" pitchFamily="18" charset="0"/>
                <a:cs typeface="Times New Roman" panose="02020603050405020304" pitchFamily="18" charset="0"/>
              </a:rPr>
              <a:t>tiếng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xa</a:t>
            </a:r>
            <a:endParaRPr lang="en-US" b="1" dirty="0">
              <a:latin typeface="Times New Roman" panose="02020603050405020304" pitchFamily="18" charset="0"/>
              <a:cs typeface="Times New Roman" panose="02020603050405020304" pitchFamily="18" charset="0"/>
            </a:endParaRPr>
          </a:p>
        </p:txBody>
      </p:sp>
      <p:sp>
        <p:nvSpPr>
          <p:cNvPr id="92198" name="Text Box 38"/>
          <p:cNvSpPr txBox="1">
            <a:spLocks noChangeArrowheads="1"/>
          </p:cNvSpPr>
          <p:nvPr/>
        </p:nvSpPr>
        <p:spPr bwMode="auto">
          <a:xfrm>
            <a:off x="4130039" y="4690427"/>
            <a:ext cx="211677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b="1" dirty="0" err="1">
                <a:solidFill>
                  <a:srgbClr val="0000FF"/>
                </a:solidFill>
                <a:latin typeface=".VnTime" panose="020B7200000000000000" pitchFamily="34" charset="0"/>
              </a:rPr>
              <a:t>nh</a:t>
            </a:r>
            <a:r>
              <a:rPr lang="en-US" b="1" dirty="0" err="1">
                <a:solidFill>
                  <a:srgbClr val="0000FF"/>
                </a:solidFill>
                <a:latin typeface="Times New Roman" panose="02020603050405020304" pitchFamily="18" charset="0"/>
                <a:cs typeface="Times New Roman" panose="02020603050405020304" pitchFamily="18" charset="0"/>
              </a:rPr>
              <a:t>ư</a:t>
            </a:r>
            <a:endParaRPr lang="en-US" b="1" dirty="0">
              <a:solidFill>
                <a:srgbClr val="0000FF"/>
              </a:solidFill>
              <a:latin typeface=".VnTime" panose="020B7200000000000000" pitchFamily="34" charset="0"/>
            </a:endParaRPr>
          </a:p>
        </p:txBody>
      </p:sp>
      <p:sp>
        <p:nvSpPr>
          <p:cNvPr id="16" name="Rectangle 3"/>
          <p:cNvSpPr>
            <a:spLocks noChangeArrowheads="1"/>
          </p:cNvSpPr>
          <p:nvPr/>
        </p:nvSpPr>
        <p:spPr bwMode="auto">
          <a:xfrm>
            <a:off x="457200" y="228600"/>
            <a:ext cx="8686800" cy="2216150"/>
          </a:xfrm>
          <a:prstGeom prst="rect">
            <a:avLst/>
          </a:prstGeom>
          <a:noFill/>
          <a:ln>
            <a:noFill/>
          </a:ln>
        </p:spPr>
        <p:txBody>
          <a:bodyPr/>
          <a:lstStyle/>
          <a:p>
            <a:pPr algn="just" eaLnBrk="1" hangingPunct="1">
              <a:lnSpc>
                <a:spcPct val="90000"/>
              </a:lnSpc>
              <a:spcBef>
                <a:spcPct val="20000"/>
              </a:spcBef>
              <a:buClr>
                <a:schemeClr val="tx2"/>
              </a:buClr>
              <a:defRPr/>
            </a:pPr>
            <a:r>
              <a:rPr lang="en-US" sz="4000" b="1" dirty="0">
                <a:solidFill>
                  <a:srgbClr val="0000FF"/>
                </a:solidFill>
                <a:latin typeface="Times New Roman" pitchFamily="18" charset="0"/>
                <a:cs typeface="Times New Roman" pitchFamily="18" charset="0"/>
              </a:rPr>
              <a:t>b. </a:t>
            </a:r>
            <a:r>
              <a:rPr lang="en-US" sz="4000" b="1" dirty="0" err="1">
                <a:solidFill>
                  <a:schemeClr val="hlink"/>
                </a:solidFill>
                <a:latin typeface="Times New Roman" pitchFamily="18" charset="0"/>
                <a:cs typeface="Times New Roman" pitchFamily="18" charset="0"/>
              </a:rPr>
              <a:t>Tiếng</a:t>
            </a:r>
            <a:r>
              <a:rPr lang="en-US" sz="4000" b="1" dirty="0">
                <a:solidFill>
                  <a:schemeClr val="hlink"/>
                </a:solidFill>
                <a:latin typeface="Times New Roman" pitchFamily="18" charset="0"/>
                <a:cs typeface="Times New Roman" pitchFamily="18" charset="0"/>
              </a:rPr>
              <a:t> </a:t>
            </a:r>
            <a:r>
              <a:rPr lang="en-US" sz="4000" b="1" dirty="0" err="1">
                <a:solidFill>
                  <a:schemeClr val="hlink"/>
                </a:solidFill>
                <a:latin typeface="Times New Roman" pitchFamily="18" charset="0"/>
                <a:cs typeface="Times New Roman" pitchFamily="18" charset="0"/>
              </a:rPr>
              <a:t>suối</a:t>
            </a:r>
            <a:r>
              <a:rPr lang="en-US" sz="4000" b="1" dirty="0">
                <a:solidFill>
                  <a:schemeClr val="hlink"/>
                </a:solidFill>
                <a:latin typeface="Times New Roman" pitchFamily="18" charset="0"/>
                <a:cs typeface="Times New Roman" pitchFamily="18" charset="0"/>
              </a:rPr>
              <a:t> </a:t>
            </a:r>
            <a:r>
              <a:rPr lang="en-US" sz="4000" b="1" dirty="0" err="1">
                <a:solidFill>
                  <a:schemeClr val="hlink"/>
                </a:solidFill>
                <a:latin typeface="Times New Roman" pitchFamily="18" charset="0"/>
                <a:cs typeface="Times New Roman" pitchFamily="18" charset="0"/>
              </a:rPr>
              <a:t>trong</a:t>
            </a:r>
            <a:r>
              <a:rPr lang="en-US" sz="4000" b="1" dirty="0">
                <a:solidFill>
                  <a:schemeClr val="hlink"/>
                </a:solidFill>
                <a:latin typeface="Times New Roman" pitchFamily="18" charset="0"/>
                <a:cs typeface="Times New Roman" pitchFamily="18" charset="0"/>
              </a:rPr>
              <a:t> </a:t>
            </a:r>
            <a:r>
              <a:rPr lang="en-US" sz="4000" b="1" dirty="0" err="1">
                <a:solidFill>
                  <a:schemeClr val="hlink"/>
                </a:solidFill>
                <a:latin typeface="Times New Roman" pitchFamily="18" charset="0"/>
                <a:cs typeface="Times New Roman" pitchFamily="18" charset="0"/>
              </a:rPr>
              <a:t>như</a:t>
            </a:r>
            <a:r>
              <a:rPr lang="en-US" sz="4000" b="1" dirty="0">
                <a:solidFill>
                  <a:schemeClr val="hlink"/>
                </a:solidFill>
                <a:latin typeface="Times New Roman" pitchFamily="18" charset="0"/>
                <a:cs typeface="Times New Roman" pitchFamily="18" charset="0"/>
              </a:rPr>
              <a:t> </a:t>
            </a:r>
            <a:r>
              <a:rPr lang="en-US" sz="4000" b="1" dirty="0" err="1">
                <a:solidFill>
                  <a:schemeClr val="hlink"/>
                </a:solidFill>
                <a:latin typeface="Times New Roman" pitchFamily="18" charset="0"/>
                <a:cs typeface="Times New Roman" pitchFamily="18" charset="0"/>
              </a:rPr>
              <a:t>tiếng</a:t>
            </a:r>
            <a:r>
              <a:rPr lang="en-US" sz="4000" b="1" dirty="0">
                <a:solidFill>
                  <a:schemeClr val="hlink"/>
                </a:solidFill>
                <a:latin typeface="Times New Roman" pitchFamily="18" charset="0"/>
                <a:cs typeface="Times New Roman" pitchFamily="18" charset="0"/>
              </a:rPr>
              <a:t> </a:t>
            </a:r>
            <a:r>
              <a:rPr lang="en-US" sz="4000" b="1" dirty="0" err="1">
                <a:solidFill>
                  <a:schemeClr val="hlink"/>
                </a:solidFill>
                <a:latin typeface="Times New Roman" pitchFamily="18" charset="0"/>
                <a:cs typeface="Times New Roman" pitchFamily="18" charset="0"/>
              </a:rPr>
              <a:t>hát</a:t>
            </a:r>
            <a:r>
              <a:rPr lang="en-US" sz="4000" b="1" dirty="0">
                <a:solidFill>
                  <a:schemeClr val="hlink"/>
                </a:solidFill>
                <a:latin typeface="Times New Roman" pitchFamily="18" charset="0"/>
                <a:cs typeface="Times New Roman" pitchFamily="18" charset="0"/>
              </a:rPr>
              <a:t> </a:t>
            </a:r>
            <a:r>
              <a:rPr lang="en-US" sz="4000" b="1" dirty="0" err="1">
                <a:solidFill>
                  <a:schemeClr val="hlink"/>
                </a:solidFill>
                <a:latin typeface="Times New Roman" pitchFamily="18" charset="0"/>
                <a:cs typeface="Times New Roman" pitchFamily="18" charset="0"/>
              </a:rPr>
              <a:t>xa</a:t>
            </a:r>
            <a:r>
              <a:rPr lang="en-US" sz="4000" b="1" dirty="0">
                <a:solidFill>
                  <a:schemeClr val="hlink"/>
                </a:solidFill>
                <a:latin typeface="Times New Roman" pitchFamily="18" charset="0"/>
                <a:cs typeface="Times New Roman" pitchFamily="18" charset="0"/>
              </a:rPr>
              <a:t>,</a:t>
            </a:r>
          </a:p>
          <a:p>
            <a:pPr marL="609600" indent="-609600" algn="just" eaLnBrk="1" hangingPunct="1">
              <a:lnSpc>
                <a:spcPct val="90000"/>
              </a:lnSpc>
              <a:spcBef>
                <a:spcPct val="20000"/>
              </a:spcBef>
              <a:buClr>
                <a:schemeClr val="tx2"/>
              </a:buClr>
              <a:defRPr/>
            </a:pPr>
            <a:r>
              <a:rPr lang="en-US" sz="4000" b="1" dirty="0">
                <a:solidFill>
                  <a:schemeClr val="hlink"/>
                </a:solidFill>
                <a:latin typeface="Times New Roman" pitchFamily="18" charset="0"/>
                <a:cs typeface="Times New Roman" pitchFamily="18" charset="0"/>
              </a:rPr>
              <a:t>    </a:t>
            </a:r>
            <a:r>
              <a:rPr lang="en-US" sz="4000" b="1" dirty="0" err="1">
                <a:solidFill>
                  <a:schemeClr val="hlink"/>
                </a:solidFill>
                <a:latin typeface="Times New Roman" pitchFamily="18" charset="0"/>
                <a:cs typeface="Times New Roman" pitchFamily="18" charset="0"/>
              </a:rPr>
              <a:t>Trăng</a:t>
            </a:r>
            <a:r>
              <a:rPr lang="en-US" sz="4000" b="1" dirty="0">
                <a:solidFill>
                  <a:schemeClr val="hlink"/>
                </a:solidFill>
                <a:latin typeface="Times New Roman" pitchFamily="18" charset="0"/>
                <a:cs typeface="Times New Roman" pitchFamily="18" charset="0"/>
              </a:rPr>
              <a:t> </a:t>
            </a:r>
            <a:r>
              <a:rPr lang="en-US" sz="4000" b="1" dirty="0" err="1">
                <a:solidFill>
                  <a:schemeClr val="hlink"/>
                </a:solidFill>
                <a:latin typeface="Times New Roman" pitchFamily="18" charset="0"/>
                <a:cs typeface="Times New Roman" pitchFamily="18" charset="0"/>
              </a:rPr>
              <a:t>lồng</a:t>
            </a:r>
            <a:r>
              <a:rPr lang="en-US" sz="4000" b="1" dirty="0">
                <a:solidFill>
                  <a:schemeClr val="hlink"/>
                </a:solidFill>
                <a:latin typeface="Times New Roman" pitchFamily="18" charset="0"/>
                <a:cs typeface="Times New Roman" pitchFamily="18" charset="0"/>
              </a:rPr>
              <a:t> </a:t>
            </a:r>
            <a:r>
              <a:rPr lang="en-US" sz="4000" b="1" dirty="0" err="1">
                <a:solidFill>
                  <a:schemeClr val="hlink"/>
                </a:solidFill>
                <a:latin typeface="Times New Roman" pitchFamily="18" charset="0"/>
                <a:cs typeface="Times New Roman" pitchFamily="18" charset="0"/>
              </a:rPr>
              <a:t>cổ</a:t>
            </a:r>
            <a:r>
              <a:rPr lang="en-US" sz="4000" b="1" dirty="0">
                <a:solidFill>
                  <a:schemeClr val="hlink"/>
                </a:solidFill>
                <a:latin typeface="Times New Roman" pitchFamily="18" charset="0"/>
                <a:cs typeface="Times New Roman" pitchFamily="18" charset="0"/>
              </a:rPr>
              <a:t> </a:t>
            </a:r>
            <a:r>
              <a:rPr lang="en-US" sz="4000" b="1" dirty="0" err="1">
                <a:solidFill>
                  <a:schemeClr val="hlink"/>
                </a:solidFill>
                <a:latin typeface="Times New Roman" pitchFamily="18" charset="0"/>
                <a:cs typeface="Times New Roman" pitchFamily="18" charset="0"/>
              </a:rPr>
              <a:t>thụ</a:t>
            </a:r>
            <a:r>
              <a:rPr lang="en-US" sz="4000" b="1" dirty="0">
                <a:solidFill>
                  <a:schemeClr val="hlink"/>
                </a:solidFill>
                <a:latin typeface="Times New Roman" pitchFamily="18" charset="0"/>
                <a:cs typeface="Times New Roman" pitchFamily="18" charset="0"/>
              </a:rPr>
              <a:t> </a:t>
            </a:r>
            <a:r>
              <a:rPr lang="en-US" sz="4000" b="1" dirty="0" err="1">
                <a:solidFill>
                  <a:schemeClr val="hlink"/>
                </a:solidFill>
                <a:latin typeface="Times New Roman" pitchFamily="18" charset="0"/>
                <a:cs typeface="Times New Roman" pitchFamily="18" charset="0"/>
              </a:rPr>
              <a:t>bóng</a:t>
            </a:r>
            <a:r>
              <a:rPr lang="en-US" sz="4000" b="1" dirty="0">
                <a:solidFill>
                  <a:schemeClr val="hlink"/>
                </a:solidFill>
                <a:latin typeface="Times New Roman" pitchFamily="18" charset="0"/>
                <a:cs typeface="Times New Roman" pitchFamily="18" charset="0"/>
              </a:rPr>
              <a:t> </a:t>
            </a:r>
            <a:r>
              <a:rPr lang="en-US" sz="4000" b="1" dirty="0" err="1">
                <a:solidFill>
                  <a:schemeClr val="hlink"/>
                </a:solidFill>
                <a:latin typeface="Times New Roman" pitchFamily="18" charset="0"/>
                <a:cs typeface="Times New Roman" pitchFamily="18" charset="0"/>
              </a:rPr>
              <a:t>lồng</a:t>
            </a:r>
            <a:r>
              <a:rPr lang="en-US" sz="4000" b="1" dirty="0">
                <a:solidFill>
                  <a:schemeClr val="hlink"/>
                </a:solidFill>
                <a:latin typeface="Times New Roman" pitchFamily="18" charset="0"/>
                <a:cs typeface="Times New Roman" pitchFamily="18" charset="0"/>
              </a:rPr>
              <a:t> </a:t>
            </a:r>
            <a:r>
              <a:rPr lang="en-US" sz="4000" b="1" dirty="0" err="1">
                <a:solidFill>
                  <a:schemeClr val="hlink"/>
                </a:solidFill>
                <a:latin typeface="Times New Roman" pitchFamily="18" charset="0"/>
                <a:cs typeface="Times New Roman" pitchFamily="18" charset="0"/>
              </a:rPr>
              <a:t>hoa</a:t>
            </a:r>
            <a:r>
              <a:rPr lang="en-US" sz="4000" b="1" dirty="0">
                <a:solidFill>
                  <a:schemeClr val="hlink"/>
                </a:solidFill>
                <a:latin typeface="Times New Roman" pitchFamily="18" charset="0"/>
                <a:cs typeface="Times New Roman" pitchFamily="18" charset="0"/>
              </a:rPr>
              <a:t>.</a:t>
            </a:r>
          </a:p>
          <a:p>
            <a:pPr marL="609600" indent="-609600" algn="just" eaLnBrk="1" hangingPunct="1">
              <a:lnSpc>
                <a:spcPct val="90000"/>
              </a:lnSpc>
              <a:spcBef>
                <a:spcPct val="20000"/>
              </a:spcBef>
              <a:buClr>
                <a:schemeClr val="tx2"/>
              </a:buClr>
              <a:defRPr/>
            </a:pPr>
            <a:r>
              <a:rPr lang="en-US" sz="3600" b="1" dirty="0">
                <a:latin typeface="Times New Roman" pitchFamily="18" charset="0"/>
                <a:cs typeface="Times New Roman" pitchFamily="18" charset="0"/>
              </a:rPr>
              <a:t>        </a:t>
            </a:r>
            <a:r>
              <a:rPr lang="en-US" sz="3200" b="1" i="1" dirty="0">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Hồ</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Chí</a:t>
            </a:r>
            <a:r>
              <a:rPr lang="en-US" sz="3200" b="1" i="1" dirty="0">
                <a:solidFill>
                  <a:srgbClr val="0000FF"/>
                </a:solidFill>
                <a:latin typeface="Times New Roman" pitchFamily="18" charset="0"/>
                <a:cs typeface="Times New Roman" pitchFamily="18" charset="0"/>
              </a:rPr>
              <a:t> Minh</a:t>
            </a:r>
            <a:endParaRPr lang="en-US" sz="3600" b="1" i="1" dirty="0">
              <a:solidFill>
                <a:srgbClr val="0000FF"/>
              </a:solidFill>
              <a:latin typeface="Times New Roman" pitchFamily="18" charset="0"/>
              <a:cs typeface="Times New Roman" pitchFamily="18" charset="0"/>
            </a:endParaRPr>
          </a:p>
          <a:p>
            <a:pPr marL="609600" indent="-609600" algn="just" eaLnBrk="1" hangingPunct="1">
              <a:lnSpc>
                <a:spcPct val="90000"/>
              </a:lnSpc>
              <a:spcBef>
                <a:spcPct val="20000"/>
              </a:spcBef>
              <a:buClr>
                <a:schemeClr val="tx2"/>
              </a:buClr>
              <a:defRPr/>
            </a:pPr>
            <a:r>
              <a:rPr lang="en-US" sz="4000" b="1" dirty="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2186"/>
                                        </p:tgtEl>
                                        <p:attrNameLst>
                                          <p:attrName>style.visibility</p:attrName>
                                        </p:attrNameLst>
                                      </p:cBhvr>
                                      <p:to>
                                        <p:strVal val="visible"/>
                                      </p:to>
                                    </p:set>
                                    <p:animEffect transition="in" filter="wheel(1)">
                                      <p:cBhvr>
                                        <p:cTn id="7" dur="600"/>
                                        <p:tgtEl>
                                          <p:spTgt spid="9218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2192"/>
                                        </p:tgtEl>
                                        <p:attrNameLst>
                                          <p:attrName>style.visibility</p:attrName>
                                        </p:attrNameLst>
                                      </p:cBhvr>
                                      <p:to>
                                        <p:strVal val="visible"/>
                                      </p:to>
                                    </p:set>
                                    <p:anim calcmode="lin" valueType="num">
                                      <p:cBhvr>
                                        <p:cTn id="12" dur="500" fill="hold"/>
                                        <p:tgtEl>
                                          <p:spTgt spid="92192"/>
                                        </p:tgtEl>
                                        <p:attrNameLst>
                                          <p:attrName>ppt_w</p:attrName>
                                        </p:attrNameLst>
                                      </p:cBhvr>
                                      <p:tavLst>
                                        <p:tav tm="0">
                                          <p:val>
                                            <p:fltVal val="0"/>
                                          </p:val>
                                        </p:tav>
                                        <p:tav tm="100000">
                                          <p:val>
                                            <p:strVal val="#ppt_w"/>
                                          </p:val>
                                        </p:tav>
                                      </p:tavLst>
                                    </p:anim>
                                    <p:anim calcmode="lin" valueType="num">
                                      <p:cBhvr>
                                        <p:cTn id="13" dur="500" fill="hold"/>
                                        <p:tgtEl>
                                          <p:spTgt spid="92192"/>
                                        </p:tgtEl>
                                        <p:attrNameLst>
                                          <p:attrName>ppt_h</p:attrName>
                                        </p:attrNameLst>
                                      </p:cBhvr>
                                      <p:tavLst>
                                        <p:tav tm="0">
                                          <p:val>
                                            <p:fltVal val="0"/>
                                          </p:val>
                                        </p:tav>
                                        <p:tav tm="100000">
                                          <p:val>
                                            <p:strVal val="#ppt_h"/>
                                          </p:val>
                                        </p:tav>
                                      </p:tavLst>
                                    </p:anim>
                                    <p:animEffect transition="in" filter="fade">
                                      <p:cBhvr>
                                        <p:cTn id="14" dur="500"/>
                                        <p:tgtEl>
                                          <p:spTgt spid="9219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2198"/>
                                        </p:tgtEl>
                                        <p:attrNameLst>
                                          <p:attrName>style.visibility</p:attrName>
                                        </p:attrNameLst>
                                      </p:cBhvr>
                                      <p:to>
                                        <p:strVal val="visible"/>
                                      </p:to>
                                    </p:set>
                                    <p:anim calcmode="lin" valueType="num">
                                      <p:cBhvr>
                                        <p:cTn id="19" dur="500" fill="hold"/>
                                        <p:tgtEl>
                                          <p:spTgt spid="92198"/>
                                        </p:tgtEl>
                                        <p:attrNameLst>
                                          <p:attrName>ppt_w</p:attrName>
                                        </p:attrNameLst>
                                      </p:cBhvr>
                                      <p:tavLst>
                                        <p:tav tm="0">
                                          <p:val>
                                            <p:fltVal val="0"/>
                                          </p:val>
                                        </p:tav>
                                        <p:tav tm="100000">
                                          <p:val>
                                            <p:strVal val="#ppt_w"/>
                                          </p:val>
                                        </p:tav>
                                      </p:tavLst>
                                    </p:anim>
                                    <p:anim calcmode="lin" valueType="num">
                                      <p:cBhvr>
                                        <p:cTn id="20" dur="500" fill="hold"/>
                                        <p:tgtEl>
                                          <p:spTgt spid="92198"/>
                                        </p:tgtEl>
                                        <p:attrNameLst>
                                          <p:attrName>ppt_h</p:attrName>
                                        </p:attrNameLst>
                                      </p:cBhvr>
                                      <p:tavLst>
                                        <p:tav tm="0">
                                          <p:val>
                                            <p:fltVal val="0"/>
                                          </p:val>
                                        </p:tav>
                                        <p:tav tm="100000">
                                          <p:val>
                                            <p:strVal val="#ppt_h"/>
                                          </p:val>
                                        </p:tav>
                                      </p:tavLst>
                                    </p:anim>
                                    <p:animEffect transition="in" filter="fade">
                                      <p:cBhvr>
                                        <p:cTn id="21" dur="500"/>
                                        <p:tgtEl>
                                          <p:spTgt spid="92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6" grpId="0"/>
      <p:bldP spid="92192" grpId="0"/>
      <p:bldP spid="921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381000" y="-609600"/>
            <a:ext cx="9144000" cy="762000"/>
          </a:xfrm>
          <a:prstGeom prst="rect">
            <a:avLst/>
          </a:prstGeom>
          <a:noFill/>
          <a:ln w="9525">
            <a:noFill/>
            <a:miter lim="800000"/>
            <a:headEnd/>
            <a:tailEnd/>
          </a:ln>
          <a:effectLst/>
        </p:spPr>
        <p:txBody>
          <a:bodyPr anchor="ctr"/>
          <a:lstStyle/>
          <a:p>
            <a:pPr algn="ctr" eaLnBrk="1" hangingPunct="1">
              <a:defRPr/>
            </a:pPr>
            <a:endParaRPr lang="en-US" sz="3200" b="1" dirty="0">
              <a:solidFill>
                <a:schemeClr val="tx2"/>
              </a:solidFill>
              <a:effectLst>
                <a:outerShdw blurRad="38100" dist="38100" dir="2700000" algn="tl">
                  <a:srgbClr val="000000"/>
                </a:outerShdw>
              </a:effectLst>
              <a:latin typeface=".VnTime" pitchFamily="34" charset="0"/>
            </a:endParaRPr>
          </a:p>
        </p:txBody>
      </p:sp>
      <p:sp>
        <p:nvSpPr>
          <p:cNvPr id="47107" name="WordArt 8"/>
          <p:cNvSpPr>
            <a:spLocks noChangeArrowheads="1" noChangeShapeType="1" noTextEdit="1"/>
          </p:cNvSpPr>
          <p:nvPr/>
        </p:nvSpPr>
        <p:spPr bwMode="auto">
          <a:xfrm>
            <a:off x="381000" y="180054"/>
            <a:ext cx="3505200" cy="1024583"/>
          </a:xfrm>
          <a:prstGeom prst="rect">
            <a:avLst/>
          </a:prstGeom>
        </p:spPr>
        <p:txBody>
          <a:bodyPr wrap="none" fromWordArt="1">
            <a:prstTxWarp prst="textPlain">
              <a:avLst>
                <a:gd name="adj" fmla="val 50000"/>
              </a:avLst>
            </a:prstTxWarp>
          </a:bodyPr>
          <a:lstStyle/>
          <a:p>
            <a:pPr algn="ctr"/>
            <a:r>
              <a:rPr lang="en-US" sz="3600" b="1"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Khởi</a:t>
            </a:r>
            <a:r>
              <a:rPr lang="en-US" sz="3600" b="1"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b="1"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động</a:t>
            </a:r>
            <a:endParaRPr lang="en-US" sz="3600" b="1"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2057" name="Text Box 9"/>
          <p:cNvSpPr txBox="1">
            <a:spLocks noChangeArrowheads="1"/>
          </p:cNvSpPr>
          <p:nvPr/>
        </p:nvSpPr>
        <p:spPr bwMode="auto">
          <a:xfrm>
            <a:off x="0" y="938258"/>
            <a:ext cx="8839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sz="4800" dirty="0">
                <a:solidFill>
                  <a:srgbClr val="FF0000"/>
                </a:solidFill>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Tìm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hợp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dấu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chấm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ảnh</a:t>
            </a:r>
            <a:r>
              <a:rPr lang="en-US" sz="3600" b="1" dirty="0">
                <a:latin typeface="Times New Roman" panose="02020603050405020304" pitchFamily="18" charset="0"/>
                <a:cs typeface="Times New Roman" panose="02020603050405020304" pitchFamily="18" charset="0"/>
              </a:rPr>
              <a:t> so </a:t>
            </a:r>
            <a:r>
              <a:rPr lang="en-US" sz="3600" b="1" dirty="0" err="1">
                <a:latin typeface="Times New Roman" panose="02020603050405020304" pitchFamily="18" charset="0"/>
                <a:cs typeface="Times New Roman" panose="02020603050405020304" pitchFamily="18" charset="0"/>
              </a:rPr>
              <a:t>sánh</a:t>
            </a:r>
            <a:r>
              <a:rPr lang="en-US" sz="3600" b="1" dirty="0">
                <a:latin typeface="Times New Roman" panose="02020603050405020304" pitchFamily="18" charset="0"/>
                <a:cs typeface="Times New Roman" panose="02020603050405020304" pitchFamily="18" charset="0"/>
              </a:rPr>
              <a:t>.</a:t>
            </a:r>
          </a:p>
        </p:txBody>
      </p:sp>
      <p:pic>
        <p:nvPicPr>
          <p:cNvPr id="2078" name="Picture 30" descr="Cau ho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57802" y="262054"/>
            <a:ext cx="803593" cy="94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0">
            <a:extLst>
              <a:ext uri="{FF2B5EF4-FFF2-40B4-BE49-F238E27FC236}">
                <a16:creationId xmlns:a16="http://schemas.microsoft.com/office/drawing/2014/main" id="{2D44CAA0-2B4A-4A66-BC7F-AC664AF41175}"/>
              </a:ext>
            </a:extLst>
          </p:cNvPr>
          <p:cNvSpPr>
            <a:spLocks noChangeArrowheads="1"/>
          </p:cNvSpPr>
          <p:nvPr/>
        </p:nvSpPr>
        <p:spPr bwMode="auto">
          <a:xfrm>
            <a:off x="195942" y="2203478"/>
            <a:ext cx="8795658" cy="1755958"/>
          </a:xfrm>
          <a:prstGeom prst="roundRect">
            <a:avLst>
              <a:gd name="adj" fmla="val 22227"/>
            </a:avLst>
          </a:prstGeom>
          <a:solidFill>
            <a:schemeClr val="accent6">
              <a:lumMod val="20000"/>
              <a:lumOff val="80000"/>
            </a:schemeClr>
          </a:solidFill>
          <a:ln w="9525">
            <a:solidFill>
              <a:schemeClr val="tx1"/>
            </a:solidFill>
            <a:round/>
            <a:headEnd/>
            <a:tailEnd/>
          </a:ln>
        </p:spPr>
        <p:txBody>
          <a:bodyPr wrap="none" anchor="ctr"/>
          <a:lstStyle/>
          <a:p>
            <a:pPr eaLnBrk="1" hangingPunct="1">
              <a:lnSpc>
                <a:spcPct val="130000"/>
              </a:lnSpc>
              <a:defRPr/>
            </a:pP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Mảnh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trăng</a:t>
            </a:r>
            <a:r>
              <a:rPr lang="en-US" sz="3600" b="1" dirty="0">
                <a:solidFill>
                  <a:srgbClr val="0000FF"/>
                </a:solidFill>
                <a:latin typeface="Times New Roman" pitchFamily="18" charset="0"/>
                <a:cs typeface="Times New Roman" pitchFamily="18" charset="0"/>
              </a:rPr>
              <a:t> non </a:t>
            </a:r>
            <a:r>
              <a:rPr lang="en-US" sz="3600" b="1" dirty="0" err="1">
                <a:solidFill>
                  <a:srgbClr val="0000FF"/>
                </a:solidFill>
                <a:latin typeface="Times New Roman" pitchFamily="18" charset="0"/>
                <a:cs typeface="Times New Roman" pitchFamily="18" charset="0"/>
              </a:rPr>
              <a:t>đầu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tháng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như</a:t>
            </a:r>
            <a:r>
              <a:rPr lang="en-US" sz="3600" b="1" dirty="0">
                <a:solidFill>
                  <a:srgbClr val="0000FF"/>
                </a:solidFill>
                <a:latin typeface="Times New Roman" pitchFamily="18" charset="0"/>
                <a:cs typeface="Times New Roman" pitchFamily="18" charset="0"/>
              </a:rPr>
              <a:t> .................</a:t>
            </a:r>
          </a:p>
          <a:p>
            <a:pPr eaLnBrk="1" hangingPunct="1">
              <a:lnSpc>
                <a:spcPct val="130000"/>
              </a:lnSpc>
              <a:defRPr/>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Mặt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trăng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đêm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rằm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tròn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p>
        </p:txBody>
      </p:sp>
      <p:sp>
        <p:nvSpPr>
          <p:cNvPr id="9" name="AutoShape 10">
            <a:extLst>
              <a:ext uri="{FF2B5EF4-FFF2-40B4-BE49-F238E27FC236}">
                <a16:creationId xmlns:a16="http://schemas.microsoft.com/office/drawing/2014/main" id="{06696CB3-3ACA-4526-9ACC-49275FC26595}"/>
              </a:ext>
            </a:extLst>
          </p:cNvPr>
          <p:cNvSpPr>
            <a:spLocks noChangeArrowheads="1"/>
          </p:cNvSpPr>
          <p:nvPr/>
        </p:nvSpPr>
        <p:spPr bwMode="auto">
          <a:xfrm>
            <a:off x="195942" y="3959436"/>
            <a:ext cx="8795657" cy="2819400"/>
          </a:xfrm>
          <a:prstGeom prst="roundRect">
            <a:avLst>
              <a:gd name="adj" fmla="val 22227"/>
            </a:avLst>
          </a:prstGeom>
          <a:solidFill>
            <a:schemeClr val="accent5">
              <a:lumMod val="20000"/>
              <a:lumOff val="80000"/>
            </a:schemeClr>
          </a:solidFill>
          <a:ln w="9525">
            <a:solidFill>
              <a:schemeClr val="tx1"/>
            </a:solidFill>
            <a:round/>
            <a:headEnd/>
            <a:tailEnd/>
          </a:ln>
        </p:spPr>
        <p:txBody>
          <a:bodyPr wrap="none" anchor="ctr"/>
          <a:lstStyle/>
          <a:p>
            <a:pPr eaLnBrk="1" hangingPunct="1">
              <a:lnSpc>
                <a:spcPct val="130000"/>
              </a:lnSpc>
              <a:defRPr/>
            </a:pP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Mảnh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trăng</a:t>
            </a:r>
            <a:r>
              <a:rPr lang="en-US" sz="3600" b="1" dirty="0">
                <a:solidFill>
                  <a:srgbClr val="0000FF"/>
                </a:solidFill>
                <a:latin typeface="Times New Roman" pitchFamily="18" charset="0"/>
                <a:cs typeface="Times New Roman" pitchFamily="18" charset="0"/>
              </a:rPr>
              <a:t> non </a:t>
            </a:r>
            <a:r>
              <a:rPr lang="en-US" sz="3600" b="1" dirty="0" err="1">
                <a:solidFill>
                  <a:srgbClr val="0000FF"/>
                </a:solidFill>
                <a:latin typeface="Times New Roman" pitchFamily="18" charset="0"/>
                <a:cs typeface="Times New Roman" pitchFamily="18" charset="0"/>
              </a:rPr>
              <a:t>đầu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tháng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như</a:t>
            </a:r>
            <a:r>
              <a:rPr lang="en-US" sz="3600" b="1" dirty="0">
                <a:solidFill>
                  <a:srgbClr val="0000FF"/>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cánh</a:t>
            </a:r>
            <a:endParaRPr lang="en-US" sz="3600" b="1" dirty="0">
              <a:solidFill>
                <a:srgbClr val="FF0000"/>
              </a:solidFill>
              <a:latin typeface="Times New Roman" pitchFamily="18" charset="0"/>
              <a:cs typeface="Times New Roman" pitchFamily="18" charset="0"/>
            </a:endParaRPr>
          </a:p>
          <a:p>
            <a:pPr eaLnBrk="1" hangingPunct="1">
              <a:lnSpc>
                <a:spcPct val="130000"/>
              </a:lnSpc>
              <a:defRPr/>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diều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lửng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giữa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trời</a:t>
            </a:r>
            <a:r>
              <a:rPr lang="en-US" sz="3600" b="1" dirty="0">
                <a:solidFill>
                  <a:srgbClr val="FF0000"/>
                </a:solidFill>
                <a:latin typeface="Times New Roman" pitchFamily="18" charset="0"/>
                <a:cs typeface="Times New Roman" pitchFamily="18" charset="0"/>
              </a:rPr>
              <a:t>.</a:t>
            </a:r>
          </a:p>
          <a:p>
            <a:pPr marL="571500" indent="-571500" eaLnBrk="1" hangingPunct="1">
              <a:lnSpc>
                <a:spcPct val="130000"/>
              </a:lnSpc>
              <a:buFontTx/>
              <a:buChar char="-"/>
              <a:defRPr/>
            </a:pPr>
            <a:r>
              <a:rPr lang="en-US" sz="3600" b="1" dirty="0" err="1">
                <a:solidFill>
                  <a:srgbClr val="FF0000"/>
                </a:solidFill>
                <a:latin typeface="Times New Roman" pitchFamily="18" charset="0"/>
                <a:cs typeface="Times New Roman" pitchFamily="18" charset="0"/>
              </a:rPr>
              <a:t>Mặt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trăng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đêm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rằm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tròn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một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quả</a:t>
            </a:r>
            <a:endParaRPr lang="en-US" sz="3600" b="1" dirty="0">
              <a:solidFill>
                <a:srgbClr val="0000FF"/>
              </a:solidFill>
              <a:latin typeface="Times New Roman" pitchFamily="18" charset="0"/>
              <a:cs typeface="Times New Roman" pitchFamily="18" charset="0"/>
            </a:endParaRPr>
          </a:p>
          <a:p>
            <a:pPr eaLnBrk="1" hangingPunct="1">
              <a:lnSpc>
                <a:spcPct val="130000"/>
              </a:lnSpc>
              <a:defRPr/>
            </a:pP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bóng</a:t>
            </a:r>
            <a:r>
              <a:rPr lang="en-US" sz="3600" b="1" dirty="0">
                <a:solidFill>
                  <a:srgbClr val="0000FF"/>
                </a:solidFill>
                <a:latin typeface="Times New Roman" pitchFamily="18" charset="0"/>
                <a:cs typeface="Times New Roman"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078"/>
                                        </p:tgtEl>
                                        <p:attrNameLst>
                                          <p:attrName>style.visibility</p:attrName>
                                        </p:attrNameLst>
                                      </p:cBhvr>
                                      <p:to>
                                        <p:strVal val="visible"/>
                                      </p:to>
                                    </p:set>
                                    <p:anim calcmode="lin" valueType="num">
                                      <p:cBhvr>
                                        <p:cTn id="7" dur="500" fill="hold"/>
                                        <p:tgtEl>
                                          <p:spTgt spid="2078"/>
                                        </p:tgtEl>
                                        <p:attrNameLst>
                                          <p:attrName>ppt_w</p:attrName>
                                        </p:attrNameLst>
                                      </p:cBhvr>
                                      <p:tavLst>
                                        <p:tav tm="0">
                                          <p:val>
                                            <p:fltVal val="0"/>
                                          </p:val>
                                        </p:tav>
                                        <p:tav tm="100000">
                                          <p:val>
                                            <p:strVal val="#ppt_w"/>
                                          </p:val>
                                        </p:tav>
                                      </p:tavLst>
                                    </p:anim>
                                    <p:anim calcmode="lin" valueType="num">
                                      <p:cBhvr>
                                        <p:cTn id="8" dur="500" fill="hold"/>
                                        <p:tgtEl>
                                          <p:spTgt spid="2078"/>
                                        </p:tgtEl>
                                        <p:attrNameLst>
                                          <p:attrName>ppt_h</p:attrName>
                                        </p:attrNameLst>
                                      </p:cBhvr>
                                      <p:tavLst>
                                        <p:tav tm="0">
                                          <p:val>
                                            <p:fltVal val="0"/>
                                          </p:val>
                                        </p:tav>
                                        <p:tav tm="100000">
                                          <p:val>
                                            <p:strVal val="#ppt_h"/>
                                          </p:val>
                                        </p:tav>
                                      </p:tavLst>
                                    </p:anim>
                                    <p:animEffect transition="in" filter="fade">
                                      <p:cBhvr>
                                        <p:cTn id="9" dur="500"/>
                                        <p:tgtEl>
                                          <p:spTgt spid="207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57"/>
                                        </p:tgtEl>
                                        <p:attrNameLst>
                                          <p:attrName>style.visibility</p:attrName>
                                        </p:attrNameLst>
                                      </p:cBhvr>
                                      <p:to>
                                        <p:strVal val="visible"/>
                                      </p:to>
                                    </p:set>
                                    <p:anim calcmode="lin" valueType="num">
                                      <p:cBhvr>
                                        <p:cTn id="12" dur="500" fill="hold"/>
                                        <p:tgtEl>
                                          <p:spTgt spid="2057"/>
                                        </p:tgtEl>
                                        <p:attrNameLst>
                                          <p:attrName>ppt_w</p:attrName>
                                        </p:attrNameLst>
                                      </p:cBhvr>
                                      <p:tavLst>
                                        <p:tav tm="0">
                                          <p:val>
                                            <p:fltVal val="0"/>
                                          </p:val>
                                        </p:tav>
                                        <p:tav tm="100000">
                                          <p:val>
                                            <p:strVal val="#ppt_w"/>
                                          </p:val>
                                        </p:tav>
                                      </p:tavLst>
                                    </p:anim>
                                    <p:anim calcmode="lin" valueType="num">
                                      <p:cBhvr>
                                        <p:cTn id="13" dur="500" fill="hold"/>
                                        <p:tgtEl>
                                          <p:spTgt spid="2057"/>
                                        </p:tgtEl>
                                        <p:attrNameLst>
                                          <p:attrName>ppt_h</p:attrName>
                                        </p:attrNameLst>
                                      </p:cBhvr>
                                      <p:tavLst>
                                        <p:tav tm="0">
                                          <p:val>
                                            <p:fltVal val="0"/>
                                          </p:val>
                                        </p:tav>
                                        <p:tav tm="100000">
                                          <p:val>
                                            <p:strVal val="#ppt_h"/>
                                          </p:val>
                                        </p:tav>
                                      </p:tavLst>
                                    </p:anim>
                                    <p:animEffect transition="in" filter="fade">
                                      <p:cBhvr>
                                        <p:cTn id="14" dur="500"/>
                                        <p:tgtEl>
                                          <p:spTgt spid="2057"/>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P spid="7"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33" name="Text Box 25"/>
          <p:cNvSpPr txBox="1">
            <a:spLocks noChangeArrowheads="1"/>
          </p:cNvSpPr>
          <p:nvPr/>
        </p:nvSpPr>
        <p:spPr bwMode="auto">
          <a:xfrm>
            <a:off x="228600" y="35052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dirty="0">
                <a:solidFill>
                  <a:srgbClr val="000000"/>
                </a:solidFill>
                <a:latin typeface="Times New Roman" panose="02020603050405020304" pitchFamily="18" charset="0"/>
                <a:cs typeface="Times New Roman" panose="02020603050405020304" pitchFamily="18" charset="0"/>
              </a:rPr>
              <a:t>a. </a:t>
            </a:r>
            <a:r>
              <a:rPr lang="en-US" b="1" dirty="0" err="1">
                <a:solidFill>
                  <a:srgbClr val="000000"/>
                </a:solidFill>
                <a:latin typeface="Times New Roman" panose="02020603050405020304" pitchFamily="18" charset="0"/>
                <a:cs typeface="Times New Roman" panose="02020603050405020304" pitchFamily="18" charset="0"/>
              </a:rPr>
              <a:t>Tiếng</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suối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chảy</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68634" name="Text Box 26"/>
          <p:cNvSpPr txBox="1">
            <a:spLocks noChangeArrowheads="1"/>
          </p:cNvSpPr>
          <p:nvPr/>
        </p:nvSpPr>
        <p:spPr bwMode="auto">
          <a:xfrm>
            <a:off x="228600" y="4419600"/>
            <a:ext cx="3027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dirty="0">
                <a:solidFill>
                  <a:srgbClr val="000000"/>
                </a:solidFill>
                <a:latin typeface="Times New Roman" panose="02020603050405020304" pitchFamily="18" charset="0"/>
                <a:cs typeface="Times New Roman" panose="02020603050405020304" pitchFamily="18" charset="0"/>
              </a:rPr>
              <a:t>b. </a:t>
            </a:r>
            <a:r>
              <a:rPr lang="en-US" b="1" dirty="0" err="1">
                <a:solidFill>
                  <a:srgbClr val="000000"/>
                </a:solidFill>
                <a:latin typeface="Times New Roman" panose="02020603050405020304" pitchFamily="18" charset="0"/>
                <a:cs typeface="Times New Roman" panose="02020603050405020304" pitchFamily="18" charset="0"/>
              </a:rPr>
              <a:t>Tiếng</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suối</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92187" name="Text Box 27"/>
          <p:cNvSpPr txBox="1">
            <a:spLocks noChangeArrowheads="1"/>
          </p:cNvSpPr>
          <p:nvPr/>
        </p:nvSpPr>
        <p:spPr bwMode="auto">
          <a:xfrm>
            <a:off x="55563" y="5410200"/>
            <a:ext cx="350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b="1" dirty="0">
                <a:solidFill>
                  <a:srgbClr val="000000"/>
                </a:solidFill>
                <a:latin typeface="Times New Roman" panose="02020603050405020304" pitchFamily="18" charset="0"/>
                <a:cs typeface="Times New Roman" panose="02020603050405020304" pitchFamily="18" charset="0"/>
              </a:rPr>
              <a:t>c. </a:t>
            </a:r>
            <a:r>
              <a:rPr lang="en-US" b="1" dirty="0" err="1">
                <a:solidFill>
                  <a:srgbClr val="000000"/>
                </a:solidFill>
                <a:latin typeface="Times New Roman" panose="02020603050405020304" pitchFamily="18" charset="0"/>
                <a:cs typeface="Times New Roman" panose="02020603050405020304" pitchFamily="18" charset="0"/>
              </a:rPr>
              <a:t>Tiếng</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chim</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kêu</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68636" name="Text Box 28"/>
          <p:cNvSpPr txBox="1">
            <a:spLocks noChangeArrowheads="1"/>
          </p:cNvSpPr>
          <p:nvPr/>
        </p:nvSpPr>
        <p:spPr bwMode="auto">
          <a:xfrm>
            <a:off x="4114800" y="3505200"/>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a:solidFill>
                  <a:srgbClr val="002060"/>
                </a:solidFill>
                <a:latin typeface="Times New Roman" panose="02020603050405020304" pitchFamily="18" charset="0"/>
                <a:cs typeface="Times New Roman" panose="02020603050405020304" pitchFamily="18" charset="0"/>
              </a:rPr>
              <a:t>như</a:t>
            </a:r>
            <a:endParaRPr lang="en-US" b="1">
              <a:solidFill>
                <a:srgbClr val="002060"/>
              </a:solidFill>
              <a:latin typeface=".VnTime" panose="020B7200000000000000" pitchFamily="34" charset="0"/>
            </a:endParaRPr>
          </a:p>
        </p:txBody>
      </p:sp>
      <p:sp>
        <p:nvSpPr>
          <p:cNvPr id="68637" name="Text Box 31"/>
          <p:cNvSpPr txBox="1">
            <a:spLocks noChangeArrowheads="1"/>
          </p:cNvSpPr>
          <p:nvPr/>
        </p:nvSpPr>
        <p:spPr bwMode="auto">
          <a:xfrm>
            <a:off x="5562600" y="3505200"/>
            <a:ext cx="342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b="1" dirty="0" err="1">
                <a:solidFill>
                  <a:srgbClr val="000000"/>
                </a:solidFill>
                <a:latin typeface="Times New Roman" panose="02020603050405020304" pitchFamily="18" charset="0"/>
                <a:cs typeface="Times New Roman" panose="02020603050405020304" pitchFamily="18" charset="0"/>
              </a:rPr>
              <a:t>tiếng</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đàn</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cầm</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68638" name="Text Box 32"/>
          <p:cNvSpPr txBox="1">
            <a:spLocks noChangeArrowheads="1"/>
          </p:cNvSpPr>
          <p:nvPr/>
        </p:nvSpPr>
        <p:spPr bwMode="auto">
          <a:xfrm>
            <a:off x="5638800" y="4373563"/>
            <a:ext cx="28940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b="1" dirty="0" err="1">
                <a:solidFill>
                  <a:srgbClr val="000000"/>
                </a:solidFill>
                <a:latin typeface="Times New Roman" panose="02020603050405020304" pitchFamily="18" charset="0"/>
                <a:cs typeface="Times New Roman" panose="02020603050405020304" pitchFamily="18" charset="0"/>
              </a:rPr>
              <a:t>tiếng</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hát</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xa</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92193" name="Text Box 33"/>
          <p:cNvSpPr txBox="1">
            <a:spLocks noChangeArrowheads="1"/>
          </p:cNvSpPr>
          <p:nvPr/>
        </p:nvSpPr>
        <p:spPr bwMode="auto">
          <a:xfrm>
            <a:off x="5638800" y="5410200"/>
            <a:ext cx="3581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b="1" dirty="0" err="1">
                <a:solidFill>
                  <a:srgbClr val="000000"/>
                </a:solidFill>
                <a:latin typeface="Times New Roman" panose="02020603050405020304" pitchFamily="18" charset="0"/>
                <a:cs typeface="Times New Roman" panose="02020603050405020304" pitchFamily="18" charset="0"/>
              </a:rPr>
              <a:t>tiếng</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xóc</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những</a:t>
            </a:r>
            <a:r>
              <a:rPr lang="en-US" b="1" dirty="0">
                <a:solidFill>
                  <a:srgbClr val="000000"/>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b="1" dirty="0" err="1">
                <a:solidFill>
                  <a:srgbClr val="000000"/>
                </a:solidFill>
                <a:latin typeface="Times New Roman" panose="02020603050405020304" pitchFamily="18" charset="0"/>
                <a:cs typeface="Times New Roman" panose="02020603050405020304" pitchFamily="18" charset="0"/>
              </a:rPr>
              <a:t>rổ</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tiền</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đồng</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68640" name="Text Box 38"/>
          <p:cNvSpPr txBox="1">
            <a:spLocks noChangeArrowheads="1"/>
          </p:cNvSpPr>
          <p:nvPr/>
        </p:nvSpPr>
        <p:spPr bwMode="auto">
          <a:xfrm>
            <a:off x="4114800" y="44196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b="1">
                <a:solidFill>
                  <a:srgbClr val="002060"/>
                </a:solidFill>
                <a:latin typeface=".VnTime" panose="020B7200000000000000" pitchFamily="34" charset="0"/>
              </a:rPr>
              <a:t>nh</a:t>
            </a:r>
            <a:r>
              <a:rPr lang="en-US" b="1">
                <a:solidFill>
                  <a:srgbClr val="002060"/>
                </a:solidFill>
                <a:latin typeface="Times New Roman" panose="02020603050405020304" pitchFamily="18" charset="0"/>
                <a:cs typeface="Times New Roman" panose="02020603050405020304" pitchFamily="18" charset="0"/>
              </a:rPr>
              <a:t>ư</a:t>
            </a:r>
            <a:endParaRPr lang="en-US" b="1">
              <a:solidFill>
                <a:srgbClr val="002060"/>
              </a:solidFill>
              <a:latin typeface=".VnTime" panose="020B7200000000000000" pitchFamily="34" charset="0"/>
            </a:endParaRPr>
          </a:p>
        </p:txBody>
      </p:sp>
      <p:sp>
        <p:nvSpPr>
          <p:cNvPr id="92199" name="Text Box 39"/>
          <p:cNvSpPr txBox="1">
            <a:spLocks noChangeArrowheads="1"/>
          </p:cNvSpPr>
          <p:nvPr/>
        </p:nvSpPr>
        <p:spPr bwMode="auto">
          <a:xfrm>
            <a:off x="4114800" y="5410200"/>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b="1" dirty="0" err="1">
                <a:solidFill>
                  <a:srgbClr val="002060"/>
                </a:solidFill>
                <a:latin typeface="Times New Roman" panose="02020603050405020304" pitchFamily="18" charset="0"/>
                <a:cs typeface="Times New Roman" panose="02020603050405020304" pitchFamily="18" charset="0"/>
              </a:rPr>
              <a:t>như</a:t>
            </a:r>
            <a:r>
              <a:rPr lang="en-US" b="1" dirty="0">
                <a:solidFill>
                  <a:srgbClr val="002060"/>
                </a:solidFill>
                <a:latin typeface="Times New Roman" panose="02020603050405020304" pitchFamily="18" charset="0"/>
                <a:cs typeface="Times New Roman" panose="02020603050405020304" pitchFamily="18" charset="0"/>
              </a:rPr>
              <a:t>­</a:t>
            </a:r>
          </a:p>
        </p:txBody>
      </p:sp>
      <p:sp>
        <p:nvSpPr>
          <p:cNvPr id="17" name="Rectangle 3"/>
          <p:cNvSpPr>
            <a:spLocks noChangeArrowheads="1"/>
          </p:cNvSpPr>
          <p:nvPr/>
        </p:nvSpPr>
        <p:spPr bwMode="auto">
          <a:xfrm>
            <a:off x="76200" y="48905"/>
            <a:ext cx="9144000" cy="2008495"/>
          </a:xfrm>
          <a:prstGeom prst="rect">
            <a:avLst/>
          </a:prstGeom>
          <a:noFill/>
          <a:ln>
            <a:noFill/>
          </a:ln>
        </p:spPr>
        <p:txBody>
          <a:bodyPr/>
          <a:lstStyle/>
          <a:p>
            <a:pPr eaLnBrk="1" hangingPunct="1">
              <a:spcBef>
                <a:spcPts val="0"/>
              </a:spcBef>
              <a:buClr>
                <a:srgbClr val="1F497D"/>
              </a:buClr>
              <a:defRPr/>
            </a:pPr>
            <a:r>
              <a:rPr lang="en-US" sz="3200" b="1" dirty="0">
                <a:solidFill>
                  <a:srgbClr val="002060"/>
                </a:solidFill>
                <a:latin typeface="Times New Roman" pitchFamily="18" charset="0"/>
                <a:cs typeface="Times New Roman" pitchFamily="18" charset="0"/>
              </a:rPr>
              <a:t>   c. </a:t>
            </a:r>
            <a:r>
              <a:rPr lang="en-US" sz="3200" b="1" dirty="0" err="1">
                <a:solidFill>
                  <a:srgbClr val="002060"/>
                </a:solidFill>
                <a:latin typeface="Times New Roman" pitchFamily="18" charset="0"/>
                <a:cs typeface="Times New Roman" pitchFamily="18" charset="0"/>
              </a:rPr>
              <a:t>Mỗi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lúc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tôi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càng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nghe</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rõ</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chim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kêu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náo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động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như</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xóc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những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rổ</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tiền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đồng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Chim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đậu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chen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nhau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trắng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xoá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những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đầu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mắm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cậy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vẹt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rụng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trụi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gần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hết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lá</a:t>
            </a:r>
            <a:r>
              <a:rPr lang="en-US" sz="3200" b="1" dirty="0">
                <a:solidFill>
                  <a:srgbClr val="002060"/>
                </a:solidFill>
                <a:latin typeface="Times New Roman" pitchFamily="18" charset="0"/>
                <a:cs typeface="Times New Roman" pitchFamily="18" charset="0"/>
              </a:rPr>
              <a:t>.</a:t>
            </a:r>
          </a:p>
          <a:p>
            <a:pPr marL="609600" indent="-609600" eaLnBrk="1" hangingPunct="1">
              <a:spcBef>
                <a:spcPts val="0"/>
              </a:spcBef>
              <a:buClr>
                <a:srgbClr val="1F497D"/>
              </a:buClr>
              <a:defRPr/>
            </a:pPr>
            <a:r>
              <a:rPr lang="en-US" sz="3200" b="1" dirty="0">
                <a:solidFill>
                  <a:srgbClr val="002060"/>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Giỏi</a:t>
            </a:r>
            <a:endParaRPr lang="en-US" sz="3200" b="1" i="1" dirty="0">
              <a:solidFill>
                <a:srgbClr val="0000FF"/>
              </a:solidFill>
              <a:latin typeface="Times New Roman" pitchFamily="18" charset="0"/>
              <a:cs typeface="Times New Roman" pitchFamily="18" charset="0"/>
            </a:endParaRPr>
          </a:p>
        </p:txBody>
      </p:sp>
      <p:sp>
        <p:nvSpPr>
          <p:cNvPr id="7" name="TextBox 6"/>
          <p:cNvSpPr txBox="1">
            <a:spLocks noChangeArrowheads="1"/>
          </p:cNvSpPr>
          <p:nvPr/>
        </p:nvSpPr>
        <p:spPr bwMode="auto">
          <a:xfrm>
            <a:off x="5181600" y="24447"/>
            <a:ext cx="377110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b="1" dirty="0" err="1">
                <a:solidFill>
                  <a:srgbClr val="FF0000"/>
                </a:solidFill>
                <a:latin typeface="Times New Roman" panose="02020603050405020304" pitchFamily="18" charset="0"/>
                <a:cs typeface="Times New Roman" panose="02020603050405020304" pitchFamily="18" charset="0"/>
              </a:rPr>
              <a:t>tiếng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chim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kêu</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1828800" y="558800"/>
            <a:ext cx="6878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b="1" dirty="0" err="1">
                <a:solidFill>
                  <a:srgbClr val="FF0000"/>
                </a:solidFill>
                <a:latin typeface="Times New Roman" panose="02020603050405020304" pitchFamily="18" charset="0"/>
                <a:cs typeface="Times New Roman" panose="02020603050405020304" pitchFamily="18" charset="0"/>
              </a:rPr>
              <a:t>tiếng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xóc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những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rổ</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tiền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đồng</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11" name="Straight Connector 10"/>
          <p:cNvCxnSpPr>
            <a:cxnSpLocks/>
          </p:cNvCxnSpPr>
          <p:nvPr/>
        </p:nvCxnSpPr>
        <p:spPr>
          <a:xfrm>
            <a:off x="1066800" y="1066800"/>
            <a:ext cx="76200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graphicFrame>
        <p:nvGraphicFramePr>
          <p:cNvPr id="16" name="Group 57"/>
          <p:cNvGraphicFramePr>
            <a:graphicFrameLocks noGrp="1"/>
          </p:cNvGraphicFramePr>
          <p:nvPr>
            <p:extLst>
              <p:ext uri="{D42A27DB-BD31-4B8C-83A1-F6EECF244321}">
                <p14:modId xmlns:p14="http://schemas.microsoft.com/office/powerpoint/2010/main" val="880877642"/>
              </p:ext>
            </p:extLst>
          </p:nvPr>
        </p:nvGraphicFramePr>
        <p:xfrm>
          <a:off x="110543" y="2554246"/>
          <a:ext cx="8977894" cy="4075154"/>
        </p:xfrm>
        <a:graphic>
          <a:graphicData uri="http://schemas.openxmlformats.org/drawingml/2006/table">
            <a:tbl>
              <a:tblPr/>
              <a:tblGrid>
                <a:gridCol w="3495186">
                  <a:extLst>
                    <a:ext uri="{9D8B030D-6E8A-4147-A177-3AD203B41FA5}">
                      <a16:colId xmlns:a16="http://schemas.microsoft.com/office/drawing/2014/main" val="20000"/>
                    </a:ext>
                  </a:extLst>
                </a:gridCol>
                <a:gridCol w="2225290">
                  <a:extLst>
                    <a:ext uri="{9D8B030D-6E8A-4147-A177-3AD203B41FA5}">
                      <a16:colId xmlns:a16="http://schemas.microsoft.com/office/drawing/2014/main" val="20001"/>
                    </a:ext>
                  </a:extLst>
                </a:gridCol>
                <a:gridCol w="3257418">
                  <a:extLst>
                    <a:ext uri="{9D8B030D-6E8A-4147-A177-3AD203B41FA5}">
                      <a16:colId xmlns:a16="http://schemas.microsoft.com/office/drawing/2014/main" val="20002"/>
                    </a:ext>
                  </a:extLst>
                </a:gridCol>
              </a:tblGrid>
              <a:tr h="72837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rgbClr val="FF00FF"/>
                          </a:solidFill>
                          <a:effectLst/>
                          <a:latin typeface=".VnTime" pitchFamily="34" charset="0"/>
                        </a:rPr>
                        <a:t>¢m </a:t>
                      </a:r>
                      <a:r>
                        <a:rPr kumimoji="0" lang="en-US" sz="3200" b="1" i="0" u="none" strike="noStrike" cap="none" normalizeH="0" baseline="0" dirty="0" err="1">
                          <a:ln>
                            <a:noFill/>
                          </a:ln>
                          <a:solidFill>
                            <a:srgbClr val="FF00FF"/>
                          </a:solidFill>
                          <a:effectLst/>
                          <a:latin typeface=".VnTime" pitchFamily="34" charset="0"/>
                        </a:rPr>
                        <a:t>thanh</a:t>
                      </a:r>
                      <a:r>
                        <a:rPr kumimoji="0" lang="en-US" sz="3200" b="1" i="0" u="none" strike="noStrike" cap="none" normalizeH="0" baseline="0" dirty="0">
                          <a:ln>
                            <a:noFill/>
                          </a:ln>
                          <a:solidFill>
                            <a:srgbClr val="FF00FF"/>
                          </a:solidFill>
                          <a:effectLst/>
                          <a:latin typeface=".VnTime" pitchFamily="34" charset="0"/>
                        </a:rPr>
                        <a:t> 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err="1">
                          <a:ln>
                            <a:noFill/>
                          </a:ln>
                          <a:solidFill>
                            <a:srgbClr val="FF00FF"/>
                          </a:solidFill>
                          <a:effectLst/>
                          <a:latin typeface=".VnTime" pitchFamily="34" charset="0"/>
                        </a:rPr>
                        <a:t>Tõ</a:t>
                      </a:r>
                      <a:r>
                        <a:rPr kumimoji="0" lang="en-US" sz="3200" b="1" i="0" u="none" strike="noStrike" cap="none" normalizeH="0" baseline="0" dirty="0">
                          <a:ln>
                            <a:noFill/>
                          </a:ln>
                          <a:solidFill>
                            <a:srgbClr val="FF00FF"/>
                          </a:solidFill>
                          <a:effectLst/>
                          <a:latin typeface=".VnTime" pitchFamily="34" charset="0"/>
                        </a:rPr>
                        <a:t> so </a:t>
                      </a:r>
                      <a:r>
                        <a:rPr kumimoji="0" lang="en-US" sz="3200" b="1" i="0" u="none" strike="noStrike" cap="none" normalizeH="0" baseline="0" dirty="0" err="1">
                          <a:ln>
                            <a:noFill/>
                          </a:ln>
                          <a:solidFill>
                            <a:srgbClr val="FF00FF"/>
                          </a:solidFill>
                          <a:effectLst/>
                          <a:latin typeface=".VnTime" pitchFamily="34" charset="0"/>
                        </a:rPr>
                        <a:t>s¸nh</a:t>
                      </a:r>
                      <a:endParaRPr kumimoji="0" lang="en-US" sz="3200" b="1" i="0" u="none" strike="noStrike" cap="none" normalizeH="0" baseline="0" dirty="0">
                        <a:ln>
                          <a:noFill/>
                        </a:ln>
                        <a:solidFill>
                          <a:srgbClr val="FF00FF"/>
                        </a:solidFill>
                        <a:effectLst/>
                        <a:latin typeface=".VnTime"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rgbClr val="FF00FF"/>
                          </a:solidFill>
                          <a:effectLst/>
                          <a:latin typeface=".VnTime" pitchFamily="34" charset="0"/>
                        </a:rPr>
                        <a:t>¢m </a:t>
                      </a:r>
                      <a:r>
                        <a:rPr kumimoji="0" lang="en-US" sz="3200" b="1" i="0" u="none" strike="noStrike" cap="none" normalizeH="0" baseline="0" dirty="0" err="1">
                          <a:ln>
                            <a:noFill/>
                          </a:ln>
                          <a:solidFill>
                            <a:srgbClr val="FF00FF"/>
                          </a:solidFill>
                          <a:effectLst/>
                          <a:latin typeface=".VnTime" pitchFamily="34" charset="0"/>
                        </a:rPr>
                        <a:t>thanh</a:t>
                      </a:r>
                      <a:r>
                        <a:rPr kumimoji="0" lang="en-US" sz="3200" b="1" i="0" u="none" strike="noStrike" cap="none" normalizeH="0" baseline="0" dirty="0">
                          <a:ln>
                            <a:noFill/>
                          </a:ln>
                          <a:solidFill>
                            <a:srgbClr val="FF00FF"/>
                          </a:solidFill>
                          <a:effectLst/>
                          <a:latin typeface=".VnTime" pitchFamily="34" charset="0"/>
                        </a:rPr>
                        <a:t> 2</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289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chemeClr val="tx1"/>
                          </a:solidFill>
                          <a:effectLst/>
                          <a:latin typeface="VNI-Duff" pitchFamily="2" charset="0"/>
                        </a:rPr>
                        <a:t> </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VNI-Duff" pitchFamily="2"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chemeClr val="tx1"/>
                          </a:solidFill>
                          <a:effectLst/>
                          <a:latin typeface="VNI-Duff" pitchFamily="2" charset="0"/>
                        </a:rPr>
                        <a:t>    </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559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VNI-Duff" pitchFamily="2"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rgbClr val="FFFF00"/>
                          </a:solidFill>
                          <a:effectLst/>
                          <a:latin typeface=".VnTime"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VNI-Duff" pitchFamily="2"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2828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VNI-Duff" pitchFamily="2"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a:ln>
                            <a:noFill/>
                          </a:ln>
                          <a:solidFill>
                            <a:srgbClr val="FFFF00"/>
                          </a:solidFill>
                          <a:effectLst/>
                          <a:latin typeface=".VnTime"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chemeClr val="tx1"/>
                        </a:solidFill>
                        <a:effectLst/>
                        <a:latin typeface="VNI-Duff" pitchFamily="2"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2187"/>
                                        </p:tgtEl>
                                        <p:attrNameLst>
                                          <p:attrName>style.visibility</p:attrName>
                                        </p:attrNameLst>
                                      </p:cBhvr>
                                      <p:to>
                                        <p:strVal val="visible"/>
                                      </p:to>
                                    </p:set>
                                    <p:anim calcmode="lin" valueType="num">
                                      <p:cBhvr>
                                        <p:cTn id="12" dur="500" fill="hold"/>
                                        <p:tgtEl>
                                          <p:spTgt spid="92187"/>
                                        </p:tgtEl>
                                        <p:attrNameLst>
                                          <p:attrName>ppt_w</p:attrName>
                                        </p:attrNameLst>
                                      </p:cBhvr>
                                      <p:tavLst>
                                        <p:tav tm="0">
                                          <p:val>
                                            <p:fltVal val="0"/>
                                          </p:val>
                                        </p:tav>
                                        <p:tav tm="100000">
                                          <p:val>
                                            <p:strVal val="#ppt_w"/>
                                          </p:val>
                                        </p:tav>
                                      </p:tavLst>
                                    </p:anim>
                                    <p:anim calcmode="lin" valueType="num">
                                      <p:cBhvr>
                                        <p:cTn id="13" dur="500" fill="hold"/>
                                        <p:tgtEl>
                                          <p:spTgt spid="92187"/>
                                        </p:tgtEl>
                                        <p:attrNameLst>
                                          <p:attrName>ppt_h</p:attrName>
                                        </p:attrNameLst>
                                      </p:cBhvr>
                                      <p:tavLst>
                                        <p:tav tm="0">
                                          <p:val>
                                            <p:fltVal val="0"/>
                                          </p:val>
                                        </p:tav>
                                        <p:tav tm="100000">
                                          <p:val>
                                            <p:strVal val="#ppt_h"/>
                                          </p:val>
                                        </p:tav>
                                      </p:tavLst>
                                    </p:anim>
                                    <p:animEffect transition="in" filter="fade">
                                      <p:cBhvr>
                                        <p:cTn id="14" dur="500"/>
                                        <p:tgtEl>
                                          <p:spTgt spid="921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2193"/>
                                        </p:tgtEl>
                                        <p:attrNameLst>
                                          <p:attrName>style.visibility</p:attrName>
                                        </p:attrNameLst>
                                      </p:cBhvr>
                                      <p:to>
                                        <p:strVal val="visible"/>
                                      </p:to>
                                    </p:set>
                                    <p:anim calcmode="lin" valueType="num">
                                      <p:cBhvr>
                                        <p:cTn id="24" dur="500" fill="hold"/>
                                        <p:tgtEl>
                                          <p:spTgt spid="92193"/>
                                        </p:tgtEl>
                                        <p:attrNameLst>
                                          <p:attrName>ppt_w</p:attrName>
                                        </p:attrNameLst>
                                      </p:cBhvr>
                                      <p:tavLst>
                                        <p:tav tm="0">
                                          <p:val>
                                            <p:fltVal val="0"/>
                                          </p:val>
                                        </p:tav>
                                        <p:tav tm="100000">
                                          <p:val>
                                            <p:strVal val="#ppt_w"/>
                                          </p:val>
                                        </p:tav>
                                      </p:tavLst>
                                    </p:anim>
                                    <p:anim calcmode="lin" valueType="num">
                                      <p:cBhvr>
                                        <p:cTn id="25" dur="500" fill="hold"/>
                                        <p:tgtEl>
                                          <p:spTgt spid="92193"/>
                                        </p:tgtEl>
                                        <p:attrNameLst>
                                          <p:attrName>ppt_h</p:attrName>
                                        </p:attrNameLst>
                                      </p:cBhvr>
                                      <p:tavLst>
                                        <p:tav tm="0">
                                          <p:val>
                                            <p:fltVal val="0"/>
                                          </p:val>
                                        </p:tav>
                                        <p:tav tm="100000">
                                          <p:val>
                                            <p:strVal val="#ppt_h"/>
                                          </p:val>
                                        </p:tav>
                                      </p:tavLst>
                                    </p:anim>
                                    <p:animEffect transition="in" filter="fade">
                                      <p:cBhvr>
                                        <p:cTn id="26" dur="500"/>
                                        <p:tgtEl>
                                          <p:spTgt spid="9219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2199"/>
                                        </p:tgtEl>
                                        <p:attrNameLst>
                                          <p:attrName>style.visibility</p:attrName>
                                        </p:attrNameLst>
                                      </p:cBhvr>
                                      <p:to>
                                        <p:strVal val="visible"/>
                                      </p:to>
                                    </p:set>
                                    <p:anim calcmode="lin" valueType="num">
                                      <p:cBhvr>
                                        <p:cTn id="36" dur="500" fill="hold"/>
                                        <p:tgtEl>
                                          <p:spTgt spid="92199"/>
                                        </p:tgtEl>
                                        <p:attrNameLst>
                                          <p:attrName>ppt_w</p:attrName>
                                        </p:attrNameLst>
                                      </p:cBhvr>
                                      <p:tavLst>
                                        <p:tav tm="0">
                                          <p:val>
                                            <p:fltVal val="0"/>
                                          </p:val>
                                        </p:tav>
                                        <p:tav tm="100000">
                                          <p:val>
                                            <p:strVal val="#ppt_w"/>
                                          </p:val>
                                        </p:tav>
                                      </p:tavLst>
                                    </p:anim>
                                    <p:anim calcmode="lin" valueType="num">
                                      <p:cBhvr>
                                        <p:cTn id="37" dur="500" fill="hold"/>
                                        <p:tgtEl>
                                          <p:spTgt spid="92199"/>
                                        </p:tgtEl>
                                        <p:attrNameLst>
                                          <p:attrName>ppt_h</p:attrName>
                                        </p:attrNameLst>
                                      </p:cBhvr>
                                      <p:tavLst>
                                        <p:tav tm="0">
                                          <p:val>
                                            <p:fltVal val="0"/>
                                          </p:val>
                                        </p:tav>
                                        <p:tav tm="100000">
                                          <p:val>
                                            <p:strVal val="#ppt_h"/>
                                          </p:val>
                                        </p:tav>
                                      </p:tavLst>
                                    </p:anim>
                                    <p:animEffect transition="in" filter="fade">
                                      <p:cBhvr>
                                        <p:cTn id="38" dur="500"/>
                                        <p:tgtEl>
                                          <p:spTgt spid="92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7" grpId="0"/>
      <p:bldP spid="92193" grpId="0"/>
      <p:bldP spid="92199"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Rectangle 3"/>
          <p:cNvSpPr>
            <a:spLocks noChangeArrowheads="1"/>
          </p:cNvSpPr>
          <p:nvPr/>
        </p:nvSpPr>
        <p:spPr bwMode="auto">
          <a:xfrm>
            <a:off x="0" y="1600200"/>
            <a:ext cx="8991600" cy="4419600"/>
          </a:xfrm>
          <a:prstGeom prst="rect">
            <a:avLst/>
          </a:prstGeom>
          <a:noFill/>
          <a:ln>
            <a:noFill/>
          </a:ln>
        </p:spPr>
        <p:txBody>
          <a:bodyPr anchor="b"/>
          <a:lstStyle/>
          <a:p>
            <a:pPr algn="ctr" eaLnBrk="1" hangingPunct="1">
              <a:lnSpc>
                <a:spcPct val="90000"/>
              </a:lnSpc>
              <a:defRPr/>
            </a:pPr>
            <a:endParaRPr lang="vi-VN" sz="6600" b="1">
              <a:solidFill>
                <a:srgbClr val="FF6600"/>
              </a:solidFill>
              <a:effectLst>
                <a:outerShdw blurRad="38100" dist="38100" dir="2700000" algn="tl">
                  <a:srgbClr val="000000"/>
                </a:outerShdw>
              </a:effectLst>
              <a:latin typeface=".VnAvant" pitchFamily="34" charset="0"/>
            </a:endParaRPr>
          </a:p>
        </p:txBody>
      </p:sp>
      <p:pic>
        <p:nvPicPr>
          <p:cNvPr id="2" name="Tiếng chim di cư.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52396" y="124647"/>
            <a:ext cx="5562604" cy="317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ải xuống (1)"/>
          <p:cNvPicPr>
            <a:picLocks noChangeAspect="1" noChangeArrowheads="1"/>
          </p:cNvPicPr>
          <p:nvPr/>
        </p:nvPicPr>
        <p:blipFill>
          <a:blip r:embed="rId5"/>
          <a:srcRect/>
          <a:stretch>
            <a:fillRect/>
          </a:stretch>
        </p:blipFill>
        <p:spPr bwMode="auto">
          <a:xfrm>
            <a:off x="4427257" y="3456753"/>
            <a:ext cx="4564343" cy="3276600"/>
          </a:xfrm>
          <a:prstGeom prst="rect">
            <a:avLst/>
          </a:prstGeom>
          <a:noFill/>
        </p:spPr>
      </p:pic>
      <p:pic>
        <p:nvPicPr>
          <p:cNvPr id="7" name="Picture 2" descr="sch347b-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flipV="1">
            <a:off x="152396" y="3429000"/>
            <a:ext cx="198120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y2-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2286000" y="3456753"/>
            <a:ext cx="2057400" cy="202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flipH="1">
            <a:off x="152396" y="5791200"/>
            <a:ext cx="3886204" cy="646331"/>
          </a:xfrm>
          <a:prstGeom prst="rect">
            <a:avLst/>
          </a:prstGeom>
          <a:noFill/>
        </p:spPr>
        <p:txBody>
          <a:bodyPr wrap="square" rtlCol="0">
            <a:spAutoFit/>
          </a:bodyPr>
          <a:lstStyle/>
          <a:p>
            <a:pPr algn="ctr"/>
            <a:r>
              <a:rPr lang="en-US" sz="3600" b="1" dirty="0" err="1">
                <a:solidFill>
                  <a:srgbClr val="FF0000"/>
                </a:solidFill>
              </a:rPr>
              <a:t>Tiền</a:t>
            </a:r>
            <a:r>
              <a:rPr lang="en-US" sz="3600" b="1" dirty="0">
                <a:solidFill>
                  <a:srgbClr val="FF0000"/>
                </a:solidFill>
              </a:rPr>
              <a:t> </a:t>
            </a:r>
            <a:r>
              <a:rPr lang="en-US" sz="3600" b="1" dirty="0" err="1">
                <a:solidFill>
                  <a:srgbClr val="FF0000"/>
                </a:solidFill>
              </a:rPr>
              <a:t>đồng</a:t>
            </a:r>
            <a:endParaRPr lang="en-US" sz="3600" b="1" dirty="0">
              <a:solidFill>
                <a:srgbClr val="FF0000"/>
              </a:solidFill>
            </a:endParaRPr>
          </a:p>
        </p:txBody>
      </p:sp>
      <p:sp>
        <p:nvSpPr>
          <p:cNvPr id="10" name="TextBox 9"/>
          <p:cNvSpPr txBox="1"/>
          <p:nvPr/>
        </p:nvSpPr>
        <p:spPr>
          <a:xfrm>
            <a:off x="5810127" y="990600"/>
            <a:ext cx="3181473" cy="1200329"/>
          </a:xfrm>
          <a:prstGeom prst="rect">
            <a:avLst/>
          </a:prstGeom>
          <a:noFill/>
        </p:spPr>
        <p:txBody>
          <a:bodyPr wrap="square" rtlCol="0">
            <a:spAutoFit/>
          </a:bodyPr>
          <a:lstStyle/>
          <a:p>
            <a:pPr algn="ctr"/>
            <a:r>
              <a:rPr lang="en-US" sz="3600" b="1" dirty="0" err="1">
                <a:solidFill>
                  <a:srgbClr val="FF0000"/>
                </a:solidFill>
              </a:rPr>
              <a:t>Vườn</a:t>
            </a:r>
            <a:r>
              <a:rPr lang="en-US" sz="3600" b="1" dirty="0">
                <a:solidFill>
                  <a:srgbClr val="FF0000"/>
                </a:solidFill>
              </a:rPr>
              <a:t> </a:t>
            </a:r>
            <a:r>
              <a:rPr lang="en-US" sz="3600" b="1" dirty="0" err="1">
                <a:solidFill>
                  <a:srgbClr val="FF0000"/>
                </a:solidFill>
              </a:rPr>
              <a:t>chim</a:t>
            </a:r>
            <a:r>
              <a:rPr lang="en-US" sz="3600" b="1" dirty="0">
                <a:solidFill>
                  <a:srgbClr val="FF0000"/>
                </a:solidFill>
              </a:rPr>
              <a:t> Nam </a:t>
            </a:r>
            <a:r>
              <a:rPr lang="en-US" sz="3600" b="1" dirty="0" err="1">
                <a:solidFill>
                  <a:srgbClr val="FF0000"/>
                </a:solidFill>
              </a:rPr>
              <a:t>Bộ</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47F769-099E-4F70-8D1C-B008C50FD51E}"/>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rPr>
              <a:t>www.themegallery.com</a:t>
            </a:r>
          </a:p>
        </p:txBody>
      </p:sp>
      <p:sp>
        <p:nvSpPr>
          <p:cNvPr id="3" name="TextBox 2">
            <a:extLst>
              <a:ext uri="{FF2B5EF4-FFF2-40B4-BE49-F238E27FC236}">
                <a16:creationId xmlns:a16="http://schemas.microsoft.com/office/drawing/2014/main" id="{1541C458-40E5-4D61-AAF8-396026BAA904}"/>
              </a:ext>
            </a:extLst>
          </p:cNvPr>
          <p:cNvSpPr txBox="1">
            <a:spLocks noChangeArrowheads="1"/>
          </p:cNvSpPr>
          <p:nvPr/>
        </p:nvSpPr>
        <p:spPr bwMode="auto">
          <a:xfrm>
            <a:off x="381000" y="1676400"/>
            <a:ext cx="845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vi-VN" sz="4800" b="1" dirty="0">
                <a:solidFill>
                  <a:srgbClr val="0000FF"/>
                </a:solidFill>
                <a:latin typeface="Times New Roman" panose="02020603050405020304" pitchFamily="18" charset="0"/>
                <a:cs typeface="Times New Roman" panose="02020603050405020304" pitchFamily="18" charset="0"/>
              </a:rPr>
              <a:t>  </a:t>
            </a:r>
            <a:r>
              <a:rPr lang="en-US" altLang="vi-VN" sz="4800" b="1" dirty="0" err="1">
                <a:solidFill>
                  <a:srgbClr val="0000FF"/>
                </a:solidFill>
                <a:latin typeface="Times New Roman" panose="02020603050405020304" pitchFamily="18" charset="0"/>
                <a:cs typeface="Times New Roman" panose="02020603050405020304" pitchFamily="18" charset="0"/>
              </a:rPr>
              <a:t>Hãy</a:t>
            </a:r>
            <a:r>
              <a:rPr lang="en-US" altLang="vi-VN" sz="4800" b="1" dirty="0">
                <a:solidFill>
                  <a:srgbClr val="0000FF"/>
                </a:solidFill>
                <a:latin typeface="Times New Roman" panose="02020603050405020304" pitchFamily="18" charset="0"/>
                <a:cs typeface="Times New Roman" panose="02020603050405020304" pitchFamily="18" charset="0"/>
              </a:rPr>
              <a:t> </a:t>
            </a:r>
            <a:r>
              <a:rPr lang="en-US" altLang="vi-VN" sz="4800" b="1" dirty="0" err="1">
                <a:solidFill>
                  <a:srgbClr val="0000FF"/>
                </a:solidFill>
                <a:latin typeface="Times New Roman" panose="02020603050405020304" pitchFamily="18" charset="0"/>
                <a:cs typeface="Times New Roman" panose="02020603050405020304" pitchFamily="18" charset="0"/>
              </a:rPr>
              <a:t>nêu</a:t>
            </a:r>
            <a:r>
              <a:rPr lang="en-US" altLang="vi-VN" sz="4800" b="1" dirty="0">
                <a:solidFill>
                  <a:srgbClr val="0000FF"/>
                </a:solidFill>
                <a:latin typeface="Times New Roman" panose="02020603050405020304" pitchFamily="18" charset="0"/>
                <a:cs typeface="Times New Roman" panose="02020603050405020304" pitchFamily="18" charset="0"/>
              </a:rPr>
              <a:t> </a:t>
            </a:r>
            <a:r>
              <a:rPr lang="en-US" altLang="vi-VN" sz="4800" b="1" dirty="0" err="1">
                <a:solidFill>
                  <a:srgbClr val="0000FF"/>
                </a:solidFill>
                <a:latin typeface="Times New Roman" panose="02020603050405020304" pitchFamily="18" charset="0"/>
                <a:cs typeface="Times New Roman" panose="02020603050405020304" pitchFamily="18" charset="0"/>
              </a:rPr>
              <a:t>tác</a:t>
            </a:r>
            <a:r>
              <a:rPr lang="en-US" altLang="vi-VN" sz="4800" b="1" dirty="0">
                <a:solidFill>
                  <a:srgbClr val="0000FF"/>
                </a:solidFill>
                <a:latin typeface="Times New Roman" panose="02020603050405020304" pitchFamily="18" charset="0"/>
                <a:cs typeface="Times New Roman" panose="02020603050405020304" pitchFamily="18" charset="0"/>
              </a:rPr>
              <a:t> </a:t>
            </a:r>
            <a:r>
              <a:rPr lang="en-US" altLang="vi-VN" sz="4800" b="1" dirty="0" err="1">
                <a:solidFill>
                  <a:srgbClr val="0000FF"/>
                </a:solidFill>
                <a:latin typeface="Times New Roman" panose="02020603050405020304" pitchFamily="18" charset="0"/>
                <a:cs typeface="Times New Roman" panose="02020603050405020304" pitchFamily="18" charset="0"/>
              </a:rPr>
              <a:t>dụng</a:t>
            </a:r>
            <a:r>
              <a:rPr lang="en-US" altLang="vi-VN" sz="4800" b="1" dirty="0">
                <a:solidFill>
                  <a:srgbClr val="0000FF"/>
                </a:solidFill>
                <a:latin typeface="Times New Roman" panose="02020603050405020304" pitchFamily="18" charset="0"/>
                <a:cs typeface="Times New Roman" panose="02020603050405020304" pitchFamily="18" charset="0"/>
              </a:rPr>
              <a:t> </a:t>
            </a:r>
            <a:r>
              <a:rPr lang="en-US" altLang="vi-VN" sz="4800" b="1" dirty="0" err="1">
                <a:solidFill>
                  <a:srgbClr val="0000FF"/>
                </a:solidFill>
                <a:latin typeface="Times New Roman" panose="02020603050405020304" pitchFamily="18" charset="0"/>
                <a:cs typeface="Times New Roman" panose="02020603050405020304" pitchFamily="18" charset="0"/>
              </a:rPr>
              <a:t>của</a:t>
            </a:r>
            <a:r>
              <a:rPr lang="en-US" altLang="vi-VN" sz="4800" b="1" dirty="0">
                <a:solidFill>
                  <a:srgbClr val="0000FF"/>
                </a:solidFill>
                <a:latin typeface="Times New Roman" panose="02020603050405020304" pitchFamily="18" charset="0"/>
                <a:cs typeface="Times New Roman" panose="02020603050405020304" pitchFamily="18" charset="0"/>
              </a:rPr>
              <a:t> </a:t>
            </a:r>
            <a:r>
              <a:rPr lang="en-US" altLang="vi-VN" sz="4800" b="1" dirty="0" err="1">
                <a:solidFill>
                  <a:srgbClr val="0000FF"/>
                </a:solidFill>
                <a:latin typeface="Times New Roman" panose="02020603050405020304" pitchFamily="18" charset="0"/>
                <a:cs typeface="Times New Roman" panose="02020603050405020304" pitchFamily="18" charset="0"/>
              </a:rPr>
              <a:t>việc</a:t>
            </a:r>
            <a:r>
              <a:rPr lang="en-US" altLang="vi-VN" sz="4800" b="1" dirty="0">
                <a:solidFill>
                  <a:srgbClr val="0000FF"/>
                </a:solidFill>
                <a:latin typeface="Times New Roman" panose="02020603050405020304" pitchFamily="18" charset="0"/>
                <a:cs typeface="Times New Roman" panose="02020603050405020304" pitchFamily="18" charset="0"/>
              </a:rPr>
              <a:t> so </a:t>
            </a:r>
            <a:r>
              <a:rPr lang="en-US" altLang="vi-VN" sz="4800" b="1" dirty="0" err="1">
                <a:solidFill>
                  <a:srgbClr val="0000FF"/>
                </a:solidFill>
                <a:latin typeface="Times New Roman" panose="02020603050405020304" pitchFamily="18" charset="0"/>
                <a:cs typeface="Times New Roman" panose="02020603050405020304" pitchFamily="18" charset="0"/>
              </a:rPr>
              <a:t>sánh</a:t>
            </a:r>
            <a:r>
              <a:rPr lang="en-US" altLang="vi-VN" sz="4800" b="1" dirty="0">
                <a:solidFill>
                  <a:srgbClr val="0000FF"/>
                </a:solidFill>
                <a:latin typeface="Times New Roman" panose="02020603050405020304" pitchFamily="18" charset="0"/>
                <a:cs typeface="Times New Roman" panose="02020603050405020304" pitchFamily="18" charset="0"/>
              </a:rPr>
              <a:t> </a:t>
            </a:r>
            <a:r>
              <a:rPr lang="en-US" altLang="vi-VN" sz="4800" b="1" dirty="0" err="1">
                <a:solidFill>
                  <a:srgbClr val="0000FF"/>
                </a:solidFill>
                <a:latin typeface="Times New Roman" panose="02020603050405020304" pitchFamily="18" charset="0"/>
                <a:cs typeface="Times New Roman" panose="02020603050405020304" pitchFamily="18" charset="0"/>
              </a:rPr>
              <a:t>âm</a:t>
            </a:r>
            <a:r>
              <a:rPr lang="en-US" altLang="vi-VN" sz="4800" b="1" dirty="0">
                <a:solidFill>
                  <a:srgbClr val="0000FF"/>
                </a:solidFill>
                <a:latin typeface="Times New Roman" panose="02020603050405020304" pitchFamily="18" charset="0"/>
                <a:cs typeface="Times New Roman" panose="02020603050405020304" pitchFamily="18" charset="0"/>
              </a:rPr>
              <a:t> </a:t>
            </a:r>
            <a:r>
              <a:rPr lang="en-US" altLang="vi-VN" sz="4800" b="1" dirty="0" err="1">
                <a:solidFill>
                  <a:srgbClr val="0000FF"/>
                </a:solidFill>
                <a:latin typeface="Times New Roman" panose="02020603050405020304" pitchFamily="18" charset="0"/>
                <a:cs typeface="Times New Roman" panose="02020603050405020304" pitchFamily="18" charset="0"/>
              </a:rPr>
              <a:t>thanh</a:t>
            </a:r>
            <a:r>
              <a:rPr lang="en-US" altLang="vi-VN" sz="4800" b="1" dirty="0">
                <a:solidFill>
                  <a:srgbClr val="0000FF"/>
                </a:solidFill>
                <a:latin typeface="Times New Roman" panose="02020603050405020304" pitchFamily="18" charset="0"/>
                <a:cs typeface="Times New Roman" panose="02020603050405020304" pitchFamily="18" charset="0"/>
              </a:rPr>
              <a:t> </a:t>
            </a:r>
            <a:r>
              <a:rPr lang="en-US" altLang="vi-VN" sz="4800" b="1" dirty="0" err="1">
                <a:solidFill>
                  <a:srgbClr val="0000FF"/>
                </a:solidFill>
                <a:latin typeface="Times New Roman" panose="02020603050405020304" pitchFamily="18" charset="0"/>
                <a:cs typeface="Times New Roman" panose="02020603050405020304" pitchFamily="18" charset="0"/>
              </a:rPr>
              <a:t>với</a:t>
            </a:r>
            <a:r>
              <a:rPr lang="en-US" altLang="vi-VN" sz="4800" b="1" dirty="0">
                <a:solidFill>
                  <a:srgbClr val="0000FF"/>
                </a:solidFill>
                <a:latin typeface="Times New Roman" panose="02020603050405020304" pitchFamily="18" charset="0"/>
                <a:cs typeface="Times New Roman" panose="02020603050405020304" pitchFamily="18" charset="0"/>
              </a:rPr>
              <a:t> </a:t>
            </a:r>
            <a:r>
              <a:rPr lang="en-US" altLang="vi-VN" sz="4800" b="1" dirty="0" err="1">
                <a:solidFill>
                  <a:srgbClr val="0000FF"/>
                </a:solidFill>
                <a:latin typeface="Times New Roman" panose="02020603050405020304" pitchFamily="18" charset="0"/>
                <a:cs typeface="Times New Roman" panose="02020603050405020304" pitchFamily="18" charset="0"/>
              </a:rPr>
              <a:t>âm</a:t>
            </a:r>
            <a:r>
              <a:rPr lang="en-US" altLang="vi-VN" sz="4800" b="1" dirty="0">
                <a:solidFill>
                  <a:srgbClr val="0000FF"/>
                </a:solidFill>
                <a:latin typeface="Times New Roman" panose="02020603050405020304" pitchFamily="18" charset="0"/>
                <a:cs typeface="Times New Roman" panose="02020603050405020304" pitchFamily="18" charset="0"/>
              </a:rPr>
              <a:t> </a:t>
            </a:r>
            <a:r>
              <a:rPr lang="en-US" altLang="vi-VN" sz="4800" b="1" dirty="0" err="1">
                <a:solidFill>
                  <a:srgbClr val="0000FF"/>
                </a:solidFill>
                <a:latin typeface="Times New Roman" panose="02020603050405020304" pitchFamily="18" charset="0"/>
                <a:cs typeface="Times New Roman" panose="02020603050405020304" pitchFamily="18" charset="0"/>
              </a:rPr>
              <a:t>thanh</a:t>
            </a:r>
            <a:r>
              <a:rPr lang="en-US" altLang="vi-VN" sz="4800" b="1" dirty="0">
                <a:solidFill>
                  <a:srgbClr val="0000FF"/>
                </a:solidFill>
                <a:latin typeface="Times New Roman" panose="02020603050405020304" pitchFamily="18" charset="0"/>
                <a:cs typeface="Times New Roman" panose="02020603050405020304" pitchFamily="18" charset="0"/>
              </a:rPr>
              <a:t>.</a:t>
            </a:r>
            <a:endParaRPr kumimoji="0" lang="en-US" altLang="vi-VN" sz="4800" b="0" i="0" u="none" strike="noStrike" kern="1200" cap="none" spc="0" normalizeH="0" baseline="0" noProof="0" dirty="0">
              <a:ln>
                <a:noFill/>
              </a:ln>
              <a:solidFill>
                <a:srgbClr val="0000FF"/>
              </a:solidFill>
              <a:effectLst/>
              <a:uLnTx/>
              <a:uFillTx/>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153"/>
          <p:cNvSpPr>
            <a:spLocks noChangeArrowheads="1"/>
          </p:cNvSpPr>
          <p:nvPr/>
        </p:nvSpPr>
        <p:spPr bwMode="auto">
          <a:xfrm>
            <a:off x="-3048" y="278532"/>
            <a:ext cx="8991600" cy="6300936"/>
          </a:xfrm>
          <a:prstGeom prst="cloudCallout">
            <a:avLst>
              <a:gd name="adj1" fmla="val -48735"/>
              <a:gd name="adj2" fmla="val 55078"/>
            </a:avLst>
          </a:prstGeom>
          <a:ln>
            <a:headEnd/>
            <a:tailEnd/>
          </a:ln>
        </p:spPr>
        <p:style>
          <a:lnRef idx="2">
            <a:schemeClr val="accent5"/>
          </a:lnRef>
          <a:fillRef idx="1">
            <a:schemeClr val="lt1"/>
          </a:fillRef>
          <a:effectRef idx="0">
            <a:schemeClr val="accent5"/>
          </a:effectRef>
          <a:fontRef idx="minor">
            <a:schemeClr val="dk1"/>
          </a:fontRef>
        </p:style>
        <p:txBody>
          <a:bodyPr/>
          <a:lstStyle/>
          <a:p>
            <a:pPr algn="ctr" eaLnBrk="1" hangingPunct="1">
              <a:lnSpc>
                <a:spcPct val="90000"/>
              </a:lnSpc>
              <a:defRPr/>
            </a:pPr>
            <a:endParaRPr lang="en-US" sz="2400" b="1">
              <a:ln w="18000">
                <a:solidFill>
                  <a:srgbClr val="C0504D">
                    <a:satMod val="140000"/>
                  </a:srgbClr>
                </a:solidFill>
                <a:prstDash val="solid"/>
                <a:miter lim="800000"/>
              </a:ln>
              <a:noFill/>
              <a:effectLst>
                <a:outerShdw blurRad="25500" dist="23000" dir="7020000" algn="tl">
                  <a:srgbClr val="000000">
                    <a:alpha val="50000"/>
                  </a:srgbClr>
                </a:outerShdw>
              </a:effectLst>
              <a:latin typeface=".VnArial" pitchFamily="34" charset="0"/>
            </a:endParaRPr>
          </a:p>
          <a:p>
            <a:pPr algn="ctr" eaLnBrk="1" hangingPunct="1">
              <a:defRPr/>
            </a:pPr>
            <a:endParaRPr lang="en-US" sz="2800" b="1">
              <a:ln w="18000">
                <a:solidFill>
                  <a:srgbClr val="C0504D">
                    <a:satMod val="140000"/>
                  </a:srgbClr>
                </a:solidFill>
                <a:prstDash val="solid"/>
                <a:miter lim="800000"/>
              </a:ln>
              <a:noFill/>
              <a:effectLst>
                <a:outerShdw blurRad="25500" dist="23000" dir="7020000" algn="tl">
                  <a:srgbClr val="000000">
                    <a:alpha val="50000"/>
                  </a:srgbClr>
                </a:outerShdw>
              </a:effectLst>
              <a:latin typeface=".VnArial" pitchFamily="34" charset="0"/>
            </a:endParaRPr>
          </a:p>
        </p:txBody>
      </p:sp>
      <p:sp>
        <p:nvSpPr>
          <p:cNvPr id="25" name="Text Box 155"/>
          <p:cNvSpPr txBox="1">
            <a:spLocks noChangeArrowheads="1"/>
          </p:cNvSpPr>
          <p:nvPr/>
        </p:nvSpPr>
        <p:spPr bwMode="auto">
          <a:xfrm>
            <a:off x="609600" y="838200"/>
            <a:ext cx="7772400" cy="496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90000"/>
              </a:lnSpc>
              <a:defRPr/>
            </a:pPr>
            <a:r>
              <a:rPr lang="en-US" sz="40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Sự</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so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sánh</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âm</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thanh</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với</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âm</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thanh</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trong</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các</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câu</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thơ</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câu</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văn</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Giúp</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cho</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âm</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thanh</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muốn</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nói</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đến</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trở</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nên</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cụ</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thể</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rõ</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ràng</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hơn</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Qua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đó</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người</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đọc</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dễ</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dàng</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hình</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dung ra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âm</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thanh</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muốn</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miêu</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tả</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làm</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cho</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câu</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thơ</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câu</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văn</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hay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hơn</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sinh</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động</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4400" b="1" dirty="0" err="1">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hơn</a:t>
            </a:r>
            <a:r>
              <a:rPr lang="en-US" sz="44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1"/>
          <p:cNvSpPr txBox="1">
            <a:spLocks noChangeArrowheads="1"/>
          </p:cNvSpPr>
          <p:nvPr/>
        </p:nvSpPr>
        <p:spPr bwMode="auto">
          <a:xfrm>
            <a:off x="76200" y="76200"/>
            <a:ext cx="8991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000" b="1" u="sng" dirty="0" err="1">
                <a:solidFill>
                  <a:srgbClr val="000000"/>
                </a:solidFill>
                <a:latin typeface="Times New Roman" panose="02020603050405020304" pitchFamily="18" charset="0"/>
                <a:cs typeface="Times New Roman" panose="02020603050405020304" pitchFamily="18" charset="0"/>
              </a:rPr>
              <a:t>Bài</a:t>
            </a:r>
            <a:r>
              <a:rPr lang="en-US" sz="4000" b="1" u="sng" dirty="0">
                <a:solidFill>
                  <a:srgbClr val="000000"/>
                </a:solidFill>
                <a:latin typeface="Times New Roman" panose="02020603050405020304" pitchFamily="18" charset="0"/>
                <a:cs typeface="Times New Roman" panose="02020603050405020304" pitchFamily="18" charset="0"/>
              </a:rPr>
              <a:t> 3:</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Ngắt</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đoạn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văn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dưới</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đây</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thành</a:t>
            </a:r>
            <a:r>
              <a:rPr lang="en-US" sz="4000" b="1" dirty="0">
                <a:solidFill>
                  <a:srgbClr val="000000"/>
                </a:solidFill>
                <a:latin typeface="Times New Roman" panose="02020603050405020304" pitchFamily="18" charset="0"/>
                <a:cs typeface="Times New Roman" panose="02020603050405020304" pitchFamily="18" charset="0"/>
              </a:rPr>
              <a:t> </a:t>
            </a:r>
          </a:p>
          <a:p>
            <a:pPr>
              <a:spcBef>
                <a:spcPct val="0"/>
              </a:spcBef>
              <a:buFontTx/>
              <a:buNone/>
            </a:pPr>
            <a:r>
              <a:rPr lang="en-US" sz="4000" b="1" dirty="0">
                <a:solidFill>
                  <a:srgbClr val="000000"/>
                </a:solidFill>
                <a:latin typeface="Times New Roman" panose="02020603050405020304" pitchFamily="18" charset="0"/>
                <a:cs typeface="Times New Roman" panose="02020603050405020304" pitchFamily="18" charset="0"/>
              </a:rPr>
              <a:t>5 </a:t>
            </a:r>
            <a:r>
              <a:rPr lang="en-US" sz="4000" b="1" dirty="0" err="1">
                <a:solidFill>
                  <a:srgbClr val="000000"/>
                </a:solidFill>
                <a:latin typeface="Times New Roman" panose="02020603050405020304" pitchFamily="18" charset="0"/>
                <a:cs typeface="Times New Roman" panose="02020603050405020304" pitchFamily="18" charset="0"/>
              </a:rPr>
              <a:t>câu</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và</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chép</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lại</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cho</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đúng</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chính</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tả</a:t>
            </a:r>
            <a:r>
              <a:rPr lang="en-US" sz="4000" b="1" dirty="0">
                <a:solidFill>
                  <a:srgbClr val="000000"/>
                </a:solidFill>
                <a:latin typeface="Times New Roman" panose="02020603050405020304" pitchFamily="18" charset="0"/>
                <a:cs typeface="Times New Roman" panose="02020603050405020304" pitchFamily="18" charset="0"/>
              </a:rPr>
              <a:t>: </a:t>
            </a:r>
          </a:p>
        </p:txBody>
      </p:sp>
      <p:sp>
        <p:nvSpPr>
          <p:cNvPr id="73731" name="TextBox 2"/>
          <p:cNvSpPr txBox="1">
            <a:spLocks noChangeArrowheads="1"/>
          </p:cNvSpPr>
          <p:nvPr/>
        </p:nvSpPr>
        <p:spPr bwMode="auto">
          <a:xfrm>
            <a:off x="228600" y="1623834"/>
            <a:ext cx="86106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Trên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nương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mỗi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người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một</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việc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người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lớn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thì</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đánh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trâu</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ra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cày</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các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bà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mẹ</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cúi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lom</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khom</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ngô</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các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cụ</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già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nhặt</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cỏ</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đốt</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lá</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mấy</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chú</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bé</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bắc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bếp</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thổi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cơm</a:t>
            </a:r>
            <a:r>
              <a:rPr lang="en-US" sz="4000" b="1" dirty="0">
                <a:solidFill>
                  <a:srgbClr val="002060"/>
                </a:solidFill>
                <a:latin typeface="Times New Roman" panose="02020603050405020304" pitchFamily="18" charset="0"/>
                <a:cs typeface="Times New Roman" panose="02020603050405020304" pitchFamily="18" charset="0"/>
              </a:rPr>
              <a:t>.</a:t>
            </a:r>
            <a:r>
              <a:rPr lang="en-US" sz="4000" b="1" i="1" dirty="0">
                <a:solidFill>
                  <a:srgbClr val="002060"/>
                </a:solidFill>
                <a:latin typeface="Times New Roman" panose="02020603050405020304" pitchFamily="18" charset="0"/>
                <a:cs typeface="Times New Roman" panose="02020603050405020304" pitchFamily="18" charset="0"/>
              </a:rPr>
              <a:t> </a:t>
            </a:r>
          </a:p>
          <a:p>
            <a:pPr algn="just">
              <a:spcBef>
                <a:spcPct val="0"/>
              </a:spcBef>
              <a:buFontTx/>
              <a:buNone/>
            </a:pPr>
            <a:r>
              <a:rPr lang="en-US" sz="4000" b="1" i="1" dirty="0">
                <a:solidFill>
                  <a:srgbClr val="002060"/>
                </a:solidFill>
                <a:latin typeface="Times New Roman" panose="02020603050405020304" pitchFamily="18" charset="0"/>
                <a:cs typeface="Times New Roman" panose="02020603050405020304" pitchFamily="18" charset="0"/>
              </a:rPr>
              <a:t>                                         Theo </a:t>
            </a:r>
            <a:r>
              <a:rPr lang="en-US" sz="4000" b="1" i="1" dirty="0" err="1">
                <a:solidFill>
                  <a:srgbClr val="002060"/>
                </a:solidFill>
                <a:latin typeface="Times New Roman" panose="02020603050405020304" pitchFamily="18" charset="0"/>
                <a:cs typeface="Times New Roman" panose="02020603050405020304" pitchFamily="18" charset="0"/>
              </a:rPr>
              <a:t>Tô</a:t>
            </a:r>
            <a:r>
              <a:rPr lang="en-US" sz="4000" b="1" i="1" dirty="0">
                <a:solidFill>
                  <a:srgbClr val="002060"/>
                </a:solidFill>
                <a:latin typeface="Times New Roman" panose="02020603050405020304" pitchFamily="18" charset="0"/>
                <a:cs typeface="Times New Roman" panose="02020603050405020304" pitchFamily="18" charset="0"/>
              </a:rPr>
              <a:t> </a:t>
            </a:r>
            <a:r>
              <a:rPr lang="en-US" sz="4000" b="1" i="1" dirty="0" err="1">
                <a:solidFill>
                  <a:srgbClr val="002060"/>
                </a:solidFill>
                <a:latin typeface="Times New Roman" panose="02020603050405020304" pitchFamily="18" charset="0"/>
                <a:cs typeface="Times New Roman" panose="02020603050405020304" pitchFamily="18" charset="0"/>
              </a:rPr>
              <a:t>Hoài</a:t>
            </a:r>
            <a:endParaRPr lang="en-US" sz="4000" b="1" i="1" dirty="0">
              <a:solidFill>
                <a:srgbClr val="002060"/>
              </a:solidFill>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1600200" y="711558"/>
            <a:ext cx="3048000" cy="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8" name="Straight Connector 7"/>
          <p:cNvCxnSpPr>
            <a:cxnSpLocks/>
          </p:cNvCxnSpPr>
          <p:nvPr/>
        </p:nvCxnSpPr>
        <p:spPr>
          <a:xfrm>
            <a:off x="2057400" y="1300363"/>
            <a:ext cx="3733800" cy="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86" name="Text Box 22"/>
          <p:cNvSpPr txBox="1">
            <a:spLocks noChangeArrowheads="1"/>
          </p:cNvSpPr>
          <p:nvPr/>
        </p:nvSpPr>
        <p:spPr bwMode="auto">
          <a:xfrm>
            <a:off x="228600" y="914400"/>
            <a:ext cx="8763000" cy="590931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eaLnBrk="1" hangingPunct="1">
              <a:lnSpc>
                <a:spcPct val="150000"/>
              </a:lnSpc>
              <a:spcBef>
                <a:spcPts val="0"/>
              </a:spcBef>
              <a:defRPr/>
            </a:pPr>
            <a:r>
              <a:rPr lang="en-US" sz="3600" b="1" i="1" dirty="0">
                <a:solidFill>
                  <a:prstClr val="black"/>
                </a:solidFill>
                <a:latin typeface="Times New Roman" pitchFamily="18" charset="0"/>
                <a:cs typeface="Times New Roman" pitchFamily="18" charset="0"/>
              </a:rPr>
              <a:t>      </a:t>
            </a:r>
            <a:r>
              <a:rPr lang="en-US" sz="3600" b="1" i="1" dirty="0" err="1">
                <a:solidFill>
                  <a:prstClr val="black"/>
                </a:solidFill>
                <a:latin typeface="Times New Roman" pitchFamily="18" charset="0"/>
                <a:cs typeface="Times New Roman" pitchFamily="18" charset="0"/>
              </a:rPr>
              <a:t>Muốn</a:t>
            </a:r>
            <a:r>
              <a:rPr lang="en-US" sz="3600" b="1" i="1" dirty="0">
                <a:solidFill>
                  <a:prstClr val="black"/>
                </a:solidFill>
                <a:latin typeface="Times New Roman" pitchFamily="18" charset="0"/>
                <a:cs typeface="Times New Roman" pitchFamily="18" charset="0"/>
              </a:rPr>
              <a:t> </a:t>
            </a:r>
            <a:r>
              <a:rPr lang="en-US" sz="3600" b="1" i="1" dirty="0" err="1">
                <a:solidFill>
                  <a:prstClr val="black"/>
                </a:solidFill>
                <a:latin typeface="Times New Roman" pitchFamily="18" charset="0"/>
                <a:cs typeface="Times New Roman" pitchFamily="18" charset="0"/>
              </a:rPr>
              <a:t>điền</a:t>
            </a:r>
            <a:r>
              <a:rPr lang="en-US" sz="3600" b="1" i="1" dirty="0">
                <a:solidFill>
                  <a:prstClr val="black"/>
                </a:solidFill>
                <a:latin typeface="Times New Roman" pitchFamily="18" charset="0"/>
                <a:cs typeface="Times New Roman" pitchFamily="18" charset="0"/>
              </a:rPr>
              <a:t> </a:t>
            </a:r>
            <a:r>
              <a:rPr lang="en-US" sz="3600" b="1" i="1" dirty="0" err="1">
                <a:solidFill>
                  <a:prstClr val="black"/>
                </a:solidFill>
                <a:latin typeface="Times New Roman" pitchFamily="18" charset="0"/>
                <a:cs typeface="Times New Roman" pitchFamily="18" charset="0"/>
              </a:rPr>
              <a:t>dấu</a:t>
            </a:r>
            <a:r>
              <a:rPr lang="en-US" sz="3600" b="1" i="1" dirty="0">
                <a:solidFill>
                  <a:prstClr val="black"/>
                </a:solidFill>
                <a:latin typeface="Times New Roman" pitchFamily="18" charset="0"/>
                <a:cs typeface="Times New Roman" pitchFamily="18" charset="0"/>
              </a:rPr>
              <a:t> </a:t>
            </a:r>
            <a:r>
              <a:rPr lang="en-US" sz="3600" b="1" i="1" dirty="0" err="1">
                <a:solidFill>
                  <a:prstClr val="black"/>
                </a:solidFill>
                <a:latin typeface="Times New Roman" pitchFamily="18" charset="0"/>
                <a:cs typeface="Times New Roman" pitchFamily="18" charset="0"/>
              </a:rPr>
              <a:t>chấm</a:t>
            </a:r>
            <a:r>
              <a:rPr lang="en-US" sz="3600" b="1" i="1" dirty="0">
                <a:solidFill>
                  <a:prstClr val="black"/>
                </a:solidFill>
                <a:latin typeface="Times New Roman" pitchFamily="18" charset="0"/>
                <a:cs typeface="Times New Roman" pitchFamily="18" charset="0"/>
              </a:rPr>
              <a:t> </a:t>
            </a:r>
            <a:r>
              <a:rPr lang="en-US" sz="3600" b="1" i="1" dirty="0" err="1">
                <a:solidFill>
                  <a:prstClr val="black"/>
                </a:solidFill>
                <a:latin typeface="Times New Roman" pitchFamily="18" charset="0"/>
                <a:cs typeface="Times New Roman" pitchFamily="18" charset="0"/>
              </a:rPr>
              <a:t>đúng</a:t>
            </a:r>
            <a:r>
              <a:rPr lang="en-US" sz="3600" b="1" i="1" dirty="0">
                <a:solidFill>
                  <a:prstClr val="black"/>
                </a:solidFill>
                <a:latin typeface="Times New Roman" pitchFamily="18" charset="0"/>
                <a:cs typeface="Times New Roman" pitchFamily="18" charset="0"/>
              </a:rPr>
              <a:t> </a:t>
            </a:r>
            <a:r>
              <a:rPr lang="en-US" sz="3600" b="1" i="1" dirty="0" err="1">
                <a:solidFill>
                  <a:prstClr val="black"/>
                </a:solidFill>
                <a:latin typeface="Times New Roman" pitchFamily="18" charset="0"/>
                <a:cs typeface="Times New Roman" pitchFamily="18" charset="0"/>
              </a:rPr>
              <a:t>chỗ</a:t>
            </a:r>
            <a:r>
              <a:rPr lang="en-US" sz="3600" b="1" i="1" dirty="0">
                <a:solidFill>
                  <a:prstClr val="black"/>
                </a:solidFill>
                <a:latin typeface="Times New Roman" pitchFamily="18" charset="0"/>
                <a:cs typeface="Times New Roman" pitchFamily="18" charset="0"/>
              </a:rPr>
              <a:t> </a:t>
            </a:r>
            <a:r>
              <a:rPr lang="en-US" sz="3600" b="1" i="1" dirty="0" err="1">
                <a:solidFill>
                  <a:prstClr val="black"/>
                </a:solidFill>
                <a:latin typeface="Times New Roman" pitchFamily="18" charset="0"/>
                <a:cs typeface="Times New Roman" pitchFamily="18" charset="0"/>
              </a:rPr>
              <a:t>cần</a:t>
            </a:r>
            <a:r>
              <a:rPr lang="en-US" sz="3600" b="1" i="1" dirty="0">
                <a:solidFill>
                  <a:prstClr val="black"/>
                </a:solidFill>
                <a:latin typeface="Times New Roman" pitchFamily="18" charset="0"/>
                <a:cs typeface="Times New Roman" pitchFamily="18" charset="0"/>
              </a:rPr>
              <a:t>:</a:t>
            </a:r>
          </a:p>
          <a:p>
            <a:pPr eaLnBrk="1" hangingPunct="1">
              <a:lnSpc>
                <a:spcPct val="150000"/>
              </a:lnSpc>
              <a:spcBef>
                <a:spcPts val="0"/>
              </a:spcBef>
              <a:defRPr/>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Cần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nhiều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lần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chú</a:t>
            </a:r>
            <a:r>
              <a:rPr lang="en-US" sz="3600" b="1" dirty="0">
                <a:solidFill>
                  <a:srgbClr val="FF0000"/>
                </a:solidFill>
                <a:latin typeface="Times New Roman" pitchFamily="18" charset="0"/>
                <a:cs typeface="Times New Roman" pitchFamily="18" charset="0"/>
              </a:rPr>
              <a:t> ý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chỗ</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ngắt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giọng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tự</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a:t>
            </a:r>
          </a:p>
          <a:p>
            <a:pPr eaLnBrk="1" hangingPunct="1">
              <a:lnSpc>
                <a:spcPct val="150000"/>
              </a:lnSpc>
              <a:spcBef>
                <a:spcPts val="0"/>
              </a:spcBef>
              <a:defRPr/>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đặt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dấu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chấm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phải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diễn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đạt</a:t>
            </a:r>
            <a:r>
              <a:rPr lang="en-US" sz="3600" b="1" dirty="0">
                <a:solidFill>
                  <a:srgbClr val="FF0000"/>
                </a:solidFill>
                <a:latin typeface="Times New Roman" pitchFamily="18" charset="0"/>
                <a:cs typeface="Times New Roman" pitchFamily="18" charset="0"/>
              </a:rPr>
              <a:t> ý </a:t>
            </a:r>
            <a:r>
              <a:rPr lang="en-US" sz="3600" b="1" dirty="0" err="1">
                <a:solidFill>
                  <a:srgbClr val="FF0000"/>
                </a:solidFill>
                <a:latin typeface="Times New Roman" pitchFamily="18" charset="0"/>
                <a:cs typeface="Times New Roman" pitchFamily="18" charset="0"/>
              </a:rPr>
              <a:t>đầy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đủ</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chưa</a:t>
            </a:r>
            <a:r>
              <a:rPr lang="en-US" sz="3600" b="1" dirty="0">
                <a:solidFill>
                  <a:srgbClr val="FF0000"/>
                </a:solidFill>
                <a:latin typeface="Times New Roman" pitchFamily="18" charset="0"/>
                <a:cs typeface="Times New Roman" pitchFamily="18" charset="0"/>
              </a:rPr>
              <a:t>?</a:t>
            </a:r>
          </a:p>
          <a:p>
            <a:pPr eaLnBrk="1" hangingPunct="1">
              <a:lnSpc>
                <a:spcPct val="150000"/>
              </a:lnSpc>
              <a:spcBef>
                <a:spcPts val="0"/>
              </a:spcBef>
              <a:defRPr/>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Đặt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dấu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chấm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nhớ</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phải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chữ</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đầu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a:t>
            </a:r>
          </a:p>
        </p:txBody>
      </p:sp>
      <p:sp>
        <p:nvSpPr>
          <p:cNvPr id="139288" name="WordArt 24" descr="Narrow vertical"/>
          <p:cNvSpPr>
            <a:spLocks noChangeArrowheads="1" noChangeShapeType="1" noTextEdit="1"/>
          </p:cNvSpPr>
          <p:nvPr/>
        </p:nvSpPr>
        <p:spPr bwMode="auto">
          <a:xfrm>
            <a:off x="762000" y="152400"/>
            <a:ext cx="7620000" cy="685800"/>
          </a:xfrm>
          <a:prstGeom prst="rect">
            <a:avLst/>
          </a:prstGeom>
        </p:spPr>
        <p:txBody>
          <a:bodyPr wrap="none" fromWordArt="1">
            <a:prstTxWarp prst="textCurveUp">
              <a:avLst>
                <a:gd name="adj" fmla="val 0"/>
              </a:avLst>
            </a:prstTxWarp>
          </a:bodyPr>
          <a:lstStyle/>
          <a:p>
            <a:pPr algn="ctr" eaLnBrk="1" hangingPunct="1">
              <a:defRPr/>
            </a:pPr>
            <a:r>
              <a:rPr lang="en-US" sz="3200" kern="10" dirty="0" err="1">
                <a:ln w="12700">
                  <a:solidFill>
                    <a:srgbClr val="FF66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Calibri"/>
                <a:cs typeface="Times New Roman" pitchFamily="18" charset="0"/>
              </a:rPr>
              <a:t>Chúng</a:t>
            </a:r>
            <a:r>
              <a:rPr lang="en-US" sz="3200" kern="10" dirty="0">
                <a:ln w="12700">
                  <a:solidFill>
                    <a:srgbClr val="FF66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Calibri"/>
                <a:cs typeface="Times New Roman" pitchFamily="18" charset="0"/>
              </a:rPr>
              <a:t> </a:t>
            </a:r>
            <a:r>
              <a:rPr lang="en-US" sz="3200" kern="10" dirty="0" err="1">
                <a:ln w="12700">
                  <a:solidFill>
                    <a:srgbClr val="FF66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Calibri"/>
                <a:cs typeface="Times New Roman" pitchFamily="18" charset="0"/>
              </a:rPr>
              <a:t>mình</a:t>
            </a:r>
            <a:r>
              <a:rPr lang="en-US" sz="3200" kern="10" dirty="0">
                <a:ln w="12700">
                  <a:solidFill>
                    <a:srgbClr val="FF66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Calibri"/>
                <a:cs typeface="Times New Roman" pitchFamily="18" charset="0"/>
              </a:rPr>
              <a:t> </a:t>
            </a:r>
            <a:r>
              <a:rPr lang="en-US" sz="3200" kern="10" dirty="0" err="1">
                <a:ln w="12700">
                  <a:solidFill>
                    <a:srgbClr val="FF66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Calibri"/>
                <a:cs typeface="Times New Roman" pitchFamily="18" charset="0"/>
              </a:rPr>
              <a:t>cùng</a:t>
            </a:r>
            <a:r>
              <a:rPr lang="en-US" sz="3200" kern="10" dirty="0">
                <a:ln w="12700">
                  <a:solidFill>
                    <a:srgbClr val="FF66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Calibri"/>
                <a:cs typeface="Times New Roman" pitchFamily="18" charset="0"/>
              </a:rPr>
              <a:t> </a:t>
            </a:r>
            <a:r>
              <a:rPr lang="en-US" sz="3200" kern="10" dirty="0" err="1">
                <a:ln w="12700">
                  <a:solidFill>
                    <a:srgbClr val="FF66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Calibri"/>
                <a:cs typeface="Times New Roman" pitchFamily="18" charset="0"/>
              </a:rPr>
              <a:t>chú</a:t>
            </a:r>
            <a:r>
              <a:rPr lang="en-US" sz="3200" kern="10" dirty="0">
                <a:ln w="12700">
                  <a:solidFill>
                    <a:srgbClr val="FF66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Calibri"/>
                <a:cs typeface="Times New Roman" pitchFamily="18" charset="0"/>
              </a:rPr>
              <a:t> ý </a:t>
            </a:r>
            <a:r>
              <a:rPr lang="en-US" sz="3200" kern="10" dirty="0" err="1">
                <a:ln w="12700">
                  <a:solidFill>
                    <a:srgbClr val="FF66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Calibri"/>
                <a:cs typeface="Times New Roman" pitchFamily="18" charset="0"/>
              </a:rPr>
              <a:t>nhé</a:t>
            </a:r>
            <a:r>
              <a:rPr lang="en-US" sz="3200" kern="10" dirty="0">
                <a:ln w="12700">
                  <a:solidFill>
                    <a:srgbClr val="FF66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VnAristote"/>
                <a:cs typeface="Times New Roman" pitchFamily="18" charset="0"/>
              </a:rPr>
              <a:t>!</a:t>
            </a:r>
          </a:p>
        </p:txBody>
      </p:sp>
      <p:sp>
        <p:nvSpPr>
          <p:cNvPr id="75780" name="AutoShape 25"/>
          <p:cNvSpPr>
            <a:spLocks noChangeArrowheads="1"/>
          </p:cNvSpPr>
          <p:nvPr/>
        </p:nvSpPr>
        <p:spPr bwMode="auto">
          <a:xfrm>
            <a:off x="76200" y="76200"/>
            <a:ext cx="609600" cy="762000"/>
          </a:xfrm>
          <a:prstGeom prst="star4">
            <a:avLst>
              <a:gd name="adj" fmla="val 12500"/>
            </a:avLst>
          </a:prstGeom>
          <a:solidFill>
            <a:schemeClr val="hlink"/>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solidFill>
                <a:srgbClr val="000000"/>
              </a:solidFill>
              <a:latin typeface="Times New Roman" panose="02020603050405020304" pitchFamily="18" charset="0"/>
              <a:cs typeface="Times New Roman" panose="02020603050405020304" pitchFamily="18" charset="0"/>
            </a:endParaRPr>
          </a:p>
        </p:txBody>
      </p:sp>
      <p:sp>
        <p:nvSpPr>
          <p:cNvPr id="75781" name="AutoShape 46"/>
          <p:cNvSpPr>
            <a:spLocks noChangeArrowheads="1"/>
          </p:cNvSpPr>
          <p:nvPr/>
        </p:nvSpPr>
        <p:spPr bwMode="auto">
          <a:xfrm>
            <a:off x="8382000" y="152400"/>
            <a:ext cx="762000" cy="685800"/>
          </a:xfrm>
          <a:prstGeom prst="star4">
            <a:avLst>
              <a:gd name="adj" fmla="val 12500"/>
            </a:avLst>
          </a:prstGeom>
          <a:solidFill>
            <a:srgbClr val="FF0066"/>
          </a:solidFill>
          <a:ln w="9525">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solidFill>
                <a:srgbClr val="000000"/>
              </a:solidFill>
              <a:latin typeface="Times New Roman" panose="02020603050405020304" pitchFamily="18" charset="0"/>
              <a:cs typeface="Times New Roman" panose="02020603050405020304" pitchFamily="18" charset="0"/>
            </a:endParaRPr>
          </a:p>
        </p:txBody>
      </p:sp>
      <p:sp>
        <p:nvSpPr>
          <p:cNvPr id="2" name="Right Arrow 1"/>
          <p:cNvSpPr/>
          <p:nvPr/>
        </p:nvSpPr>
        <p:spPr>
          <a:xfrm>
            <a:off x="381000" y="1219200"/>
            <a:ext cx="488950" cy="3810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Box 1"/>
          <p:cNvSpPr txBox="1">
            <a:spLocks noChangeArrowheads="1"/>
          </p:cNvSpPr>
          <p:nvPr/>
        </p:nvSpPr>
        <p:spPr bwMode="auto">
          <a:xfrm>
            <a:off x="76200" y="76200"/>
            <a:ext cx="8991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000" b="1" u="sng">
                <a:latin typeface="Times New Roman" panose="02020603050405020304" pitchFamily="18" charset="0"/>
                <a:cs typeface="Times New Roman" panose="02020603050405020304" pitchFamily="18" charset="0"/>
              </a:rPr>
              <a:t>Bài 3:</a:t>
            </a:r>
            <a:r>
              <a:rPr lang="en-US" sz="4000" b="1">
                <a:latin typeface="Times New Roman" panose="02020603050405020304" pitchFamily="18" charset="0"/>
                <a:cs typeface="Times New Roman" panose="02020603050405020304" pitchFamily="18" charset="0"/>
              </a:rPr>
              <a:t> Ngắt đoạn văn dưới đây thành </a:t>
            </a:r>
          </a:p>
          <a:p>
            <a:pPr>
              <a:spcBef>
                <a:spcPct val="0"/>
              </a:spcBef>
              <a:buFontTx/>
              <a:buNone/>
            </a:pPr>
            <a:r>
              <a:rPr lang="en-US" sz="4000" b="1">
                <a:latin typeface="Times New Roman" panose="02020603050405020304" pitchFamily="18" charset="0"/>
                <a:cs typeface="Times New Roman" panose="02020603050405020304" pitchFamily="18" charset="0"/>
              </a:rPr>
              <a:t>5 câu và chép lại cho đúng chính tả: </a:t>
            </a:r>
          </a:p>
        </p:txBody>
      </p:sp>
      <p:sp>
        <p:nvSpPr>
          <p:cNvPr id="76803" name="TextBox 2"/>
          <p:cNvSpPr txBox="1">
            <a:spLocks noChangeArrowheads="1"/>
          </p:cNvSpPr>
          <p:nvPr/>
        </p:nvSpPr>
        <p:spPr bwMode="auto">
          <a:xfrm>
            <a:off x="228600" y="1636713"/>
            <a:ext cx="86106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sz="4000" b="1">
                <a:solidFill>
                  <a:srgbClr val="002060"/>
                </a:solidFill>
                <a:latin typeface="Times New Roman" panose="02020603050405020304" pitchFamily="18" charset="0"/>
                <a:cs typeface="Times New Roman" panose="02020603050405020304" pitchFamily="18" charset="0"/>
              </a:rPr>
              <a:t>	Trên nương mỗi người một việc người lớn thì đánh trâu ra cày  các bà mẹ cúi lom khom tra ngô các cụ già nhặt cỏ, đốt lá  mấy chú bé đi bắc bếp thổi cơm.</a:t>
            </a:r>
            <a:r>
              <a:rPr lang="en-US" sz="4000" b="1" i="1">
                <a:solidFill>
                  <a:srgbClr val="002060"/>
                </a:solidFill>
                <a:latin typeface="Times New Roman" panose="02020603050405020304" pitchFamily="18" charset="0"/>
                <a:cs typeface="Times New Roman" panose="02020603050405020304" pitchFamily="18" charset="0"/>
              </a:rPr>
              <a:t> </a:t>
            </a:r>
          </a:p>
          <a:p>
            <a:pPr algn="just">
              <a:spcBef>
                <a:spcPct val="0"/>
              </a:spcBef>
              <a:buFontTx/>
              <a:buNone/>
            </a:pPr>
            <a:r>
              <a:rPr lang="en-US" sz="4000" b="1" i="1">
                <a:solidFill>
                  <a:srgbClr val="002060"/>
                </a:solidFill>
                <a:latin typeface="Times New Roman" panose="02020603050405020304" pitchFamily="18" charset="0"/>
                <a:cs typeface="Times New Roman" panose="02020603050405020304" pitchFamily="18" charset="0"/>
              </a:rPr>
              <a:t>                                         Theo Tô Hoài</a:t>
            </a:r>
          </a:p>
        </p:txBody>
      </p:sp>
      <p:sp>
        <p:nvSpPr>
          <p:cNvPr id="96265" name="Text Box 9"/>
          <p:cNvSpPr txBox="1">
            <a:spLocks noChangeArrowheads="1"/>
          </p:cNvSpPr>
          <p:nvPr/>
        </p:nvSpPr>
        <p:spPr bwMode="auto">
          <a:xfrm>
            <a:off x="8666163" y="1533525"/>
            <a:ext cx="498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5400" b="1">
                <a:solidFill>
                  <a:srgbClr val="0000FF"/>
                </a:solidFill>
                <a:latin typeface=".VnTime" panose="020B7200000000000000" pitchFamily="34" charset="0"/>
              </a:rPr>
              <a:t>.</a:t>
            </a:r>
          </a:p>
        </p:txBody>
      </p:sp>
      <p:sp>
        <p:nvSpPr>
          <p:cNvPr id="96267" name="Text Box 11"/>
          <p:cNvSpPr txBox="1">
            <a:spLocks noChangeArrowheads="1"/>
          </p:cNvSpPr>
          <p:nvPr/>
        </p:nvSpPr>
        <p:spPr bwMode="auto">
          <a:xfrm>
            <a:off x="6951663" y="2124075"/>
            <a:ext cx="3635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5400" b="1">
                <a:solidFill>
                  <a:srgbClr val="0000FF"/>
                </a:solidFill>
                <a:latin typeface=".VnTime" panose="020B7200000000000000" pitchFamily="34" charset="0"/>
              </a:rPr>
              <a:t>.</a:t>
            </a:r>
          </a:p>
        </p:txBody>
      </p:sp>
      <p:sp>
        <p:nvSpPr>
          <p:cNvPr id="96266" name="Text Box 10"/>
          <p:cNvSpPr txBox="1">
            <a:spLocks noChangeArrowheads="1"/>
          </p:cNvSpPr>
          <p:nvPr/>
        </p:nvSpPr>
        <p:spPr bwMode="auto">
          <a:xfrm>
            <a:off x="6113463" y="2733675"/>
            <a:ext cx="3635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5400" b="1">
                <a:solidFill>
                  <a:srgbClr val="0000FF"/>
                </a:solidFill>
                <a:latin typeface=".VnTime" panose="020B7200000000000000" pitchFamily="34" charset="0"/>
              </a:rPr>
              <a:t>.</a:t>
            </a:r>
          </a:p>
        </p:txBody>
      </p:sp>
      <p:sp>
        <p:nvSpPr>
          <p:cNvPr id="15" name="Text Box 10"/>
          <p:cNvSpPr txBox="1">
            <a:spLocks noChangeArrowheads="1"/>
          </p:cNvSpPr>
          <p:nvPr/>
        </p:nvSpPr>
        <p:spPr bwMode="auto">
          <a:xfrm>
            <a:off x="3429000" y="3343275"/>
            <a:ext cx="3635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5400" b="1">
                <a:solidFill>
                  <a:srgbClr val="0000FF"/>
                </a:solidFill>
                <a:latin typeface=".VnTime" panose="020B72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6265"/>
                                        </p:tgtEl>
                                        <p:attrNameLst>
                                          <p:attrName>style.visibility</p:attrName>
                                        </p:attrNameLst>
                                      </p:cBhvr>
                                      <p:to>
                                        <p:strVal val="visible"/>
                                      </p:to>
                                    </p:set>
                                    <p:animEffect transition="in" filter="fade">
                                      <p:cBhvr>
                                        <p:cTn id="7" dur="1000"/>
                                        <p:tgtEl>
                                          <p:spTgt spid="96265"/>
                                        </p:tgtEl>
                                      </p:cBhvr>
                                    </p:animEffect>
                                    <p:anim calcmode="lin" valueType="num">
                                      <p:cBhvr>
                                        <p:cTn id="8" dur="1000" fill="hold"/>
                                        <p:tgtEl>
                                          <p:spTgt spid="96265"/>
                                        </p:tgtEl>
                                        <p:attrNameLst>
                                          <p:attrName>ppt_x</p:attrName>
                                        </p:attrNameLst>
                                      </p:cBhvr>
                                      <p:tavLst>
                                        <p:tav tm="0">
                                          <p:val>
                                            <p:strVal val="#ppt_x"/>
                                          </p:val>
                                        </p:tav>
                                        <p:tav tm="100000">
                                          <p:val>
                                            <p:strVal val="#ppt_x"/>
                                          </p:val>
                                        </p:tav>
                                      </p:tavLst>
                                    </p:anim>
                                    <p:anim calcmode="lin" valueType="num">
                                      <p:cBhvr>
                                        <p:cTn id="9" dur="1000" fill="hold"/>
                                        <p:tgtEl>
                                          <p:spTgt spid="9626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6267"/>
                                        </p:tgtEl>
                                        <p:attrNameLst>
                                          <p:attrName>style.visibility</p:attrName>
                                        </p:attrNameLst>
                                      </p:cBhvr>
                                      <p:to>
                                        <p:strVal val="visible"/>
                                      </p:to>
                                    </p:set>
                                    <p:animEffect transition="in" filter="fade">
                                      <p:cBhvr>
                                        <p:cTn id="14" dur="1000"/>
                                        <p:tgtEl>
                                          <p:spTgt spid="96267"/>
                                        </p:tgtEl>
                                      </p:cBhvr>
                                    </p:animEffect>
                                    <p:anim calcmode="lin" valueType="num">
                                      <p:cBhvr>
                                        <p:cTn id="15" dur="1000" fill="hold"/>
                                        <p:tgtEl>
                                          <p:spTgt spid="96267"/>
                                        </p:tgtEl>
                                        <p:attrNameLst>
                                          <p:attrName>ppt_x</p:attrName>
                                        </p:attrNameLst>
                                      </p:cBhvr>
                                      <p:tavLst>
                                        <p:tav tm="0">
                                          <p:val>
                                            <p:strVal val="#ppt_x"/>
                                          </p:val>
                                        </p:tav>
                                        <p:tav tm="100000">
                                          <p:val>
                                            <p:strVal val="#ppt_x"/>
                                          </p:val>
                                        </p:tav>
                                      </p:tavLst>
                                    </p:anim>
                                    <p:anim calcmode="lin" valueType="num">
                                      <p:cBhvr>
                                        <p:cTn id="16" dur="1000" fill="hold"/>
                                        <p:tgtEl>
                                          <p:spTgt spid="9626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6266"/>
                                        </p:tgtEl>
                                        <p:attrNameLst>
                                          <p:attrName>style.visibility</p:attrName>
                                        </p:attrNameLst>
                                      </p:cBhvr>
                                      <p:to>
                                        <p:strVal val="visible"/>
                                      </p:to>
                                    </p:set>
                                    <p:animEffect transition="in" filter="fade">
                                      <p:cBhvr>
                                        <p:cTn id="21" dur="1000"/>
                                        <p:tgtEl>
                                          <p:spTgt spid="96266"/>
                                        </p:tgtEl>
                                      </p:cBhvr>
                                    </p:animEffect>
                                    <p:anim calcmode="lin" valueType="num">
                                      <p:cBhvr>
                                        <p:cTn id="22" dur="1000" fill="hold"/>
                                        <p:tgtEl>
                                          <p:spTgt spid="96266"/>
                                        </p:tgtEl>
                                        <p:attrNameLst>
                                          <p:attrName>ppt_x</p:attrName>
                                        </p:attrNameLst>
                                      </p:cBhvr>
                                      <p:tavLst>
                                        <p:tav tm="0">
                                          <p:val>
                                            <p:strVal val="#ppt_x"/>
                                          </p:val>
                                        </p:tav>
                                        <p:tav tm="100000">
                                          <p:val>
                                            <p:strVal val="#ppt_x"/>
                                          </p:val>
                                        </p:tav>
                                      </p:tavLst>
                                    </p:anim>
                                    <p:anim calcmode="lin" valueType="num">
                                      <p:cBhvr>
                                        <p:cTn id="23" dur="1000" fill="hold"/>
                                        <p:tgtEl>
                                          <p:spTgt spid="9626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p:bldP spid="96267" grpId="0"/>
      <p:bldP spid="96266"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1"/>
          <p:cNvSpPr txBox="1">
            <a:spLocks noChangeArrowheads="1"/>
          </p:cNvSpPr>
          <p:nvPr/>
        </p:nvSpPr>
        <p:spPr bwMode="auto">
          <a:xfrm>
            <a:off x="76200" y="76200"/>
            <a:ext cx="8991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000" b="1" u="sng">
                <a:solidFill>
                  <a:srgbClr val="000000"/>
                </a:solidFill>
                <a:latin typeface="Times New Roman" panose="02020603050405020304" pitchFamily="18" charset="0"/>
                <a:cs typeface="Times New Roman" panose="02020603050405020304" pitchFamily="18" charset="0"/>
              </a:rPr>
              <a:t>Bài 3:</a:t>
            </a:r>
            <a:r>
              <a:rPr lang="en-US" sz="4000" b="1">
                <a:solidFill>
                  <a:srgbClr val="000000"/>
                </a:solidFill>
                <a:latin typeface="Times New Roman" panose="02020603050405020304" pitchFamily="18" charset="0"/>
                <a:cs typeface="Times New Roman" panose="02020603050405020304" pitchFamily="18" charset="0"/>
              </a:rPr>
              <a:t> Ngắt đoạn văn dưới đây thành </a:t>
            </a:r>
          </a:p>
          <a:p>
            <a:pPr>
              <a:spcBef>
                <a:spcPct val="0"/>
              </a:spcBef>
              <a:buFontTx/>
              <a:buNone/>
            </a:pPr>
            <a:r>
              <a:rPr lang="en-US" sz="4000" b="1">
                <a:solidFill>
                  <a:srgbClr val="000000"/>
                </a:solidFill>
                <a:latin typeface="Times New Roman" panose="02020603050405020304" pitchFamily="18" charset="0"/>
                <a:cs typeface="Times New Roman" panose="02020603050405020304" pitchFamily="18" charset="0"/>
              </a:rPr>
              <a:t>5 câu và chép lại cho đúng chính tả: </a:t>
            </a:r>
          </a:p>
        </p:txBody>
      </p:sp>
      <p:sp>
        <p:nvSpPr>
          <p:cNvPr id="78851" name="TextBox 2"/>
          <p:cNvSpPr txBox="1">
            <a:spLocks noChangeArrowheads="1"/>
          </p:cNvSpPr>
          <p:nvPr/>
        </p:nvSpPr>
        <p:spPr bwMode="auto">
          <a:xfrm>
            <a:off x="76200" y="1706563"/>
            <a:ext cx="89154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sz="4000" b="1">
                <a:solidFill>
                  <a:srgbClr val="002060"/>
                </a:solidFill>
                <a:latin typeface="Times New Roman" panose="02020603050405020304" pitchFamily="18" charset="0"/>
                <a:cs typeface="Times New Roman" panose="02020603050405020304" pitchFamily="18" charset="0"/>
              </a:rPr>
              <a:t>	Trên nương mỗi người một việc </a:t>
            </a:r>
            <a:r>
              <a:rPr lang="en-US" sz="4000" b="1">
                <a:solidFill>
                  <a:srgbClr val="FF0000"/>
                </a:solidFill>
                <a:latin typeface="Times New Roman" panose="02020603050405020304" pitchFamily="18" charset="0"/>
                <a:cs typeface="Times New Roman" panose="02020603050405020304" pitchFamily="18" charset="0"/>
              </a:rPr>
              <a:t>N</a:t>
            </a:r>
            <a:r>
              <a:rPr lang="en-US" sz="4000" b="1">
                <a:solidFill>
                  <a:srgbClr val="002060"/>
                </a:solidFill>
                <a:latin typeface="Times New Roman" panose="02020603050405020304" pitchFamily="18" charset="0"/>
                <a:cs typeface="Times New Roman" panose="02020603050405020304" pitchFamily="18" charset="0"/>
              </a:rPr>
              <a:t>gười lớn thì đánh trâu ra cày  </a:t>
            </a:r>
            <a:r>
              <a:rPr lang="en-US" sz="4000" b="1">
                <a:solidFill>
                  <a:srgbClr val="FF0000"/>
                </a:solidFill>
                <a:latin typeface="Times New Roman" panose="02020603050405020304" pitchFamily="18" charset="0"/>
                <a:cs typeface="Times New Roman" panose="02020603050405020304" pitchFamily="18" charset="0"/>
              </a:rPr>
              <a:t>C</a:t>
            </a:r>
            <a:r>
              <a:rPr lang="en-US" sz="4000" b="1">
                <a:solidFill>
                  <a:srgbClr val="002060"/>
                </a:solidFill>
                <a:latin typeface="Times New Roman" panose="02020603050405020304" pitchFamily="18" charset="0"/>
                <a:cs typeface="Times New Roman" panose="02020603050405020304" pitchFamily="18" charset="0"/>
              </a:rPr>
              <a:t>ác bà mẹ cúi lom khom tra ngô </a:t>
            </a:r>
            <a:r>
              <a:rPr lang="en-US" sz="4000" b="1">
                <a:solidFill>
                  <a:srgbClr val="FF0000"/>
                </a:solidFill>
                <a:latin typeface="Times New Roman" panose="02020603050405020304" pitchFamily="18" charset="0"/>
                <a:cs typeface="Times New Roman" panose="02020603050405020304" pitchFamily="18" charset="0"/>
              </a:rPr>
              <a:t>C</a:t>
            </a:r>
            <a:r>
              <a:rPr lang="en-US" sz="4000" b="1">
                <a:solidFill>
                  <a:srgbClr val="002060"/>
                </a:solidFill>
                <a:latin typeface="Times New Roman" panose="02020603050405020304" pitchFamily="18" charset="0"/>
                <a:cs typeface="Times New Roman" panose="02020603050405020304" pitchFamily="18" charset="0"/>
              </a:rPr>
              <a:t>ác cụ già nhặt cỏ, đốt lá  </a:t>
            </a:r>
            <a:r>
              <a:rPr lang="en-US" sz="4000" b="1">
                <a:solidFill>
                  <a:srgbClr val="FF0000"/>
                </a:solidFill>
                <a:latin typeface="Times New Roman" panose="02020603050405020304" pitchFamily="18" charset="0"/>
                <a:cs typeface="Times New Roman" panose="02020603050405020304" pitchFamily="18" charset="0"/>
              </a:rPr>
              <a:t>M</a:t>
            </a:r>
            <a:r>
              <a:rPr lang="en-US" sz="4000" b="1">
                <a:solidFill>
                  <a:srgbClr val="002060"/>
                </a:solidFill>
                <a:latin typeface="Times New Roman" panose="02020603050405020304" pitchFamily="18" charset="0"/>
                <a:cs typeface="Times New Roman" panose="02020603050405020304" pitchFamily="18" charset="0"/>
              </a:rPr>
              <a:t>ấy chú bé đi bắc bếp thổi cơm.</a:t>
            </a:r>
            <a:r>
              <a:rPr lang="en-US" sz="4000" b="1" i="1">
                <a:solidFill>
                  <a:srgbClr val="002060"/>
                </a:solidFill>
                <a:latin typeface="Times New Roman" panose="02020603050405020304" pitchFamily="18" charset="0"/>
                <a:cs typeface="Times New Roman" panose="02020603050405020304" pitchFamily="18" charset="0"/>
              </a:rPr>
              <a:t> </a:t>
            </a:r>
          </a:p>
          <a:p>
            <a:pPr algn="just">
              <a:spcBef>
                <a:spcPct val="0"/>
              </a:spcBef>
              <a:buFontTx/>
              <a:buNone/>
            </a:pPr>
            <a:r>
              <a:rPr lang="en-US" sz="4000" b="1" i="1">
                <a:solidFill>
                  <a:srgbClr val="002060"/>
                </a:solidFill>
                <a:latin typeface="Times New Roman" panose="02020603050405020304" pitchFamily="18" charset="0"/>
                <a:cs typeface="Times New Roman" panose="02020603050405020304" pitchFamily="18" charset="0"/>
              </a:rPr>
              <a:t>                                        Theo Tô Hoài    </a:t>
            </a:r>
          </a:p>
        </p:txBody>
      </p:sp>
      <p:sp>
        <p:nvSpPr>
          <p:cNvPr id="78852" name="Text Box 9"/>
          <p:cNvSpPr txBox="1">
            <a:spLocks noChangeArrowheads="1"/>
          </p:cNvSpPr>
          <p:nvPr/>
        </p:nvSpPr>
        <p:spPr bwMode="auto">
          <a:xfrm>
            <a:off x="8797925" y="1590675"/>
            <a:ext cx="498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5400" b="1">
                <a:solidFill>
                  <a:srgbClr val="0000FF"/>
                </a:solidFill>
                <a:latin typeface=".VnTime" panose="020B7200000000000000" pitchFamily="34" charset="0"/>
              </a:rPr>
              <a:t>.</a:t>
            </a:r>
          </a:p>
        </p:txBody>
      </p:sp>
      <p:sp>
        <p:nvSpPr>
          <p:cNvPr id="78853" name="Text Box 11"/>
          <p:cNvSpPr txBox="1">
            <a:spLocks noChangeArrowheads="1"/>
          </p:cNvSpPr>
          <p:nvPr/>
        </p:nvSpPr>
        <p:spPr bwMode="auto">
          <a:xfrm>
            <a:off x="6951663" y="2133600"/>
            <a:ext cx="3635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5400" b="1">
                <a:solidFill>
                  <a:srgbClr val="0000FF"/>
                </a:solidFill>
                <a:latin typeface=".VnTime" panose="020B7200000000000000" pitchFamily="34" charset="0"/>
              </a:rPr>
              <a:t>.</a:t>
            </a:r>
          </a:p>
        </p:txBody>
      </p:sp>
      <p:sp>
        <p:nvSpPr>
          <p:cNvPr id="78854" name="Text Box 10"/>
          <p:cNvSpPr txBox="1">
            <a:spLocks noChangeArrowheads="1"/>
          </p:cNvSpPr>
          <p:nvPr/>
        </p:nvSpPr>
        <p:spPr bwMode="auto">
          <a:xfrm>
            <a:off x="6113463" y="2809875"/>
            <a:ext cx="3635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5400" b="1">
                <a:solidFill>
                  <a:srgbClr val="0000FF"/>
                </a:solidFill>
                <a:latin typeface=".VnTime" panose="020B7200000000000000" pitchFamily="34" charset="0"/>
              </a:rPr>
              <a:t>.</a:t>
            </a:r>
          </a:p>
        </p:txBody>
      </p:sp>
      <p:sp>
        <p:nvSpPr>
          <p:cNvPr id="78855" name="Text Box 10"/>
          <p:cNvSpPr txBox="1">
            <a:spLocks noChangeArrowheads="1"/>
          </p:cNvSpPr>
          <p:nvPr/>
        </p:nvSpPr>
        <p:spPr bwMode="auto">
          <a:xfrm>
            <a:off x="3352800" y="3419475"/>
            <a:ext cx="3635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5400" b="1">
                <a:solidFill>
                  <a:srgbClr val="0000FF"/>
                </a:solidFill>
                <a:latin typeface=".VnTime" panose="020B7200000000000000" pitchFamily="34" charset="0"/>
              </a:rPr>
              <a:t>.</a:t>
            </a:r>
          </a:p>
        </p:txBody>
      </p:sp>
      <p:sp>
        <p:nvSpPr>
          <p:cNvPr id="2" name="Action Button: Forward or Next 1">
            <a:hlinkClick r:id="" action="ppaction://noaction" highlightClick="1"/>
          </p:cNvPr>
          <p:cNvSpPr/>
          <p:nvPr/>
        </p:nvSpPr>
        <p:spPr>
          <a:xfrm>
            <a:off x="6781800" y="5943600"/>
            <a:ext cx="838200" cy="533400"/>
          </a:xfrm>
          <a:prstGeom prst="actionButtonForwardNex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Hinh Lam nuong"/>
          <p:cNvPicPr>
            <a:picLocks noChangeAspect="1" noChangeArrowheads="1"/>
          </p:cNvPicPr>
          <p:nvPr/>
        </p:nvPicPr>
        <p:blipFill>
          <a:blip r:embed="rId2"/>
          <a:srcRect/>
          <a:stretch>
            <a:fillRect/>
          </a:stretch>
        </p:blipFill>
        <p:spPr bwMode="auto">
          <a:xfrm>
            <a:off x="762000" y="533400"/>
            <a:ext cx="7777163" cy="5632450"/>
          </a:xfrm>
          <a:prstGeom prst="rect">
            <a:avLst/>
          </a:prstGeom>
          <a:noFill/>
          <a:ln w="76200" cmpd="tri">
            <a:solidFill>
              <a:srgbClr val="000000"/>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WordArt 2"/>
          <p:cNvSpPr>
            <a:spLocks noChangeArrowheads="1" noChangeShapeType="1" noTextEdit="1"/>
          </p:cNvSpPr>
          <p:nvPr/>
        </p:nvSpPr>
        <p:spPr bwMode="auto">
          <a:xfrm>
            <a:off x="152400" y="838200"/>
            <a:ext cx="8305800" cy="3427413"/>
          </a:xfrm>
          <a:prstGeom prst="rect">
            <a:avLst/>
          </a:prstGeom>
        </p:spPr>
        <p:txBody>
          <a:bodyPr spcFirstLastPara="1" wrap="none" fromWordArt="1">
            <a:prstTxWarp prst="textArchUp">
              <a:avLst>
                <a:gd name="adj" fmla="val 1119326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UniverseH" panose="020B7200000000000000" pitchFamily="34" charset="0"/>
              </a:rPr>
              <a:t> ai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UniverseH" panose="020B7200000000000000" pitchFamily="34" charset="0"/>
              </a:rPr>
              <a:t>nhanh</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UniverseH" panose="020B7200000000000000" pitchFamily="34" charset="0"/>
              </a:rPr>
              <a:t> - ai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UniverseH" panose="020B7200000000000000" pitchFamily="34" charset="0"/>
              </a:rPr>
              <a:t>óng</a:t>
            </a: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UniverseH" panose="020B7200000000000000" pitchFamily="34" charset="0"/>
            </a:endParaRPr>
          </a:p>
        </p:txBody>
      </p:sp>
      <p:sp>
        <p:nvSpPr>
          <p:cNvPr id="50179" name="AutoShape 9">
            <a:hlinkClick r:id="rId3" action="ppaction://hlinksldjump"/>
          </p:cNvPr>
          <p:cNvSpPr>
            <a:spLocks noChangeArrowheads="1"/>
          </p:cNvSpPr>
          <p:nvPr/>
        </p:nvSpPr>
        <p:spPr bwMode="auto">
          <a:xfrm>
            <a:off x="3048000" y="1143000"/>
            <a:ext cx="2895600" cy="1685925"/>
          </a:xfrm>
          <a:prstGeom prst="rightArrow">
            <a:avLst>
              <a:gd name="adj1" fmla="val 50000"/>
              <a:gd name="adj2" fmla="val 46198"/>
            </a:avLst>
          </a:prstGeom>
          <a:solidFill>
            <a:srgbClr val="FF33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6000" b="1" dirty="0">
                <a:latin typeface=".VnTime" panose="020B7200000000000000" pitchFamily="34" charset="0"/>
              </a:rPr>
              <a:t>DÔ</a:t>
            </a:r>
          </a:p>
        </p:txBody>
      </p:sp>
      <p:sp>
        <p:nvSpPr>
          <p:cNvPr id="50180" name="AutoShape 10">
            <a:hlinkClick r:id="rId4" action="ppaction://hlinksldjump"/>
          </p:cNvPr>
          <p:cNvSpPr>
            <a:spLocks noChangeArrowheads="1"/>
          </p:cNvSpPr>
          <p:nvPr/>
        </p:nvSpPr>
        <p:spPr bwMode="auto">
          <a:xfrm>
            <a:off x="3048000" y="2905125"/>
            <a:ext cx="2895600" cy="1633538"/>
          </a:xfrm>
          <a:prstGeom prst="rightArrow">
            <a:avLst>
              <a:gd name="adj1" fmla="val 50000"/>
              <a:gd name="adj2" fmla="val 46202"/>
            </a:avLst>
          </a:prstGeom>
          <a:solidFill>
            <a:srgbClr val="00B0F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6000" b="1" dirty="0" err="1">
                <a:latin typeface=".VnTime" panose="020B7200000000000000" pitchFamily="34" charset="0"/>
              </a:rPr>
              <a:t>Võa</a:t>
            </a:r>
            <a:endParaRPr lang="en-US" sz="6000" b="1" dirty="0">
              <a:latin typeface=".VnTime" panose="020B7200000000000000" pitchFamily="34" charset="0"/>
            </a:endParaRPr>
          </a:p>
        </p:txBody>
      </p:sp>
      <p:sp>
        <p:nvSpPr>
          <p:cNvPr id="50181" name="AutoShape 11">
            <a:hlinkClick r:id="rId5" action="ppaction://hlinksldjump"/>
          </p:cNvPr>
          <p:cNvSpPr>
            <a:spLocks noChangeArrowheads="1"/>
          </p:cNvSpPr>
          <p:nvPr/>
        </p:nvSpPr>
        <p:spPr bwMode="auto">
          <a:xfrm>
            <a:off x="3043238" y="4570413"/>
            <a:ext cx="2895600" cy="1566862"/>
          </a:xfrm>
          <a:prstGeom prst="rightArrow">
            <a:avLst>
              <a:gd name="adj1" fmla="val 50000"/>
              <a:gd name="adj2" fmla="val 46201"/>
            </a:avLst>
          </a:prstGeom>
          <a:solidFill>
            <a:srgbClr val="FF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6000" b="1" dirty="0" err="1">
                <a:latin typeface=".VnTime" panose="020B7200000000000000" pitchFamily="34" charset="0"/>
              </a:rPr>
              <a:t>Khã</a:t>
            </a:r>
            <a:endParaRPr lang="en-US" sz="6000" b="1" dirty="0">
              <a:latin typeface=".VnTime" panose="020B7200000000000000" pitchFamily="34" charset="0"/>
            </a:endParaRPr>
          </a:p>
        </p:txBody>
      </p:sp>
      <p:pic>
        <p:nvPicPr>
          <p:cNvPr id="22540" name="Picture 12" descr="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352800"/>
            <a:ext cx="18510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2540"/>
                                        </p:tgtEl>
                                        <p:attrNameLst>
                                          <p:attrName>style.visibility</p:attrName>
                                        </p:attrNameLst>
                                      </p:cBhvr>
                                      <p:to>
                                        <p:strVal val="visible"/>
                                      </p:to>
                                    </p:set>
                                    <p:anim calcmode="lin" valueType="num">
                                      <p:cBhvr>
                                        <p:cTn id="7" dur="1000" fill="hold"/>
                                        <p:tgtEl>
                                          <p:spTgt spid="22540"/>
                                        </p:tgtEl>
                                        <p:attrNameLst>
                                          <p:attrName>ppt_w</p:attrName>
                                        </p:attrNameLst>
                                      </p:cBhvr>
                                      <p:tavLst>
                                        <p:tav tm="0">
                                          <p:val>
                                            <p:strVal val="#ppt_w+.3"/>
                                          </p:val>
                                        </p:tav>
                                        <p:tav tm="100000">
                                          <p:val>
                                            <p:strVal val="#ppt_w"/>
                                          </p:val>
                                        </p:tav>
                                      </p:tavLst>
                                    </p:anim>
                                    <p:anim calcmode="lin" valueType="num">
                                      <p:cBhvr>
                                        <p:cTn id="8" dur="1000" fill="hold"/>
                                        <p:tgtEl>
                                          <p:spTgt spid="22540"/>
                                        </p:tgtEl>
                                        <p:attrNameLst>
                                          <p:attrName>ppt_h</p:attrName>
                                        </p:attrNameLst>
                                      </p:cBhvr>
                                      <p:tavLst>
                                        <p:tav tm="0">
                                          <p:val>
                                            <p:strVal val="#ppt_h"/>
                                          </p:val>
                                        </p:tav>
                                        <p:tav tm="100000">
                                          <p:val>
                                            <p:strVal val="#ppt_h"/>
                                          </p:val>
                                        </p:tav>
                                      </p:tavLst>
                                    </p:anim>
                                    <p:animEffect transition="in" filter="fade">
                                      <p:cBhvr>
                                        <p:cTn id="9" dur="10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017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2" presetClass="exit" presetSubtype="4" fill="hold" grpId="0" nodeType="clickEffect">
                                  <p:stCondLst>
                                    <p:cond delay="0"/>
                                  </p:stCondLst>
                                  <p:childTnLst>
                                    <p:anim calcmode="lin" valueType="num">
                                      <p:cBhvr additive="base">
                                        <p:cTn id="14" dur="500"/>
                                        <p:tgtEl>
                                          <p:spTgt spid="50179"/>
                                        </p:tgtEl>
                                        <p:attrNameLst>
                                          <p:attrName>ppt_x</p:attrName>
                                        </p:attrNameLst>
                                      </p:cBhvr>
                                      <p:tavLst>
                                        <p:tav tm="0">
                                          <p:val>
                                            <p:strVal val="ppt_x"/>
                                          </p:val>
                                        </p:tav>
                                        <p:tav tm="100000">
                                          <p:val>
                                            <p:strVal val="ppt_x"/>
                                          </p:val>
                                        </p:tav>
                                      </p:tavLst>
                                    </p:anim>
                                    <p:anim calcmode="lin" valueType="num">
                                      <p:cBhvr additive="base">
                                        <p:cTn id="15" dur="500"/>
                                        <p:tgtEl>
                                          <p:spTgt spid="50179"/>
                                        </p:tgtEl>
                                        <p:attrNameLst>
                                          <p:attrName>ppt_y</p:attrName>
                                        </p:attrNameLst>
                                      </p:cBhvr>
                                      <p:tavLst>
                                        <p:tav tm="0">
                                          <p:val>
                                            <p:strVal val="ppt_y"/>
                                          </p:val>
                                        </p:tav>
                                        <p:tav tm="100000">
                                          <p:val>
                                            <p:strVal val="1+ppt_h/2"/>
                                          </p:val>
                                        </p:tav>
                                      </p:tavLst>
                                    </p:anim>
                                    <p:set>
                                      <p:cBhvr>
                                        <p:cTn id="16" dur="1" fill="hold">
                                          <p:stCondLst>
                                            <p:cond delay="499"/>
                                          </p:stCondLst>
                                        </p:cTn>
                                        <p:tgtEl>
                                          <p:spTgt spid="50179"/>
                                        </p:tgtEl>
                                        <p:attrNameLst>
                                          <p:attrName>style.visibility</p:attrName>
                                        </p:attrNameLst>
                                      </p:cBhvr>
                                      <p:to>
                                        <p:strVal val="hidden"/>
                                      </p:to>
                                    </p:set>
                                  </p:childTnLst>
                                </p:cTn>
                              </p:par>
                            </p:childTnLst>
                          </p:cTn>
                        </p:par>
                      </p:childTnLst>
                    </p:cTn>
                  </p:par>
                </p:childTnLst>
              </p:cTn>
              <p:nextCondLst>
                <p:cond evt="onClick" delay="0">
                  <p:tgtEl>
                    <p:spTgt spid="50179"/>
                  </p:tgtEl>
                </p:cond>
              </p:nextCondLst>
            </p:seq>
            <p:seq concurrent="1" nextAc="seek">
              <p:cTn id="17" restart="whenNotActive" fill="hold" evtFilter="cancelBubble" nodeType="interactiveSeq">
                <p:stCondLst>
                  <p:cond evt="onClick" delay="0">
                    <p:tgtEl>
                      <p:spTgt spid="50180"/>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 presetClass="exit" presetSubtype="4" fill="hold" grpId="0" nodeType="clickEffect">
                                  <p:stCondLst>
                                    <p:cond delay="0"/>
                                  </p:stCondLst>
                                  <p:childTnLst>
                                    <p:anim calcmode="lin" valueType="num">
                                      <p:cBhvr additive="base">
                                        <p:cTn id="21" dur="500"/>
                                        <p:tgtEl>
                                          <p:spTgt spid="50180"/>
                                        </p:tgtEl>
                                        <p:attrNameLst>
                                          <p:attrName>ppt_x</p:attrName>
                                        </p:attrNameLst>
                                      </p:cBhvr>
                                      <p:tavLst>
                                        <p:tav tm="0">
                                          <p:val>
                                            <p:strVal val="ppt_x"/>
                                          </p:val>
                                        </p:tav>
                                        <p:tav tm="100000">
                                          <p:val>
                                            <p:strVal val="ppt_x"/>
                                          </p:val>
                                        </p:tav>
                                      </p:tavLst>
                                    </p:anim>
                                    <p:anim calcmode="lin" valueType="num">
                                      <p:cBhvr additive="base">
                                        <p:cTn id="22" dur="500"/>
                                        <p:tgtEl>
                                          <p:spTgt spid="50180"/>
                                        </p:tgtEl>
                                        <p:attrNameLst>
                                          <p:attrName>ppt_y</p:attrName>
                                        </p:attrNameLst>
                                      </p:cBhvr>
                                      <p:tavLst>
                                        <p:tav tm="0">
                                          <p:val>
                                            <p:strVal val="ppt_y"/>
                                          </p:val>
                                        </p:tav>
                                        <p:tav tm="100000">
                                          <p:val>
                                            <p:strVal val="1+ppt_h/2"/>
                                          </p:val>
                                        </p:tav>
                                      </p:tavLst>
                                    </p:anim>
                                    <p:set>
                                      <p:cBhvr>
                                        <p:cTn id="23" dur="1" fill="hold">
                                          <p:stCondLst>
                                            <p:cond delay="499"/>
                                          </p:stCondLst>
                                        </p:cTn>
                                        <p:tgtEl>
                                          <p:spTgt spid="50180"/>
                                        </p:tgtEl>
                                        <p:attrNameLst>
                                          <p:attrName>style.visibility</p:attrName>
                                        </p:attrNameLst>
                                      </p:cBhvr>
                                      <p:to>
                                        <p:strVal val="hidden"/>
                                      </p:to>
                                    </p:set>
                                  </p:childTnLst>
                                </p:cTn>
                              </p:par>
                            </p:childTnLst>
                          </p:cTn>
                        </p:par>
                      </p:childTnLst>
                    </p:cTn>
                  </p:par>
                </p:childTnLst>
              </p:cTn>
              <p:nextCondLst>
                <p:cond evt="onClick" delay="0">
                  <p:tgtEl>
                    <p:spTgt spid="50180"/>
                  </p:tgtEl>
                </p:cond>
              </p:nextCondLst>
            </p:seq>
            <p:seq concurrent="1" nextAc="seek">
              <p:cTn id="24" restart="whenNotActive" fill="hold" evtFilter="cancelBubble" nodeType="interactiveSeq">
                <p:stCondLst>
                  <p:cond evt="onClick" delay="0">
                    <p:tgtEl>
                      <p:spTgt spid="5018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 presetClass="exit" presetSubtype="4" fill="hold" grpId="0" nodeType="clickEffect">
                                  <p:stCondLst>
                                    <p:cond delay="0"/>
                                  </p:stCondLst>
                                  <p:childTnLst>
                                    <p:anim calcmode="lin" valueType="num">
                                      <p:cBhvr additive="base">
                                        <p:cTn id="28" dur="500"/>
                                        <p:tgtEl>
                                          <p:spTgt spid="50181"/>
                                        </p:tgtEl>
                                        <p:attrNameLst>
                                          <p:attrName>ppt_x</p:attrName>
                                        </p:attrNameLst>
                                      </p:cBhvr>
                                      <p:tavLst>
                                        <p:tav tm="0">
                                          <p:val>
                                            <p:strVal val="ppt_x"/>
                                          </p:val>
                                        </p:tav>
                                        <p:tav tm="100000">
                                          <p:val>
                                            <p:strVal val="ppt_x"/>
                                          </p:val>
                                        </p:tav>
                                      </p:tavLst>
                                    </p:anim>
                                    <p:anim calcmode="lin" valueType="num">
                                      <p:cBhvr additive="base">
                                        <p:cTn id="29" dur="500"/>
                                        <p:tgtEl>
                                          <p:spTgt spid="50181"/>
                                        </p:tgtEl>
                                        <p:attrNameLst>
                                          <p:attrName>ppt_y</p:attrName>
                                        </p:attrNameLst>
                                      </p:cBhvr>
                                      <p:tavLst>
                                        <p:tav tm="0">
                                          <p:val>
                                            <p:strVal val="ppt_y"/>
                                          </p:val>
                                        </p:tav>
                                        <p:tav tm="100000">
                                          <p:val>
                                            <p:strVal val="1+ppt_h/2"/>
                                          </p:val>
                                        </p:tav>
                                      </p:tavLst>
                                    </p:anim>
                                    <p:set>
                                      <p:cBhvr>
                                        <p:cTn id="30" dur="1" fill="hold">
                                          <p:stCondLst>
                                            <p:cond delay="499"/>
                                          </p:stCondLst>
                                        </p:cTn>
                                        <p:tgtEl>
                                          <p:spTgt spid="50181"/>
                                        </p:tgtEl>
                                        <p:attrNameLst>
                                          <p:attrName>style.visibility</p:attrName>
                                        </p:attrNameLst>
                                      </p:cBhvr>
                                      <p:to>
                                        <p:strVal val="hidden"/>
                                      </p:to>
                                    </p:set>
                                  </p:childTnLst>
                                </p:cTn>
                              </p:par>
                            </p:childTnLst>
                          </p:cTn>
                        </p:par>
                      </p:childTnLst>
                    </p:cTn>
                  </p:par>
                </p:childTnLst>
              </p:cTn>
              <p:nextCondLst>
                <p:cond evt="onClick" delay="0">
                  <p:tgtEl>
                    <p:spTgt spid="50181"/>
                  </p:tgtEl>
                </p:cond>
              </p:nextCondLst>
            </p:seq>
          </p:childTnLst>
        </p:cTn>
      </p:par>
    </p:tnLst>
    <p:bldLst>
      <p:bldP spid="50179" grpId="0" animBg="1"/>
      <p:bldP spid="50180" grpId="0" animBg="1"/>
      <p:bldP spid="501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id="{0E53B24A-6D0F-41CD-9501-874A5E064E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71" y="69965"/>
            <a:ext cx="9144000" cy="684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extBox 4">
            <a:extLst>
              <a:ext uri="{FF2B5EF4-FFF2-40B4-BE49-F238E27FC236}">
                <a16:creationId xmlns:a16="http://schemas.microsoft.com/office/drawing/2014/main" id="{8FE9E2BA-2BBC-436A-AB85-3CFAF00BD208}"/>
              </a:ext>
            </a:extLst>
          </p:cNvPr>
          <p:cNvSpPr txBox="1">
            <a:spLocks noChangeArrowheads="1"/>
          </p:cNvSpPr>
          <p:nvPr/>
        </p:nvSpPr>
        <p:spPr bwMode="auto">
          <a:xfrm>
            <a:off x="304800" y="903288"/>
            <a:ext cx="8610599" cy="64633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Arial" panose="020B0604020202020204" pitchFamily="34" charset="0"/>
              </a:rPr>
              <a:t>Thứ</a:t>
            </a:r>
            <a:r>
              <a:rPr kumimoji="0" lang="en-US" alt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Arial" panose="020B0604020202020204" pitchFamily="34" charset="0"/>
              </a:rPr>
              <a:t> </a:t>
            </a:r>
            <a:r>
              <a:rPr kumimoji="0" lang="en-US" alt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Arial" panose="020B0604020202020204" pitchFamily="34" charset="0"/>
              </a:rPr>
              <a:t>năm</a:t>
            </a:r>
            <a:r>
              <a:rPr kumimoji="0" lang="en-US" alt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Arial" panose="020B0604020202020204" pitchFamily="34" charset="0"/>
              </a:rPr>
              <a:t> </a:t>
            </a:r>
            <a:r>
              <a:rPr kumimoji="0" lang="en-US" alt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Arial" panose="020B0604020202020204" pitchFamily="34" charset="0"/>
              </a:rPr>
              <a:t>ngày</a:t>
            </a:r>
            <a:r>
              <a:rPr kumimoji="0" lang="en-US" alt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Arial" panose="020B0604020202020204" pitchFamily="34" charset="0"/>
              </a:rPr>
              <a:t> 11 </a:t>
            </a:r>
            <a:r>
              <a:rPr kumimoji="0" lang="en-US" alt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Arial" panose="020B0604020202020204" pitchFamily="34" charset="0"/>
              </a:rPr>
              <a:t>tháng</a:t>
            </a:r>
            <a:r>
              <a:rPr kumimoji="0" lang="en-US" alt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Arial" panose="020B0604020202020204" pitchFamily="34" charset="0"/>
              </a:rPr>
              <a:t> 11 </a:t>
            </a:r>
            <a:r>
              <a:rPr kumimoji="0" lang="en-US" alt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Arial" panose="020B0604020202020204" pitchFamily="34" charset="0"/>
              </a:rPr>
              <a:t>năm</a:t>
            </a:r>
            <a:r>
              <a:rPr kumimoji="0" lang="en-US" alt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Arial" panose="020B0604020202020204" pitchFamily="34" charset="0"/>
              </a:rPr>
              <a:t> 2021</a:t>
            </a:r>
            <a:r>
              <a:rPr kumimoji="0" lang="en-US" alt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Arial" panose="020B0604020202020204" pitchFamily="34" charset="0"/>
              </a:rPr>
              <a:t> </a:t>
            </a:r>
          </a:p>
        </p:txBody>
      </p:sp>
      <p:sp>
        <p:nvSpPr>
          <p:cNvPr id="103428" name="TextBox 5">
            <a:extLst>
              <a:ext uri="{FF2B5EF4-FFF2-40B4-BE49-F238E27FC236}">
                <a16:creationId xmlns:a16="http://schemas.microsoft.com/office/drawing/2014/main" id="{4FE71598-A2E6-4830-9F5F-D94CC7AD6A2B}"/>
              </a:ext>
            </a:extLst>
          </p:cNvPr>
          <p:cNvSpPr txBox="1">
            <a:spLocks noChangeArrowheads="1"/>
          </p:cNvSpPr>
          <p:nvPr/>
        </p:nvSpPr>
        <p:spPr bwMode="auto">
          <a:xfrm>
            <a:off x="2819400" y="1487488"/>
            <a:ext cx="3810000" cy="64633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3600" b="1" dirty="0" err="1">
                <a:solidFill>
                  <a:prstClr val="white"/>
                </a:solidFill>
                <a:latin typeface="HP001 4 hàng" panose="020B0603050302020204" pitchFamily="34" charset="0"/>
                <a:cs typeface="Arial" panose="020B0604020202020204" pitchFamily="34" charset="0"/>
              </a:rPr>
              <a:t>Luyện</a:t>
            </a:r>
            <a:r>
              <a:rPr lang="en-US" altLang="en-US" sz="3600" b="1" dirty="0">
                <a:solidFill>
                  <a:prstClr val="white"/>
                </a:solidFill>
                <a:latin typeface="HP001 4 hàng" panose="020B0603050302020204" pitchFamily="34" charset="0"/>
                <a:cs typeface="Arial" panose="020B0604020202020204" pitchFamily="34" charset="0"/>
              </a:rPr>
              <a:t> </a:t>
            </a:r>
            <a:r>
              <a:rPr lang="en-US" altLang="en-US" sz="3600" b="1" dirty="0" err="1">
                <a:solidFill>
                  <a:prstClr val="white"/>
                </a:solidFill>
                <a:latin typeface="HP001 4 hàng" panose="020B0603050302020204" pitchFamily="34" charset="0"/>
                <a:cs typeface="Arial" panose="020B0604020202020204" pitchFamily="34" charset="0"/>
              </a:rPr>
              <a:t>từ</a:t>
            </a:r>
            <a:r>
              <a:rPr lang="en-US" altLang="en-US" sz="3600" b="1" dirty="0">
                <a:solidFill>
                  <a:prstClr val="white"/>
                </a:solidFill>
                <a:latin typeface="HP001 4 hàng" panose="020B0603050302020204" pitchFamily="34" charset="0"/>
                <a:cs typeface="Arial" panose="020B0604020202020204" pitchFamily="34" charset="0"/>
              </a:rPr>
              <a:t> </a:t>
            </a:r>
            <a:r>
              <a:rPr lang="en-US" altLang="en-US" sz="3600" b="1" dirty="0" err="1">
                <a:solidFill>
                  <a:prstClr val="white"/>
                </a:solidFill>
                <a:latin typeface="HP001 4 hàng" panose="020B0603050302020204" pitchFamily="34" charset="0"/>
                <a:cs typeface="Arial" panose="020B0604020202020204" pitchFamily="34" charset="0"/>
              </a:rPr>
              <a:t>và</a:t>
            </a:r>
            <a:r>
              <a:rPr lang="en-US" altLang="en-US" sz="3600" b="1" dirty="0">
                <a:solidFill>
                  <a:prstClr val="white"/>
                </a:solidFill>
                <a:latin typeface="HP001 4 hàng" panose="020B0603050302020204" pitchFamily="34" charset="0"/>
                <a:cs typeface="Arial" panose="020B0604020202020204" pitchFamily="34" charset="0"/>
              </a:rPr>
              <a:t> </a:t>
            </a:r>
            <a:r>
              <a:rPr lang="en-US" altLang="en-US" sz="3600" b="1" dirty="0" err="1">
                <a:solidFill>
                  <a:prstClr val="white"/>
                </a:solidFill>
                <a:latin typeface="HP001 4 hàng" panose="020B0603050302020204" pitchFamily="34" charset="0"/>
                <a:cs typeface="Arial" panose="020B0604020202020204" pitchFamily="34" charset="0"/>
              </a:rPr>
              <a:t>câu</a:t>
            </a:r>
            <a:endParaRPr kumimoji="0" lang="en-US" alt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Arial" panose="020B0604020202020204" pitchFamily="34" charset="0"/>
            </a:endParaRPr>
          </a:p>
        </p:txBody>
      </p:sp>
      <p:sp>
        <p:nvSpPr>
          <p:cNvPr id="103429" name="TextBox 5">
            <a:extLst>
              <a:ext uri="{FF2B5EF4-FFF2-40B4-BE49-F238E27FC236}">
                <a16:creationId xmlns:a16="http://schemas.microsoft.com/office/drawing/2014/main" id="{3E9CF592-E187-43A3-AD02-8F4632367108}"/>
              </a:ext>
            </a:extLst>
          </p:cNvPr>
          <p:cNvSpPr txBox="1">
            <a:spLocks noChangeArrowheads="1"/>
          </p:cNvSpPr>
          <p:nvPr/>
        </p:nvSpPr>
        <p:spPr bwMode="auto">
          <a:xfrm>
            <a:off x="1600200" y="2046949"/>
            <a:ext cx="7086600" cy="64633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Arial" panose="020B0604020202020204" pitchFamily="34" charset="0"/>
              </a:rPr>
              <a:t> </a:t>
            </a:r>
            <a:r>
              <a:rPr kumimoji="0" lang="en-US" alt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Arial" panose="020B0604020202020204" pitchFamily="34" charset="0"/>
              </a:rPr>
              <a:t>So </a:t>
            </a:r>
            <a:r>
              <a:rPr kumimoji="0" lang="en-US" alt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Arial" panose="020B0604020202020204" pitchFamily="34" charset="0"/>
              </a:rPr>
              <a:t>sánh</a:t>
            </a:r>
            <a:r>
              <a:rPr kumimoji="0" lang="en-US" alt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Arial" panose="020B0604020202020204" pitchFamily="34" charset="0"/>
              </a:rPr>
              <a:t>. </a:t>
            </a:r>
            <a:r>
              <a:rPr kumimoji="0" lang="en-US" alt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Arial" panose="020B0604020202020204" pitchFamily="34" charset="0"/>
              </a:rPr>
              <a:t>Dấu</a:t>
            </a:r>
            <a:r>
              <a:rPr kumimoji="0" lang="en-US" alt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Arial" panose="020B0604020202020204" pitchFamily="34" charset="0"/>
              </a:rPr>
              <a:t> </a:t>
            </a:r>
            <a:r>
              <a:rPr kumimoji="0" lang="en-US" alt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Arial" panose="020B0604020202020204" pitchFamily="34" charset="0"/>
              </a:rPr>
              <a:t>chấm</a:t>
            </a:r>
            <a:r>
              <a:rPr kumimoji="0" lang="en-US" alt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Arial" panose="020B0604020202020204" pitchFamily="34" charset="0"/>
              </a:rPr>
              <a:t> (</a:t>
            </a:r>
            <a:r>
              <a:rPr kumimoji="0" lang="en-US" alt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Arial" panose="020B0604020202020204" pitchFamily="34" charset="0"/>
              </a:rPr>
              <a:t>trang</a:t>
            </a:r>
            <a:r>
              <a:rPr kumimoji="0" lang="en-US" alt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Arial" panose="020B0604020202020204" pitchFamily="34" charset="0"/>
              </a:rPr>
              <a:t> 79)</a:t>
            </a:r>
          </a:p>
        </p:txBody>
      </p:sp>
      <p:grpSp>
        <p:nvGrpSpPr>
          <p:cNvPr id="6" name="Group 174">
            <a:extLst>
              <a:ext uri="{FF2B5EF4-FFF2-40B4-BE49-F238E27FC236}">
                <a16:creationId xmlns:a16="http://schemas.microsoft.com/office/drawing/2014/main" id="{803AAC96-1C3C-4880-B723-54EF4C7088D5}"/>
              </a:ext>
            </a:extLst>
          </p:cNvPr>
          <p:cNvGrpSpPr>
            <a:grpSpLocks/>
          </p:cNvGrpSpPr>
          <p:nvPr/>
        </p:nvGrpSpPr>
        <p:grpSpPr bwMode="auto">
          <a:xfrm>
            <a:off x="119017" y="4810834"/>
            <a:ext cx="8940924" cy="1803659"/>
            <a:chOff x="23" y="3086"/>
            <a:chExt cx="5853" cy="1234"/>
          </a:xfrm>
          <a:solidFill>
            <a:schemeClr val="accent2">
              <a:lumMod val="40000"/>
              <a:lumOff val="60000"/>
            </a:schemeClr>
          </a:solidFill>
        </p:grpSpPr>
        <p:graphicFrame>
          <p:nvGraphicFramePr>
            <p:cNvPr id="8" name="Object 176">
              <a:extLst>
                <a:ext uri="{FF2B5EF4-FFF2-40B4-BE49-F238E27FC236}">
                  <a16:creationId xmlns:a16="http://schemas.microsoft.com/office/drawing/2014/main" id="{DC9DADD4-9646-4022-8176-9AD0778B7C60}"/>
                </a:ext>
              </a:extLst>
            </p:cNvPr>
            <p:cNvGraphicFramePr>
              <a:graphicFrameLocks noChangeAspect="1"/>
            </p:cNvGraphicFramePr>
            <p:nvPr>
              <p:extLst>
                <p:ext uri="{D42A27DB-BD31-4B8C-83A1-F6EECF244321}">
                  <p14:modId xmlns:p14="http://schemas.microsoft.com/office/powerpoint/2010/main" val="3373077788"/>
                </p:ext>
              </p:extLst>
            </p:nvPr>
          </p:nvGraphicFramePr>
          <p:xfrm>
            <a:off x="4436" y="3086"/>
            <a:ext cx="1440" cy="1234"/>
          </p:xfrm>
          <a:graphic>
            <a:graphicData uri="http://schemas.openxmlformats.org/presentationml/2006/ole">
              <mc:AlternateContent xmlns:mc="http://schemas.openxmlformats.org/markup-compatibility/2006">
                <mc:Choice xmlns:v="urn:schemas-microsoft-com:vml" Requires="v">
                  <p:oleObj spid="_x0000_s52238" name="Clip" r:id="rId4" imgW="4286250" imgH="3676650" progId="MS_ClipArt_Gallery.2">
                    <p:embed/>
                  </p:oleObj>
                </mc:Choice>
                <mc:Fallback>
                  <p:oleObj name="Clip" r:id="rId4" imgW="4286250" imgH="3676650" progId="MS_ClipArt_Gallery.2">
                    <p:embed/>
                    <p:pic>
                      <p:nvPicPr>
                        <p:cNvPr id="50183" name="Object 1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6" y="3086"/>
                          <a:ext cx="1440" cy="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79">
              <a:extLst>
                <a:ext uri="{FF2B5EF4-FFF2-40B4-BE49-F238E27FC236}">
                  <a16:creationId xmlns:a16="http://schemas.microsoft.com/office/drawing/2014/main" id="{AAB83D97-D187-4B5F-BCC3-9523117AE512}"/>
                </a:ext>
              </a:extLst>
            </p:cNvPr>
            <p:cNvGraphicFramePr>
              <a:graphicFrameLocks noChangeAspect="1"/>
            </p:cNvGraphicFramePr>
            <p:nvPr>
              <p:extLst>
                <p:ext uri="{D42A27DB-BD31-4B8C-83A1-F6EECF244321}">
                  <p14:modId xmlns:p14="http://schemas.microsoft.com/office/powerpoint/2010/main" val="583853607"/>
                </p:ext>
              </p:extLst>
            </p:nvPr>
          </p:nvGraphicFramePr>
          <p:xfrm>
            <a:off x="23" y="3086"/>
            <a:ext cx="1440" cy="1234"/>
          </p:xfrm>
          <a:graphic>
            <a:graphicData uri="http://schemas.openxmlformats.org/presentationml/2006/ole">
              <mc:AlternateContent xmlns:mc="http://schemas.openxmlformats.org/markup-compatibility/2006">
                <mc:Choice xmlns:v="urn:schemas-microsoft-com:vml" Requires="v">
                  <p:oleObj spid="_x0000_s52239" name="Clip" r:id="rId6" imgW="4286250" imgH="3676650" progId="MS_ClipArt_Gallery.2">
                    <p:embed/>
                  </p:oleObj>
                </mc:Choice>
                <mc:Fallback>
                  <p:oleObj name="Clip" r:id="rId6" imgW="4286250" imgH="3676650" progId="MS_ClipArt_Gallery.2">
                    <p:embed/>
                    <p:pic>
                      <p:nvPicPr>
                        <p:cNvPr id="50186" name="Object 1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 y="3086"/>
                          <a:ext cx="1440" cy="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95202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WordArt 2"/>
          <p:cNvSpPr>
            <a:spLocks noChangeArrowheads="1" noChangeShapeType="1" noTextEdit="1"/>
          </p:cNvSpPr>
          <p:nvPr/>
        </p:nvSpPr>
        <p:spPr bwMode="auto">
          <a:xfrm>
            <a:off x="430213" y="804863"/>
            <a:ext cx="8064500" cy="2286000"/>
          </a:xfrm>
          <a:prstGeom prst="rect">
            <a:avLst/>
          </a:prstGeom>
        </p:spPr>
        <p:txBody>
          <a:bodyPr spcFirstLastPara="1" wrap="none" fromWordArt="1">
            <a:prstTxWarp prst="textArchUp">
              <a:avLst>
                <a:gd name="adj" fmla="val 10800004"/>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UniverseH" panose="020B7200000000000000" pitchFamily="34" charset="0"/>
              </a:rPr>
              <a:t> ai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UniverseH" panose="020B7200000000000000" pitchFamily="34" charset="0"/>
              </a:rPr>
              <a:t>nhanh</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UniverseH" panose="020B7200000000000000" pitchFamily="34" charset="0"/>
              </a:rPr>
              <a:t> - ai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UniverseH" panose="020B7200000000000000" pitchFamily="34" charset="0"/>
              </a:rPr>
              <a:t>óng</a:t>
            </a: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UniverseH" panose="020B7200000000000000" pitchFamily="34" charset="0"/>
            </a:endParaRPr>
          </a:p>
        </p:txBody>
      </p:sp>
      <p:sp>
        <p:nvSpPr>
          <p:cNvPr id="23555" name="AutoShape 3"/>
          <p:cNvSpPr>
            <a:spLocks noChangeArrowheads="1"/>
          </p:cNvSpPr>
          <p:nvPr/>
        </p:nvSpPr>
        <p:spPr bwMode="auto">
          <a:xfrm>
            <a:off x="76200" y="3211830"/>
            <a:ext cx="889000" cy="826770"/>
          </a:xfrm>
          <a:prstGeom prst="rightArrow">
            <a:avLst>
              <a:gd name="adj1" fmla="val 50000"/>
              <a:gd name="adj2" fmla="val 46199"/>
            </a:avLst>
          </a:prstGeom>
          <a:solidFill>
            <a:srgbClr val="FF33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sz="6000" b="1">
              <a:latin typeface=".VnTime" panose="020B7200000000000000" pitchFamily="34" charset="0"/>
            </a:endParaRPr>
          </a:p>
        </p:txBody>
      </p:sp>
      <p:pic>
        <p:nvPicPr>
          <p:cNvPr id="83972" name="Picture 7" descr="qua chuong"/>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1173163"/>
            <a:ext cx="1384300"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AutoShape 10"/>
          <p:cNvSpPr>
            <a:spLocks noChangeArrowheads="1"/>
          </p:cNvSpPr>
          <p:nvPr/>
        </p:nvSpPr>
        <p:spPr bwMode="auto">
          <a:xfrm>
            <a:off x="965200" y="2590799"/>
            <a:ext cx="8041640" cy="2084071"/>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anchor="ctr"/>
          <a:lstStyle/>
          <a:p>
            <a:pPr eaLnBrk="1" hangingPunct="1">
              <a:lnSpc>
                <a:spcPct val="130000"/>
              </a:lnSpc>
              <a:defRPr/>
            </a:pPr>
            <a:r>
              <a:rPr lang="en-US" sz="3600" b="1" dirty="0" err="1">
                <a:latin typeface="Times New Roman" pitchFamily="18" charset="0"/>
                <a:cs typeface="Times New Roman" pitchFamily="18" charset="0"/>
              </a:rPr>
              <a:t>Khi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ta </a:t>
            </a:r>
            <a:r>
              <a:rPr lang="en-US" sz="3600" b="1" dirty="0" err="1">
                <a:latin typeface="Times New Roman" pitchFamily="18" charset="0"/>
                <a:cs typeface="Times New Roman" pitchFamily="18" charset="0"/>
              </a:rPr>
              <a:t>phải</a:t>
            </a:r>
            <a:r>
              <a:rPr lang="en-US" sz="3600" b="1" dirty="0">
                <a:latin typeface="Times New Roman" pitchFamily="18" charset="0"/>
                <a:cs typeface="Times New Roman" pitchFamily="18" charset="0"/>
              </a:rPr>
              <a:t> ........................</a:t>
            </a:r>
          </a:p>
          <a:p>
            <a:pPr eaLnBrk="1" hangingPunct="1">
              <a:lnSpc>
                <a:spcPct val="130000"/>
              </a:lnSpc>
              <a:defRPr/>
            </a:pPr>
            <a:r>
              <a:rPr lang="en-US" sz="3600" b="1" dirty="0" err="1">
                <a:latin typeface="Times New Roman" pitchFamily="18" charset="0"/>
                <a:cs typeface="Times New Roman" pitchFamily="18" charset="0"/>
              </a:rPr>
              <a:t>Chữ</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đầu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mỗi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phải</a:t>
            </a:r>
            <a:r>
              <a:rPr lang="en-US" sz="3600" b="1" dirty="0">
                <a:latin typeface="Times New Roman" pitchFamily="18" charset="0"/>
                <a:cs typeface="Times New Roman" pitchFamily="18" charset="0"/>
              </a:rPr>
              <a:t> ...............</a:t>
            </a:r>
          </a:p>
        </p:txBody>
      </p:sp>
      <p:sp>
        <p:nvSpPr>
          <p:cNvPr id="23563" name="Text Box 11"/>
          <p:cNvSpPr txBox="1">
            <a:spLocks noChangeArrowheads="1"/>
          </p:cNvSpPr>
          <p:nvPr/>
        </p:nvSpPr>
        <p:spPr bwMode="auto">
          <a:xfrm>
            <a:off x="5943599" y="2895600"/>
            <a:ext cx="2962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3600" b="1" dirty="0" err="1">
                <a:solidFill>
                  <a:srgbClr val="FF0000"/>
                </a:solidFill>
                <a:latin typeface="Times New Roman" panose="02020603050405020304" pitchFamily="18" charset="0"/>
                <a:cs typeface="Times New Roman" panose="02020603050405020304" pitchFamily="18" charset="0"/>
              </a:rPr>
              <a:t>ghi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chấm</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3564" name="Text Box 12"/>
          <p:cNvSpPr txBox="1">
            <a:spLocks noChangeArrowheads="1"/>
          </p:cNvSpPr>
          <p:nvPr/>
        </p:nvSpPr>
        <p:spPr bwMode="auto">
          <a:xfrm>
            <a:off x="7010400" y="3581400"/>
            <a:ext cx="198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3600" b="1" dirty="0" err="1">
                <a:solidFill>
                  <a:srgbClr val="FF0000"/>
                </a:solidFill>
                <a:latin typeface="Times New Roman" panose="02020603050405020304" pitchFamily="18" charset="0"/>
                <a:cs typeface="Times New Roman" panose="02020603050405020304" pitchFamily="18" charset="0"/>
              </a:rPr>
              <a:t>viết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3566" name="Oval 14"/>
          <p:cNvSpPr>
            <a:spLocks noChangeArrowheads="1"/>
          </p:cNvSpPr>
          <p:nvPr/>
        </p:nvSpPr>
        <p:spPr bwMode="auto">
          <a:xfrm>
            <a:off x="8277225" y="0"/>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10</a:t>
            </a:r>
          </a:p>
        </p:txBody>
      </p:sp>
      <p:sp>
        <p:nvSpPr>
          <p:cNvPr id="23567" name="Oval 15"/>
          <p:cNvSpPr>
            <a:spLocks noChangeArrowheads="1"/>
          </p:cNvSpPr>
          <p:nvPr/>
        </p:nvSpPr>
        <p:spPr bwMode="auto">
          <a:xfrm>
            <a:off x="8196263" y="0"/>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9</a:t>
            </a:r>
          </a:p>
        </p:txBody>
      </p:sp>
      <p:sp>
        <p:nvSpPr>
          <p:cNvPr id="23568" name="Oval 16"/>
          <p:cNvSpPr>
            <a:spLocks noChangeArrowheads="1"/>
          </p:cNvSpPr>
          <p:nvPr/>
        </p:nvSpPr>
        <p:spPr bwMode="auto">
          <a:xfrm>
            <a:off x="8196263" y="-14288"/>
            <a:ext cx="838200" cy="838201"/>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8</a:t>
            </a:r>
          </a:p>
        </p:txBody>
      </p:sp>
      <p:sp>
        <p:nvSpPr>
          <p:cNvPr id="23569" name="Oval 17"/>
          <p:cNvSpPr>
            <a:spLocks noChangeArrowheads="1"/>
          </p:cNvSpPr>
          <p:nvPr/>
        </p:nvSpPr>
        <p:spPr bwMode="auto">
          <a:xfrm>
            <a:off x="8248650" y="0"/>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7</a:t>
            </a:r>
          </a:p>
        </p:txBody>
      </p:sp>
      <p:sp>
        <p:nvSpPr>
          <p:cNvPr id="23570" name="Oval 18"/>
          <p:cNvSpPr>
            <a:spLocks noChangeArrowheads="1"/>
          </p:cNvSpPr>
          <p:nvPr/>
        </p:nvSpPr>
        <p:spPr bwMode="auto">
          <a:xfrm>
            <a:off x="8205788" y="0"/>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6</a:t>
            </a:r>
          </a:p>
        </p:txBody>
      </p:sp>
      <p:sp>
        <p:nvSpPr>
          <p:cNvPr id="23571" name="Oval 19"/>
          <p:cNvSpPr>
            <a:spLocks noChangeArrowheads="1"/>
          </p:cNvSpPr>
          <p:nvPr/>
        </p:nvSpPr>
        <p:spPr bwMode="auto">
          <a:xfrm>
            <a:off x="8248650" y="0"/>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5</a:t>
            </a:r>
          </a:p>
        </p:txBody>
      </p:sp>
      <p:sp>
        <p:nvSpPr>
          <p:cNvPr id="23572" name="Oval 20"/>
          <p:cNvSpPr>
            <a:spLocks noChangeArrowheads="1"/>
          </p:cNvSpPr>
          <p:nvPr/>
        </p:nvSpPr>
        <p:spPr bwMode="auto">
          <a:xfrm>
            <a:off x="8191500" y="0"/>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4</a:t>
            </a:r>
          </a:p>
        </p:txBody>
      </p:sp>
      <p:sp>
        <p:nvSpPr>
          <p:cNvPr id="23573" name="Oval 21"/>
          <p:cNvSpPr>
            <a:spLocks noChangeArrowheads="1"/>
          </p:cNvSpPr>
          <p:nvPr/>
        </p:nvSpPr>
        <p:spPr bwMode="auto">
          <a:xfrm>
            <a:off x="8248650" y="-14288"/>
            <a:ext cx="838200" cy="838201"/>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3</a:t>
            </a:r>
          </a:p>
        </p:txBody>
      </p:sp>
      <p:sp>
        <p:nvSpPr>
          <p:cNvPr id="23574" name="Oval 22"/>
          <p:cNvSpPr>
            <a:spLocks noChangeArrowheads="1"/>
          </p:cNvSpPr>
          <p:nvPr/>
        </p:nvSpPr>
        <p:spPr bwMode="auto">
          <a:xfrm>
            <a:off x="8196263" y="0"/>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2</a:t>
            </a:r>
          </a:p>
        </p:txBody>
      </p:sp>
      <p:sp>
        <p:nvSpPr>
          <p:cNvPr id="23575" name="Oval 23"/>
          <p:cNvSpPr>
            <a:spLocks noChangeArrowheads="1"/>
          </p:cNvSpPr>
          <p:nvPr/>
        </p:nvSpPr>
        <p:spPr bwMode="auto">
          <a:xfrm>
            <a:off x="8196263" y="0"/>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1</a:t>
            </a:r>
          </a:p>
        </p:txBody>
      </p:sp>
      <p:sp>
        <p:nvSpPr>
          <p:cNvPr id="23576" name="Oval 24"/>
          <p:cNvSpPr>
            <a:spLocks noChangeArrowheads="1"/>
          </p:cNvSpPr>
          <p:nvPr/>
        </p:nvSpPr>
        <p:spPr bwMode="auto">
          <a:xfrm>
            <a:off x="8153400" y="-28575"/>
            <a:ext cx="990600" cy="930275"/>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0</a:t>
            </a:r>
          </a:p>
        </p:txBody>
      </p:sp>
      <p:sp>
        <p:nvSpPr>
          <p:cNvPr id="83987" name="Curved Left Arrow 19">
            <a:hlinkClick r:id="rId9" action="ppaction://hlinksldjump"/>
          </p:cNvPr>
          <p:cNvSpPr>
            <a:spLocks noChangeArrowheads="1"/>
          </p:cNvSpPr>
          <p:nvPr/>
        </p:nvSpPr>
        <p:spPr bwMode="auto">
          <a:xfrm>
            <a:off x="8277225" y="6248400"/>
            <a:ext cx="628650" cy="457200"/>
          </a:xfrm>
          <a:prstGeom prst="curvedLeftArrow">
            <a:avLst>
              <a:gd name="adj1" fmla="val 34593"/>
              <a:gd name="adj2" fmla="val 50000"/>
              <a:gd name="adj3" fmla="val 24998"/>
            </a:avLst>
          </a:prstGeom>
          <a:solidFill>
            <a:srgbClr val="FF0000"/>
          </a:solidFill>
          <a:ln w="9525" algn="ctr">
            <a:solidFill>
              <a:srgbClr val="FF33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800">
              <a:latin typeface="Arial" panose="020B0604020202020204" pitchFamily="34" charset="0"/>
            </a:endParaRPr>
          </a:p>
        </p:txBody>
      </p:sp>
      <p:sp>
        <p:nvSpPr>
          <p:cNvPr id="83988" name="Curved Right Arrow 20">
            <a:hlinkClick r:id="" action="ppaction://noaction"/>
          </p:cNvPr>
          <p:cNvSpPr>
            <a:spLocks noChangeArrowheads="1"/>
          </p:cNvSpPr>
          <p:nvPr/>
        </p:nvSpPr>
        <p:spPr bwMode="auto">
          <a:xfrm>
            <a:off x="7391400" y="6248400"/>
            <a:ext cx="609600" cy="457200"/>
          </a:xfrm>
          <a:prstGeom prst="curvedRightArrow">
            <a:avLst>
              <a:gd name="adj1" fmla="val 25000"/>
              <a:gd name="adj2" fmla="val 50000"/>
              <a:gd name="adj3" fmla="val 25000"/>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checkerboard(across)">
                                      <p:cBhvr>
                                        <p:cTn id="7" dur="500"/>
                                        <p:tgtEl>
                                          <p:spTgt spid="23562"/>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par>
                                <p:cTn id="8" presetID="18" presetClass="entr" presetSubtype="6" fill="hold" grpId="1" nodeType="withEffect">
                                  <p:stCondLst>
                                    <p:cond delay="0"/>
                                  </p:stCondLst>
                                  <p:childTnLst>
                                    <p:set>
                                      <p:cBhvr>
                                        <p:cTn id="9" dur="1" fill="hold">
                                          <p:stCondLst>
                                            <p:cond delay="0"/>
                                          </p:stCondLst>
                                        </p:cTn>
                                        <p:tgtEl>
                                          <p:spTgt spid="23555"/>
                                        </p:tgtEl>
                                        <p:attrNameLst>
                                          <p:attrName>style.visibility</p:attrName>
                                        </p:attrNameLst>
                                      </p:cBhvr>
                                      <p:to>
                                        <p:strVal val="visible"/>
                                      </p:to>
                                    </p:set>
                                    <p:animEffect transition="in" filter="strips(downRight)">
                                      <p:cBhvr>
                                        <p:cTn id="10" dur="500"/>
                                        <p:tgtEl>
                                          <p:spTgt spid="23555"/>
                                        </p:tgtEl>
                                      </p:cBhvr>
                                    </p:animEffect>
                                  </p:childTnLst>
                                </p:cTn>
                              </p:par>
                            </p:childTnLst>
                          </p:cTn>
                        </p:par>
                        <p:par>
                          <p:cTn id="11" fill="hold" nodeType="afterGroup">
                            <p:stCondLst>
                              <p:cond delay="500"/>
                            </p:stCondLst>
                            <p:childTnLst>
                              <p:par>
                                <p:cTn id="12" presetID="3" presetClass="entr" presetSubtype="10" fill="hold" grpId="2" nodeType="afterEffect">
                                  <p:stCondLst>
                                    <p:cond delay="0"/>
                                  </p:stCondLst>
                                  <p:childTnLst>
                                    <p:set>
                                      <p:cBhvr>
                                        <p:cTn id="13" dur="1" fill="hold">
                                          <p:stCondLst>
                                            <p:cond delay="0"/>
                                          </p:stCondLst>
                                        </p:cTn>
                                        <p:tgtEl>
                                          <p:spTgt spid="23566"/>
                                        </p:tgtEl>
                                        <p:attrNameLst>
                                          <p:attrName>style.visibility</p:attrName>
                                        </p:attrNameLst>
                                      </p:cBhvr>
                                      <p:to>
                                        <p:strVal val="visible"/>
                                      </p:to>
                                    </p:set>
                                    <p:animEffect transition="in" filter="blinds(horizontal)">
                                      <p:cBhvr>
                                        <p:cTn id="14" dur="500"/>
                                        <p:tgtEl>
                                          <p:spTgt spid="235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66"/>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par>
                          <p:cTn id="19" fill="hold" nodeType="afterGroup">
                            <p:stCondLst>
                              <p:cond delay="500"/>
                            </p:stCondLst>
                            <p:childTnLst>
                              <p:par>
                                <p:cTn id="20" presetID="1" presetClass="entr" presetSubtype="0" fill="hold" grpId="0" nodeType="afterEffect">
                                  <p:stCondLst>
                                    <p:cond delay="600"/>
                                  </p:stCondLst>
                                  <p:childTnLst>
                                    <p:set>
                                      <p:cBhvr>
                                        <p:cTn id="21" dur="1" fill="hold">
                                          <p:stCondLst>
                                            <p:cond delay="499"/>
                                          </p:stCondLst>
                                        </p:cTn>
                                        <p:tgtEl>
                                          <p:spTgt spid="2356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childTnLst>
                          </p:cTn>
                        </p:par>
                        <p:par>
                          <p:cTn id="22" fill="hold" nodeType="afterGroup">
                            <p:stCondLst>
                              <p:cond delay="1600"/>
                            </p:stCondLst>
                            <p:childTnLst>
                              <p:par>
                                <p:cTn id="23" presetID="1" presetClass="entr" presetSubtype="0" fill="hold" grpId="0" nodeType="afterEffect">
                                  <p:stCondLst>
                                    <p:cond delay="600"/>
                                  </p:stCondLst>
                                  <p:childTnLst>
                                    <p:set>
                                      <p:cBhvr>
                                        <p:cTn id="24" dur="1" fill="hold">
                                          <p:stCondLst>
                                            <p:cond delay="499"/>
                                          </p:stCondLst>
                                        </p:cTn>
                                        <p:tgtEl>
                                          <p:spTgt spid="2356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click.wav"/>
                                        </p:tgtEl>
                                      </p:cMediaNode>
                                    </p:audio>
                                  </p:subTnLst>
                                </p:cTn>
                              </p:par>
                            </p:childTnLst>
                          </p:cTn>
                        </p:par>
                        <p:par>
                          <p:cTn id="25" fill="hold" nodeType="afterGroup">
                            <p:stCondLst>
                              <p:cond delay="2700"/>
                            </p:stCondLst>
                            <p:childTnLst>
                              <p:par>
                                <p:cTn id="26" presetID="1" presetClass="entr" presetSubtype="0" fill="hold" grpId="0" nodeType="afterEffect">
                                  <p:stCondLst>
                                    <p:cond delay="600"/>
                                  </p:stCondLst>
                                  <p:childTnLst>
                                    <p:set>
                                      <p:cBhvr>
                                        <p:cTn id="27" dur="1" fill="hold">
                                          <p:stCondLst>
                                            <p:cond delay="499"/>
                                          </p:stCondLst>
                                        </p:cTn>
                                        <p:tgtEl>
                                          <p:spTgt spid="2356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childTnLst>
                          </p:cTn>
                        </p:par>
                        <p:par>
                          <p:cTn id="28" fill="hold" nodeType="afterGroup">
                            <p:stCondLst>
                              <p:cond delay="3800"/>
                            </p:stCondLst>
                            <p:childTnLst>
                              <p:par>
                                <p:cTn id="29" presetID="1" presetClass="entr" presetSubtype="0" fill="hold" grpId="0" nodeType="afterEffect">
                                  <p:stCondLst>
                                    <p:cond delay="600"/>
                                  </p:stCondLst>
                                  <p:childTnLst>
                                    <p:set>
                                      <p:cBhvr>
                                        <p:cTn id="30" dur="1" fill="hold">
                                          <p:stCondLst>
                                            <p:cond delay="499"/>
                                          </p:stCondLst>
                                        </p:cTn>
                                        <p:tgtEl>
                                          <p:spTgt spid="2357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1" fill="hold" nodeType="afterGroup">
                            <p:stCondLst>
                              <p:cond delay="4900"/>
                            </p:stCondLst>
                            <p:childTnLst>
                              <p:par>
                                <p:cTn id="32" presetID="1" presetClass="entr" presetSubtype="0" fill="hold" grpId="0" nodeType="afterEffect">
                                  <p:stCondLst>
                                    <p:cond delay="600"/>
                                  </p:stCondLst>
                                  <p:childTnLst>
                                    <p:set>
                                      <p:cBhvr>
                                        <p:cTn id="33" dur="1" fill="hold">
                                          <p:stCondLst>
                                            <p:cond delay="499"/>
                                          </p:stCondLst>
                                        </p:cTn>
                                        <p:tgtEl>
                                          <p:spTgt spid="2357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par>
                          <p:cTn id="34" fill="hold" nodeType="afterGroup">
                            <p:stCondLst>
                              <p:cond delay="6000"/>
                            </p:stCondLst>
                            <p:childTnLst>
                              <p:par>
                                <p:cTn id="35" presetID="1" presetClass="entr" presetSubtype="0" fill="hold" grpId="0" nodeType="afterEffect">
                                  <p:stCondLst>
                                    <p:cond delay="600"/>
                                  </p:stCondLst>
                                  <p:childTnLst>
                                    <p:set>
                                      <p:cBhvr>
                                        <p:cTn id="36" dur="1" fill="hold">
                                          <p:stCondLst>
                                            <p:cond delay="499"/>
                                          </p:stCondLst>
                                        </p:cTn>
                                        <p:tgtEl>
                                          <p:spTgt spid="23572"/>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par>
                          <p:cTn id="37" fill="hold" nodeType="afterGroup">
                            <p:stCondLst>
                              <p:cond delay="7100"/>
                            </p:stCondLst>
                            <p:childTnLst>
                              <p:par>
                                <p:cTn id="38" presetID="1" presetClass="entr" presetSubtype="0" fill="hold" grpId="0" nodeType="afterEffect">
                                  <p:stCondLst>
                                    <p:cond delay="600"/>
                                  </p:stCondLst>
                                  <p:childTnLst>
                                    <p:set>
                                      <p:cBhvr>
                                        <p:cTn id="39" dur="1" fill="hold">
                                          <p:stCondLst>
                                            <p:cond delay="499"/>
                                          </p:stCondLst>
                                        </p:cTn>
                                        <p:tgtEl>
                                          <p:spTgt spid="2357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click.wav"/>
                                        </p:tgtEl>
                                      </p:cMediaNode>
                                    </p:audio>
                                  </p:subTnLst>
                                </p:cTn>
                              </p:par>
                            </p:childTnLst>
                          </p:cTn>
                        </p:par>
                        <p:par>
                          <p:cTn id="40" fill="hold" nodeType="afterGroup">
                            <p:stCondLst>
                              <p:cond delay="8200"/>
                            </p:stCondLst>
                            <p:childTnLst>
                              <p:par>
                                <p:cTn id="41" presetID="1" presetClass="entr" presetSubtype="0" fill="hold" grpId="0" nodeType="afterEffect">
                                  <p:stCondLst>
                                    <p:cond delay="600"/>
                                  </p:stCondLst>
                                  <p:childTnLst>
                                    <p:set>
                                      <p:cBhvr>
                                        <p:cTn id="42" dur="1" fill="hold">
                                          <p:stCondLst>
                                            <p:cond delay="499"/>
                                          </p:stCondLst>
                                        </p:cTn>
                                        <p:tgtEl>
                                          <p:spTgt spid="2357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3" fill="hold" nodeType="afterGroup">
                            <p:stCondLst>
                              <p:cond delay="9300"/>
                            </p:stCondLst>
                            <p:childTnLst>
                              <p:par>
                                <p:cTn id="44" presetID="1" presetClass="entr" presetSubtype="0" fill="hold" grpId="0" nodeType="afterEffect">
                                  <p:stCondLst>
                                    <p:cond delay="600"/>
                                  </p:stCondLst>
                                  <p:childTnLst>
                                    <p:set>
                                      <p:cBhvr>
                                        <p:cTn id="45" dur="1" fill="hold">
                                          <p:stCondLst>
                                            <p:cond delay="499"/>
                                          </p:stCondLst>
                                        </p:cTn>
                                        <p:tgtEl>
                                          <p:spTgt spid="2357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6" fill="hold" nodeType="afterGroup">
                            <p:stCondLst>
                              <p:cond delay="10400"/>
                            </p:stCondLst>
                            <p:childTnLst>
                              <p:par>
                                <p:cTn id="47" presetID="1" presetClass="entr" presetSubtype="0" fill="hold" grpId="0" nodeType="afterEffect">
                                  <p:stCondLst>
                                    <p:cond delay="600"/>
                                  </p:stCondLst>
                                  <p:childTnLst>
                                    <p:set>
                                      <p:cBhvr>
                                        <p:cTn id="48" dur="1" fill="hold">
                                          <p:stCondLst>
                                            <p:cond delay="499"/>
                                          </p:stCondLst>
                                        </p:cTn>
                                        <p:tgtEl>
                                          <p:spTgt spid="2357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childTnLst>
                          </p:cTn>
                        </p:par>
                        <p:par>
                          <p:cTn id="49" fill="hold" nodeType="afterGroup">
                            <p:stCondLst>
                              <p:cond delay="11500"/>
                            </p:stCondLst>
                            <p:childTnLst>
                              <p:par>
                                <p:cTn id="50" presetID="3" presetClass="exit" presetSubtype="10" fill="hold" grpId="1" nodeType="afterEffect">
                                  <p:stCondLst>
                                    <p:cond delay="0"/>
                                  </p:stCondLst>
                                  <p:childTnLst>
                                    <p:animEffect transition="out" filter="blinds(horizontal)">
                                      <p:cBhvr>
                                        <p:cTn id="51" dur="500"/>
                                        <p:tgtEl>
                                          <p:spTgt spid="23566"/>
                                        </p:tgtEl>
                                      </p:cBhvr>
                                    </p:animEffect>
                                    <p:set>
                                      <p:cBhvr>
                                        <p:cTn id="52" dur="1" fill="hold">
                                          <p:stCondLst>
                                            <p:cond delay="499"/>
                                          </p:stCondLst>
                                        </p:cTn>
                                        <p:tgtEl>
                                          <p:spTgt spid="23566"/>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6" name="cashreg.wav"/>
                                        </p:tgtEl>
                                      </p:cMediaNode>
                                    </p:audio>
                                  </p:subTnLst>
                                </p:cTn>
                              </p:par>
                              <p:par>
                                <p:cTn id="53" presetID="3" presetClass="exit" presetSubtype="10" fill="hold" grpId="1" nodeType="withEffect">
                                  <p:stCondLst>
                                    <p:cond delay="0"/>
                                  </p:stCondLst>
                                  <p:childTnLst>
                                    <p:animEffect transition="out" filter="blinds(horizontal)">
                                      <p:cBhvr>
                                        <p:cTn id="54" dur="500"/>
                                        <p:tgtEl>
                                          <p:spTgt spid="23567"/>
                                        </p:tgtEl>
                                      </p:cBhvr>
                                    </p:animEffect>
                                    <p:set>
                                      <p:cBhvr>
                                        <p:cTn id="55" dur="1" fill="hold">
                                          <p:stCondLst>
                                            <p:cond delay="499"/>
                                          </p:stCondLst>
                                        </p:cTn>
                                        <p:tgtEl>
                                          <p:spTgt spid="2356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par>
                                <p:cTn id="56" presetID="3" presetClass="exit" presetSubtype="10" fill="hold" grpId="1" nodeType="withEffect">
                                  <p:stCondLst>
                                    <p:cond delay="0"/>
                                  </p:stCondLst>
                                  <p:childTnLst>
                                    <p:animEffect transition="out" filter="blinds(horizontal)">
                                      <p:cBhvr>
                                        <p:cTn id="57" dur="500"/>
                                        <p:tgtEl>
                                          <p:spTgt spid="23568"/>
                                        </p:tgtEl>
                                      </p:cBhvr>
                                    </p:animEffect>
                                    <p:set>
                                      <p:cBhvr>
                                        <p:cTn id="58" dur="1" fill="hold">
                                          <p:stCondLst>
                                            <p:cond delay="499"/>
                                          </p:stCondLst>
                                        </p:cTn>
                                        <p:tgtEl>
                                          <p:spTgt spid="23568"/>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6" name="cashreg.wav"/>
                                        </p:tgtEl>
                                      </p:cMediaNode>
                                    </p:audio>
                                  </p:subTnLst>
                                </p:cTn>
                              </p:par>
                              <p:par>
                                <p:cTn id="59" presetID="3" presetClass="exit" presetSubtype="10" fill="hold" grpId="1" nodeType="withEffect">
                                  <p:stCondLst>
                                    <p:cond delay="0"/>
                                  </p:stCondLst>
                                  <p:childTnLst>
                                    <p:animEffect transition="out" filter="blinds(horizontal)">
                                      <p:cBhvr>
                                        <p:cTn id="60" dur="500"/>
                                        <p:tgtEl>
                                          <p:spTgt spid="23569"/>
                                        </p:tgtEl>
                                      </p:cBhvr>
                                    </p:animEffect>
                                    <p:set>
                                      <p:cBhvr>
                                        <p:cTn id="61" dur="1" fill="hold">
                                          <p:stCondLst>
                                            <p:cond delay="499"/>
                                          </p:stCondLst>
                                        </p:cTn>
                                        <p:tgtEl>
                                          <p:spTgt spid="23569"/>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6" name="cashreg.wav"/>
                                        </p:tgtEl>
                                      </p:cMediaNode>
                                    </p:audio>
                                  </p:subTnLst>
                                </p:cTn>
                              </p:par>
                              <p:par>
                                <p:cTn id="62" presetID="3" presetClass="exit" presetSubtype="10" fill="hold" grpId="1" nodeType="withEffect">
                                  <p:stCondLst>
                                    <p:cond delay="0"/>
                                  </p:stCondLst>
                                  <p:childTnLst>
                                    <p:animEffect transition="out" filter="blinds(horizontal)">
                                      <p:cBhvr>
                                        <p:cTn id="63" dur="500"/>
                                        <p:tgtEl>
                                          <p:spTgt spid="23570"/>
                                        </p:tgtEl>
                                      </p:cBhvr>
                                    </p:animEffect>
                                    <p:set>
                                      <p:cBhvr>
                                        <p:cTn id="64" dur="1" fill="hold">
                                          <p:stCondLst>
                                            <p:cond delay="499"/>
                                          </p:stCondLst>
                                        </p:cTn>
                                        <p:tgtEl>
                                          <p:spTgt spid="23570"/>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6" name="cashreg.wav"/>
                                        </p:tgtEl>
                                      </p:cMediaNode>
                                    </p:audio>
                                  </p:subTnLst>
                                </p:cTn>
                              </p:par>
                              <p:par>
                                <p:cTn id="65" presetID="3" presetClass="exit" presetSubtype="10" fill="hold" grpId="1" nodeType="withEffect">
                                  <p:stCondLst>
                                    <p:cond delay="0"/>
                                  </p:stCondLst>
                                  <p:childTnLst>
                                    <p:animEffect transition="out" filter="blinds(horizontal)">
                                      <p:cBhvr>
                                        <p:cTn id="66" dur="500"/>
                                        <p:tgtEl>
                                          <p:spTgt spid="23571"/>
                                        </p:tgtEl>
                                      </p:cBhvr>
                                    </p:animEffect>
                                    <p:set>
                                      <p:cBhvr>
                                        <p:cTn id="67" dur="1" fill="hold">
                                          <p:stCondLst>
                                            <p:cond delay="499"/>
                                          </p:stCondLst>
                                        </p:cTn>
                                        <p:tgtEl>
                                          <p:spTgt spid="23571"/>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6" name="cashreg.wav"/>
                                        </p:tgtEl>
                                      </p:cMediaNode>
                                    </p:audio>
                                  </p:subTnLst>
                                </p:cTn>
                              </p:par>
                              <p:par>
                                <p:cTn id="68" presetID="3" presetClass="exit" presetSubtype="10" fill="hold" grpId="1" nodeType="withEffect">
                                  <p:stCondLst>
                                    <p:cond delay="0"/>
                                  </p:stCondLst>
                                  <p:childTnLst>
                                    <p:animEffect transition="out" filter="blinds(horizontal)">
                                      <p:cBhvr>
                                        <p:cTn id="69" dur="500"/>
                                        <p:tgtEl>
                                          <p:spTgt spid="23572"/>
                                        </p:tgtEl>
                                      </p:cBhvr>
                                    </p:animEffect>
                                    <p:set>
                                      <p:cBhvr>
                                        <p:cTn id="70" dur="1" fill="hold">
                                          <p:stCondLst>
                                            <p:cond delay="499"/>
                                          </p:stCondLst>
                                        </p:cTn>
                                        <p:tgtEl>
                                          <p:spTgt spid="2357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6" name="cashreg.wav"/>
                                        </p:tgtEl>
                                      </p:cMediaNode>
                                    </p:audio>
                                  </p:subTnLst>
                                </p:cTn>
                              </p:par>
                              <p:par>
                                <p:cTn id="71" presetID="3" presetClass="exit" presetSubtype="10" fill="hold" grpId="1" nodeType="withEffect">
                                  <p:stCondLst>
                                    <p:cond delay="0"/>
                                  </p:stCondLst>
                                  <p:childTnLst>
                                    <p:animEffect transition="out" filter="blinds(horizontal)">
                                      <p:cBhvr>
                                        <p:cTn id="72" dur="500"/>
                                        <p:tgtEl>
                                          <p:spTgt spid="23573"/>
                                        </p:tgtEl>
                                      </p:cBhvr>
                                    </p:animEffect>
                                    <p:set>
                                      <p:cBhvr>
                                        <p:cTn id="73" dur="1" fill="hold">
                                          <p:stCondLst>
                                            <p:cond delay="499"/>
                                          </p:stCondLst>
                                        </p:cTn>
                                        <p:tgtEl>
                                          <p:spTgt spid="23573"/>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6" name="cashreg.wav"/>
                                        </p:tgtEl>
                                      </p:cMediaNode>
                                    </p:audio>
                                  </p:subTnLst>
                                </p:cTn>
                              </p:par>
                              <p:par>
                                <p:cTn id="74" presetID="3" presetClass="exit" presetSubtype="10" fill="hold" grpId="1" nodeType="withEffect">
                                  <p:stCondLst>
                                    <p:cond delay="0"/>
                                  </p:stCondLst>
                                  <p:childTnLst>
                                    <p:animEffect transition="out" filter="blinds(horizontal)">
                                      <p:cBhvr>
                                        <p:cTn id="75" dur="500"/>
                                        <p:tgtEl>
                                          <p:spTgt spid="23574"/>
                                        </p:tgtEl>
                                      </p:cBhvr>
                                    </p:animEffect>
                                    <p:set>
                                      <p:cBhvr>
                                        <p:cTn id="76" dur="1" fill="hold">
                                          <p:stCondLst>
                                            <p:cond delay="499"/>
                                          </p:stCondLst>
                                        </p:cTn>
                                        <p:tgtEl>
                                          <p:spTgt spid="23574"/>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6" name="cashreg.wav"/>
                                        </p:tgtEl>
                                      </p:cMediaNode>
                                    </p:audio>
                                  </p:subTnLst>
                                </p:cTn>
                              </p:par>
                              <p:par>
                                <p:cTn id="77" presetID="3" presetClass="exit" presetSubtype="10" fill="hold" grpId="1" nodeType="withEffect">
                                  <p:stCondLst>
                                    <p:cond delay="0"/>
                                  </p:stCondLst>
                                  <p:childTnLst>
                                    <p:animEffect transition="out" filter="blinds(horizontal)">
                                      <p:cBhvr>
                                        <p:cTn id="78" dur="500"/>
                                        <p:tgtEl>
                                          <p:spTgt spid="23575"/>
                                        </p:tgtEl>
                                      </p:cBhvr>
                                    </p:animEffect>
                                    <p:set>
                                      <p:cBhvr>
                                        <p:cTn id="79" dur="1" fill="hold">
                                          <p:stCondLst>
                                            <p:cond delay="499"/>
                                          </p:stCondLst>
                                        </p:cTn>
                                        <p:tgtEl>
                                          <p:spTgt spid="23575"/>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6" name="cashreg.wav"/>
                                        </p:tgtEl>
                                      </p:cMediaNode>
                                    </p:audio>
                                  </p:subTnLst>
                                </p:cTn>
                              </p:par>
                              <p:par>
                                <p:cTn id="80" presetID="3" presetClass="exit" presetSubtype="10" fill="hold" grpId="1" nodeType="withEffect">
                                  <p:stCondLst>
                                    <p:cond delay="0"/>
                                  </p:stCondLst>
                                  <p:childTnLst>
                                    <p:animEffect transition="out" filter="blinds(horizontal)">
                                      <p:cBhvr>
                                        <p:cTn id="81" dur="500"/>
                                        <p:tgtEl>
                                          <p:spTgt spid="23576"/>
                                        </p:tgtEl>
                                      </p:cBhvr>
                                    </p:animEffect>
                                    <p:set>
                                      <p:cBhvr>
                                        <p:cTn id="82" dur="1" fill="hold">
                                          <p:stCondLst>
                                            <p:cond delay="499"/>
                                          </p:stCondLst>
                                        </p:cTn>
                                        <p:tgtEl>
                                          <p:spTgt spid="23576"/>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6" name="cashreg.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23563"/>
                                        </p:tgtEl>
                                        <p:attrNameLst>
                                          <p:attrName>style.visibility</p:attrName>
                                        </p:attrNameLst>
                                      </p:cBhvr>
                                      <p:to>
                                        <p:strVal val="visible"/>
                                      </p:to>
                                    </p:set>
                                    <p:animEffect transition="in" filter="box(in)">
                                      <p:cBhvr>
                                        <p:cTn id="87" dur="500"/>
                                        <p:tgtEl>
                                          <p:spTgt spid="23563"/>
                                        </p:tgtEl>
                                      </p:cBhvr>
                                    </p:animEffect>
                                  </p:childTnLst>
                                  <p:subTnLst>
                                    <p:audio>
                                      <p:cMediaNode>
                                        <p:cTn display="0" masterRel="sameClick">
                                          <p:stCondLst>
                                            <p:cond evt="begin" delay="0">
                                              <p:tn val="85"/>
                                            </p:cond>
                                          </p:stCondLst>
                                          <p:endCondLst>
                                            <p:cond evt="onStopAudio" delay="0">
                                              <p:tgtEl>
                                                <p:sldTgt/>
                                              </p:tgtEl>
                                            </p:cond>
                                          </p:endCondLst>
                                        </p:cTn>
                                        <p:tgtEl>
                                          <p:sndTgt r:embed="rId6" name="cashreg.wav"/>
                                        </p:tgtEl>
                                      </p:cMediaNode>
                                    </p:audio>
                                  </p:subTnLst>
                                </p:cTn>
                              </p:par>
                              <p:par>
                                <p:cTn id="88" presetID="4" presetClass="entr" presetSubtype="16" fill="hold" grpId="0" nodeType="withEffect">
                                  <p:stCondLst>
                                    <p:cond delay="0"/>
                                  </p:stCondLst>
                                  <p:childTnLst>
                                    <p:set>
                                      <p:cBhvr>
                                        <p:cTn id="89" dur="1" fill="hold">
                                          <p:stCondLst>
                                            <p:cond delay="0"/>
                                          </p:stCondLst>
                                        </p:cTn>
                                        <p:tgtEl>
                                          <p:spTgt spid="23564"/>
                                        </p:tgtEl>
                                        <p:attrNameLst>
                                          <p:attrName>style.visibility</p:attrName>
                                        </p:attrNameLst>
                                      </p:cBhvr>
                                      <p:to>
                                        <p:strVal val="visible"/>
                                      </p:to>
                                    </p:set>
                                    <p:animEffect transition="in" filter="box(in)">
                                      <p:cBhvr>
                                        <p:cTn id="90" dur="500"/>
                                        <p:tgtEl>
                                          <p:spTgt spid="23564"/>
                                        </p:tgtEl>
                                      </p:cBhvr>
                                    </p:animEffect>
                                  </p:childTnLst>
                                  <p:subTnLst>
                                    <p:audio>
                                      <p:cMediaNode>
                                        <p:cTn display="0" masterRel="sameClick">
                                          <p:stCondLst>
                                            <p:cond evt="begin" delay="0">
                                              <p:tn val="88"/>
                                            </p:cond>
                                          </p:stCondLst>
                                          <p:endCondLst>
                                            <p:cond evt="onStopAudio" delay="0">
                                              <p:tgtEl>
                                                <p:sldTgt/>
                                              </p:tgtEl>
                                            </p:cond>
                                          </p:endCondLst>
                                        </p:cTn>
                                        <p:tgtEl>
                                          <p:sndTgt r:embed="rId7" name="applause.wav"/>
                                        </p:tgtEl>
                                      </p:cMediaNode>
                                    </p:audio>
                                  </p:subTnLst>
                                </p:cTn>
                              </p:par>
                            </p:childTnLst>
                          </p:cTn>
                        </p:par>
                        <p:par>
                          <p:cTn id="91" fill="hold" nodeType="afterGroup">
                            <p:stCondLst>
                              <p:cond delay="500"/>
                            </p:stCondLst>
                            <p:childTnLst>
                              <p:par>
                                <p:cTn id="92" presetID="1" presetClass="exit" presetSubtype="0" fill="hold" grpId="0" nodeType="afterEffect">
                                  <p:stCondLst>
                                    <p:cond delay="0"/>
                                  </p:stCondLst>
                                  <p:childTnLst>
                                    <p:set>
                                      <p:cBhvr>
                                        <p:cTn id="93" dur="1" fill="hold">
                                          <p:stCondLst>
                                            <p:cond delay="0"/>
                                          </p:stCondLst>
                                        </p:cTn>
                                        <p:tgtEl>
                                          <p:spTgt spid="235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5" grpId="1" animBg="1"/>
      <p:bldP spid="23562" grpId="0" animBg="1"/>
      <p:bldP spid="23563" grpId="0"/>
      <p:bldP spid="23564" grpId="0"/>
      <p:bldP spid="23566" grpId="0" animBg="1" autoUpdateAnimBg="0"/>
      <p:bldP spid="23566" grpId="1" animBg="1"/>
      <p:bldP spid="23566" grpId="2" animBg="1"/>
      <p:bldP spid="23567" grpId="0" animBg="1" autoUpdateAnimBg="0"/>
      <p:bldP spid="23567" grpId="1" animBg="1"/>
      <p:bldP spid="23568" grpId="0" animBg="1" autoUpdateAnimBg="0"/>
      <p:bldP spid="23568" grpId="1" animBg="1"/>
      <p:bldP spid="23569" grpId="0" animBg="1" autoUpdateAnimBg="0"/>
      <p:bldP spid="23569" grpId="1" animBg="1"/>
      <p:bldP spid="23570" grpId="0" animBg="1" autoUpdateAnimBg="0"/>
      <p:bldP spid="23570" grpId="1" animBg="1"/>
      <p:bldP spid="23571" grpId="0" animBg="1" autoUpdateAnimBg="0"/>
      <p:bldP spid="23571" grpId="1" animBg="1"/>
      <p:bldP spid="23572" grpId="0" animBg="1" autoUpdateAnimBg="0"/>
      <p:bldP spid="23572" grpId="1" animBg="1"/>
      <p:bldP spid="23573" grpId="0" animBg="1" autoUpdateAnimBg="0"/>
      <p:bldP spid="23573" grpId="1" animBg="1"/>
      <p:bldP spid="23574" grpId="0" animBg="1" autoUpdateAnimBg="0"/>
      <p:bldP spid="23574" grpId="1" animBg="1"/>
      <p:bldP spid="23575" grpId="0" animBg="1" autoUpdateAnimBg="0"/>
      <p:bldP spid="23575" grpId="1" animBg="1"/>
      <p:bldP spid="23576" grpId="0" animBg="1" autoUpdateAnimBg="0"/>
      <p:bldP spid="2357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WordArt 2"/>
          <p:cNvSpPr>
            <a:spLocks noChangeArrowheads="1" noChangeShapeType="1" noTextEdit="1"/>
          </p:cNvSpPr>
          <p:nvPr/>
        </p:nvSpPr>
        <p:spPr bwMode="auto">
          <a:xfrm>
            <a:off x="430213" y="685800"/>
            <a:ext cx="8064500" cy="2819400"/>
          </a:xfrm>
          <a:prstGeom prst="rect">
            <a:avLst/>
          </a:prstGeom>
        </p:spPr>
        <p:txBody>
          <a:bodyPr spcFirstLastPara="1" wrap="none" fromWordArt="1">
            <a:prstTxWarp prst="textArchUp">
              <a:avLst>
                <a:gd name="adj" fmla="val 10800004"/>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VnUniverseH" panose="020B7200000000000000" pitchFamily="34" charset="0"/>
                <a:ea typeface="+mn-ea"/>
                <a:cs typeface="Arial" charset="0"/>
              </a:rPr>
              <a:t> ai nhanh - ai ®óng</a:t>
            </a:r>
          </a:p>
        </p:txBody>
      </p:sp>
      <p:pic>
        <p:nvPicPr>
          <p:cNvPr id="86020" name="Picture 4" descr="qua chu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1016000"/>
            <a:ext cx="1600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AutoShape 5"/>
          <p:cNvSpPr>
            <a:spLocks noChangeArrowheads="1"/>
          </p:cNvSpPr>
          <p:nvPr/>
        </p:nvSpPr>
        <p:spPr bwMode="auto">
          <a:xfrm>
            <a:off x="838200" y="2514600"/>
            <a:ext cx="8115300" cy="1981200"/>
          </a:xfrm>
          <a:prstGeom prst="roundRect">
            <a:avLst>
              <a:gd name="adj" fmla="val 16667"/>
            </a:avLst>
          </a:prstGeom>
          <a:solidFill>
            <a:schemeClr val="accent5">
              <a:lumMod val="20000"/>
              <a:lumOff val="80000"/>
            </a:schemeClr>
          </a:solidFill>
          <a:ln w="9525">
            <a:solidFill>
              <a:schemeClr val="tx1"/>
            </a:solidFill>
            <a:round/>
            <a:headEnd/>
            <a:tailEnd/>
          </a:ln>
        </p:spPr>
        <p:txBody>
          <a:bodyPr wrap="none" anchor="ctr"/>
          <a:lstStyle/>
          <a:p>
            <a:pPr marL="0" marR="0" lvl="0" indent="0" algn="just" defTabSz="914400" rtl="0" eaLnBrk="1" fontAlgn="base" latinLnBrk="0" hangingPunct="1">
              <a:lnSpc>
                <a:spcPct val="130000"/>
              </a:lnSpc>
              <a:spcBef>
                <a:spcPct val="0"/>
              </a:spcBef>
              <a:spcAft>
                <a:spcPct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Tiếng</a:t>
            </a:r>
            <a:r>
              <a:rPr kumimoji="0" lang="en-US"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vịt</a:t>
            </a:r>
            <a:r>
              <a:rPr kumimoji="0" lang="en-US"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ăn</a:t>
            </a:r>
            <a:r>
              <a:rPr kumimoji="0" lang="en-US"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ở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mảnh</a:t>
            </a:r>
            <a:r>
              <a:rPr kumimoji="0" lang="en-US"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ruộng</a:t>
            </a:r>
            <a:r>
              <a:rPr kumimoji="0" lang="en-US"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mới</a:t>
            </a:r>
            <a:r>
              <a:rPr kumimoji="0" lang="en-US"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gặt</a:t>
            </a:r>
            <a:endParaRPr kumimoji="0" lang="en-US"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30000"/>
              </a:lnSpc>
              <a:spcBef>
                <a:spcPct val="0"/>
              </a:spcBef>
              <a:spcAft>
                <a:spcPct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xong</a:t>
            </a:r>
            <a:r>
              <a:rPr kumimoji="0" lang="en-US"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nghe</a:t>
            </a:r>
            <a:r>
              <a:rPr kumimoji="0" lang="en-US"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rào</a:t>
            </a:r>
            <a:r>
              <a:rPr kumimoji="0" lang="en-US"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rào</a:t>
            </a:r>
            <a:r>
              <a:rPr kumimoji="0" lang="en-US"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24584" name="Oval 8"/>
          <p:cNvSpPr>
            <a:spLocks noChangeArrowheads="1"/>
          </p:cNvSpPr>
          <p:nvPr/>
        </p:nvSpPr>
        <p:spPr bwMode="auto">
          <a:xfrm>
            <a:off x="8277225" y="561975"/>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500" b="1" i="0" u="none" strike="noStrike" kern="1200" cap="none" spc="0" normalizeH="0" baseline="0" noProof="0">
                <a:ln>
                  <a:noFill/>
                </a:ln>
                <a:solidFill>
                  <a:srgbClr val="000000"/>
                </a:solidFill>
                <a:effectLst/>
                <a:uLnTx/>
                <a:uFillTx/>
                <a:latin typeface="Times New Roman" pitchFamily="18" charset="0"/>
                <a:ea typeface="+mn-ea"/>
                <a:cs typeface="Arial" charset="0"/>
              </a:rPr>
              <a:t>10</a:t>
            </a:r>
          </a:p>
        </p:txBody>
      </p:sp>
      <p:sp>
        <p:nvSpPr>
          <p:cNvPr id="24585" name="Oval 9"/>
          <p:cNvSpPr>
            <a:spLocks noChangeArrowheads="1"/>
          </p:cNvSpPr>
          <p:nvPr/>
        </p:nvSpPr>
        <p:spPr bwMode="auto">
          <a:xfrm>
            <a:off x="8196263" y="561975"/>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500" b="1" i="0" u="none" strike="noStrike" kern="1200" cap="none" spc="0" normalizeH="0" baseline="0" noProof="0">
                <a:ln>
                  <a:noFill/>
                </a:ln>
                <a:solidFill>
                  <a:srgbClr val="000000"/>
                </a:solidFill>
                <a:effectLst/>
                <a:uLnTx/>
                <a:uFillTx/>
                <a:latin typeface="Times New Roman" pitchFamily="18" charset="0"/>
                <a:ea typeface="+mn-ea"/>
                <a:cs typeface="Arial" charset="0"/>
              </a:rPr>
              <a:t>9</a:t>
            </a:r>
          </a:p>
        </p:txBody>
      </p:sp>
      <p:sp>
        <p:nvSpPr>
          <p:cNvPr id="24586" name="Oval 10"/>
          <p:cNvSpPr>
            <a:spLocks noChangeArrowheads="1"/>
          </p:cNvSpPr>
          <p:nvPr/>
        </p:nvSpPr>
        <p:spPr bwMode="auto">
          <a:xfrm>
            <a:off x="8196263" y="547688"/>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500" b="1" i="0" u="none" strike="noStrike" kern="1200" cap="none" spc="0" normalizeH="0" baseline="0" noProof="0">
                <a:ln>
                  <a:noFill/>
                </a:ln>
                <a:solidFill>
                  <a:srgbClr val="000000"/>
                </a:solidFill>
                <a:effectLst/>
                <a:uLnTx/>
                <a:uFillTx/>
                <a:latin typeface="Times New Roman" pitchFamily="18" charset="0"/>
                <a:ea typeface="+mn-ea"/>
                <a:cs typeface="Arial" charset="0"/>
              </a:rPr>
              <a:t>8</a:t>
            </a:r>
          </a:p>
        </p:txBody>
      </p:sp>
      <p:sp>
        <p:nvSpPr>
          <p:cNvPr id="24587" name="Oval 11"/>
          <p:cNvSpPr>
            <a:spLocks noChangeArrowheads="1"/>
          </p:cNvSpPr>
          <p:nvPr/>
        </p:nvSpPr>
        <p:spPr bwMode="auto">
          <a:xfrm>
            <a:off x="8248650" y="561975"/>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500" b="1" i="0" u="none" strike="noStrike" kern="1200" cap="none" spc="0" normalizeH="0" baseline="0" noProof="0">
                <a:ln>
                  <a:noFill/>
                </a:ln>
                <a:solidFill>
                  <a:srgbClr val="000000"/>
                </a:solidFill>
                <a:effectLst/>
                <a:uLnTx/>
                <a:uFillTx/>
                <a:latin typeface="Times New Roman" pitchFamily="18" charset="0"/>
                <a:ea typeface="+mn-ea"/>
                <a:cs typeface="Arial" charset="0"/>
              </a:rPr>
              <a:t>7</a:t>
            </a:r>
          </a:p>
        </p:txBody>
      </p:sp>
      <p:sp>
        <p:nvSpPr>
          <p:cNvPr id="24588" name="Oval 12"/>
          <p:cNvSpPr>
            <a:spLocks noChangeArrowheads="1"/>
          </p:cNvSpPr>
          <p:nvPr/>
        </p:nvSpPr>
        <p:spPr bwMode="auto">
          <a:xfrm>
            <a:off x="8205788" y="561975"/>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500" b="1" i="0" u="none" strike="noStrike" kern="1200" cap="none" spc="0" normalizeH="0" baseline="0" noProof="0">
                <a:ln>
                  <a:noFill/>
                </a:ln>
                <a:solidFill>
                  <a:srgbClr val="000000"/>
                </a:solidFill>
                <a:effectLst/>
                <a:uLnTx/>
                <a:uFillTx/>
                <a:latin typeface="Times New Roman" pitchFamily="18" charset="0"/>
                <a:ea typeface="+mn-ea"/>
                <a:cs typeface="Arial" charset="0"/>
              </a:rPr>
              <a:t>6</a:t>
            </a:r>
          </a:p>
        </p:txBody>
      </p:sp>
      <p:sp>
        <p:nvSpPr>
          <p:cNvPr id="24589" name="Oval 13"/>
          <p:cNvSpPr>
            <a:spLocks noChangeArrowheads="1"/>
          </p:cNvSpPr>
          <p:nvPr/>
        </p:nvSpPr>
        <p:spPr bwMode="auto">
          <a:xfrm>
            <a:off x="8248650" y="561975"/>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500" b="1" i="0" u="none" strike="noStrike" kern="1200" cap="none" spc="0" normalizeH="0" baseline="0" noProof="0">
                <a:ln>
                  <a:noFill/>
                </a:ln>
                <a:solidFill>
                  <a:srgbClr val="000000"/>
                </a:solidFill>
                <a:effectLst/>
                <a:uLnTx/>
                <a:uFillTx/>
                <a:latin typeface="Times New Roman" pitchFamily="18" charset="0"/>
                <a:ea typeface="+mn-ea"/>
                <a:cs typeface="Arial" charset="0"/>
              </a:rPr>
              <a:t>5</a:t>
            </a:r>
          </a:p>
        </p:txBody>
      </p:sp>
      <p:sp>
        <p:nvSpPr>
          <p:cNvPr id="24590" name="Oval 14"/>
          <p:cNvSpPr>
            <a:spLocks noChangeArrowheads="1"/>
          </p:cNvSpPr>
          <p:nvPr/>
        </p:nvSpPr>
        <p:spPr bwMode="auto">
          <a:xfrm>
            <a:off x="8191500" y="561975"/>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500" b="1" i="0" u="none" strike="noStrike" kern="1200" cap="none" spc="0" normalizeH="0" baseline="0" noProof="0">
                <a:ln>
                  <a:noFill/>
                </a:ln>
                <a:solidFill>
                  <a:srgbClr val="000000"/>
                </a:solidFill>
                <a:effectLst/>
                <a:uLnTx/>
                <a:uFillTx/>
                <a:latin typeface="Times New Roman" pitchFamily="18" charset="0"/>
                <a:ea typeface="+mn-ea"/>
                <a:cs typeface="Arial" charset="0"/>
              </a:rPr>
              <a:t>4</a:t>
            </a:r>
          </a:p>
        </p:txBody>
      </p:sp>
      <p:sp>
        <p:nvSpPr>
          <p:cNvPr id="24591" name="Oval 15"/>
          <p:cNvSpPr>
            <a:spLocks noChangeArrowheads="1"/>
          </p:cNvSpPr>
          <p:nvPr/>
        </p:nvSpPr>
        <p:spPr bwMode="auto">
          <a:xfrm>
            <a:off x="8248650" y="547688"/>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500" b="1" i="0" u="none" strike="noStrike" kern="1200" cap="none" spc="0" normalizeH="0" baseline="0" noProof="0">
                <a:ln>
                  <a:noFill/>
                </a:ln>
                <a:solidFill>
                  <a:srgbClr val="000000"/>
                </a:solidFill>
                <a:effectLst/>
                <a:uLnTx/>
                <a:uFillTx/>
                <a:latin typeface="Times New Roman" pitchFamily="18" charset="0"/>
                <a:ea typeface="+mn-ea"/>
                <a:cs typeface="Arial" charset="0"/>
              </a:rPr>
              <a:t>3</a:t>
            </a:r>
          </a:p>
        </p:txBody>
      </p:sp>
      <p:sp>
        <p:nvSpPr>
          <p:cNvPr id="24592" name="Oval 16"/>
          <p:cNvSpPr>
            <a:spLocks noChangeArrowheads="1"/>
          </p:cNvSpPr>
          <p:nvPr/>
        </p:nvSpPr>
        <p:spPr bwMode="auto">
          <a:xfrm>
            <a:off x="8196263" y="561975"/>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500" b="1" i="0" u="none" strike="noStrike" kern="1200" cap="none" spc="0" normalizeH="0" baseline="0" noProof="0">
                <a:ln>
                  <a:noFill/>
                </a:ln>
                <a:solidFill>
                  <a:srgbClr val="000000"/>
                </a:solidFill>
                <a:effectLst/>
                <a:uLnTx/>
                <a:uFillTx/>
                <a:latin typeface="Times New Roman" pitchFamily="18" charset="0"/>
                <a:ea typeface="+mn-ea"/>
                <a:cs typeface="Arial" charset="0"/>
              </a:rPr>
              <a:t>2</a:t>
            </a:r>
          </a:p>
        </p:txBody>
      </p:sp>
      <p:sp>
        <p:nvSpPr>
          <p:cNvPr id="24593" name="Oval 17"/>
          <p:cNvSpPr>
            <a:spLocks noChangeArrowheads="1"/>
          </p:cNvSpPr>
          <p:nvPr/>
        </p:nvSpPr>
        <p:spPr bwMode="auto">
          <a:xfrm>
            <a:off x="8196263" y="561975"/>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500" b="1" i="0" u="none" strike="noStrike" kern="1200" cap="none" spc="0" normalizeH="0" baseline="0" noProof="0">
                <a:ln>
                  <a:noFill/>
                </a:ln>
                <a:solidFill>
                  <a:srgbClr val="000000"/>
                </a:solidFill>
                <a:effectLst/>
                <a:uLnTx/>
                <a:uFillTx/>
                <a:latin typeface="Times New Roman" pitchFamily="18" charset="0"/>
                <a:ea typeface="+mn-ea"/>
                <a:cs typeface="Arial" charset="0"/>
              </a:rPr>
              <a:t>1</a:t>
            </a:r>
          </a:p>
        </p:txBody>
      </p:sp>
      <p:sp>
        <p:nvSpPr>
          <p:cNvPr id="24594" name="Oval 18"/>
          <p:cNvSpPr>
            <a:spLocks noChangeArrowheads="1"/>
          </p:cNvSpPr>
          <p:nvPr/>
        </p:nvSpPr>
        <p:spPr bwMode="auto">
          <a:xfrm>
            <a:off x="8153400" y="533400"/>
            <a:ext cx="990600" cy="930275"/>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500" b="1" i="0" u="none" strike="noStrike" kern="1200" cap="none" spc="0" normalizeH="0" baseline="0" noProof="0">
                <a:ln>
                  <a:noFill/>
                </a:ln>
                <a:solidFill>
                  <a:srgbClr val="000000"/>
                </a:solidFill>
                <a:effectLst/>
                <a:uLnTx/>
                <a:uFillTx/>
                <a:latin typeface="Times New Roman" pitchFamily="18" charset="0"/>
                <a:ea typeface="+mn-ea"/>
                <a:cs typeface="Arial" charset="0"/>
              </a:rPr>
              <a:t>0</a:t>
            </a:r>
          </a:p>
        </p:txBody>
      </p:sp>
      <p:sp>
        <p:nvSpPr>
          <p:cNvPr id="24596" name="Text Box 20"/>
          <p:cNvSpPr txBox="1">
            <a:spLocks noChangeArrowheads="1"/>
          </p:cNvSpPr>
          <p:nvPr/>
        </p:nvSpPr>
        <p:spPr bwMode="auto">
          <a:xfrm>
            <a:off x="508000" y="5260975"/>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tiếng mưa rơi</a:t>
            </a:r>
          </a:p>
        </p:txBody>
      </p:sp>
      <p:sp>
        <p:nvSpPr>
          <p:cNvPr id="86034" name="Curved Left Arrow 18">
            <a:hlinkClick r:id="rId8" action="ppaction://hlinksldjump"/>
          </p:cNvPr>
          <p:cNvSpPr>
            <a:spLocks noChangeArrowheads="1"/>
          </p:cNvSpPr>
          <p:nvPr/>
        </p:nvSpPr>
        <p:spPr bwMode="auto">
          <a:xfrm>
            <a:off x="8305800" y="6262688"/>
            <a:ext cx="523875" cy="519112"/>
          </a:xfrm>
          <a:prstGeom prst="curvedLeftArrow">
            <a:avLst>
              <a:gd name="adj1" fmla="val 34593"/>
              <a:gd name="adj2" fmla="val 50000"/>
              <a:gd name="adj3" fmla="val 24986"/>
            </a:avLst>
          </a:prstGeom>
          <a:solidFill>
            <a:srgbClr val="FF0000"/>
          </a:solidFill>
          <a:ln w="9525" algn="ctr">
            <a:solidFill>
              <a:srgbClr val="FF33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endParaRPr>
          </a:p>
        </p:txBody>
      </p:sp>
      <p:sp>
        <p:nvSpPr>
          <p:cNvPr id="86036" name="Rectangle 1"/>
          <p:cNvSpPr>
            <a:spLocks noChangeArrowheads="1"/>
          </p:cNvSpPr>
          <p:nvPr/>
        </p:nvSpPr>
        <p:spPr bwMode="auto">
          <a:xfrm>
            <a:off x="304800" y="5127625"/>
            <a:ext cx="8839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VnArial Narrow" panose="020B7200000000000000" pitchFamily="34" charset="0"/>
                <a:ea typeface="+mn-ea"/>
                <a:cs typeface="Arial" charset="0"/>
              </a:rPr>
              <a:t>(                        , </a:t>
            </a:r>
            <a:r>
              <a:rPr kumimoji="0" lang="en-US" sz="4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tiếng thác chảy, tiếng sấm</a:t>
            </a:r>
            <a:r>
              <a:rPr kumimoji="0" lang="en-US" sz="4000" b="0" i="0" u="none" strike="noStrike" kern="1200" cap="none" spc="0" normalizeH="0" baseline="0" noProof="0">
                <a:ln>
                  <a:noFill/>
                </a:ln>
                <a:solidFill>
                  <a:srgbClr val="FF0000"/>
                </a:solidFill>
                <a:effectLst/>
                <a:uLnTx/>
                <a:uFillTx/>
                <a:latin typeface=".VnArial Narrow" panose="020B7200000000000000" pitchFamily="34" charset="0"/>
                <a:ea typeface="+mn-ea"/>
                <a:cs typeface="Arial" charset="0"/>
              </a:rPr>
              <a:t>)</a:t>
            </a:r>
          </a:p>
        </p:txBody>
      </p:sp>
      <p:sp>
        <p:nvSpPr>
          <p:cNvPr id="20" name="AutoShape 10">
            <a:hlinkClick r:id="rId9" action="ppaction://hlinksldjump"/>
            <a:extLst>
              <a:ext uri="{FF2B5EF4-FFF2-40B4-BE49-F238E27FC236}">
                <a16:creationId xmlns:a16="http://schemas.microsoft.com/office/drawing/2014/main" id="{71AEA2AE-811A-49E3-BBC4-F9CE3B2C0BD9}"/>
              </a:ext>
            </a:extLst>
          </p:cNvPr>
          <p:cNvSpPr>
            <a:spLocks noChangeArrowheads="1"/>
          </p:cNvSpPr>
          <p:nvPr/>
        </p:nvSpPr>
        <p:spPr bwMode="auto">
          <a:xfrm>
            <a:off x="-28574" y="2971800"/>
            <a:ext cx="866774" cy="1066800"/>
          </a:xfrm>
          <a:prstGeom prst="rightArrow">
            <a:avLst>
              <a:gd name="adj1" fmla="val 50000"/>
              <a:gd name="adj2" fmla="val 41181"/>
            </a:avLst>
          </a:prstGeom>
          <a:solidFill>
            <a:srgbClr val="00B0F0"/>
          </a:solidFill>
          <a:ln w="9525">
            <a:solidFill>
              <a:sysClr val="windowText" lastClr="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VnTime" panose="020B7200000000000000" pitchFamily="34" charset="0"/>
              <a:ea typeface="+mn-ea"/>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checkerboard(across)">
                                      <p:cBhvr>
                                        <p:cTn id="7" dur="500"/>
                                        <p:tgtEl>
                                          <p:spTgt spid="24581"/>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par>
                                <p:cTn id="8" presetID="3" presetClass="entr" presetSubtype="10" fill="hold" grpId="1" nodeType="withEffect">
                                  <p:stCondLst>
                                    <p:cond delay="0"/>
                                  </p:stCondLst>
                                  <p:childTnLst>
                                    <p:set>
                                      <p:cBhvr>
                                        <p:cTn id="9" dur="1" fill="hold">
                                          <p:stCondLst>
                                            <p:cond delay="0"/>
                                          </p:stCondLst>
                                        </p:cTn>
                                        <p:tgtEl>
                                          <p:spTgt spid="24596"/>
                                        </p:tgtEl>
                                        <p:attrNameLst>
                                          <p:attrName>style.visibility</p:attrName>
                                        </p:attrNameLst>
                                      </p:cBhvr>
                                      <p:to>
                                        <p:strVal val="visible"/>
                                      </p:to>
                                    </p:set>
                                    <p:animEffect transition="in" filter="blinds(horizontal)">
                                      <p:cBhvr>
                                        <p:cTn id="10" dur="500"/>
                                        <p:tgtEl>
                                          <p:spTgt spid="24596"/>
                                        </p:tgtEl>
                                      </p:cBhvr>
                                    </p:animEffect>
                                  </p:childTnLst>
                                </p:cTn>
                              </p:par>
                            </p:childTnLst>
                          </p:cTn>
                        </p:par>
                        <p:par>
                          <p:cTn id="11" fill="hold" nodeType="afterGroup">
                            <p:stCondLst>
                              <p:cond delay="500"/>
                            </p:stCondLst>
                            <p:childTnLst>
                              <p:par>
                                <p:cTn id="12" presetID="3" presetClass="entr" presetSubtype="10" fill="hold" grpId="2" nodeType="afterEffect">
                                  <p:stCondLst>
                                    <p:cond delay="0"/>
                                  </p:stCondLst>
                                  <p:childTnLst>
                                    <p:set>
                                      <p:cBhvr>
                                        <p:cTn id="13" dur="1" fill="hold">
                                          <p:stCondLst>
                                            <p:cond delay="0"/>
                                          </p:stCondLst>
                                        </p:cTn>
                                        <p:tgtEl>
                                          <p:spTgt spid="24584"/>
                                        </p:tgtEl>
                                        <p:attrNameLst>
                                          <p:attrName>style.visibility</p:attrName>
                                        </p:attrNameLst>
                                      </p:cBhvr>
                                      <p:to>
                                        <p:strVal val="visible"/>
                                      </p:to>
                                    </p:set>
                                    <p:animEffect transition="in" filter="blinds(horizontal)">
                                      <p:cBhvr>
                                        <p:cTn id="14" dur="500"/>
                                        <p:tgtEl>
                                          <p:spTgt spid="245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8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par>
                          <p:cTn id="19" fill="hold" nodeType="afterGroup">
                            <p:stCondLst>
                              <p:cond delay="500"/>
                            </p:stCondLst>
                            <p:childTnLst>
                              <p:par>
                                <p:cTn id="20" presetID="1" presetClass="entr" presetSubtype="0" fill="hold" grpId="0" nodeType="afterEffect">
                                  <p:stCondLst>
                                    <p:cond delay="600"/>
                                  </p:stCondLst>
                                  <p:childTnLst>
                                    <p:set>
                                      <p:cBhvr>
                                        <p:cTn id="21" dur="1" fill="hold">
                                          <p:stCondLst>
                                            <p:cond delay="499"/>
                                          </p:stCondLst>
                                        </p:cTn>
                                        <p:tgtEl>
                                          <p:spTgt spid="24585"/>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par>
                          <p:cTn id="22" fill="hold" nodeType="afterGroup">
                            <p:stCondLst>
                              <p:cond delay="1600"/>
                            </p:stCondLst>
                            <p:childTnLst>
                              <p:par>
                                <p:cTn id="23" presetID="1" presetClass="entr" presetSubtype="0" fill="hold" grpId="0" nodeType="afterEffect">
                                  <p:stCondLst>
                                    <p:cond delay="600"/>
                                  </p:stCondLst>
                                  <p:childTnLst>
                                    <p:set>
                                      <p:cBhvr>
                                        <p:cTn id="24" dur="1" fill="hold">
                                          <p:stCondLst>
                                            <p:cond delay="499"/>
                                          </p:stCondLst>
                                        </p:cTn>
                                        <p:tgtEl>
                                          <p:spTgt spid="2458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click.wav"/>
                                        </p:tgtEl>
                                      </p:cMediaNode>
                                    </p:audio>
                                  </p:subTnLst>
                                </p:cTn>
                              </p:par>
                            </p:childTnLst>
                          </p:cTn>
                        </p:par>
                        <p:par>
                          <p:cTn id="25" fill="hold" nodeType="afterGroup">
                            <p:stCondLst>
                              <p:cond delay="2700"/>
                            </p:stCondLst>
                            <p:childTnLst>
                              <p:par>
                                <p:cTn id="26" presetID="1" presetClass="entr" presetSubtype="0" fill="hold" grpId="0" nodeType="afterEffect">
                                  <p:stCondLst>
                                    <p:cond delay="600"/>
                                  </p:stCondLst>
                                  <p:childTnLst>
                                    <p:set>
                                      <p:cBhvr>
                                        <p:cTn id="27" dur="1" fill="hold">
                                          <p:stCondLst>
                                            <p:cond delay="499"/>
                                          </p:stCondLst>
                                        </p:cTn>
                                        <p:tgtEl>
                                          <p:spTgt spid="24587"/>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childTnLst>
                          </p:cTn>
                        </p:par>
                        <p:par>
                          <p:cTn id="28" fill="hold" nodeType="afterGroup">
                            <p:stCondLst>
                              <p:cond delay="3800"/>
                            </p:stCondLst>
                            <p:childTnLst>
                              <p:par>
                                <p:cTn id="29" presetID="1" presetClass="entr" presetSubtype="0" fill="hold" grpId="0" nodeType="afterEffect">
                                  <p:stCondLst>
                                    <p:cond delay="600"/>
                                  </p:stCondLst>
                                  <p:childTnLst>
                                    <p:set>
                                      <p:cBhvr>
                                        <p:cTn id="30" dur="1" fill="hold">
                                          <p:stCondLst>
                                            <p:cond delay="499"/>
                                          </p:stCondLst>
                                        </p:cTn>
                                        <p:tgtEl>
                                          <p:spTgt spid="2458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1" fill="hold" nodeType="afterGroup">
                            <p:stCondLst>
                              <p:cond delay="4900"/>
                            </p:stCondLst>
                            <p:childTnLst>
                              <p:par>
                                <p:cTn id="32" presetID="1" presetClass="entr" presetSubtype="0" fill="hold" grpId="0" nodeType="afterEffect">
                                  <p:stCondLst>
                                    <p:cond delay="600"/>
                                  </p:stCondLst>
                                  <p:childTnLst>
                                    <p:set>
                                      <p:cBhvr>
                                        <p:cTn id="33" dur="1" fill="hold">
                                          <p:stCondLst>
                                            <p:cond delay="499"/>
                                          </p:stCondLst>
                                        </p:cTn>
                                        <p:tgtEl>
                                          <p:spTgt spid="2458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par>
                          <p:cTn id="34" fill="hold" nodeType="afterGroup">
                            <p:stCondLst>
                              <p:cond delay="6000"/>
                            </p:stCondLst>
                            <p:childTnLst>
                              <p:par>
                                <p:cTn id="35" presetID="1" presetClass="entr" presetSubtype="0" fill="hold" grpId="0" nodeType="afterEffect">
                                  <p:stCondLst>
                                    <p:cond delay="600"/>
                                  </p:stCondLst>
                                  <p:childTnLst>
                                    <p:set>
                                      <p:cBhvr>
                                        <p:cTn id="36" dur="1" fill="hold">
                                          <p:stCondLst>
                                            <p:cond delay="499"/>
                                          </p:stCondLst>
                                        </p:cTn>
                                        <p:tgtEl>
                                          <p:spTgt spid="2459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par>
                          <p:cTn id="37" fill="hold" nodeType="afterGroup">
                            <p:stCondLst>
                              <p:cond delay="7100"/>
                            </p:stCondLst>
                            <p:childTnLst>
                              <p:par>
                                <p:cTn id="38" presetID="1" presetClass="entr" presetSubtype="0" fill="hold" grpId="0" nodeType="afterEffect">
                                  <p:stCondLst>
                                    <p:cond delay="600"/>
                                  </p:stCondLst>
                                  <p:childTnLst>
                                    <p:set>
                                      <p:cBhvr>
                                        <p:cTn id="39" dur="1" fill="hold">
                                          <p:stCondLst>
                                            <p:cond delay="499"/>
                                          </p:stCondLst>
                                        </p:cTn>
                                        <p:tgtEl>
                                          <p:spTgt spid="24591"/>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click.wav"/>
                                        </p:tgtEl>
                                      </p:cMediaNode>
                                    </p:audio>
                                  </p:subTnLst>
                                </p:cTn>
                              </p:par>
                            </p:childTnLst>
                          </p:cTn>
                        </p:par>
                        <p:par>
                          <p:cTn id="40" fill="hold" nodeType="afterGroup">
                            <p:stCondLst>
                              <p:cond delay="8200"/>
                            </p:stCondLst>
                            <p:childTnLst>
                              <p:par>
                                <p:cTn id="41" presetID="1" presetClass="entr" presetSubtype="0" fill="hold" grpId="0" nodeType="afterEffect">
                                  <p:stCondLst>
                                    <p:cond delay="600"/>
                                  </p:stCondLst>
                                  <p:childTnLst>
                                    <p:set>
                                      <p:cBhvr>
                                        <p:cTn id="42" dur="1" fill="hold">
                                          <p:stCondLst>
                                            <p:cond delay="499"/>
                                          </p:stCondLst>
                                        </p:cTn>
                                        <p:tgtEl>
                                          <p:spTgt spid="24592"/>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3" fill="hold" nodeType="afterGroup">
                            <p:stCondLst>
                              <p:cond delay="9300"/>
                            </p:stCondLst>
                            <p:childTnLst>
                              <p:par>
                                <p:cTn id="44" presetID="1" presetClass="entr" presetSubtype="0" fill="hold" grpId="0" nodeType="afterEffect">
                                  <p:stCondLst>
                                    <p:cond delay="600"/>
                                  </p:stCondLst>
                                  <p:childTnLst>
                                    <p:set>
                                      <p:cBhvr>
                                        <p:cTn id="45" dur="1" fill="hold">
                                          <p:stCondLst>
                                            <p:cond delay="499"/>
                                          </p:stCondLst>
                                        </p:cTn>
                                        <p:tgtEl>
                                          <p:spTgt spid="2459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6" fill="hold" nodeType="afterGroup">
                            <p:stCondLst>
                              <p:cond delay="10400"/>
                            </p:stCondLst>
                            <p:childTnLst>
                              <p:par>
                                <p:cTn id="47" presetID="1" presetClass="entr" presetSubtype="0" fill="hold" grpId="0" nodeType="afterEffect">
                                  <p:stCondLst>
                                    <p:cond delay="600"/>
                                  </p:stCondLst>
                                  <p:childTnLst>
                                    <p:set>
                                      <p:cBhvr>
                                        <p:cTn id="48" dur="1" fill="hold">
                                          <p:stCondLst>
                                            <p:cond delay="499"/>
                                          </p:stCondLst>
                                        </p:cTn>
                                        <p:tgtEl>
                                          <p:spTgt spid="2459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childTnLst>
                          </p:cTn>
                        </p:par>
                        <p:par>
                          <p:cTn id="49" fill="hold" nodeType="afterGroup">
                            <p:stCondLst>
                              <p:cond delay="11500"/>
                            </p:stCondLst>
                            <p:childTnLst>
                              <p:par>
                                <p:cTn id="50" presetID="3" presetClass="exit" presetSubtype="10" fill="hold" grpId="1" nodeType="afterEffect">
                                  <p:stCondLst>
                                    <p:cond delay="0"/>
                                  </p:stCondLst>
                                  <p:childTnLst>
                                    <p:animEffect transition="out" filter="blinds(horizontal)">
                                      <p:cBhvr>
                                        <p:cTn id="51" dur="500"/>
                                        <p:tgtEl>
                                          <p:spTgt spid="24584"/>
                                        </p:tgtEl>
                                      </p:cBhvr>
                                    </p:animEffect>
                                    <p:set>
                                      <p:cBhvr>
                                        <p:cTn id="52" dur="1" fill="hold">
                                          <p:stCondLst>
                                            <p:cond delay="499"/>
                                          </p:stCondLst>
                                        </p:cTn>
                                        <p:tgtEl>
                                          <p:spTgt spid="24584"/>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par>
                                <p:cTn id="53" presetID="3" presetClass="exit" presetSubtype="10" fill="hold" grpId="1" nodeType="withEffect">
                                  <p:stCondLst>
                                    <p:cond delay="0"/>
                                  </p:stCondLst>
                                  <p:childTnLst>
                                    <p:animEffect transition="out" filter="blinds(horizontal)">
                                      <p:cBhvr>
                                        <p:cTn id="54" dur="500"/>
                                        <p:tgtEl>
                                          <p:spTgt spid="24585"/>
                                        </p:tgtEl>
                                      </p:cBhvr>
                                    </p:animEffect>
                                    <p:set>
                                      <p:cBhvr>
                                        <p:cTn id="55" dur="1" fill="hold">
                                          <p:stCondLst>
                                            <p:cond delay="499"/>
                                          </p:stCondLst>
                                        </p:cTn>
                                        <p:tgtEl>
                                          <p:spTgt spid="2458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par>
                                <p:cTn id="56" presetID="3" presetClass="exit" presetSubtype="10" fill="hold" grpId="1" nodeType="withEffect">
                                  <p:stCondLst>
                                    <p:cond delay="0"/>
                                  </p:stCondLst>
                                  <p:childTnLst>
                                    <p:animEffect transition="out" filter="blinds(horizontal)">
                                      <p:cBhvr>
                                        <p:cTn id="57" dur="500"/>
                                        <p:tgtEl>
                                          <p:spTgt spid="24586"/>
                                        </p:tgtEl>
                                      </p:cBhvr>
                                    </p:animEffect>
                                    <p:set>
                                      <p:cBhvr>
                                        <p:cTn id="58" dur="1" fill="hold">
                                          <p:stCondLst>
                                            <p:cond delay="499"/>
                                          </p:stCondLst>
                                        </p:cTn>
                                        <p:tgtEl>
                                          <p:spTgt spid="24586"/>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5" name="cashreg.wav"/>
                                        </p:tgtEl>
                                      </p:cMediaNode>
                                    </p:audio>
                                  </p:subTnLst>
                                </p:cTn>
                              </p:par>
                              <p:par>
                                <p:cTn id="59" presetID="3" presetClass="exit" presetSubtype="10" fill="hold" grpId="1" nodeType="withEffect">
                                  <p:stCondLst>
                                    <p:cond delay="0"/>
                                  </p:stCondLst>
                                  <p:childTnLst>
                                    <p:animEffect transition="out" filter="blinds(horizontal)">
                                      <p:cBhvr>
                                        <p:cTn id="60" dur="500"/>
                                        <p:tgtEl>
                                          <p:spTgt spid="24587"/>
                                        </p:tgtEl>
                                      </p:cBhvr>
                                    </p:animEffect>
                                    <p:set>
                                      <p:cBhvr>
                                        <p:cTn id="61" dur="1" fill="hold">
                                          <p:stCondLst>
                                            <p:cond delay="499"/>
                                          </p:stCondLst>
                                        </p:cTn>
                                        <p:tgtEl>
                                          <p:spTgt spid="24587"/>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par>
                                <p:cTn id="62" presetID="3" presetClass="exit" presetSubtype="10" fill="hold" grpId="1" nodeType="withEffect">
                                  <p:stCondLst>
                                    <p:cond delay="0"/>
                                  </p:stCondLst>
                                  <p:childTnLst>
                                    <p:animEffect transition="out" filter="blinds(horizontal)">
                                      <p:cBhvr>
                                        <p:cTn id="63" dur="500"/>
                                        <p:tgtEl>
                                          <p:spTgt spid="24588"/>
                                        </p:tgtEl>
                                      </p:cBhvr>
                                    </p:animEffect>
                                    <p:set>
                                      <p:cBhvr>
                                        <p:cTn id="64" dur="1" fill="hold">
                                          <p:stCondLst>
                                            <p:cond delay="499"/>
                                          </p:stCondLst>
                                        </p:cTn>
                                        <p:tgtEl>
                                          <p:spTgt spid="24588"/>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par>
                                <p:cTn id="65" presetID="3" presetClass="exit" presetSubtype="10" fill="hold" grpId="1" nodeType="withEffect">
                                  <p:stCondLst>
                                    <p:cond delay="0"/>
                                  </p:stCondLst>
                                  <p:childTnLst>
                                    <p:animEffect transition="out" filter="blinds(horizontal)">
                                      <p:cBhvr>
                                        <p:cTn id="66" dur="500"/>
                                        <p:tgtEl>
                                          <p:spTgt spid="24589"/>
                                        </p:tgtEl>
                                      </p:cBhvr>
                                    </p:animEffect>
                                    <p:set>
                                      <p:cBhvr>
                                        <p:cTn id="67" dur="1" fill="hold">
                                          <p:stCondLst>
                                            <p:cond delay="499"/>
                                          </p:stCondLst>
                                        </p:cTn>
                                        <p:tgtEl>
                                          <p:spTgt spid="24589"/>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5" name="cashreg.wav"/>
                                        </p:tgtEl>
                                      </p:cMediaNode>
                                    </p:audio>
                                  </p:subTnLst>
                                </p:cTn>
                              </p:par>
                              <p:par>
                                <p:cTn id="68" presetID="3" presetClass="exit" presetSubtype="10" fill="hold" grpId="1" nodeType="withEffect">
                                  <p:stCondLst>
                                    <p:cond delay="0"/>
                                  </p:stCondLst>
                                  <p:childTnLst>
                                    <p:animEffect transition="out" filter="blinds(horizontal)">
                                      <p:cBhvr>
                                        <p:cTn id="69" dur="500"/>
                                        <p:tgtEl>
                                          <p:spTgt spid="24590"/>
                                        </p:tgtEl>
                                      </p:cBhvr>
                                    </p:animEffect>
                                    <p:set>
                                      <p:cBhvr>
                                        <p:cTn id="70" dur="1" fill="hold">
                                          <p:stCondLst>
                                            <p:cond delay="499"/>
                                          </p:stCondLst>
                                        </p:cTn>
                                        <p:tgtEl>
                                          <p:spTgt spid="24590"/>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5" name="cashreg.wav"/>
                                        </p:tgtEl>
                                      </p:cMediaNode>
                                    </p:audio>
                                  </p:subTnLst>
                                </p:cTn>
                              </p:par>
                              <p:par>
                                <p:cTn id="71" presetID="3" presetClass="exit" presetSubtype="10" fill="hold" grpId="1" nodeType="withEffect">
                                  <p:stCondLst>
                                    <p:cond delay="0"/>
                                  </p:stCondLst>
                                  <p:childTnLst>
                                    <p:animEffect transition="out" filter="blinds(horizontal)">
                                      <p:cBhvr>
                                        <p:cTn id="72" dur="500"/>
                                        <p:tgtEl>
                                          <p:spTgt spid="24591"/>
                                        </p:tgtEl>
                                      </p:cBhvr>
                                    </p:animEffect>
                                    <p:set>
                                      <p:cBhvr>
                                        <p:cTn id="73" dur="1" fill="hold">
                                          <p:stCondLst>
                                            <p:cond delay="499"/>
                                          </p:stCondLst>
                                        </p:cTn>
                                        <p:tgtEl>
                                          <p:spTgt spid="24591"/>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5" name="cashreg.wav"/>
                                        </p:tgtEl>
                                      </p:cMediaNode>
                                    </p:audio>
                                  </p:subTnLst>
                                </p:cTn>
                              </p:par>
                              <p:par>
                                <p:cTn id="74" presetID="3" presetClass="exit" presetSubtype="10" fill="hold" grpId="1" nodeType="withEffect">
                                  <p:stCondLst>
                                    <p:cond delay="0"/>
                                  </p:stCondLst>
                                  <p:childTnLst>
                                    <p:animEffect transition="out" filter="blinds(horizontal)">
                                      <p:cBhvr>
                                        <p:cTn id="75" dur="500"/>
                                        <p:tgtEl>
                                          <p:spTgt spid="24592"/>
                                        </p:tgtEl>
                                      </p:cBhvr>
                                    </p:animEffect>
                                    <p:set>
                                      <p:cBhvr>
                                        <p:cTn id="76" dur="1" fill="hold">
                                          <p:stCondLst>
                                            <p:cond delay="499"/>
                                          </p:stCondLst>
                                        </p:cTn>
                                        <p:tgtEl>
                                          <p:spTgt spid="24592"/>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5" name="cashreg.wav"/>
                                        </p:tgtEl>
                                      </p:cMediaNode>
                                    </p:audio>
                                  </p:subTnLst>
                                </p:cTn>
                              </p:par>
                              <p:par>
                                <p:cTn id="77" presetID="3" presetClass="exit" presetSubtype="10" fill="hold" grpId="1" nodeType="withEffect">
                                  <p:stCondLst>
                                    <p:cond delay="0"/>
                                  </p:stCondLst>
                                  <p:childTnLst>
                                    <p:animEffect transition="out" filter="blinds(horizontal)">
                                      <p:cBhvr>
                                        <p:cTn id="78" dur="500"/>
                                        <p:tgtEl>
                                          <p:spTgt spid="24593"/>
                                        </p:tgtEl>
                                      </p:cBhvr>
                                    </p:animEffect>
                                    <p:set>
                                      <p:cBhvr>
                                        <p:cTn id="79" dur="1" fill="hold">
                                          <p:stCondLst>
                                            <p:cond delay="499"/>
                                          </p:stCondLst>
                                        </p:cTn>
                                        <p:tgtEl>
                                          <p:spTgt spid="24593"/>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5" name="cashreg.wav"/>
                                        </p:tgtEl>
                                      </p:cMediaNode>
                                    </p:audio>
                                  </p:subTnLst>
                                </p:cTn>
                              </p:par>
                              <p:par>
                                <p:cTn id="80" presetID="3" presetClass="exit" presetSubtype="10" fill="hold" grpId="1" nodeType="withEffect">
                                  <p:stCondLst>
                                    <p:cond delay="0"/>
                                  </p:stCondLst>
                                  <p:childTnLst>
                                    <p:animEffect transition="out" filter="blinds(horizontal)">
                                      <p:cBhvr>
                                        <p:cTn id="81" dur="500"/>
                                        <p:tgtEl>
                                          <p:spTgt spid="24594"/>
                                        </p:tgtEl>
                                      </p:cBhvr>
                                    </p:animEffect>
                                    <p:set>
                                      <p:cBhvr>
                                        <p:cTn id="82" dur="1" fill="hold">
                                          <p:stCondLst>
                                            <p:cond delay="499"/>
                                          </p:stCondLst>
                                        </p:cTn>
                                        <p:tgtEl>
                                          <p:spTgt spid="24594"/>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5" name="cashreg.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56" presetClass="path" presetSubtype="0" accel="50000" decel="50000" fill="hold" grpId="0" nodeType="clickEffect">
                                  <p:stCondLst>
                                    <p:cond delay="0"/>
                                  </p:stCondLst>
                                  <p:childTnLst>
                                    <p:animMotion origin="layout" path="M 0.06944 -0.02982 L 0.59444 -0.26289 " pathEditMode="relative" rAng="0" ptsTypes="AA">
                                      <p:cBhvr>
                                        <p:cTn id="86" dur="2000" fill="hold"/>
                                        <p:tgtEl>
                                          <p:spTgt spid="24596"/>
                                        </p:tgtEl>
                                        <p:attrNameLst>
                                          <p:attrName>ppt_x</p:attrName>
                                          <p:attrName>ppt_y</p:attrName>
                                        </p:attrNameLst>
                                      </p:cBhvr>
                                      <p:rCtr x="26250" y="-11653"/>
                                    </p:animMotion>
                                  </p:childTnLst>
                                  <p:subTnLst>
                                    <p:audio>
                                      <p:cMediaNode>
                                        <p:cTn display="0" masterRel="sameClick">
                                          <p:stCondLst>
                                            <p:cond evt="begin" delay="0">
                                              <p:tn val="85"/>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7" restart="whenNotActive" fill="hold" evtFilter="cancelBubble" nodeType="interactiveSeq">
                <p:stCondLst>
                  <p:cond evt="onClick" delay="0">
                    <p:tgtEl>
                      <p:spTgt spid="20"/>
                    </p:tgtEl>
                  </p:cond>
                </p:stCondLst>
                <p:endSync evt="end" delay="0">
                  <p:rtn val="all"/>
                </p:endSync>
                <p:childTnLst>
                  <p:par>
                    <p:cTn id="88" fill="hold">
                      <p:stCondLst>
                        <p:cond delay="0"/>
                      </p:stCondLst>
                      <p:childTnLst>
                        <p:par>
                          <p:cTn id="89" fill="hold">
                            <p:stCondLst>
                              <p:cond delay="0"/>
                            </p:stCondLst>
                            <p:childTnLst>
                              <p:par>
                                <p:cTn id="90" presetID="2" presetClass="exit" presetSubtype="4" fill="hold" grpId="0" nodeType="clickEffect">
                                  <p:stCondLst>
                                    <p:cond delay="0"/>
                                  </p:stCondLst>
                                  <p:childTnLst>
                                    <p:anim calcmode="lin" valueType="num">
                                      <p:cBhvr additive="base">
                                        <p:cTn id="91" dur="500"/>
                                        <p:tgtEl>
                                          <p:spTgt spid="20"/>
                                        </p:tgtEl>
                                        <p:attrNameLst>
                                          <p:attrName>ppt_x</p:attrName>
                                        </p:attrNameLst>
                                      </p:cBhvr>
                                      <p:tavLst>
                                        <p:tav tm="0">
                                          <p:val>
                                            <p:strVal val="ppt_x"/>
                                          </p:val>
                                        </p:tav>
                                        <p:tav tm="100000">
                                          <p:val>
                                            <p:strVal val="ppt_x"/>
                                          </p:val>
                                        </p:tav>
                                      </p:tavLst>
                                    </p:anim>
                                    <p:anim calcmode="lin" valueType="num">
                                      <p:cBhvr additive="base">
                                        <p:cTn id="92" dur="500"/>
                                        <p:tgtEl>
                                          <p:spTgt spid="20"/>
                                        </p:tgtEl>
                                        <p:attrNameLst>
                                          <p:attrName>ppt_y</p:attrName>
                                        </p:attrNameLst>
                                      </p:cBhvr>
                                      <p:tavLst>
                                        <p:tav tm="0">
                                          <p:val>
                                            <p:strVal val="ppt_y"/>
                                          </p:val>
                                        </p:tav>
                                        <p:tav tm="100000">
                                          <p:val>
                                            <p:strVal val="1+ppt_h/2"/>
                                          </p:val>
                                        </p:tav>
                                      </p:tavLst>
                                    </p:anim>
                                    <p:set>
                                      <p:cBhvr>
                                        <p:cTn id="9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4581" grpId="0" animBg="1"/>
      <p:bldP spid="24584" grpId="0" animBg="1" autoUpdateAnimBg="0"/>
      <p:bldP spid="24584" grpId="1" animBg="1"/>
      <p:bldP spid="24584" grpId="2" animBg="1"/>
      <p:bldP spid="24585" grpId="0" animBg="1" autoUpdateAnimBg="0"/>
      <p:bldP spid="24585" grpId="1" animBg="1"/>
      <p:bldP spid="24586" grpId="0" animBg="1" autoUpdateAnimBg="0"/>
      <p:bldP spid="24586" grpId="1" animBg="1"/>
      <p:bldP spid="24587" grpId="0" animBg="1" autoUpdateAnimBg="0"/>
      <p:bldP spid="24587" grpId="1" animBg="1"/>
      <p:bldP spid="24588" grpId="0" animBg="1" autoUpdateAnimBg="0"/>
      <p:bldP spid="24588" grpId="1" animBg="1"/>
      <p:bldP spid="24589" grpId="0" animBg="1" autoUpdateAnimBg="0"/>
      <p:bldP spid="24589" grpId="1" animBg="1"/>
      <p:bldP spid="24590" grpId="0" animBg="1" autoUpdateAnimBg="0"/>
      <p:bldP spid="24590" grpId="1" animBg="1"/>
      <p:bldP spid="24591" grpId="0" animBg="1" autoUpdateAnimBg="0"/>
      <p:bldP spid="24591" grpId="1" animBg="1"/>
      <p:bldP spid="24592" grpId="0" animBg="1" autoUpdateAnimBg="0"/>
      <p:bldP spid="24592" grpId="1" animBg="1"/>
      <p:bldP spid="24593" grpId="0" animBg="1" autoUpdateAnimBg="0"/>
      <p:bldP spid="24593" grpId="1" animBg="1"/>
      <p:bldP spid="24594" grpId="0" animBg="1" autoUpdateAnimBg="0"/>
      <p:bldP spid="24594" grpId="1" animBg="1"/>
      <p:bldP spid="24596" grpId="0"/>
      <p:bldP spid="24596" grpId="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WordArt 2"/>
          <p:cNvSpPr>
            <a:spLocks noChangeArrowheads="1" noChangeShapeType="1" noTextEdit="1"/>
          </p:cNvSpPr>
          <p:nvPr/>
        </p:nvSpPr>
        <p:spPr bwMode="auto">
          <a:xfrm>
            <a:off x="430213" y="804863"/>
            <a:ext cx="8064500" cy="2852737"/>
          </a:xfrm>
          <a:prstGeom prst="rect">
            <a:avLst/>
          </a:prstGeom>
        </p:spPr>
        <p:txBody>
          <a:bodyPr spcFirstLastPara="1" wrap="none" fromWordArt="1">
            <a:prstTxWarp prst="textArchUp">
              <a:avLst>
                <a:gd name="adj" fmla="val 10800004"/>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UniverseH" panose="020B7200000000000000" pitchFamily="34" charset="0"/>
              </a:rPr>
              <a:t> ai nhanh - ai ®óng</a:t>
            </a:r>
          </a:p>
        </p:txBody>
      </p:sp>
      <p:sp>
        <p:nvSpPr>
          <p:cNvPr id="25603" name="AutoShape 3"/>
          <p:cNvSpPr>
            <a:spLocks noChangeArrowheads="1"/>
          </p:cNvSpPr>
          <p:nvPr/>
        </p:nvSpPr>
        <p:spPr bwMode="auto">
          <a:xfrm>
            <a:off x="0" y="3124200"/>
            <a:ext cx="979488" cy="784225"/>
          </a:xfrm>
          <a:prstGeom prst="rightArrow">
            <a:avLst>
              <a:gd name="adj1" fmla="val 50000"/>
              <a:gd name="adj2" fmla="val 46227"/>
            </a:avLst>
          </a:prstGeom>
          <a:solidFill>
            <a:srgbClr val="FF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sz="6000" b="1">
              <a:latin typeface=".VnTime" panose="020B7200000000000000" pitchFamily="34" charset="0"/>
            </a:endParaRPr>
          </a:p>
        </p:txBody>
      </p:sp>
      <p:pic>
        <p:nvPicPr>
          <p:cNvPr id="88068" name="Picture 4" descr="qua chu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143000"/>
            <a:ext cx="1600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AutoShape 5"/>
          <p:cNvSpPr>
            <a:spLocks noChangeArrowheads="1"/>
          </p:cNvSpPr>
          <p:nvPr/>
        </p:nvSpPr>
        <p:spPr bwMode="auto">
          <a:xfrm>
            <a:off x="979488" y="2590800"/>
            <a:ext cx="8064500" cy="2057400"/>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anchor="ctr"/>
          <a:lstStyle/>
          <a:p>
            <a:pPr eaLnBrk="1" hangingPunct="1">
              <a:lnSpc>
                <a:spcPct val="130000"/>
              </a:lnSpc>
              <a:defRPr/>
            </a:pPr>
            <a:r>
              <a:rPr lang="en-US" sz="4000" b="1" dirty="0" err="1">
                <a:latin typeface="Times New Roman" pitchFamily="18" charset="0"/>
                <a:cs typeface="Times New Roman" pitchFamily="18" charset="0"/>
              </a:rPr>
              <a:t>Đọc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một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câu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văn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câu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thơ</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hình</a:t>
            </a:r>
            <a:endParaRPr lang="en-US" sz="4000" b="1" dirty="0">
              <a:latin typeface="Times New Roman" pitchFamily="18" charset="0"/>
              <a:cs typeface="Times New Roman" pitchFamily="18" charset="0"/>
            </a:endParaRPr>
          </a:p>
          <a:p>
            <a:pPr eaLnBrk="1" hangingPunct="1">
              <a:lnSpc>
                <a:spcPct val="130000"/>
              </a:lnSpc>
              <a:defRPr/>
            </a:pP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ảnh</a:t>
            </a:r>
            <a:r>
              <a:rPr lang="en-US" sz="4000" b="1" dirty="0">
                <a:latin typeface="Times New Roman" pitchFamily="18" charset="0"/>
                <a:cs typeface="Times New Roman" pitchFamily="18" charset="0"/>
              </a:rPr>
              <a:t> so </a:t>
            </a:r>
            <a:r>
              <a:rPr lang="en-US" sz="4000" b="1" dirty="0" err="1">
                <a:latin typeface="Times New Roman" pitchFamily="18" charset="0"/>
                <a:cs typeface="Times New Roman" pitchFamily="18" charset="0"/>
              </a:rPr>
              <a:t>sánh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âm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thanh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với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âm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thanh</a:t>
            </a:r>
            <a:r>
              <a:rPr lang="en-US" sz="4000" b="1" dirty="0">
                <a:latin typeface="Times New Roman" pitchFamily="18" charset="0"/>
                <a:cs typeface="Times New Roman" pitchFamily="18" charset="0"/>
              </a:rPr>
              <a:t>.</a:t>
            </a:r>
            <a:endParaRPr lang="en-US" sz="4000" b="1" dirty="0">
              <a:latin typeface=".VnArial Narrow" pitchFamily="34" charset="0"/>
            </a:endParaRPr>
          </a:p>
        </p:txBody>
      </p:sp>
      <p:sp>
        <p:nvSpPr>
          <p:cNvPr id="25606" name="Oval 6"/>
          <p:cNvSpPr>
            <a:spLocks noChangeArrowheads="1"/>
          </p:cNvSpPr>
          <p:nvPr/>
        </p:nvSpPr>
        <p:spPr bwMode="auto">
          <a:xfrm>
            <a:off x="8277225" y="0"/>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10</a:t>
            </a:r>
          </a:p>
        </p:txBody>
      </p:sp>
      <p:sp>
        <p:nvSpPr>
          <p:cNvPr id="25607" name="Oval 7"/>
          <p:cNvSpPr>
            <a:spLocks noChangeArrowheads="1"/>
          </p:cNvSpPr>
          <p:nvPr/>
        </p:nvSpPr>
        <p:spPr bwMode="auto">
          <a:xfrm>
            <a:off x="8196263" y="0"/>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9</a:t>
            </a:r>
          </a:p>
        </p:txBody>
      </p:sp>
      <p:sp>
        <p:nvSpPr>
          <p:cNvPr id="25608" name="Oval 8"/>
          <p:cNvSpPr>
            <a:spLocks noChangeArrowheads="1"/>
          </p:cNvSpPr>
          <p:nvPr/>
        </p:nvSpPr>
        <p:spPr bwMode="auto">
          <a:xfrm>
            <a:off x="8196263" y="-14288"/>
            <a:ext cx="838200" cy="838201"/>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8</a:t>
            </a:r>
          </a:p>
        </p:txBody>
      </p:sp>
      <p:sp>
        <p:nvSpPr>
          <p:cNvPr id="25609" name="Oval 9"/>
          <p:cNvSpPr>
            <a:spLocks noChangeArrowheads="1"/>
          </p:cNvSpPr>
          <p:nvPr/>
        </p:nvSpPr>
        <p:spPr bwMode="auto">
          <a:xfrm>
            <a:off x="8248650" y="0"/>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7</a:t>
            </a:r>
          </a:p>
        </p:txBody>
      </p:sp>
      <p:sp>
        <p:nvSpPr>
          <p:cNvPr id="25610" name="Oval 10"/>
          <p:cNvSpPr>
            <a:spLocks noChangeArrowheads="1"/>
          </p:cNvSpPr>
          <p:nvPr/>
        </p:nvSpPr>
        <p:spPr bwMode="auto">
          <a:xfrm>
            <a:off x="8205788" y="0"/>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6</a:t>
            </a:r>
          </a:p>
        </p:txBody>
      </p:sp>
      <p:sp>
        <p:nvSpPr>
          <p:cNvPr id="25611" name="Oval 11"/>
          <p:cNvSpPr>
            <a:spLocks noChangeArrowheads="1"/>
          </p:cNvSpPr>
          <p:nvPr/>
        </p:nvSpPr>
        <p:spPr bwMode="auto">
          <a:xfrm>
            <a:off x="8248650" y="0"/>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5</a:t>
            </a:r>
          </a:p>
        </p:txBody>
      </p:sp>
      <p:sp>
        <p:nvSpPr>
          <p:cNvPr id="25612" name="Oval 12"/>
          <p:cNvSpPr>
            <a:spLocks noChangeArrowheads="1"/>
          </p:cNvSpPr>
          <p:nvPr/>
        </p:nvSpPr>
        <p:spPr bwMode="auto">
          <a:xfrm>
            <a:off x="8191500" y="0"/>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4</a:t>
            </a:r>
          </a:p>
        </p:txBody>
      </p:sp>
      <p:sp>
        <p:nvSpPr>
          <p:cNvPr id="25613" name="Oval 13"/>
          <p:cNvSpPr>
            <a:spLocks noChangeArrowheads="1"/>
          </p:cNvSpPr>
          <p:nvPr/>
        </p:nvSpPr>
        <p:spPr bwMode="auto">
          <a:xfrm>
            <a:off x="8248650" y="-14288"/>
            <a:ext cx="838200" cy="838201"/>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3</a:t>
            </a:r>
          </a:p>
        </p:txBody>
      </p:sp>
      <p:sp>
        <p:nvSpPr>
          <p:cNvPr id="25614" name="Oval 14"/>
          <p:cNvSpPr>
            <a:spLocks noChangeArrowheads="1"/>
          </p:cNvSpPr>
          <p:nvPr/>
        </p:nvSpPr>
        <p:spPr bwMode="auto">
          <a:xfrm>
            <a:off x="8196263" y="0"/>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2</a:t>
            </a:r>
          </a:p>
        </p:txBody>
      </p:sp>
      <p:sp>
        <p:nvSpPr>
          <p:cNvPr id="25615" name="Oval 15"/>
          <p:cNvSpPr>
            <a:spLocks noChangeArrowheads="1"/>
          </p:cNvSpPr>
          <p:nvPr/>
        </p:nvSpPr>
        <p:spPr bwMode="auto">
          <a:xfrm>
            <a:off x="8196263" y="0"/>
            <a:ext cx="838200" cy="838200"/>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1</a:t>
            </a:r>
          </a:p>
        </p:txBody>
      </p:sp>
      <p:sp>
        <p:nvSpPr>
          <p:cNvPr id="25616" name="Oval 16"/>
          <p:cNvSpPr>
            <a:spLocks noChangeArrowheads="1"/>
          </p:cNvSpPr>
          <p:nvPr/>
        </p:nvSpPr>
        <p:spPr bwMode="auto">
          <a:xfrm>
            <a:off x="8153400" y="-28575"/>
            <a:ext cx="990600" cy="930275"/>
          </a:xfrm>
          <a:prstGeom prst="ellipse">
            <a:avLst/>
          </a:prstGeom>
          <a:gradFill rotWithShape="1">
            <a:gsLst>
              <a:gs pos="0">
                <a:srgbClr val="FF6600"/>
              </a:gs>
              <a:gs pos="50000">
                <a:schemeClr val="bg1"/>
              </a:gs>
              <a:gs pos="100000">
                <a:srgbClr val="FF6600"/>
              </a:gs>
            </a:gsLst>
            <a:lin ang="5400000" scaled="1"/>
          </a:gradFill>
          <a:ln w="9525">
            <a:noFill/>
            <a:round/>
            <a:headEnd/>
            <a:tailEnd/>
          </a:ln>
          <a:effectLst/>
        </p:spPr>
        <p:txBody>
          <a:bodyPr wrap="none" anchor="ctr"/>
          <a:lstStyle/>
          <a:p>
            <a:pPr algn="ctr">
              <a:defRPr/>
            </a:pPr>
            <a:r>
              <a:rPr lang="en-US" sz="4500" b="1">
                <a:solidFill>
                  <a:srgbClr val="000000"/>
                </a:solidFill>
                <a:latin typeface="Times New Roman" pitchFamily="18" charset="0"/>
              </a:rPr>
              <a:t>0</a:t>
            </a:r>
          </a:p>
        </p:txBody>
      </p:sp>
      <p:sp>
        <p:nvSpPr>
          <p:cNvPr id="88081" name="Curved Left Arrow 16">
            <a:hlinkClick r:id="rId8" action="ppaction://hlinksldjump"/>
          </p:cNvPr>
          <p:cNvSpPr>
            <a:spLocks noChangeArrowheads="1"/>
          </p:cNvSpPr>
          <p:nvPr/>
        </p:nvSpPr>
        <p:spPr bwMode="auto">
          <a:xfrm>
            <a:off x="8382000" y="6019800"/>
            <a:ext cx="523875" cy="457200"/>
          </a:xfrm>
          <a:prstGeom prst="curvedLeftArrow">
            <a:avLst>
              <a:gd name="adj1" fmla="val 34593"/>
              <a:gd name="adj2" fmla="val 50000"/>
              <a:gd name="adj3" fmla="val 24996"/>
            </a:avLst>
          </a:prstGeom>
          <a:solidFill>
            <a:srgbClr val="FF0000"/>
          </a:solidFill>
          <a:ln w="9525" algn="ctr">
            <a:solidFill>
              <a:srgbClr val="FF33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800">
              <a:latin typeface="Arial" panose="020B0604020202020204" pitchFamily="34" charset="0"/>
            </a:endParaRPr>
          </a:p>
        </p:txBody>
      </p:sp>
      <p:sp>
        <p:nvSpPr>
          <p:cNvPr id="88082" name="Curved Right Arrow 1">
            <a:hlinkClick r:id="" action="ppaction://noaction"/>
          </p:cNvPr>
          <p:cNvSpPr>
            <a:spLocks noChangeArrowheads="1"/>
          </p:cNvSpPr>
          <p:nvPr/>
        </p:nvSpPr>
        <p:spPr bwMode="auto">
          <a:xfrm>
            <a:off x="7620000" y="6019800"/>
            <a:ext cx="457200" cy="485775"/>
          </a:xfrm>
          <a:prstGeom prst="curvedRightArrow">
            <a:avLst>
              <a:gd name="adj1" fmla="val 25003"/>
              <a:gd name="adj2" fmla="val 50001"/>
              <a:gd name="adj3" fmla="val 25000"/>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checkerboard(across)">
                                      <p:cBhvr>
                                        <p:cTn id="7" dur="500"/>
                                        <p:tgtEl>
                                          <p:spTgt spid="25605"/>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par>
                                <p:cTn id="8" presetID="18" presetClass="entr" presetSubtype="6" fill="hold" grpId="1" nodeType="withEffect">
                                  <p:stCondLst>
                                    <p:cond delay="0"/>
                                  </p:stCondLst>
                                  <p:childTnLst>
                                    <p:set>
                                      <p:cBhvr>
                                        <p:cTn id="9" dur="1" fill="hold">
                                          <p:stCondLst>
                                            <p:cond delay="0"/>
                                          </p:stCondLst>
                                        </p:cTn>
                                        <p:tgtEl>
                                          <p:spTgt spid="25603"/>
                                        </p:tgtEl>
                                        <p:attrNameLst>
                                          <p:attrName>style.visibility</p:attrName>
                                        </p:attrNameLst>
                                      </p:cBhvr>
                                      <p:to>
                                        <p:strVal val="visible"/>
                                      </p:to>
                                    </p:set>
                                    <p:animEffect transition="in" filter="strips(downRight)">
                                      <p:cBhvr>
                                        <p:cTn id="10" dur="500"/>
                                        <p:tgtEl>
                                          <p:spTgt spid="25603"/>
                                        </p:tgtEl>
                                      </p:cBhvr>
                                    </p:animEffect>
                                  </p:childTnLst>
                                </p:cTn>
                              </p:par>
                            </p:childTnLst>
                          </p:cTn>
                        </p:par>
                        <p:par>
                          <p:cTn id="11" fill="hold" nodeType="afterGroup">
                            <p:stCondLst>
                              <p:cond delay="500"/>
                            </p:stCondLst>
                            <p:childTnLst>
                              <p:par>
                                <p:cTn id="12" presetID="3" presetClass="entr" presetSubtype="10" fill="hold" grpId="2" nodeType="afterEffect">
                                  <p:stCondLst>
                                    <p:cond delay="0"/>
                                  </p:stCondLst>
                                  <p:childTnLst>
                                    <p:set>
                                      <p:cBhvr>
                                        <p:cTn id="13" dur="1" fill="hold">
                                          <p:stCondLst>
                                            <p:cond delay="0"/>
                                          </p:stCondLst>
                                        </p:cTn>
                                        <p:tgtEl>
                                          <p:spTgt spid="25606"/>
                                        </p:tgtEl>
                                        <p:attrNameLst>
                                          <p:attrName>style.visibility</p:attrName>
                                        </p:attrNameLst>
                                      </p:cBhvr>
                                      <p:to>
                                        <p:strVal val="visible"/>
                                      </p:to>
                                    </p:set>
                                    <p:animEffect transition="in" filter="blinds(horizontal)">
                                      <p:cBhvr>
                                        <p:cTn id="14" dur="500"/>
                                        <p:tgtEl>
                                          <p:spTgt spid="256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6"/>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par>
                          <p:cTn id="19" fill="hold" nodeType="afterGroup">
                            <p:stCondLst>
                              <p:cond delay="500"/>
                            </p:stCondLst>
                            <p:childTnLst>
                              <p:par>
                                <p:cTn id="20" presetID="1" presetClass="entr" presetSubtype="0" fill="hold" grpId="0" nodeType="afterEffect">
                                  <p:stCondLst>
                                    <p:cond delay="600"/>
                                  </p:stCondLst>
                                  <p:childTnLst>
                                    <p:set>
                                      <p:cBhvr>
                                        <p:cTn id="21" dur="1" fill="hold">
                                          <p:stCondLst>
                                            <p:cond delay="499"/>
                                          </p:stCondLst>
                                        </p:cTn>
                                        <p:tgtEl>
                                          <p:spTgt spid="2560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par>
                          <p:cTn id="22" fill="hold" nodeType="afterGroup">
                            <p:stCondLst>
                              <p:cond delay="1600"/>
                            </p:stCondLst>
                            <p:childTnLst>
                              <p:par>
                                <p:cTn id="23" presetID="1" presetClass="entr" presetSubtype="0" fill="hold" grpId="0" nodeType="afterEffect">
                                  <p:stCondLst>
                                    <p:cond delay="600"/>
                                  </p:stCondLst>
                                  <p:childTnLst>
                                    <p:set>
                                      <p:cBhvr>
                                        <p:cTn id="24" dur="1" fill="hold">
                                          <p:stCondLst>
                                            <p:cond delay="499"/>
                                          </p:stCondLst>
                                        </p:cTn>
                                        <p:tgtEl>
                                          <p:spTgt spid="2560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click.wav"/>
                                        </p:tgtEl>
                                      </p:cMediaNode>
                                    </p:audio>
                                  </p:subTnLst>
                                </p:cTn>
                              </p:par>
                            </p:childTnLst>
                          </p:cTn>
                        </p:par>
                        <p:par>
                          <p:cTn id="25" fill="hold" nodeType="afterGroup">
                            <p:stCondLst>
                              <p:cond delay="2700"/>
                            </p:stCondLst>
                            <p:childTnLst>
                              <p:par>
                                <p:cTn id="26" presetID="1" presetClass="entr" presetSubtype="0" fill="hold" grpId="0" nodeType="afterEffect">
                                  <p:stCondLst>
                                    <p:cond delay="600"/>
                                  </p:stCondLst>
                                  <p:childTnLst>
                                    <p:set>
                                      <p:cBhvr>
                                        <p:cTn id="27" dur="1" fill="hold">
                                          <p:stCondLst>
                                            <p:cond delay="499"/>
                                          </p:stCondLst>
                                        </p:cTn>
                                        <p:tgtEl>
                                          <p:spTgt spid="2560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childTnLst>
                          </p:cTn>
                        </p:par>
                        <p:par>
                          <p:cTn id="28" fill="hold" nodeType="afterGroup">
                            <p:stCondLst>
                              <p:cond delay="3800"/>
                            </p:stCondLst>
                            <p:childTnLst>
                              <p:par>
                                <p:cTn id="29" presetID="1" presetClass="entr" presetSubtype="0" fill="hold" grpId="0" nodeType="afterEffect">
                                  <p:stCondLst>
                                    <p:cond delay="600"/>
                                  </p:stCondLst>
                                  <p:childTnLst>
                                    <p:set>
                                      <p:cBhvr>
                                        <p:cTn id="30" dur="1" fill="hold">
                                          <p:stCondLst>
                                            <p:cond delay="499"/>
                                          </p:stCondLst>
                                        </p:cTn>
                                        <p:tgtEl>
                                          <p:spTgt spid="2561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1" fill="hold" nodeType="afterGroup">
                            <p:stCondLst>
                              <p:cond delay="4900"/>
                            </p:stCondLst>
                            <p:childTnLst>
                              <p:par>
                                <p:cTn id="32" presetID="1" presetClass="entr" presetSubtype="0" fill="hold" grpId="0" nodeType="afterEffect">
                                  <p:stCondLst>
                                    <p:cond delay="600"/>
                                  </p:stCondLst>
                                  <p:childTnLst>
                                    <p:set>
                                      <p:cBhvr>
                                        <p:cTn id="33" dur="1" fill="hold">
                                          <p:stCondLst>
                                            <p:cond delay="499"/>
                                          </p:stCondLst>
                                        </p:cTn>
                                        <p:tgtEl>
                                          <p:spTgt spid="2561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par>
                          <p:cTn id="34" fill="hold" nodeType="afterGroup">
                            <p:stCondLst>
                              <p:cond delay="6000"/>
                            </p:stCondLst>
                            <p:childTnLst>
                              <p:par>
                                <p:cTn id="35" presetID="1" presetClass="entr" presetSubtype="0" fill="hold" grpId="0" nodeType="afterEffect">
                                  <p:stCondLst>
                                    <p:cond delay="600"/>
                                  </p:stCondLst>
                                  <p:childTnLst>
                                    <p:set>
                                      <p:cBhvr>
                                        <p:cTn id="36" dur="1" fill="hold">
                                          <p:stCondLst>
                                            <p:cond delay="499"/>
                                          </p:stCondLst>
                                        </p:cTn>
                                        <p:tgtEl>
                                          <p:spTgt spid="25612"/>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par>
                          <p:cTn id="37" fill="hold" nodeType="afterGroup">
                            <p:stCondLst>
                              <p:cond delay="7100"/>
                            </p:stCondLst>
                            <p:childTnLst>
                              <p:par>
                                <p:cTn id="38" presetID="1" presetClass="entr" presetSubtype="0" fill="hold" grpId="0" nodeType="afterEffect">
                                  <p:stCondLst>
                                    <p:cond delay="600"/>
                                  </p:stCondLst>
                                  <p:childTnLst>
                                    <p:set>
                                      <p:cBhvr>
                                        <p:cTn id="39" dur="1" fill="hold">
                                          <p:stCondLst>
                                            <p:cond delay="499"/>
                                          </p:stCondLst>
                                        </p:cTn>
                                        <p:tgtEl>
                                          <p:spTgt spid="2561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click.wav"/>
                                        </p:tgtEl>
                                      </p:cMediaNode>
                                    </p:audio>
                                  </p:subTnLst>
                                </p:cTn>
                              </p:par>
                            </p:childTnLst>
                          </p:cTn>
                        </p:par>
                        <p:par>
                          <p:cTn id="40" fill="hold" nodeType="afterGroup">
                            <p:stCondLst>
                              <p:cond delay="8200"/>
                            </p:stCondLst>
                            <p:childTnLst>
                              <p:par>
                                <p:cTn id="41" presetID="1" presetClass="entr" presetSubtype="0" fill="hold" grpId="0" nodeType="afterEffect">
                                  <p:stCondLst>
                                    <p:cond delay="600"/>
                                  </p:stCondLst>
                                  <p:childTnLst>
                                    <p:set>
                                      <p:cBhvr>
                                        <p:cTn id="42" dur="1" fill="hold">
                                          <p:stCondLst>
                                            <p:cond delay="499"/>
                                          </p:stCondLst>
                                        </p:cTn>
                                        <p:tgtEl>
                                          <p:spTgt spid="2561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3" fill="hold" nodeType="afterGroup">
                            <p:stCondLst>
                              <p:cond delay="9300"/>
                            </p:stCondLst>
                            <p:childTnLst>
                              <p:par>
                                <p:cTn id="44" presetID="1" presetClass="entr" presetSubtype="0" fill="hold" grpId="0" nodeType="afterEffect">
                                  <p:stCondLst>
                                    <p:cond delay="600"/>
                                  </p:stCondLst>
                                  <p:childTnLst>
                                    <p:set>
                                      <p:cBhvr>
                                        <p:cTn id="45" dur="1" fill="hold">
                                          <p:stCondLst>
                                            <p:cond delay="499"/>
                                          </p:stCondLst>
                                        </p:cTn>
                                        <p:tgtEl>
                                          <p:spTgt spid="2561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6" fill="hold" nodeType="afterGroup">
                            <p:stCondLst>
                              <p:cond delay="10400"/>
                            </p:stCondLst>
                            <p:childTnLst>
                              <p:par>
                                <p:cTn id="47" presetID="1" presetClass="entr" presetSubtype="0" fill="hold" grpId="0" nodeType="afterEffect">
                                  <p:stCondLst>
                                    <p:cond delay="600"/>
                                  </p:stCondLst>
                                  <p:childTnLst>
                                    <p:set>
                                      <p:cBhvr>
                                        <p:cTn id="48" dur="1" fill="hold">
                                          <p:stCondLst>
                                            <p:cond delay="499"/>
                                          </p:stCondLst>
                                        </p:cTn>
                                        <p:tgtEl>
                                          <p:spTgt spid="2561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childTnLst>
                          </p:cTn>
                        </p:par>
                        <p:par>
                          <p:cTn id="49" fill="hold" nodeType="afterGroup">
                            <p:stCondLst>
                              <p:cond delay="11500"/>
                            </p:stCondLst>
                            <p:childTnLst>
                              <p:par>
                                <p:cTn id="50" presetID="3" presetClass="exit" presetSubtype="10" fill="hold" grpId="1" nodeType="afterEffect">
                                  <p:stCondLst>
                                    <p:cond delay="0"/>
                                  </p:stCondLst>
                                  <p:childTnLst>
                                    <p:animEffect transition="out" filter="blinds(horizontal)">
                                      <p:cBhvr>
                                        <p:cTn id="51" dur="500"/>
                                        <p:tgtEl>
                                          <p:spTgt spid="25606"/>
                                        </p:tgtEl>
                                      </p:cBhvr>
                                    </p:animEffect>
                                    <p:set>
                                      <p:cBhvr>
                                        <p:cTn id="52" dur="1" fill="hold">
                                          <p:stCondLst>
                                            <p:cond delay="499"/>
                                          </p:stCondLst>
                                        </p:cTn>
                                        <p:tgtEl>
                                          <p:spTgt spid="25606"/>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par>
                                <p:cTn id="53" presetID="3" presetClass="exit" presetSubtype="10" fill="hold" grpId="1" nodeType="withEffect">
                                  <p:stCondLst>
                                    <p:cond delay="0"/>
                                  </p:stCondLst>
                                  <p:childTnLst>
                                    <p:animEffect transition="out" filter="blinds(horizontal)">
                                      <p:cBhvr>
                                        <p:cTn id="54" dur="500"/>
                                        <p:tgtEl>
                                          <p:spTgt spid="25607"/>
                                        </p:tgtEl>
                                      </p:cBhvr>
                                    </p:animEffect>
                                    <p:set>
                                      <p:cBhvr>
                                        <p:cTn id="55" dur="1" fill="hold">
                                          <p:stCondLst>
                                            <p:cond delay="499"/>
                                          </p:stCondLst>
                                        </p:cTn>
                                        <p:tgtEl>
                                          <p:spTgt spid="2560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par>
                                <p:cTn id="56" presetID="3" presetClass="exit" presetSubtype="10" fill="hold" grpId="1" nodeType="withEffect">
                                  <p:stCondLst>
                                    <p:cond delay="0"/>
                                  </p:stCondLst>
                                  <p:childTnLst>
                                    <p:animEffect transition="out" filter="blinds(horizontal)">
                                      <p:cBhvr>
                                        <p:cTn id="57" dur="500"/>
                                        <p:tgtEl>
                                          <p:spTgt spid="25608"/>
                                        </p:tgtEl>
                                      </p:cBhvr>
                                    </p:animEffect>
                                    <p:set>
                                      <p:cBhvr>
                                        <p:cTn id="58" dur="1" fill="hold">
                                          <p:stCondLst>
                                            <p:cond delay="499"/>
                                          </p:stCondLst>
                                        </p:cTn>
                                        <p:tgtEl>
                                          <p:spTgt spid="25608"/>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5" name="cashreg.wav"/>
                                        </p:tgtEl>
                                      </p:cMediaNode>
                                    </p:audio>
                                  </p:subTnLst>
                                </p:cTn>
                              </p:par>
                              <p:par>
                                <p:cTn id="59" presetID="3" presetClass="exit" presetSubtype="10" fill="hold" grpId="1" nodeType="withEffect">
                                  <p:stCondLst>
                                    <p:cond delay="0"/>
                                  </p:stCondLst>
                                  <p:childTnLst>
                                    <p:animEffect transition="out" filter="blinds(horizontal)">
                                      <p:cBhvr>
                                        <p:cTn id="60" dur="500"/>
                                        <p:tgtEl>
                                          <p:spTgt spid="25609"/>
                                        </p:tgtEl>
                                      </p:cBhvr>
                                    </p:animEffect>
                                    <p:set>
                                      <p:cBhvr>
                                        <p:cTn id="61" dur="1" fill="hold">
                                          <p:stCondLst>
                                            <p:cond delay="499"/>
                                          </p:stCondLst>
                                        </p:cTn>
                                        <p:tgtEl>
                                          <p:spTgt spid="25609"/>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par>
                                <p:cTn id="62" presetID="3" presetClass="exit" presetSubtype="10" fill="hold" grpId="1" nodeType="withEffect">
                                  <p:stCondLst>
                                    <p:cond delay="0"/>
                                  </p:stCondLst>
                                  <p:childTnLst>
                                    <p:animEffect transition="out" filter="blinds(horizontal)">
                                      <p:cBhvr>
                                        <p:cTn id="63" dur="500"/>
                                        <p:tgtEl>
                                          <p:spTgt spid="25610"/>
                                        </p:tgtEl>
                                      </p:cBhvr>
                                    </p:animEffect>
                                    <p:set>
                                      <p:cBhvr>
                                        <p:cTn id="64" dur="1" fill="hold">
                                          <p:stCondLst>
                                            <p:cond delay="499"/>
                                          </p:stCondLst>
                                        </p:cTn>
                                        <p:tgtEl>
                                          <p:spTgt spid="25610"/>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par>
                                <p:cTn id="65" presetID="3" presetClass="exit" presetSubtype="10" fill="hold" grpId="1" nodeType="withEffect">
                                  <p:stCondLst>
                                    <p:cond delay="0"/>
                                  </p:stCondLst>
                                  <p:childTnLst>
                                    <p:animEffect transition="out" filter="blinds(horizontal)">
                                      <p:cBhvr>
                                        <p:cTn id="66" dur="500"/>
                                        <p:tgtEl>
                                          <p:spTgt spid="25611"/>
                                        </p:tgtEl>
                                      </p:cBhvr>
                                    </p:animEffect>
                                    <p:set>
                                      <p:cBhvr>
                                        <p:cTn id="67" dur="1" fill="hold">
                                          <p:stCondLst>
                                            <p:cond delay="499"/>
                                          </p:stCondLst>
                                        </p:cTn>
                                        <p:tgtEl>
                                          <p:spTgt spid="25611"/>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5" name="cashreg.wav"/>
                                        </p:tgtEl>
                                      </p:cMediaNode>
                                    </p:audio>
                                  </p:subTnLst>
                                </p:cTn>
                              </p:par>
                              <p:par>
                                <p:cTn id="68" presetID="3" presetClass="exit" presetSubtype="10" fill="hold" grpId="1" nodeType="withEffect">
                                  <p:stCondLst>
                                    <p:cond delay="0"/>
                                  </p:stCondLst>
                                  <p:childTnLst>
                                    <p:animEffect transition="out" filter="blinds(horizontal)">
                                      <p:cBhvr>
                                        <p:cTn id="69" dur="500"/>
                                        <p:tgtEl>
                                          <p:spTgt spid="25612"/>
                                        </p:tgtEl>
                                      </p:cBhvr>
                                    </p:animEffect>
                                    <p:set>
                                      <p:cBhvr>
                                        <p:cTn id="70" dur="1" fill="hold">
                                          <p:stCondLst>
                                            <p:cond delay="499"/>
                                          </p:stCondLst>
                                        </p:cTn>
                                        <p:tgtEl>
                                          <p:spTgt spid="2561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5" name="cashreg.wav"/>
                                        </p:tgtEl>
                                      </p:cMediaNode>
                                    </p:audio>
                                  </p:subTnLst>
                                </p:cTn>
                              </p:par>
                              <p:par>
                                <p:cTn id="71" presetID="3" presetClass="exit" presetSubtype="10" fill="hold" grpId="1" nodeType="withEffect">
                                  <p:stCondLst>
                                    <p:cond delay="0"/>
                                  </p:stCondLst>
                                  <p:childTnLst>
                                    <p:animEffect transition="out" filter="blinds(horizontal)">
                                      <p:cBhvr>
                                        <p:cTn id="72" dur="500"/>
                                        <p:tgtEl>
                                          <p:spTgt spid="25613"/>
                                        </p:tgtEl>
                                      </p:cBhvr>
                                    </p:animEffect>
                                    <p:set>
                                      <p:cBhvr>
                                        <p:cTn id="73" dur="1" fill="hold">
                                          <p:stCondLst>
                                            <p:cond delay="499"/>
                                          </p:stCondLst>
                                        </p:cTn>
                                        <p:tgtEl>
                                          <p:spTgt spid="25613"/>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5" name="cashreg.wav"/>
                                        </p:tgtEl>
                                      </p:cMediaNode>
                                    </p:audio>
                                  </p:subTnLst>
                                </p:cTn>
                              </p:par>
                              <p:par>
                                <p:cTn id="74" presetID="3" presetClass="exit" presetSubtype="10" fill="hold" grpId="1" nodeType="withEffect">
                                  <p:stCondLst>
                                    <p:cond delay="0"/>
                                  </p:stCondLst>
                                  <p:childTnLst>
                                    <p:animEffect transition="out" filter="blinds(horizontal)">
                                      <p:cBhvr>
                                        <p:cTn id="75" dur="500"/>
                                        <p:tgtEl>
                                          <p:spTgt spid="25614"/>
                                        </p:tgtEl>
                                      </p:cBhvr>
                                    </p:animEffect>
                                    <p:set>
                                      <p:cBhvr>
                                        <p:cTn id="76" dur="1" fill="hold">
                                          <p:stCondLst>
                                            <p:cond delay="499"/>
                                          </p:stCondLst>
                                        </p:cTn>
                                        <p:tgtEl>
                                          <p:spTgt spid="25614"/>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5" name="cashreg.wav"/>
                                        </p:tgtEl>
                                      </p:cMediaNode>
                                    </p:audio>
                                  </p:subTnLst>
                                </p:cTn>
                              </p:par>
                              <p:par>
                                <p:cTn id="77" presetID="3" presetClass="exit" presetSubtype="10" fill="hold" grpId="1" nodeType="withEffect">
                                  <p:stCondLst>
                                    <p:cond delay="0"/>
                                  </p:stCondLst>
                                  <p:childTnLst>
                                    <p:animEffect transition="out" filter="blinds(horizontal)">
                                      <p:cBhvr>
                                        <p:cTn id="78" dur="500"/>
                                        <p:tgtEl>
                                          <p:spTgt spid="25615"/>
                                        </p:tgtEl>
                                      </p:cBhvr>
                                    </p:animEffect>
                                    <p:set>
                                      <p:cBhvr>
                                        <p:cTn id="79" dur="1" fill="hold">
                                          <p:stCondLst>
                                            <p:cond delay="499"/>
                                          </p:stCondLst>
                                        </p:cTn>
                                        <p:tgtEl>
                                          <p:spTgt spid="25615"/>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5" name="cashreg.wav"/>
                                        </p:tgtEl>
                                      </p:cMediaNode>
                                    </p:audio>
                                  </p:subTnLst>
                                </p:cTn>
                              </p:par>
                              <p:par>
                                <p:cTn id="80" presetID="3" presetClass="exit" presetSubtype="10" fill="hold" grpId="1" nodeType="withEffect">
                                  <p:stCondLst>
                                    <p:cond delay="0"/>
                                  </p:stCondLst>
                                  <p:childTnLst>
                                    <p:animEffect transition="out" filter="blinds(horizontal)">
                                      <p:cBhvr>
                                        <p:cTn id="81" dur="500"/>
                                        <p:tgtEl>
                                          <p:spTgt spid="25616"/>
                                        </p:tgtEl>
                                      </p:cBhvr>
                                    </p:animEffect>
                                    <p:set>
                                      <p:cBhvr>
                                        <p:cTn id="82" dur="1" fill="hold">
                                          <p:stCondLst>
                                            <p:cond delay="499"/>
                                          </p:stCondLst>
                                        </p:cTn>
                                        <p:tgtEl>
                                          <p:spTgt spid="25616"/>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5" name="cashreg.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55" presetClass="exit" presetSubtype="0" fill="hold" grpId="0" nodeType="clickEffect">
                                  <p:stCondLst>
                                    <p:cond delay="0"/>
                                  </p:stCondLst>
                                  <p:childTnLst>
                                    <p:anim calcmode="lin" valueType="num">
                                      <p:cBhvr>
                                        <p:cTn id="86" dur="1000"/>
                                        <p:tgtEl>
                                          <p:spTgt spid="25603"/>
                                        </p:tgtEl>
                                        <p:attrNameLst>
                                          <p:attrName>ppt_w</p:attrName>
                                        </p:attrNameLst>
                                      </p:cBhvr>
                                      <p:tavLst>
                                        <p:tav tm="0">
                                          <p:val>
                                            <p:strVal val="ppt_w"/>
                                          </p:val>
                                        </p:tav>
                                        <p:tav tm="100000">
                                          <p:val>
                                            <p:strVal val="ppt_w*0.70"/>
                                          </p:val>
                                        </p:tav>
                                      </p:tavLst>
                                    </p:anim>
                                    <p:anim calcmode="lin" valueType="num">
                                      <p:cBhvr>
                                        <p:cTn id="87" dur="1000"/>
                                        <p:tgtEl>
                                          <p:spTgt spid="25603"/>
                                        </p:tgtEl>
                                        <p:attrNameLst>
                                          <p:attrName>ppt_h</p:attrName>
                                        </p:attrNameLst>
                                      </p:cBhvr>
                                      <p:tavLst>
                                        <p:tav tm="0">
                                          <p:val>
                                            <p:strVal val="ppt_h"/>
                                          </p:val>
                                        </p:tav>
                                        <p:tav tm="100000">
                                          <p:val>
                                            <p:strVal val="ppt_h"/>
                                          </p:val>
                                        </p:tav>
                                      </p:tavLst>
                                    </p:anim>
                                    <p:animEffect transition="out" filter="fade">
                                      <p:cBhvr>
                                        <p:cTn id="88" dur="1000"/>
                                        <p:tgtEl>
                                          <p:spTgt spid="25603"/>
                                        </p:tgtEl>
                                      </p:cBhvr>
                                    </p:animEffect>
                                    <p:set>
                                      <p:cBhvr>
                                        <p:cTn id="89" dur="1" fill="hold">
                                          <p:stCondLst>
                                            <p:cond delay="999"/>
                                          </p:stCondLst>
                                        </p:cTn>
                                        <p:tgtEl>
                                          <p:spTgt spid="25603"/>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6" name="applause.wav"/>
                                        </p:tgtEl>
                                      </p:cMediaNode>
                                    </p:audio>
                                  </p:subTnLst>
                                </p:cTn>
                              </p:par>
                              <p:par>
                                <p:cTn id="90" presetID="3" presetClass="exit" presetSubtype="10" fill="hold" grpId="1" nodeType="withEffect">
                                  <p:stCondLst>
                                    <p:cond delay="0"/>
                                  </p:stCondLst>
                                  <p:childTnLst>
                                    <p:animEffect transition="out" filter="blinds(horizontal)">
                                      <p:cBhvr>
                                        <p:cTn id="91" dur="500"/>
                                        <p:tgtEl>
                                          <p:spTgt spid="25605"/>
                                        </p:tgtEl>
                                      </p:cBhvr>
                                    </p:animEffect>
                                    <p:set>
                                      <p:cBhvr>
                                        <p:cTn id="92" dur="1" fill="hold">
                                          <p:stCondLst>
                                            <p:cond delay="499"/>
                                          </p:stCondLst>
                                        </p:cTn>
                                        <p:tgtEl>
                                          <p:spTgt spid="256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3" grpId="1" animBg="1"/>
      <p:bldP spid="25605" grpId="0" animBg="1"/>
      <p:bldP spid="25605" grpId="1" animBg="1"/>
      <p:bldP spid="25606" grpId="0" animBg="1" autoUpdateAnimBg="0"/>
      <p:bldP spid="25606" grpId="1" animBg="1"/>
      <p:bldP spid="25606" grpId="2" animBg="1"/>
      <p:bldP spid="25607" grpId="0" animBg="1" autoUpdateAnimBg="0"/>
      <p:bldP spid="25607" grpId="1" animBg="1"/>
      <p:bldP spid="25608" grpId="0" animBg="1" autoUpdateAnimBg="0"/>
      <p:bldP spid="25608" grpId="1" animBg="1"/>
      <p:bldP spid="25609" grpId="0" animBg="1" autoUpdateAnimBg="0"/>
      <p:bldP spid="25609" grpId="1" animBg="1"/>
      <p:bldP spid="25610" grpId="0" animBg="1" autoUpdateAnimBg="0"/>
      <p:bldP spid="25610" grpId="1" animBg="1"/>
      <p:bldP spid="25611" grpId="0" animBg="1" autoUpdateAnimBg="0"/>
      <p:bldP spid="25611" grpId="1" animBg="1"/>
      <p:bldP spid="25612" grpId="0" animBg="1" autoUpdateAnimBg="0"/>
      <p:bldP spid="25612" grpId="1" animBg="1"/>
      <p:bldP spid="25613" grpId="0" animBg="1" autoUpdateAnimBg="0"/>
      <p:bldP spid="25613" grpId="1" animBg="1"/>
      <p:bldP spid="25614" grpId="0" animBg="1" autoUpdateAnimBg="0"/>
      <p:bldP spid="25614" grpId="1" animBg="1"/>
      <p:bldP spid="25615" grpId="0" animBg="1" autoUpdateAnimBg="0"/>
      <p:bldP spid="25615" grpId="1" animBg="1"/>
      <p:bldP spid="25616" grpId="0" animBg="1" autoUpdateAnimBg="0"/>
      <p:bldP spid="25616"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72C029B0-D968-491B-BC2F-0217A808FC18}"/>
              </a:ext>
            </a:extLst>
          </p:cNvPr>
          <p:cNvSpPr txBox="1">
            <a:spLocks noChangeArrowheads="1"/>
          </p:cNvSpPr>
          <p:nvPr/>
        </p:nvSpPr>
        <p:spPr bwMode="auto">
          <a:xfrm>
            <a:off x="76200" y="1524000"/>
            <a:ext cx="8991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Bài</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Đọc</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đoạn</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thơ</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trả</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câu</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hỏi</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a) </a:t>
            </a:r>
            <a:r>
              <a:rPr kumimoji="0" lang="vi-VN"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Tiếng</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mưa</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trong</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rừng</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cọ</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được</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so </a:t>
            </a:r>
            <a:r>
              <a:rPr kumimoji="0" lang="en-US"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sánh</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với</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tiếng</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thác</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 </a:t>
            </a:r>
            <a:r>
              <a:rPr kumimoji="0" lang="en-US"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tiếng</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gió</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b) </a:t>
            </a:r>
            <a:r>
              <a:rPr kumimoji="0" lang="en-US"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Tiếng</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mưa</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trong</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rừng</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cọ</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rất</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to </a:t>
            </a:r>
            <a:r>
              <a:rPr kumimoji="0" lang="en-US"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và</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rất</a:t>
            </a:r>
            <a:r>
              <a:rPr kumimoji="0" lang="en-US" altLang="vi-VN" sz="2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vang.</a:t>
            </a:r>
          </a:p>
        </p:txBody>
      </p:sp>
      <p:sp>
        <p:nvSpPr>
          <p:cNvPr id="23555" name="Text Box 3">
            <a:extLst>
              <a:ext uri="{FF2B5EF4-FFF2-40B4-BE49-F238E27FC236}">
                <a16:creationId xmlns:a16="http://schemas.microsoft.com/office/drawing/2014/main" id="{FCF4AB3A-D22C-4AE7-8EA8-E24FBB7A9FD7}"/>
              </a:ext>
            </a:extLst>
          </p:cNvPr>
          <p:cNvSpPr txBox="1">
            <a:spLocks noChangeArrowheads="1"/>
          </p:cNvSpPr>
          <p:nvPr/>
        </p:nvSpPr>
        <p:spPr bwMode="auto">
          <a:xfrm>
            <a:off x="152400" y="2653129"/>
            <a:ext cx="8915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Bài</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Tìm</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âm</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thanh</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được</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so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sánh</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với</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nhau</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trong</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mỗi</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câu</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thơ</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câu</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văn</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4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Tiếng</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suối</a:t>
            </a:r>
            <a:r>
              <a:rPr kumimoji="0" lang="en-US" altLang="vi-VN" sz="2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vi-VN" sz="2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Tiếngđàn</a:t>
            </a:r>
            <a:r>
              <a:rPr kumimoji="0" lang="en-US" altLang="vi-VN"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cầm</a:t>
            </a:r>
            <a:endParaRPr kumimoji="0" lang="en-US" altLang="vi-VN"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 </a:t>
            </a:r>
            <a:r>
              <a:rPr kumimoji="0" lang="en-US" altLang="vi-VN"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Tiếng</a:t>
            </a:r>
            <a:r>
              <a:rPr kumimoji="0" lang="en-US" altLang="vi-VN"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suối</a:t>
            </a:r>
            <a:r>
              <a:rPr kumimoji="0" lang="en-US" altLang="vi-VN" sz="2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vi-VN" sz="2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Tiếng</a:t>
            </a:r>
            <a:r>
              <a:rPr kumimoji="0" lang="en-US" altLang="vi-VN"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hát</a:t>
            </a:r>
            <a:endParaRPr kumimoji="0" lang="en-US" altLang="vi-VN" sz="2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c) </a:t>
            </a:r>
            <a:r>
              <a:rPr kumimoji="0" lang="en-US" altLang="vi-VN"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Tiếngchim</a:t>
            </a:r>
            <a:r>
              <a:rPr kumimoji="0" lang="en-US" altLang="vi-VN" sz="2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Tiếng</a:t>
            </a:r>
            <a:r>
              <a:rPr kumimoji="0" lang="en-US" altLang="vi-VN"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xóc</a:t>
            </a:r>
            <a:r>
              <a:rPr kumimoji="0" lang="en-US" altLang="vi-VN"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những</a:t>
            </a:r>
            <a:r>
              <a:rPr kumimoji="0" lang="en-US" altLang="vi-VN"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rổ</a:t>
            </a:r>
            <a:r>
              <a:rPr kumimoji="0" lang="en-US" altLang="vi-VN"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tiền</a:t>
            </a:r>
            <a:r>
              <a:rPr kumimoji="0" lang="en-US" altLang="vi-VN"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đồng</a:t>
            </a:r>
            <a:endParaRPr kumimoji="0" lang="en-US" altLang="vi-VN" sz="2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23556" name="Line 4">
            <a:extLst>
              <a:ext uri="{FF2B5EF4-FFF2-40B4-BE49-F238E27FC236}">
                <a16:creationId xmlns:a16="http://schemas.microsoft.com/office/drawing/2014/main" id="{BEC380AF-261D-4DA6-8E64-37359472FE8F}"/>
              </a:ext>
            </a:extLst>
          </p:cNvPr>
          <p:cNvSpPr>
            <a:spLocks noChangeShapeType="1"/>
          </p:cNvSpPr>
          <p:nvPr/>
        </p:nvSpPr>
        <p:spPr bwMode="auto">
          <a:xfrm flipV="1">
            <a:off x="2849880" y="3622624"/>
            <a:ext cx="904875" cy="1"/>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57" name="Line 5">
            <a:extLst>
              <a:ext uri="{FF2B5EF4-FFF2-40B4-BE49-F238E27FC236}">
                <a16:creationId xmlns:a16="http://schemas.microsoft.com/office/drawing/2014/main" id="{ECCFA10A-D772-4138-8B67-E74199C6601E}"/>
              </a:ext>
            </a:extLst>
          </p:cNvPr>
          <p:cNvSpPr>
            <a:spLocks noChangeShapeType="1"/>
          </p:cNvSpPr>
          <p:nvPr/>
        </p:nvSpPr>
        <p:spPr bwMode="auto">
          <a:xfrm>
            <a:off x="2882265" y="4038600"/>
            <a:ext cx="904875"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58" name="Text Box 6">
            <a:extLst>
              <a:ext uri="{FF2B5EF4-FFF2-40B4-BE49-F238E27FC236}">
                <a16:creationId xmlns:a16="http://schemas.microsoft.com/office/drawing/2014/main" id="{A5A70431-7253-4B7B-B597-F2175E433FB4}"/>
              </a:ext>
            </a:extLst>
          </p:cNvPr>
          <p:cNvSpPr txBox="1">
            <a:spLocks noChangeArrowheads="1"/>
          </p:cNvSpPr>
          <p:nvPr/>
        </p:nvSpPr>
        <p:spPr bwMode="auto">
          <a:xfrm>
            <a:off x="76200" y="4786431"/>
            <a:ext cx="8991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Bài</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3</a:t>
            </a:r>
            <a:r>
              <a:rPr kumimoji="0" lang="en-US" alt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Ngắt</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đoạn</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văn</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thành</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5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câu</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chép</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lại</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cho</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đúng</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chính</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tả</a:t>
            </a:r>
            <a:r>
              <a:rPr kumimoji="0" lang="en-US" altLang="vi-VN" sz="24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altLang="vi-VN" sz="24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Trên</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nương</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mỗi</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lớn</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thì</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đánh</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trâu</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ra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cày</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mẹ</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cúi</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lom</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khom</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tra</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ngô</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cụ</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già</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nhặt</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cỏ</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đốt</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lá</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Mấy</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chú</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bé</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bắc</a:t>
            </a:r>
            <a:r>
              <a:rPr kumimoji="0" lang="en-US"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bếp</a:t>
            </a:r>
            <a:r>
              <a:rPr kumimoji="0" lang="vi-VN"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vi-VN"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thổi</a:t>
            </a:r>
            <a:r>
              <a:rPr kumimoji="0" lang="vi-VN" alt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cơm</a:t>
            </a:r>
            <a:endParaRPr kumimoji="0" lang="en-US" alt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alt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a:ln>
                  <a:noFill/>
                </a:ln>
                <a:solidFill>
                  <a:srgbClr val="FF33CC"/>
                </a:solidFill>
                <a:effectLst/>
                <a:uLnTx/>
                <a:uFillTx/>
                <a:latin typeface="Times New Roman" panose="02020603050405020304" pitchFamily="18" charset="0"/>
                <a:ea typeface="+mn-ea"/>
                <a:cs typeface="Times New Roman" panose="02020603050405020304" pitchFamily="18" charset="0"/>
              </a:rPr>
              <a:t>(</a:t>
            </a:r>
            <a:r>
              <a:rPr kumimoji="0" lang="en-US" altLang="vi-VN" sz="2400" b="1" i="1" u="none" strike="noStrike" kern="1200" cap="none" spc="0" normalizeH="0" baseline="0" noProof="0" dirty="0">
                <a:ln>
                  <a:noFill/>
                </a:ln>
                <a:solidFill>
                  <a:srgbClr val="FF33CC"/>
                </a:solidFill>
                <a:effectLst/>
                <a:uLnTx/>
                <a:uFillTx/>
                <a:latin typeface="Times New Roman" panose="02020603050405020304" pitchFamily="18" charset="0"/>
                <a:ea typeface="+mn-ea"/>
                <a:cs typeface="Times New Roman" panose="02020603050405020304" pitchFamily="18" charset="0"/>
              </a:rPr>
              <a:t>Theo </a:t>
            </a:r>
            <a:r>
              <a:rPr kumimoji="0" lang="en-US" altLang="vi-VN" sz="2400" b="1" i="1" u="none" strike="noStrike" kern="1200" cap="none" spc="0" normalizeH="0" baseline="0" noProof="0" dirty="0" err="1">
                <a:ln>
                  <a:noFill/>
                </a:ln>
                <a:solidFill>
                  <a:srgbClr val="FF33CC"/>
                </a:solidFill>
                <a:effectLst/>
                <a:uLnTx/>
                <a:uFillTx/>
                <a:latin typeface="Times New Roman" panose="02020603050405020304" pitchFamily="18" charset="0"/>
                <a:ea typeface="+mn-ea"/>
                <a:cs typeface="Times New Roman" panose="02020603050405020304" pitchFamily="18" charset="0"/>
              </a:rPr>
              <a:t>Tô</a:t>
            </a:r>
            <a:r>
              <a:rPr kumimoji="0" lang="en-US" altLang="vi-VN" sz="2400" b="1" i="1" u="none" strike="noStrike" kern="1200" cap="none" spc="0" normalizeH="0" baseline="0" noProof="0" dirty="0">
                <a:ln>
                  <a:noFill/>
                </a:ln>
                <a:solidFill>
                  <a:srgbClr val="FF33CC"/>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33CC"/>
                </a:solidFill>
                <a:effectLst/>
                <a:uLnTx/>
                <a:uFillTx/>
                <a:latin typeface="Times New Roman" panose="02020603050405020304" pitchFamily="18" charset="0"/>
                <a:ea typeface="+mn-ea"/>
                <a:cs typeface="Times New Roman" panose="02020603050405020304" pitchFamily="18" charset="0"/>
              </a:rPr>
              <a:t>Hoài</a:t>
            </a:r>
            <a:r>
              <a:rPr kumimoji="0" lang="en-US" altLang="vi-VN" sz="2400" b="1" i="1" u="none" strike="noStrike" kern="1200" cap="none" spc="0" normalizeH="0" baseline="0" noProof="0" dirty="0">
                <a:ln>
                  <a:noFill/>
                </a:ln>
                <a:solidFill>
                  <a:srgbClr val="FF33CC"/>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a:ln>
                  <a:noFill/>
                </a:ln>
                <a:solidFill>
                  <a:srgbClr val="FF33CC"/>
                </a:solidFill>
                <a:effectLst/>
                <a:uLnTx/>
                <a:uFillTx/>
                <a:latin typeface="Times New Roman" panose="02020603050405020304" pitchFamily="18" charset="0"/>
                <a:ea typeface="+mn-ea"/>
                <a:cs typeface="Times New Roman" panose="02020603050405020304" pitchFamily="18" charset="0"/>
              </a:rPr>
              <a:t>)</a:t>
            </a:r>
          </a:p>
        </p:txBody>
      </p:sp>
      <p:sp>
        <p:nvSpPr>
          <p:cNvPr id="23559" name="Line 7">
            <a:extLst>
              <a:ext uri="{FF2B5EF4-FFF2-40B4-BE49-F238E27FC236}">
                <a16:creationId xmlns:a16="http://schemas.microsoft.com/office/drawing/2014/main" id="{95E24063-4D69-4F87-8DCE-A512DB65E49F}"/>
              </a:ext>
            </a:extLst>
          </p:cNvPr>
          <p:cNvSpPr>
            <a:spLocks noChangeShapeType="1"/>
          </p:cNvSpPr>
          <p:nvPr/>
        </p:nvSpPr>
        <p:spPr bwMode="auto">
          <a:xfrm>
            <a:off x="2849880" y="4419600"/>
            <a:ext cx="904875"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81" name="Text Box 9">
            <a:extLst>
              <a:ext uri="{FF2B5EF4-FFF2-40B4-BE49-F238E27FC236}">
                <a16:creationId xmlns:a16="http://schemas.microsoft.com/office/drawing/2014/main" id="{4453E1F3-6860-4904-86BC-D55B00364780}"/>
              </a:ext>
            </a:extLst>
          </p:cNvPr>
          <p:cNvSpPr txBox="1">
            <a:spLocks noChangeArrowheads="1"/>
          </p:cNvSpPr>
          <p:nvPr/>
        </p:nvSpPr>
        <p:spPr bwMode="auto">
          <a:xfrm>
            <a:off x="2362200" y="1050925"/>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nArial" panose="020B7200000000000000" pitchFamily="34" charset="0"/>
                <a:ea typeface="+mn-ea"/>
                <a:cs typeface="+mn-cs"/>
              </a:rPr>
              <a:t> </a:t>
            </a:r>
            <a:r>
              <a:rPr kumimoji="0" lang="en-US" sz="24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VnBodoniH" panose="020B7200000000000000" pitchFamily="34" charset="0"/>
                <a:ea typeface="+mn-ea"/>
                <a:cs typeface="+mn-cs"/>
              </a:rPr>
              <a:t>So </a:t>
            </a:r>
            <a:r>
              <a:rPr kumimoji="0" lang="en-US" sz="2400" b="0"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VnBodoniH" panose="020B7200000000000000" pitchFamily="34" charset="0"/>
                <a:ea typeface="+mn-ea"/>
                <a:cs typeface="+mn-cs"/>
              </a:rPr>
              <a:t>s¸nh</a:t>
            </a:r>
            <a:r>
              <a:rPr kumimoji="0" lang="en-US" sz="24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VnBodoniH" panose="020B7200000000000000" pitchFamily="34" charset="0"/>
                <a:ea typeface="+mn-ea"/>
                <a:cs typeface="+mn-cs"/>
              </a:rPr>
              <a:t> . </a:t>
            </a:r>
            <a:r>
              <a:rPr kumimoji="0" lang="en-US" sz="2400" b="0"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VnBodoniH" panose="020B7200000000000000" pitchFamily="34" charset="0"/>
                <a:ea typeface="+mn-ea"/>
                <a:cs typeface="+mn-cs"/>
              </a:rPr>
              <a:t>dÊu</a:t>
            </a:r>
            <a:r>
              <a:rPr kumimoji="0" lang="en-US" sz="24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VnBodoniH" panose="020B7200000000000000" pitchFamily="34" charset="0"/>
                <a:ea typeface="+mn-ea"/>
                <a:cs typeface="+mn-cs"/>
              </a:rPr>
              <a:t> </a:t>
            </a:r>
            <a:r>
              <a:rPr kumimoji="0" lang="en-US" sz="2400" b="0"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VnBodoniH" panose="020B7200000000000000" pitchFamily="34" charset="0"/>
                <a:ea typeface="+mn-ea"/>
                <a:cs typeface="+mn-cs"/>
              </a:rPr>
              <a:t>chÊm</a:t>
            </a:r>
            <a:endParaRPr kumimoji="0" lang="en-US" sz="24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VnBodoniH" panose="020B7200000000000000" pitchFamily="34" charset="0"/>
              <a:ea typeface="+mn-ea"/>
              <a:cs typeface="+mn-cs"/>
            </a:endParaRPr>
          </a:p>
        </p:txBody>
      </p:sp>
    </p:spTree>
    <p:extLst>
      <p:ext uri="{BB962C8B-B14F-4D97-AF65-F5344CB8AC3E}">
        <p14:creationId xmlns:p14="http://schemas.microsoft.com/office/powerpoint/2010/main" val="3869913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2" name="AutoShape 6"/>
          <p:cNvSpPr>
            <a:spLocks noChangeArrowheads="1"/>
          </p:cNvSpPr>
          <p:nvPr/>
        </p:nvSpPr>
        <p:spPr bwMode="auto">
          <a:xfrm>
            <a:off x="304913" y="1066862"/>
            <a:ext cx="8838973" cy="5105338"/>
          </a:xfrm>
          <a:prstGeom prst="horizontalScroll">
            <a:avLst>
              <a:gd name="adj" fmla="val 12500"/>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6983" name="Text Box 7"/>
          <p:cNvSpPr txBox="1">
            <a:spLocks noChangeArrowheads="1"/>
          </p:cNvSpPr>
          <p:nvPr/>
        </p:nvSpPr>
        <p:spPr bwMode="auto">
          <a:xfrm>
            <a:off x="1028700" y="1899677"/>
            <a:ext cx="7124606"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Dặn</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dò</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571500" marR="0" lvl="0" indent="-571500" algn="l" defTabSz="914400" rtl="0" eaLnBrk="1" fontAlgn="base" latinLnBrk="0" hangingPunct="1">
              <a:lnSpc>
                <a:spcPct val="100000"/>
              </a:lnSpc>
              <a:spcBef>
                <a:spcPct val="0"/>
              </a:spcBef>
              <a:spcAft>
                <a:spcPct val="0"/>
              </a:spcAft>
              <a:buClrTx/>
              <a:buSzTx/>
              <a:buFontTx/>
              <a:buChar char="-"/>
              <a:tabLst/>
              <a:defRPr/>
            </a:pP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Hoàn</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thành</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vở</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bài</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tập</a:t>
            </a:r>
            <a:endParaRPr kumimoji="0" lang="vi-V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vi-V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-Chuẩn bị</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MRVT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Quê</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hương</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Ôn</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tập</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câu</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Ai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làm</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gì</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pic>
        <p:nvPicPr>
          <p:cNvPr id="23557" name="Picture 5"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46951">
            <a:off x="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2" descr="blumen-pflanzen0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1897">
            <a:off x="7729538" y="5740400"/>
            <a:ext cx="138112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2" descr="blumen-pflanzen0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1897">
            <a:off x="338138" y="5740400"/>
            <a:ext cx="138112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7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Content Placeholder 4">
            <a:extLst>
              <a:ext uri="{FF2B5EF4-FFF2-40B4-BE49-F238E27FC236}">
                <a16:creationId xmlns:a16="http://schemas.microsoft.com/office/drawing/2014/main" id="{5F223CC1-7CD8-4479-88DB-39FBF398D7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09613" y="2857500"/>
            <a:ext cx="7724775" cy="1773238"/>
          </a:xfrm>
        </p:spPr>
      </p:pic>
      <p:sp>
        <p:nvSpPr>
          <p:cNvPr id="7170" name="Title 1">
            <a:extLst>
              <a:ext uri="{FF2B5EF4-FFF2-40B4-BE49-F238E27FC236}">
                <a16:creationId xmlns:a16="http://schemas.microsoft.com/office/drawing/2014/main" id="{9BDDA332-76C2-44CB-AD40-6FC5FE1F5566}"/>
              </a:ext>
            </a:extLst>
          </p:cNvPr>
          <p:cNvSpPr>
            <a:spLocks noGrp="1"/>
          </p:cNvSpPr>
          <p:nvPr>
            <p:ph type="title"/>
          </p:nvPr>
        </p:nvSpPr>
        <p:spPr/>
        <p:txBody>
          <a:bodyPr/>
          <a:lstStyle/>
          <a:p>
            <a:pPr fontAlgn="auto">
              <a:spcAft>
                <a:spcPts val="0"/>
              </a:spcAft>
              <a:defRPr/>
            </a:pPr>
            <a:endParaRPr lang="vi-VN" altLang="en-US"/>
          </a:p>
        </p:txBody>
      </p:sp>
      <p:pic>
        <p:nvPicPr>
          <p:cNvPr id="48132" name="Picture 2">
            <a:extLst>
              <a:ext uri="{FF2B5EF4-FFF2-40B4-BE49-F238E27FC236}">
                <a16:creationId xmlns:a16="http://schemas.microsoft.com/office/drawing/2014/main" id="{9088E334-BBD7-4ED3-B966-A76A91ADF9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D9F1B4A6-00E7-459E-9C98-455C78DFA309}"/>
              </a:ext>
            </a:extLst>
          </p:cNvPr>
          <p:cNvPicPr>
            <a:picLocks noChangeAspect="1"/>
          </p:cNvPicPr>
          <p:nvPr/>
        </p:nvPicPr>
        <p:blipFill>
          <a:blip r:embed="rId2"/>
          <a:srcRect l="13384" t="23016" r="13638" b="39066"/>
          <a:stretch>
            <a:fillRect/>
          </a:stretch>
        </p:blipFill>
        <p:spPr>
          <a:xfrm>
            <a:off x="2669073" y="862080"/>
            <a:ext cx="4999272" cy="596598"/>
          </a:xfrm>
          <a:custGeom>
            <a:avLst/>
            <a:gdLst/>
            <a:ahLst/>
            <a:cxnLst/>
            <a:rect l="l" t="t" r="r" b="b"/>
            <a:pathLst>
              <a:path w="5637013" h="672704">
                <a:moveTo>
                  <a:pt x="5015507" y="573584"/>
                </a:moveTo>
                <a:cubicBezTo>
                  <a:pt x="5029398" y="573584"/>
                  <a:pt x="5041155" y="578396"/>
                  <a:pt x="5050779" y="588020"/>
                </a:cubicBezTo>
                <a:cubicBezTo>
                  <a:pt x="5060404" y="597645"/>
                  <a:pt x="5065216" y="609402"/>
                  <a:pt x="5065216" y="623293"/>
                </a:cubicBezTo>
                <a:cubicBezTo>
                  <a:pt x="5065216" y="636985"/>
                  <a:pt x="5060354" y="648643"/>
                  <a:pt x="5050631" y="658267"/>
                </a:cubicBezTo>
                <a:cubicBezTo>
                  <a:pt x="5040907" y="667891"/>
                  <a:pt x="5029199" y="672704"/>
                  <a:pt x="5015507" y="672704"/>
                </a:cubicBezTo>
                <a:cubicBezTo>
                  <a:pt x="5001815" y="672704"/>
                  <a:pt x="4990157" y="667891"/>
                  <a:pt x="4980532" y="658267"/>
                </a:cubicBezTo>
                <a:cubicBezTo>
                  <a:pt x="4970908" y="648643"/>
                  <a:pt x="4966096" y="636985"/>
                  <a:pt x="4966096" y="623293"/>
                </a:cubicBezTo>
                <a:cubicBezTo>
                  <a:pt x="4966096" y="609600"/>
                  <a:pt x="4970908" y="597893"/>
                  <a:pt x="4980532" y="588169"/>
                </a:cubicBezTo>
                <a:cubicBezTo>
                  <a:pt x="4990157" y="578446"/>
                  <a:pt x="5001815" y="573584"/>
                  <a:pt x="5015507" y="573584"/>
                </a:cubicBezTo>
                <a:close/>
                <a:moveTo>
                  <a:pt x="4997648" y="267296"/>
                </a:moveTo>
                <a:lnTo>
                  <a:pt x="4935735" y="406301"/>
                </a:lnTo>
                <a:lnTo>
                  <a:pt x="5057774" y="406301"/>
                </a:lnTo>
                <a:close/>
                <a:moveTo>
                  <a:pt x="3521273" y="267296"/>
                </a:moveTo>
                <a:lnTo>
                  <a:pt x="3459360" y="406301"/>
                </a:lnTo>
                <a:lnTo>
                  <a:pt x="3581399" y="406301"/>
                </a:lnTo>
                <a:close/>
                <a:moveTo>
                  <a:pt x="2054423" y="267296"/>
                </a:moveTo>
                <a:lnTo>
                  <a:pt x="1992510" y="406301"/>
                </a:lnTo>
                <a:lnTo>
                  <a:pt x="2114549" y="406301"/>
                </a:lnTo>
                <a:close/>
                <a:moveTo>
                  <a:pt x="4540745" y="162521"/>
                </a:moveTo>
                <a:lnTo>
                  <a:pt x="4540448" y="319386"/>
                </a:lnTo>
                <a:lnTo>
                  <a:pt x="4630042" y="319386"/>
                </a:lnTo>
                <a:lnTo>
                  <a:pt x="4630042" y="341412"/>
                </a:lnTo>
                <a:lnTo>
                  <a:pt x="4540448" y="341412"/>
                </a:lnTo>
                <a:lnTo>
                  <a:pt x="4540745" y="477441"/>
                </a:lnTo>
                <a:cubicBezTo>
                  <a:pt x="4540745" y="494110"/>
                  <a:pt x="4541540" y="504329"/>
                  <a:pt x="4543127" y="508100"/>
                </a:cubicBezTo>
                <a:cubicBezTo>
                  <a:pt x="4544714" y="511870"/>
                  <a:pt x="4547294" y="514747"/>
                  <a:pt x="4550866" y="516732"/>
                </a:cubicBezTo>
                <a:cubicBezTo>
                  <a:pt x="4556422" y="519708"/>
                  <a:pt x="4564161" y="521197"/>
                  <a:pt x="4574083" y="521197"/>
                </a:cubicBezTo>
                <a:cubicBezTo>
                  <a:pt x="4607222" y="521197"/>
                  <a:pt x="4632622" y="509886"/>
                  <a:pt x="4650283" y="487264"/>
                </a:cubicBezTo>
                <a:cubicBezTo>
                  <a:pt x="4673897" y="456704"/>
                  <a:pt x="4685704" y="409278"/>
                  <a:pt x="4685704" y="344984"/>
                </a:cubicBezTo>
                <a:cubicBezTo>
                  <a:pt x="4685704" y="293192"/>
                  <a:pt x="4677568" y="251818"/>
                  <a:pt x="4661296" y="220861"/>
                </a:cubicBezTo>
                <a:cubicBezTo>
                  <a:pt x="4648596" y="196652"/>
                  <a:pt x="4632126" y="180182"/>
                  <a:pt x="4611885" y="171450"/>
                </a:cubicBezTo>
                <a:cubicBezTo>
                  <a:pt x="4597598" y="165299"/>
                  <a:pt x="4573885" y="162322"/>
                  <a:pt x="4540745" y="162521"/>
                </a:cubicBezTo>
                <a:close/>
                <a:moveTo>
                  <a:pt x="5274468" y="139601"/>
                </a:moveTo>
                <a:lnTo>
                  <a:pt x="5637013" y="139601"/>
                </a:lnTo>
                <a:lnTo>
                  <a:pt x="5637013" y="248841"/>
                </a:lnTo>
                <a:lnTo>
                  <a:pt x="5626298" y="248841"/>
                </a:lnTo>
                <a:cubicBezTo>
                  <a:pt x="5619948" y="223639"/>
                  <a:pt x="5612903" y="205532"/>
                  <a:pt x="5605164" y="194519"/>
                </a:cubicBezTo>
                <a:cubicBezTo>
                  <a:pt x="5597425" y="183505"/>
                  <a:pt x="5586809" y="174725"/>
                  <a:pt x="5573315" y="168176"/>
                </a:cubicBezTo>
                <a:cubicBezTo>
                  <a:pt x="5565774" y="164604"/>
                  <a:pt x="5552578" y="162818"/>
                  <a:pt x="5533727" y="162818"/>
                </a:cubicBezTo>
                <a:lnTo>
                  <a:pt x="5503663" y="162818"/>
                </a:lnTo>
                <a:lnTo>
                  <a:pt x="5503663" y="474167"/>
                </a:lnTo>
                <a:cubicBezTo>
                  <a:pt x="5503663" y="494804"/>
                  <a:pt x="5504805" y="507703"/>
                  <a:pt x="5507086" y="512862"/>
                </a:cubicBezTo>
                <a:cubicBezTo>
                  <a:pt x="5509368" y="518022"/>
                  <a:pt x="5513833" y="522536"/>
                  <a:pt x="5520481" y="526406"/>
                </a:cubicBezTo>
                <a:cubicBezTo>
                  <a:pt x="5527129" y="530275"/>
                  <a:pt x="5536207" y="532210"/>
                  <a:pt x="5547716" y="532210"/>
                </a:cubicBezTo>
                <a:lnTo>
                  <a:pt x="5561111" y="532210"/>
                </a:lnTo>
                <a:lnTo>
                  <a:pt x="5561111" y="543223"/>
                </a:lnTo>
                <a:lnTo>
                  <a:pt x="5349775" y="543223"/>
                </a:lnTo>
                <a:lnTo>
                  <a:pt x="5349775" y="532210"/>
                </a:lnTo>
                <a:lnTo>
                  <a:pt x="5363170" y="532210"/>
                </a:lnTo>
                <a:cubicBezTo>
                  <a:pt x="5374878" y="532210"/>
                  <a:pt x="5384303" y="530126"/>
                  <a:pt x="5391447" y="525959"/>
                </a:cubicBezTo>
                <a:cubicBezTo>
                  <a:pt x="5396607" y="523181"/>
                  <a:pt x="5400674" y="518418"/>
                  <a:pt x="5403651" y="511672"/>
                </a:cubicBezTo>
                <a:cubicBezTo>
                  <a:pt x="5405834" y="506909"/>
                  <a:pt x="5406925" y="494407"/>
                  <a:pt x="5406925" y="474167"/>
                </a:cubicBezTo>
                <a:lnTo>
                  <a:pt x="5406925" y="162818"/>
                </a:lnTo>
                <a:lnTo>
                  <a:pt x="5377755" y="162818"/>
                </a:lnTo>
                <a:cubicBezTo>
                  <a:pt x="5350569" y="162818"/>
                  <a:pt x="5330824" y="168573"/>
                  <a:pt x="5318521" y="180082"/>
                </a:cubicBezTo>
                <a:cubicBezTo>
                  <a:pt x="5301257" y="196156"/>
                  <a:pt x="5290343" y="219075"/>
                  <a:pt x="5285779" y="248841"/>
                </a:cubicBezTo>
                <a:lnTo>
                  <a:pt x="5274468" y="248841"/>
                </a:lnTo>
                <a:close/>
                <a:moveTo>
                  <a:pt x="4386559" y="139601"/>
                </a:moveTo>
                <a:lnTo>
                  <a:pt x="4567534" y="139601"/>
                </a:lnTo>
                <a:cubicBezTo>
                  <a:pt x="4615755" y="139601"/>
                  <a:pt x="4654549" y="146150"/>
                  <a:pt x="4683918" y="159246"/>
                </a:cubicBezTo>
                <a:cubicBezTo>
                  <a:pt x="4719836" y="175320"/>
                  <a:pt x="4747021" y="199629"/>
                  <a:pt x="4765476" y="232172"/>
                </a:cubicBezTo>
                <a:cubicBezTo>
                  <a:pt x="4783931" y="264716"/>
                  <a:pt x="4793158" y="301526"/>
                  <a:pt x="4793158" y="342603"/>
                </a:cubicBezTo>
                <a:cubicBezTo>
                  <a:pt x="4793158" y="370979"/>
                  <a:pt x="4788644" y="397123"/>
                  <a:pt x="4779615" y="421035"/>
                </a:cubicBezTo>
                <a:cubicBezTo>
                  <a:pt x="4770586" y="444947"/>
                  <a:pt x="4758779" y="464691"/>
                  <a:pt x="4744193" y="480269"/>
                </a:cubicBezTo>
                <a:cubicBezTo>
                  <a:pt x="4729608" y="495846"/>
                  <a:pt x="4712841" y="508348"/>
                  <a:pt x="4693890" y="517774"/>
                </a:cubicBezTo>
                <a:cubicBezTo>
                  <a:pt x="4674939" y="527199"/>
                  <a:pt x="4651771" y="534492"/>
                  <a:pt x="4624387" y="539651"/>
                </a:cubicBezTo>
                <a:cubicBezTo>
                  <a:pt x="4612481" y="542032"/>
                  <a:pt x="4593530" y="543223"/>
                  <a:pt x="4567534" y="543223"/>
                </a:cubicBezTo>
                <a:lnTo>
                  <a:pt x="4386559" y="543223"/>
                </a:lnTo>
                <a:lnTo>
                  <a:pt x="4386559" y="532210"/>
                </a:lnTo>
                <a:lnTo>
                  <a:pt x="4399954" y="532210"/>
                </a:lnTo>
                <a:cubicBezTo>
                  <a:pt x="4411662" y="532210"/>
                  <a:pt x="4420641" y="530374"/>
                  <a:pt x="4426892" y="526703"/>
                </a:cubicBezTo>
                <a:cubicBezTo>
                  <a:pt x="4433143" y="523032"/>
                  <a:pt x="4437756" y="518022"/>
                  <a:pt x="4440733" y="511672"/>
                </a:cubicBezTo>
                <a:cubicBezTo>
                  <a:pt x="4442718" y="507306"/>
                  <a:pt x="4443709" y="494804"/>
                  <a:pt x="4443709" y="474167"/>
                </a:cubicBezTo>
                <a:lnTo>
                  <a:pt x="4443709" y="341412"/>
                </a:lnTo>
                <a:lnTo>
                  <a:pt x="4386559" y="341412"/>
                </a:lnTo>
                <a:lnTo>
                  <a:pt x="4386559" y="319386"/>
                </a:lnTo>
                <a:lnTo>
                  <a:pt x="4443709" y="319386"/>
                </a:lnTo>
                <a:lnTo>
                  <a:pt x="4443709" y="208657"/>
                </a:lnTo>
                <a:cubicBezTo>
                  <a:pt x="4443709" y="188020"/>
                  <a:pt x="4442569" y="175121"/>
                  <a:pt x="4440286" y="169962"/>
                </a:cubicBezTo>
                <a:cubicBezTo>
                  <a:pt x="4438005" y="164803"/>
                  <a:pt x="4433540" y="160288"/>
                  <a:pt x="4426892" y="156419"/>
                </a:cubicBezTo>
                <a:cubicBezTo>
                  <a:pt x="4420245" y="152549"/>
                  <a:pt x="4411265" y="150614"/>
                  <a:pt x="4399954" y="150614"/>
                </a:cubicBezTo>
                <a:lnTo>
                  <a:pt x="4386559" y="150614"/>
                </a:lnTo>
                <a:close/>
                <a:moveTo>
                  <a:pt x="3784699" y="139601"/>
                </a:moveTo>
                <a:lnTo>
                  <a:pt x="3927871" y="139601"/>
                </a:lnTo>
                <a:lnTo>
                  <a:pt x="4127003" y="389930"/>
                </a:lnTo>
                <a:lnTo>
                  <a:pt x="4127003" y="216397"/>
                </a:lnTo>
                <a:cubicBezTo>
                  <a:pt x="4127003" y="192187"/>
                  <a:pt x="4123531" y="175816"/>
                  <a:pt x="4116586" y="167283"/>
                </a:cubicBezTo>
                <a:cubicBezTo>
                  <a:pt x="4107061" y="155774"/>
                  <a:pt x="4091086" y="150218"/>
                  <a:pt x="4068663" y="150614"/>
                </a:cubicBezTo>
                <a:lnTo>
                  <a:pt x="4068663" y="139601"/>
                </a:lnTo>
                <a:lnTo>
                  <a:pt x="4202013" y="139601"/>
                </a:lnTo>
                <a:lnTo>
                  <a:pt x="4202013" y="150614"/>
                </a:lnTo>
                <a:cubicBezTo>
                  <a:pt x="4184947" y="152797"/>
                  <a:pt x="4173488" y="155625"/>
                  <a:pt x="4167634" y="159098"/>
                </a:cubicBezTo>
                <a:cubicBezTo>
                  <a:pt x="4161780" y="162570"/>
                  <a:pt x="4157216" y="168226"/>
                  <a:pt x="4153941" y="176064"/>
                </a:cubicBezTo>
                <a:cubicBezTo>
                  <a:pt x="4150667" y="183902"/>
                  <a:pt x="4149030" y="197347"/>
                  <a:pt x="4149030" y="216397"/>
                </a:cubicBezTo>
                <a:lnTo>
                  <a:pt x="4149030" y="552450"/>
                </a:lnTo>
                <a:lnTo>
                  <a:pt x="4138910" y="552450"/>
                </a:lnTo>
                <a:lnTo>
                  <a:pt x="3865959" y="216397"/>
                </a:lnTo>
                <a:lnTo>
                  <a:pt x="3865959" y="472976"/>
                </a:lnTo>
                <a:cubicBezTo>
                  <a:pt x="3865959" y="496193"/>
                  <a:pt x="3871267" y="511870"/>
                  <a:pt x="3881884" y="520006"/>
                </a:cubicBezTo>
                <a:cubicBezTo>
                  <a:pt x="3892500" y="528142"/>
                  <a:pt x="3904654" y="532210"/>
                  <a:pt x="3918346" y="532210"/>
                </a:cubicBezTo>
                <a:lnTo>
                  <a:pt x="3927871" y="532210"/>
                </a:lnTo>
                <a:lnTo>
                  <a:pt x="3927871" y="543223"/>
                </a:lnTo>
                <a:lnTo>
                  <a:pt x="3784699" y="543223"/>
                </a:lnTo>
                <a:lnTo>
                  <a:pt x="3784699" y="532210"/>
                </a:lnTo>
                <a:cubicBezTo>
                  <a:pt x="3806924" y="532011"/>
                  <a:pt x="3822402" y="527447"/>
                  <a:pt x="3831133" y="518518"/>
                </a:cubicBezTo>
                <a:cubicBezTo>
                  <a:pt x="3839864" y="509588"/>
                  <a:pt x="3844230" y="494407"/>
                  <a:pt x="3844230" y="472976"/>
                </a:cubicBezTo>
                <a:lnTo>
                  <a:pt x="3844230" y="188119"/>
                </a:lnTo>
                <a:lnTo>
                  <a:pt x="3835598" y="177404"/>
                </a:lnTo>
                <a:cubicBezTo>
                  <a:pt x="3827065" y="166688"/>
                  <a:pt x="3819525" y="159643"/>
                  <a:pt x="3812976" y="156270"/>
                </a:cubicBezTo>
                <a:cubicBezTo>
                  <a:pt x="3806428" y="152897"/>
                  <a:pt x="3797002" y="151011"/>
                  <a:pt x="3784699" y="150614"/>
                </a:cubicBezTo>
                <a:close/>
                <a:moveTo>
                  <a:pt x="2323504" y="139601"/>
                </a:moveTo>
                <a:lnTo>
                  <a:pt x="2531864" y="139601"/>
                </a:lnTo>
                <a:lnTo>
                  <a:pt x="2531864" y="150614"/>
                </a:lnTo>
                <a:lnTo>
                  <a:pt x="2521446" y="150614"/>
                </a:lnTo>
                <a:cubicBezTo>
                  <a:pt x="2505769" y="150614"/>
                  <a:pt x="2495004" y="152252"/>
                  <a:pt x="2489150" y="155526"/>
                </a:cubicBezTo>
                <a:cubicBezTo>
                  <a:pt x="2483296" y="158800"/>
                  <a:pt x="2479129" y="163314"/>
                  <a:pt x="2476648" y="169069"/>
                </a:cubicBezTo>
                <a:cubicBezTo>
                  <a:pt x="2474168" y="174824"/>
                  <a:pt x="2472928" y="189211"/>
                  <a:pt x="2472928" y="212229"/>
                </a:cubicBezTo>
                <a:lnTo>
                  <a:pt x="2472928" y="409873"/>
                </a:lnTo>
                <a:cubicBezTo>
                  <a:pt x="2472928" y="445989"/>
                  <a:pt x="2475656" y="469900"/>
                  <a:pt x="2481113" y="481608"/>
                </a:cubicBezTo>
                <a:cubicBezTo>
                  <a:pt x="2486570" y="493316"/>
                  <a:pt x="2495549" y="503039"/>
                  <a:pt x="2508051" y="510779"/>
                </a:cubicBezTo>
                <a:cubicBezTo>
                  <a:pt x="2520553" y="518518"/>
                  <a:pt x="2536328" y="522387"/>
                  <a:pt x="2555378" y="522387"/>
                </a:cubicBezTo>
                <a:cubicBezTo>
                  <a:pt x="2577206" y="522387"/>
                  <a:pt x="2595810" y="517476"/>
                  <a:pt x="2611189" y="507653"/>
                </a:cubicBezTo>
                <a:cubicBezTo>
                  <a:pt x="2626568" y="497831"/>
                  <a:pt x="2638077" y="484287"/>
                  <a:pt x="2645717" y="467023"/>
                </a:cubicBezTo>
                <a:cubicBezTo>
                  <a:pt x="2653357" y="449759"/>
                  <a:pt x="2657177" y="419696"/>
                  <a:pt x="2657177" y="376833"/>
                </a:cubicBezTo>
                <a:lnTo>
                  <a:pt x="2657177" y="212229"/>
                </a:lnTo>
                <a:cubicBezTo>
                  <a:pt x="2657177" y="194172"/>
                  <a:pt x="2655292" y="181273"/>
                  <a:pt x="2651521" y="173534"/>
                </a:cubicBezTo>
                <a:cubicBezTo>
                  <a:pt x="2647751" y="165795"/>
                  <a:pt x="2642988" y="160437"/>
                  <a:pt x="2637234" y="157461"/>
                </a:cubicBezTo>
                <a:cubicBezTo>
                  <a:pt x="2628304" y="152897"/>
                  <a:pt x="2615703" y="150614"/>
                  <a:pt x="2599431" y="150614"/>
                </a:cubicBezTo>
                <a:lnTo>
                  <a:pt x="2599431" y="139601"/>
                </a:lnTo>
                <a:lnTo>
                  <a:pt x="2739032" y="139601"/>
                </a:lnTo>
                <a:lnTo>
                  <a:pt x="2739032" y="150614"/>
                </a:lnTo>
                <a:lnTo>
                  <a:pt x="2730698" y="150614"/>
                </a:lnTo>
                <a:cubicBezTo>
                  <a:pt x="2719387" y="150614"/>
                  <a:pt x="2709961" y="152897"/>
                  <a:pt x="2702421" y="157461"/>
                </a:cubicBezTo>
                <a:cubicBezTo>
                  <a:pt x="2694880" y="162025"/>
                  <a:pt x="2689423" y="168871"/>
                  <a:pt x="2686049" y="177999"/>
                </a:cubicBezTo>
                <a:cubicBezTo>
                  <a:pt x="2683470" y="184349"/>
                  <a:pt x="2682180" y="195759"/>
                  <a:pt x="2682180" y="212229"/>
                </a:cubicBezTo>
                <a:lnTo>
                  <a:pt x="2682180" y="365522"/>
                </a:lnTo>
                <a:cubicBezTo>
                  <a:pt x="2682180" y="412949"/>
                  <a:pt x="2679055" y="447179"/>
                  <a:pt x="2672804" y="468214"/>
                </a:cubicBezTo>
                <a:cubicBezTo>
                  <a:pt x="2666553" y="489248"/>
                  <a:pt x="2651323" y="508596"/>
                  <a:pt x="2627114" y="526257"/>
                </a:cubicBezTo>
                <a:cubicBezTo>
                  <a:pt x="2602904" y="543918"/>
                  <a:pt x="2569864" y="552748"/>
                  <a:pt x="2527994" y="552748"/>
                </a:cubicBezTo>
                <a:cubicBezTo>
                  <a:pt x="2493069" y="552748"/>
                  <a:pt x="2466081" y="548085"/>
                  <a:pt x="2447031" y="538758"/>
                </a:cubicBezTo>
                <a:cubicBezTo>
                  <a:pt x="2421036" y="526058"/>
                  <a:pt x="2402681" y="509786"/>
                  <a:pt x="2391965" y="489943"/>
                </a:cubicBezTo>
                <a:cubicBezTo>
                  <a:pt x="2381249" y="470099"/>
                  <a:pt x="2375892" y="443409"/>
                  <a:pt x="2375892" y="409873"/>
                </a:cubicBezTo>
                <a:lnTo>
                  <a:pt x="2375892" y="212229"/>
                </a:lnTo>
                <a:cubicBezTo>
                  <a:pt x="2375892" y="189012"/>
                  <a:pt x="2374602" y="174576"/>
                  <a:pt x="2372022" y="168920"/>
                </a:cubicBezTo>
                <a:cubicBezTo>
                  <a:pt x="2369443" y="163265"/>
                  <a:pt x="2364978" y="158750"/>
                  <a:pt x="2358628" y="155377"/>
                </a:cubicBezTo>
                <a:cubicBezTo>
                  <a:pt x="2352278" y="152003"/>
                  <a:pt x="2340570" y="150416"/>
                  <a:pt x="2323504" y="150614"/>
                </a:cubicBezTo>
                <a:close/>
                <a:moveTo>
                  <a:pt x="856654" y="139601"/>
                </a:moveTo>
                <a:lnTo>
                  <a:pt x="1065014" y="139601"/>
                </a:lnTo>
                <a:lnTo>
                  <a:pt x="1065014" y="150614"/>
                </a:lnTo>
                <a:lnTo>
                  <a:pt x="1054596" y="150614"/>
                </a:lnTo>
                <a:cubicBezTo>
                  <a:pt x="1038919" y="150614"/>
                  <a:pt x="1028154" y="152252"/>
                  <a:pt x="1022300" y="155526"/>
                </a:cubicBezTo>
                <a:cubicBezTo>
                  <a:pt x="1016446" y="158800"/>
                  <a:pt x="1012279" y="163314"/>
                  <a:pt x="1009798" y="169069"/>
                </a:cubicBezTo>
                <a:cubicBezTo>
                  <a:pt x="1007318" y="174824"/>
                  <a:pt x="1006078" y="189211"/>
                  <a:pt x="1006078" y="212229"/>
                </a:cubicBezTo>
                <a:lnTo>
                  <a:pt x="1006078" y="409873"/>
                </a:lnTo>
                <a:cubicBezTo>
                  <a:pt x="1006078" y="445989"/>
                  <a:pt x="1008806" y="469900"/>
                  <a:pt x="1014263" y="481608"/>
                </a:cubicBezTo>
                <a:cubicBezTo>
                  <a:pt x="1019720" y="493316"/>
                  <a:pt x="1028700" y="503039"/>
                  <a:pt x="1041201" y="510779"/>
                </a:cubicBezTo>
                <a:cubicBezTo>
                  <a:pt x="1053703" y="518518"/>
                  <a:pt x="1069479" y="522387"/>
                  <a:pt x="1088529" y="522387"/>
                </a:cubicBezTo>
                <a:cubicBezTo>
                  <a:pt x="1110357" y="522387"/>
                  <a:pt x="1128960" y="517476"/>
                  <a:pt x="1144339" y="507653"/>
                </a:cubicBezTo>
                <a:cubicBezTo>
                  <a:pt x="1159718" y="497831"/>
                  <a:pt x="1171227" y="484287"/>
                  <a:pt x="1178867" y="467023"/>
                </a:cubicBezTo>
                <a:cubicBezTo>
                  <a:pt x="1186507" y="449759"/>
                  <a:pt x="1190327" y="419696"/>
                  <a:pt x="1190327" y="376833"/>
                </a:cubicBezTo>
                <a:lnTo>
                  <a:pt x="1190327" y="212229"/>
                </a:lnTo>
                <a:cubicBezTo>
                  <a:pt x="1190327" y="194172"/>
                  <a:pt x="1188442" y="181273"/>
                  <a:pt x="1184672" y="173534"/>
                </a:cubicBezTo>
                <a:cubicBezTo>
                  <a:pt x="1180901" y="165795"/>
                  <a:pt x="1176139" y="160437"/>
                  <a:pt x="1170384" y="157461"/>
                </a:cubicBezTo>
                <a:cubicBezTo>
                  <a:pt x="1161454" y="152897"/>
                  <a:pt x="1148853" y="150614"/>
                  <a:pt x="1132582" y="150614"/>
                </a:cubicBezTo>
                <a:lnTo>
                  <a:pt x="1132582" y="139601"/>
                </a:lnTo>
                <a:lnTo>
                  <a:pt x="1272183" y="139601"/>
                </a:lnTo>
                <a:lnTo>
                  <a:pt x="1272183" y="150614"/>
                </a:lnTo>
                <a:lnTo>
                  <a:pt x="1263848" y="150614"/>
                </a:lnTo>
                <a:cubicBezTo>
                  <a:pt x="1252537" y="150614"/>
                  <a:pt x="1243111" y="152897"/>
                  <a:pt x="1235571" y="157461"/>
                </a:cubicBezTo>
                <a:cubicBezTo>
                  <a:pt x="1228030" y="162025"/>
                  <a:pt x="1222573" y="168871"/>
                  <a:pt x="1219200" y="177999"/>
                </a:cubicBezTo>
                <a:cubicBezTo>
                  <a:pt x="1216620" y="184349"/>
                  <a:pt x="1215330" y="195759"/>
                  <a:pt x="1215330" y="212229"/>
                </a:cubicBezTo>
                <a:lnTo>
                  <a:pt x="1215330" y="365522"/>
                </a:lnTo>
                <a:cubicBezTo>
                  <a:pt x="1215330" y="412949"/>
                  <a:pt x="1212205" y="447179"/>
                  <a:pt x="1205954" y="468214"/>
                </a:cubicBezTo>
                <a:cubicBezTo>
                  <a:pt x="1199703" y="489248"/>
                  <a:pt x="1184473" y="508596"/>
                  <a:pt x="1160264" y="526257"/>
                </a:cubicBezTo>
                <a:cubicBezTo>
                  <a:pt x="1136054" y="543918"/>
                  <a:pt x="1103014" y="552748"/>
                  <a:pt x="1061144" y="552748"/>
                </a:cubicBezTo>
                <a:cubicBezTo>
                  <a:pt x="1026219" y="552748"/>
                  <a:pt x="999232" y="548085"/>
                  <a:pt x="980182" y="538758"/>
                </a:cubicBezTo>
                <a:cubicBezTo>
                  <a:pt x="954186" y="526058"/>
                  <a:pt x="935831" y="509786"/>
                  <a:pt x="925115" y="489943"/>
                </a:cubicBezTo>
                <a:cubicBezTo>
                  <a:pt x="914400" y="470099"/>
                  <a:pt x="909042" y="443409"/>
                  <a:pt x="909042" y="409873"/>
                </a:cubicBezTo>
                <a:lnTo>
                  <a:pt x="909042" y="212229"/>
                </a:lnTo>
                <a:cubicBezTo>
                  <a:pt x="909042" y="189012"/>
                  <a:pt x="907752" y="174576"/>
                  <a:pt x="905172" y="168920"/>
                </a:cubicBezTo>
                <a:cubicBezTo>
                  <a:pt x="902593" y="163265"/>
                  <a:pt x="898128" y="158750"/>
                  <a:pt x="891778" y="155377"/>
                </a:cubicBezTo>
                <a:cubicBezTo>
                  <a:pt x="885428" y="152003"/>
                  <a:pt x="873720" y="150416"/>
                  <a:pt x="856654" y="150614"/>
                </a:cubicBezTo>
                <a:close/>
                <a:moveTo>
                  <a:pt x="444996" y="139601"/>
                </a:moveTo>
                <a:lnTo>
                  <a:pt x="782835" y="139601"/>
                </a:lnTo>
                <a:lnTo>
                  <a:pt x="782835" y="258961"/>
                </a:lnTo>
                <a:lnTo>
                  <a:pt x="771525" y="258961"/>
                </a:lnTo>
                <a:cubicBezTo>
                  <a:pt x="765770" y="229791"/>
                  <a:pt x="757684" y="208856"/>
                  <a:pt x="747266" y="196156"/>
                </a:cubicBezTo>
                <a:cubicBezTo>
                  <a:pt x="736848" y="183456"/>
                  <a:pt x="722114" y="174129"/>
                  <a:pt x="703064" y="168176"/>
                </a:cubicBezTo>
                <a:cubicBezTo>
                  <a:pt x="691951" y="164604"/>
                  <a:pt x="671115" y="162818"/>
                  <a:pt x="640556" y="162818"/>
                </a:cubicBezTo>
                <a:lnTo>
                  <a:pt x="598884" y="162818"/>
                </a:lnTo>
                <a:lnTo>
                  <a:pt x="598884" y="327125"/>
                </a:lnTo>
                <a:lnTo>
                  <a:pt x="606921" y="327125"/>
                </a:lnTo>
                <a:cubicBezTo>
                  <a:pt x="632519" y="327125"/>
                  <a:pt x="651073" y="319088"/>
                  <a:pt x="662582" y="303015"/>
                </a:cubicBezTo>
                <a:cubicBezTo>
                  <a:pt x="674092" y="286941"/>
                  <a:pt x="681434" y="263228"/>
                  <a:pt x="684609" y="231875"/>
                </a:cubicBezTo>
                <a:lnTo>
                  <a:pt x="695920" y="231875"/>
                </a:lnTo>
                <a:lnTo>
                  <a:pt x="695920" y="443211"/>
                </a:lnTo>
                <a:lnTo>
                  <a:pt x="684609" y="443211"/>
                </a:lnTo>
                <a:cubicBezTo>
                  <a:pt x="682228" y="420192"/>
                  <a:pt x="677217" y="401340"/>
                  <a:pt x="669577" y="386656"/>
                </a:cubicBezTo>
                <a:cubicBezTo>
                  <a:pt x="661937" y="371972"/>
                  <a:pt x="653057" y="362099"/>
                  <a:pt x="642937" y="357039"/>
                </a:cubicBezTo>
                <a:cubicBezTo>
                  <a:pt x="632817" y="351979"/>
                  <a:pt x="618133" y="349449"/>
                  <a:pt x="598884" y="349449"/>
                </a:cubicBezTo>
                <a:lnTo>
                  <a:pt x="598884" y="463154"/>
                </a:lnTo>
                <a:cubicBezTo>
                  <a:pt x="598884" y="485379"/>
                  <a:pt x="599827" y="498972"/>
                  <a:pt x="601712" y="503932"/>
                </a:cubicBezTo>
                <a:cubicBezTo>
                  <a:pt x="603597" y="508893"/>
                  <a:pt x="607119" y="512961"/>
                  <a:pt x="612279" y="516136"/>
                </a:cubicBezTo>
                <a:cubicBezTo>
                  <a:pt x="617438" y="519311"/>
                  <a:pt x="625772" y="520899"/>
                  <a:pt x="637282" y="520899"/>
                </a:cubicBezTo>
                <a:lnTo>
                  <a:pt x="661392" y="520899"/>
                </a:lnTo>
                <a:cubicBezTo>
                  <a:pt x="699095" y="520899"/>
                  <a:pt x="729307" y="512168"/>
                  <a:pt x="752028" y="494705"/>
                </a:cubicBezTo>
                <a:cubicBezTo>
                  <a:pt x="774749" y="477243"/>
                  <a:pt x="791071" y="450652"/>
                  <a:pt x="800993" y="414933"/>
                </a:cubicBezTo>
                <a:lnTo>
                  <a:pt x="812006" y="414933"/>
                </a:lnTo>
                <a:lnTo>
                  <a:pt x="793849" y="543223"/>
                </a:lnTo>
                <a:lnTo>
                  <a:pt x="444996" y="543223"/>
                </a:lnTo>
                <a:lnTo>
                  <a:pt x="444996" y="532210"/>
                </a:lnTo>
                <a:lnTo>
                  <a:pt x="458390" y="532210"/>
                </a:lnTo>
                <a:cubicBezTo>
                  <a:pt x="470098" y="532210"/>
                  <a:pt x="479524" y="530126"/>
                  <a:pt x="486668" y="525959"/>
                </a:cubicBezTo>
                <a:cubicBezTo>
                  <a:pt x="491827" y="523181"/>
                  <a:pt x="495796" y="518418"/>
                  <a:pt x="498574" y="511672"/>
                </a:cubicBezTo>
                <a:cubicBezTo>
                  <a:pt x="500757" y="506909"/>
                  <a:pt x="501848" y="494407"/>
                  <a:pt x="501848" y="474167"/>
                </a:cubicBezTo>
                <a:lnTo>
                  <a:pt x="501848" y="208657"/>
                </a:lnTo>
                <a:cubicBezTo>
                  <a:pt x="501848" y="190401"/>
                  <a:pt x="501352" y="179189"/>
                  <a:pt x="500360" y="175022"/>
                </a:cubicBezTo>
                <a:cubicBezTo>
                  <a:pt x="498375" y="168077"/>
                  <a:pt x="494704" y="162719"/>
                  <a:pt x="489347" y="158949"/>
                </a:cubicBezTo>
                <a:cubicBezTo>
                  <a:pt x="481806" y="153393"/>
                  <a:pt x="471487" y="150614"/>
                  <a:pt x="458390" y="150614"/>
                </a:cubicBezTo>
                <a:lnTo>
                  <a:pt x="444996" y="150614"/>
                </a:lnTo>
                <a:close/>
                <a:moveTo>
                  <a:pt x="0" y="139601"/>
                </a:moveTo>
                <a:lnTo>
                  <a:pt x="193476" y="139601"/>
                </a:lnTo>
                <a:lnTo>
                  <a:pt x="193476" y="150614"/>
                </a:lnTo>
                <a:lnTo>
                  <a:pt x="184844" y="150614"/>
                </a:lnTo>
                <a:cubicBezTo>
                  <a:pt x="173136" y="150614"/>
                  <a:pt x="164951" y="152301"/>
                  <a:pt x="160287" y="155675"/>
                </a:cubicBezTo>
                <a:cubicBezTo>
                  <a:pt x="155624" y="159048"/>
                  <a:pt x="153293" y="162620"/>
                  <a:pt x="153293" y="166390"/>
                </a:cubicBezTo>
                <a:cubicBezTo>
                  <a:pt x="153293" y="173534"/>
                  <a:pt x="161230" y="191493"/>
                  <a:pt x="177105" y="220266"/>
                </a:cubicBezTo>
                <a:lnTo>
                  <a:pt x="250031" y="353914"/>
                </a:lnTo>
                <a:lnTo>
                  <a:pt x="322659" y="232172"/>
                </a:lnTo>
                <a:cubicBezTo>
                  <a:pt x="340717" y="202407"/>
                  <a:pt x="349746" y="182662"/>
                  <a:pt x="349746" y="172939"/>
                </a:cubicBezTo>
                <a:cubicBezTo>
                  <a:pt x="349746" y="167581"/>
                  <a:pt x="347166" y="163116"/>
                  <a:pt x="342007" y="159544"/>
                </a:cubicBezTo>
                <a:cubicBezTo>
                  <a:pt x="335260" y="154583"/>
                  <a:pt x="322857" y="151607"/>
                  <a:pt x="304799" y="150614"/>
                </a:cubicBezTo>
                <a:lnTo>
                  <a:pt x="304799" y="139601"/>
                </a:lnTo>
                <a:lnTo>
                  <a:pt x="428029" y="139601"/>
                </a:lnTo>
                <a:lnTo>
                  <a:pt x="428029" y="150614"/>
                </a:lnTo>
                <a:cubicBezTo>
                  <a:pt x="414734" y="152400"/>
                  <a:pt x="404515" y="156270"/>
                  <a:pt x="397371" y="162223"/>
                </a:cubicBezTo>
                <a:cubicBezTo>
                  <a:pt x="387449" y="170557"/>
                  <a:pt x="371772" y="193279"/>
                  <a:pt x="350341" y="230386"/>
                </a:cubicBezTo>
                <a:lnTo>
                  <a:pt x="262830" y="376536"/>
                </a:lnTo>
                <a:lnTo>
                  <a:pt x="262830" y="474167"/>
                </a:lnTo>
                <a:cubicBezTo>
                  <a:pt x="262830" y="495003"/>
                  <a:pt x="263921" y="507951"/>
                  <a:pt x="266104" y="513011"/>
                </a:cubicBezTo>
                <a:cubicBezTo>
                  <a:pt x="268287" y="518071"/>
                  <a:pt x="272603" y="522536"/>
                  <a:pt x="279052" y="526406"/>
                </a:cubicBezTo>
                <a:cubicBezTo>
                  <a:pt x="285502" y="530275"/>
                  <a:pt x="294084" y="532210"/>
                  <a:pt x="304799" y="532210"/>
                </a:cubicBezTo>
                <a:lnTo>
                  <a:pt x="327421" y="532210"/>
                </a:lnTo>
                <a:lnTo>
                  <a:pt x="327421" y="543223"/>
                </a:lnTo>
                <a:lnTo>
                  <a:pt x="100905" y="543223"/>
                </a:lnTo>
                <a:lnTo>
                  <a:pt x="100905" y="532210"/>
                </a:lnTo>
                <a:lnTo>
                  <a:pt x="122039" y="532210"/>
                </a:lnTo>
                <a:cubicBezTo>
                  <a:pt x="133945" y="532210"/>
                  <a:pt x="143371" y="530126"/>
                  <a:pt x="150316" y="525959"/>
                </a:cubicBezTo>
                <a:cubicBezTo>
                  <a:pt x="155476" y="523181"/>
                  <a:pt x="159543" y="518418"/>
                  <a:pt x="162520" y="511672"/>
                </a:cubicBezTo>
                <a:cubicBezTo>
                  <a:pt x="164703" y="506909"/>
                  <a:pt x="165794" y="494407"/>
                  <a:pt x="165794" y="474167"/>
                </a:cubicBezTo>
                <a:lnTo>
                  <a:pt x="165794" y="393204"/>
                </a:lnTo>
                <a:lnTo>
                  <a:pt x="70842" y="220266"/>
                </a:lnTo>
                <a:cubicBezTo>
                  <a:pt x="51990" y="186135"/>
                  <a:pt x="38695" y="166043"/>
                  <a:pt x="30956" y="159991"/>
                </a:cubicBezTo>
                <a:cubicBezTo>
                  <a:pt x="23217" y="153938"/>
                  <a:pt x="12898" y="150813"/>
                  <a:pt x="0" y="150614"/>
                </a:cubicBezTo>
                <a:close/>
                <a:moveTo>
                  <a:pt x="5033664" y="131267"/>
                </a:moveTo>
                <a:lnTo>
                  <a:pt x="5039320" y="131267"/>
                </a:lnTo>
                <a:lnTo>
                  <a:pt x="5184874" y="462261"/>
                </a:lnTo>
                <a:cubicBezTo>
                  <a:pt x="5198764" y="493614"/>
                  <a:pt x="5210174" y="513358"/>
                  <a:pt x="5219104" y="521494"/>
                </a:cubicBezTo>
                <a:cubicBezTo>
                  <a:pt x="5225851" y="527646"/>
                  <a:pt x="5235376" y="531218"/>
                  <a:pt x="5247679" y="532210"/>
                </a:cubicBezTo>
                <a:lnTo>
                  <a:pt x="5247679" y="543223"/>
                </a:lnTo>
                <a:lnTo>
                  <a:pt x="5052416" y="543223"/>
                </a:lnTo>
                <a:lnTo>
                  <a:pt x="5052416" y="532210"/>
                </a:lnTo>
                <a:lnTo>
                  <a:pt x="5060453" y="532210"/>
                </a:lnTo>
                <a:cubicBezTo>
                  <a:pt x="5076130" y="532210"/>
                  <a:pt x="5087143" y="530027"/>
                  <a:pt x="5093493" y="525661"/>
                </a:cubicBezTo>
                <a:cubicBezTo>
                  <a:pt x="5097858" y="522486"/>
                  <a:pt x="5100041" y="517922"/>
                  <a:pt x="5100041" y="511969"/>
                </a:cubicBezTo>
                <a:cubicBezTo>
                  <a:pt x="5100041" y="508397"/>
                  <a:pt x="5099446" y="504726"/>
                  <a:pt x="5098256" y="500956"/>
                </a:cubicBezTo>
                <a:cubicBezTo>
                  <a:pt x="5097858" y="499170"/>
                  <a:pt x="5094882" y="491729"/>
                  <a:pt x="5089326" y="478632"/>
                </a:cubicBezTo>
                <a:lnTo>
                  <a:pt x="5067895" y="428328"/>
                </a:lnTo>
                <a:lnTo>
                  <a:pt x="4925317" y="428328"/>
                </a:lnTo>
                <a:lnTo>
                  <a:pt x="4908351" y="467618"/>
                </a:lnTo>
                <a:cubicBezTo>
                  <a:pt x="4902795" y="480715"/>
                  <a:pt x="4900016" y="491530"/>
                  <a:pt x="4900016" y="500063"/>
                </a:cubicBezTo>
                <a:cubicBezTo>
                  <a:pt x="4900016" y="511374"/>
                  <a:pt x="4904581" y="519708"/>
                  <a:pt x="4913709" y="525066"/>
                </a:cubicBezTo>
                <a:cubicBezTo>
                  <a:pt x="4919066" y="528241"/>
                  <a:pt x="4932263" y="530622"/>
                  <a:pt x="4953297" y="532210"/>
                </a:cubicBezTo>
                <a:lnTo>
                  <a:pt x="4953297" y="543223"/>
                </a:lnTo>
                <a:lnTo>
                  <a:pt x="4819054" y="543223"/>
                </a:lnTo>
                <a:lnTo>
                  <a:pt x="4819054" y="532210"/>
                </a:lnTo>
                <a:cubicBezTo>
                  <a:pt x="4833540" y="530027"/>
                  <a:pt x="4845447" y="524024"/>
                  <a:pt x="4854773" y="514202"/>
                </a:cubicBezTo>
                <a:cubicBezTo>
                  <a:pt x="4864099" y="504379"/>
                  <a:pt x="4875609" y="484089"/>
                  <a:pt x="4889301" y="453331"/>
                </a:cubicBezTo>
                <a:close/>
                <a:moveTo>
                  <a:pt x="3557289" y="131267"/>
                </a:moveTo>
                <a:lnTo>
                  <a:pt x="3562945" y="131267"/>
                </a:lnTo>
                <a:lnTo>
                  <a:pt x="3708499" y="462261"/>
                </a:lnTo>
                <a:cubicBezTo>
                  <a:pt x="3722390" y="493614"/>
                  <a:pt x="3733800" y="513358"/>
                  <a:pt x="3742729" y="521494"/>
                </a:cubicBezTo>
                <a:cubicBezTo>
                  <a:pt x="3749476" y="527646"/>
                  <a:pt x="3759001" y="531218"/>
                  <a:pt x="3771304" y="532210"/>
                </a:cubicBezTo>
                <a:lnTo>
                  <a:pt x="3771304" y="543223"/>
                </a:lnTo>
                <a:lnTo>
                  <a:pt x="3576042" y="543223"/>
                </a:lnTo>
                <a:lnTo>
                  <a:pt x="3576042" y="532210"/>
                </a:lnTo>
                <a:lnTo>
                  <a:pt x="3584078" y="532210"/>
                </a:lnTo>
                <a:cubicBezTo>
                  <a:pt x="3599755" y="532210"/>
                  <a:pt x="3610768" y="530027"/>
                  <a:pt x="3617118" y="525661"/>
                </a:cubicBezTo>
                <a:cubicBezTo>
                  <a:pt x="3621484" y="522486"/>
                  <a:pt x="3623667" y="517922"/>
                  <a:pt x="3623667" y="511969"/>
                </a:cubicBezTo>
                <a:cubicBezTo>
                  <a:pt x="3623667" y="508397"/>
                  <a:pt x="3623071" y="504726"/>
                  <a:pt x="3621881" y="500956"/>
                </a:cubicBezTo>
                <a:cubicBezTo>
                  <a:pt x="3621484" y="499170"/>
                  <a:pt x="3618507" y="491729"/>
                  <a:pt x="3612951" y="478632"/>
                </a:cubicBezTo>
                <a:lnTo>
                  <a:pt x="3591520" y="428328"/>
                </a:lnTo>
                <a:lnTo>
                  <a:pt x="3448942" y="428328"/>
                </a:lnTo>
                <a:lnTo>
                  <a:pt x="3431976" y="467618"/>
                </a:lnTo>
                <a:cubicBezTo>
                  <a:pt x="3426420" y="480715"/>
                  <a:pt x="3423642" y="491530"/>
                  <a:pt x="3423642" y="500063"/>
                </a:cubicBezTo>
                <a:cubicBezTo>
                  <a:pt x="3423642" y="511374"/>
                  <a:pt x="3428206" y="519708"/>
                  <a:pt x="3437334" y="525066"/>
                </a:cubicBezTo>
                <a:cubicBezTo>
                  <a:pt x="3442692" y="528241"/>
                  <a:pt x="3455888" y="530622"/>
                  <a:pt x="3476922" y="532210"/>
                </a:cubicBezTo>
                <a:lnTo>
                  <a:pt x="3476922" y="543223"/>
                </a:lnTo>
                <a:lnTo>
                  <a:pt x="3342679" y="543223"/>
                </a:lnTo>
                <a:lnTo>
                  <a:pt x="3342679" y="532210"/>
                </a:lnTo>
                <a:cubicBezTo>
                  <a:pt x="3357165" y="530027"/>
                  <a:pt x="3369071" y="524024"/>
                  <a:pt x="3378398" y="514202"/>
                </a:cubicBezTo>
                <a:cubicBezTo>
                  <a:pt x="3387724" y="504379"/>
                  <a:pt x="3399234" y="484089"/>
                  <a:pt x="3412926" y="453331"/>
                </a:cubicBezTo>
                <a:close/>
                <a:moveTo>
                  <a:pt x="2090439" y="131267"/>
                </a:moveTo>
                <a:lnTo>
                  <a:pt x="2096095" y="131267"/>
                </a:lnTo>
                <a:lnTo>
                  <a:pt x="2241649" y="462261"/>
                </a:lnTo>
                <a:cubicBezTo>
                  <a:pt x="2255539" y="493614"/>
                  <a:pt x="2266949" y="513358"/>
                  <a:pt x="2275879" y="521494"/>
                </a:cubicBezTo>
                <a:cubicBezTo>
                  <a:pt x="2282626" y="527646"/>
                  <a:pt x="2292151" y="531218"/>
                  <a:pt x="2304454" y="532210"/>
                </a:cubicBezTo>
                <a:lnTo>
                  <a:pt x="2304454" y="543223"/>
                </a:lnTo>
                <a:lnTo>
                  <a:pt x="2109192" y="543223"/>
                </a:lnTo>
                <a:lnTo>
                  <a:pt x="2109192" y="532210"/>
                </a:lnTo>
                <a:lnTo>
                  <a:pt x="2117228" y="532210"/>
                </a:lnTo>
                <a:cubicBezTo>
                  <a:pt x="2132905" y="532210"/>
                  <a:pt x="2143918" y="530027"/>
                  <a:pt x="2150268" y="525661"/>
                </a:cubicBezTo>
                <a:cubicBezTo>
                  <a:pt x="2154634" y="522486"/>
                  <a:pt x="2156817" y="517922"/>
                  <a:pt x="2156817" y="511969"/>
                </a:cubicBezTo>
                <a:cubicBezTo>
                  <a:pt x="2156817" y="508397"/>
                  <a:pt x="2156221" y="504726"/>
                  <a:pt x="2155031" y="500956"/>
                </a:cubicBezTo>
                <a:cubicBezTo>
                  <a:pt x="2154634" y="499170"/>
                  <a:pt x="2151657" y="491729"/>
                  <a:pt x="2146101" y="478632"/>
                </a:cubicBezTo>
                <a:lnTo>
                  <a:pt x="2124670" y="428328"/>
                </a:lnTo>
                <a:lnTo>
                  <a:pt x="1982092" y="428328"/>
                </a:lnTo>
                <a:lnTo>
                  <a:pt x="1965126" y="467618"/>
                </a:lnTo>
                <a:cubicBezTo>
                  <a:pt x="1959570" y="480715"/>
                  <a:pt x="1956792" y="491530"/>
                  <a:pt x="1956792" y="500063"/>
                </a:cubicBezTo>
                <a:cubicBezTo>
                  <a:pt x="1956792" y="511374"/>
                  <a:pt x="1961356" y="519708"/>
                  <a:pt x="1970484" y="525066"/>
                </a:cubicBezTo>
                <a:cubicBezTo>
                  <a:pt x="1975842" y="528241"/>
                  <a:pt x="1989038" y="530622"/>
                  <a:pt x="2010072" y="532210"/>
                </a:cubicBezTo>
                <a:lnTo>
                  <a:pt x="2010072" y="543223"/>
                </a:lnTo>
                <a:lnTo>
                  <a:pt x="1875829" y="543223"/>
                </a:lnTo>
                <a:lnTo>
                  <a:pt x="1875829" y="532210"/>
                </a:lnTo>
                <a:cubicBezTo>
                  <a:pt x="1890315" y="530027"/>
                  <a:pt x="1902221" y="524024"/>
                  <a:pt x="1911548" y="514202"/>
                </a:cubicBezTo>
                <a:cubicBezTo>
                  <a:pt x="1920875" y="504379"/>
                  <a:pt x="1932384" y="484089"/>
                  <a:pt x="1946076" y="453331"/>
                </a:cubicBezTo>
                <a:close/>
                <a:moveTo>
                  <a:pt x="3144738" y="130374"/>
                </a:moveTo>
                <a:cubicBezTo>
                  <a:pt x="3173114" y="130374"/>
                  <a:pt x="3203078" y="136525"/>
                  <a:pt x="3234630" y="148829"/>
                </a:cubicBezTo>
                <a:cubicBezTo>
                  <a:pt x="3252886" y="155972"/>
                  <a:pt x="3264495" y="159544"/>
                  <a:pt x="3269456" y="159544"/>
                </a:cubicBezTo>
                <a:cubicBezTo>
                  <a:pt x="3275806" y="159544"/>
                  <a:pt x="3281312" y="157213"/>
                  <a:pt x="3285976" y="152549"/>
                </a:cubicBezTo>
                <a:cubicBezTo>
                  <a:pt x="3290639" y="147886"/>
                  <a:pt x="3293665" y="140494"/>
                  <a:pt x="3295054" y="130374"/>
                </a:cubicBezTo>
                <a:lnTo>
                  <a:pt x="3306663" y="130374"/>
                </a:lnTo>
                <a:lnTo>
                  <a:pt x="3306663" y="270272"/>
                </a:lnTo>
                <a:lnTo>
                  <a:pt x="3295054" y="270272"/>
                </a:lnTo>
                <a:cubicBezTo>
                  <a:pt x="3286323" y="233760"/>
                  <a:pt x="3270051" y="205780"/>
                  <a:pt x="3246239" y="186333"/>
                </a:cubicBezTo>
                <a:cubicBezTo>
                  <a:pt x="3222426" y="166886"/>
                  <a:pt x="3195438" y="157163"/>
                  <a:pt x="3165276" y="157163"/>
                </a:cubicBezTo>
                <a:cubicBezTo>
                  <a:pt x="3140074" y="157163"/>
                  <a:pt x="3116957" y="164406"/>
                  <a:pt x="3095922" y="178892"/>
                </a:cubicBezTo>
                <a:cubicBezTo>
                  <a:pt x="3074888" y="193378"/>
                  <a:pt x="3059509" y="212329"/>
                  <a:pt x="3049785" y="235744"/>
                </a:cubicBezTo>
                <a:cubicBezTo>
                  <a:pt x="3037284" y="265708"/>
                  <a:pt x="3031033" y="299046"/>
                  <a:pt x="3031033" y="335757"/>
                </a:cubicBezTo>
                <a:cubicBezTo>
                  <a:pt x="3031033" y="371872"/>
                  <a:pt x="3035597" y="404763"/>
                  <a:pt x="3044725" y="434430"/>
                </a:cubicBezTo>
                <a:cubicBezTo>
                  <a:pt x="3053853" y="464096"/>
                  <a:pt x="3068141" y="486520"/>
                  <a:pt x="3087588" y="501700"/>
                </a:cubicBezTo>
                <a:cubicBezTo>
                  <a:pt x="3107035" y="516881"/>
                  <a:pt x="3132236" y="524471"/>
                  <a:pt x="3163192" y="524471"/>
                </a:cubicBezTo>
                <a:cubicBezTo>
                  <a:pt x="3188592" y="524471"/>
                  <a:pt x="3211859" y="518915"/>
                  <a:pt x="3232993" y="507802"/>
                </a:cubicBezTo>
                <a:cubicBezTo>
                  <a:pt x="3254126" y="496690"/>
                  <a:pt x="3276401" y="477540"/>
                  <a:pt x="3299817" y="450354"/>
                </a:cubicBezTo>
                <a:lnTo>
                  <a:pt x="3299817" y="485180"/>
                </a:lnTo>
                <a:cubicBezTo>
                  <a:pt x="3277195" y="508794"/>
                  <a:pt x="3253630" y="525909"/>
                  <a:pt x="3229123" y="536526"/>
                </a:cubicBezTo>
                <a:cubicBezTo>
                  <a:pt x="3204616" y="547142"/>
                  <a:pt x="3175992" y="552450"/>
                  <a:pt x="3143249" y="552450"/>
                </a:cubicBezTo>
                <a:cubicBezTo>
                  <a:pt x="3100188" y="552450"/>
                  <a:pt x="3061940" y="543818"/>
                  <a:pt x="3028503" y="526554"/>
                </a:cubicBezTo>
                <a:cubicBezTo>
                  <a:pt x="2995066" y="509290"/>
                  <a:pt x="2969269" y="484486"/>
                  <a:pt x="2951112" y="452140"/>
                </a:cubicBezTo>
                <a:cubicBezTo>
                  <a:pt x="2932955" y="419795"/>
                  <a:pt x="2923877" y="385366"/>
                  <a:pt x="2923877" y="348854"/>
                </a:cubicBezTo>
                <a:cubicBezTo>
                  <a:pt x="2923877" y="310357"/>
                  <a:pt x="2933947" y="273844"/>
                  <a:pt x="2954089" y="239316"/>
                </a:cubicBezTo>
                <a:cubicBezTo>
                  <a:pt x="2974230" y="204788"/>
                  <a:pt x="3001416" y="177999"/>
                  <a:pt x="3035647" y="158949"/>
                </a:cubicBezTo>
                <a:cubicBezTo>
                  <a:pt x="3069877" y="139899"/>
                  <a:pt x="3106241" y="130374"/>
                  <a:pt x="3144738" y="130374"/>
                </a:cubicBezTo>
                <a:close/>
                <a:moveTo>
                  <a:pt x="1677888" y="130374"/>
                </a:moveTo>
                <a:cubicBezTo>
                  <a:pt x="1706264" y="130374"/>
                  <a:pt x="1736228" y="136525"/>
                  <a:pt x="1767780" y="148829"/>
                </a:cubicBezTo>
                <a:cubicBezTo>
                  <a:pt x="1786036" y="155972"/>
                  <a:pt x="1797645" y="159544"/>
                  <a:pt x="1802606" y="159544"/>
                </a:cubicBezTo>
                <a:cubicBezTo>
                  <a:pt x="1808956" y="159544"/>
                  <a:pt x="1814462" y="157213"/>
                  <a:pt x="1819126" y="152549"/>
                </a:cubicBezTo>
                <a:cubicBezTo>
                  <a:pt x="1823789" y="147886"/>
                  <a:pt x="1826815" y="140494"/>
                  <a:pt x="1828204" y="130374"/>
                </a:cubicBezTo>
                <a:lnTo>
                  <a:pt x="1839813" y="130374"/>
                </a:lnTo>
                <a:lnTo>
                  <a:pt x="1839813" y="270272"/>
                </a:lnTo>
                <a:lnTo>
                  <a:pt x="1828204" y="270272"/>
                </a:lnTo>
                <a:cubicBezTo>
                  <a:pt x="1819473" y="233760"/>
                  <a:pt x="1803201" y="205780"/>
                  <a:pt x="1779389" y="186333"/>
                </a:cubicBezTo>
                <a:cubicBezTo>
                  <a:pt x="1755576" y="166886"/>
                  <a:pt x="1728589" y="157163"/>
                  <a:pt x="1698426" y="157163"/>
                </a:cubicBezTo>
                <a:cubicBezTo>
                  <a:pt x="1673225" y="157163"/>
                  <a:pt x="1650107" y="164406"/>
                  <a:pt x="1629072" y="178892"/>
                </a:cubicBezTo>
                <a:cubicBezTo>
                  <a:pt x="1608038" y="193378"/>
                  <a:pt x="1592659" y="212329"/>
                  <a:pt x="1582936" y="235744"/>
                </a:cubicBezTo>
                <a:cubicBezTo>
                  <a:pt x="1570434" y="265708"/>
                  <a:pt x="1564183" y="299046"/>
                  <a:pt x="1564183" y="335757"/>
                </a:cubicBezTo>
                <a:cubicBezTo>
                  <a:pt x="1564183" y="371872"/>
                  <a:pt x="1568747" y="404763"/>
                  <a:pt x="1577875" y="434430"/>
                </a:cubicBezTo>
                <a:cubicBezTo>
                  <a:pt x="1587003" y="464096"/>
                  <a:pt x="1601291" y="486520"/>
                  <a:pt x="1620738" y="501700"/>
                </a:cubicBezTo>
                <a:cubicBezTo>
                  <a:pt x="1640185" y="516881"/>
                  <a:pt x="1665386" y="524471"/>
                  <a:pt x="1696343" y="524471"/>
                </a:cubicBezTo>
                <a:cubicBezTo>
                  <a:pt x="1721742" y="524471"/>
                  <a:pt x="1745009" y="518915"/>
                  <a:pt x="1766143" y="507802"/>
                </a:cubicBezTo>
                <a:cubicBezTo>
                  <a:pt x="1787276" y="496690"/>
                  <a:pt x="1809551" y="477540"/>
                  <a:pt x="1832967" y="450354"/>
                </a:cubicBezTo>
                <a:lnTo>
                  <a:pt x="1832967" y="485180"/>
                </a:lnTo>
                <a:cubicBezTo>
                  <a:pt x="1810345" y="508794"/>
                  <a:pt x="1786781" y="525909"/>
                  <a:pt x="1762273" y="536526"/>
                </a:cubicBezTo>
                <a:cubicBezTo>
                  <a:pt x="1737766" y="547142"/>
                  <a:pt x="1709142" y="552450"/>
                  <a:pt x="1676400" y="552450"/>
                </a:cubicBezTo>
                <a:cubicBezTo>
                  <a:pt x="1633339" y="552450"/>
                  <a:pt x="1595090" y="543818"/>
                  <a:pt x="1561653" y="526554"/>
                </a:cubicBezTo>
                <a:cubicBezTo>
                  <a:pt x="1528216" y="509290"/>
                  <a:pt x="1502420" y="484486"/>
                  <a:pt x="1484263" y="452140"/>
                </a:cubicBezTo>
                <a:cubicBezTo>
                  <a:pt x="1466105" y="419795"/>
                  <a:pt x="1457027" y="385366"/>
                  <a:pt x="1457027" y="348854"/>
                </a:cubicBezTo>
                <a:cubicBezTo>
                  <a:pt x="1457027" y="310357"/>
                  <a:pt x="1467098" y="273844"/>
                  <a:pt x="1487239" y="239316"/>
                </a:cubicBezTo>
                <a:cubicBezTo>
                  <a:pt x="1507380" y="204788"/>
                  <a:pt x="1534566" y="177999"/>
                  <a:pt x="1568797" y="158949"/>
                </a:cubicBezTo>
                <a:cubicBezTo>
                  <a:pt x="1603027" y="139899"/>
                  <a:pt x="1639391" y="130374"/>
                  <a:pt x="1677888" y="130374"/>
                </a:cubicBezTo>
                <a:close/>
                <a:moveTo>
                  <a:pt x="3534370" y="61020"/>
                </a:moveTo>
                <a:lnTo>
                  <a:pt x="3589734" y="61020"/>
                </a:lnTo>
                <a:lnTo>
                  <a:pt x="3637657" y="104478"/>
                </a:lnTo>
                <a:lnTo>
                  <a:pt x="3623369" y="104478"/>
                </a:lnTo>
                <a:lnTo>
                  <a:pt x="3560861" y="84237"/>
                </a:lnTo>
                <a:lnTo>
                  <a:pt x="3500735" y="104478"/>
                </a:lnTo>
                <a:lnTo>
                  <a:pt x="3486745" y="104478"/>
                </a:lnTo>
                <a:close/>
                <a:moveTo>
                  <a:pt x="2067520" y="61020"/>
                </a:moveTo>
                <a:lnTo>
                  <a:pt x="2122884" y="61020"/>
                </a:lnTo>
                <a:lnTo>
                  <a:pt x="2170806" y="104478"/>
                </a:lnTo>
                <a:lnTo>
                  <a:pt x="2156519" y="104478"/>
                </a:lnTo>
                <a:lnTo>
                  <a:pt x="2094011" y="84237"/>
                </a:lnTo>
                <a:lnTo>
                  <a:pt x="2033885" y="104478"/>
                </a:lnTo>
                <a:lnTo>
                  <a:pt x="2019895" y="104478"/>
                </a:lnTo>
                <a:close/>
                <a:moveTo>
                  <a:pt x="603349" y="1786"/>
                </a:moveTo>
                <a:lnTo>
                  <a:pt x="670619" y="1786"/>
                </a:lnTo>
                <a:lnTo>
                  <a:pt x="731043" y="115491"/>
                </a:lnTo>
                <a:lnTo>
                  <a:pt x="708124" y="115491"/>
                </a:lnTo>
                <a:lnTo>
                  <a:pt x="637282" y="54174"/>
                </a:lnTo>
                <a:lnTo>
                  <a:pt x="564356" y="113705"/>
                </a:lnTo>
                <a:lnTo>
                  <a:pt x="539948" y="113705"/>
                </a:lnTo>
                <a:close/>
                <a:moveTo>
                  <a:pt x="3474541" y="0"/>
                </a:moveTo>
                <a:lnTo>
                  <a:pt x="3564135" y="0"/>
                </a:lnTo>
                <a:lnTo>
                  <a:pt x="3578721" y="47030"/>
                </a:lnTo>
                <a:lnTo>
                  <a:pt x="3553420" y="47030"/>
                </a:lnTo>
                <a:close/>
                <a:moveTo>
                  <a:pt x="2007691" y="0"/>
                </a:moveTo>
                <a:lnTo>
                  <a:pt x="2097285" y="0"/>
                </a:lnTo>
                <a:lnTo>
                  <a:pt x="2111871" y="47030"/>
                </a:lnTo>
                <a:lnTo>
                  <a:pt x="2086570" y="47030"/>
                </a:lnTo>
                <a:close/>
              </a:path>
            </a:pathLst>
          </a:custGeom>
        </p:spPr>
      </p:pic>
      <p:sp>
        <p:nvSpPr>
          <p:cNvPr id="2" name="TextBox 1">
            <a:extLst>
              <a:ext uri="{FF2B5EF4-FFF2-40B4-BE49-F238E27FC236}">
                <a16:creationId xmlns:a16="http://schemas.microsoft.com/office/drawing/2014/main" id="{FFA45E69-5ADC-485C-822F-225F0499C9E4}"/>
              </a:ext>
            </a:extLst>
          </p:cNvPr>
          <p:cNvSpPr txBox="1"/>
          <p:nvPr/>
        </p:nvSpPr>
        <p:spPr>
          <a:xfrm>
            <a:off x="293688" y="1782607"/>
            <a:ext cx="8610600" cy="954107"/>
          </a:xfrm>
          <a:prstGeom prst="rect">
            <a:avLst/>
          </a:prstGeom>
          <a:solidFill>
            <a:schemeClr val="accent3">
              <a:lumMod val="20000"/>
              <a:lumOff val="80000"/>
            </a:schemeClr>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Tiếp</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tục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rèn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kĩ</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so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sánh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quen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phép</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so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sánh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(so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sánh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âm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thanh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âm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thanh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48135" name="TextBox 3">
            <a:extLst>
              <a:ext uri="{FF2B5EF4-FFF2-40B4-BE49-F238E27FC236}">
                <a16:creationId xmlns:a16="http://schemas.microsoft.com/office/drawing/2014/main" id="{D07B7964-0FC3-4939-B42B-DBA1968BD2D7}"/>
              </a:ext>
            </a:extLst>
          </p:cNvPr>
          <p:cNvSpPr txBox="1">
            <a:spLocks noChangeArrowheads="1"/>
          </p:cNvSpPr>
          <p:nvPr/>
        </p:nvSpPr>
        <p:spPr bwMode="auto">
          <a:xfrm>
            <a:off x="293688" y="2999443"/>
            <a:ext cx="8610600" cy="5232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Tập</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dùng</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dấu</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chấm</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để</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ngắt</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câu</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trong</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một</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đoạn</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văn</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7" name="TextBox 6">
            <a:extLst>
              <a:ext uri="{FF2B5EF4-FFF2-40B4-BE49-F238E27FC236}">
                <a16:creationId xmlns:a16="http://schemas.microsoft.com/office/drawing/2014/main" id="{85C397AA-8F86-4D43-A63E-364C131110E0}"/>
              </a:ext>
            </a:extLst>
          </p:cNvPr>
          <p:cNvSpPr txBox="1"/>
          <p:nvPr/>
        </p:nvSpPr>
        <p:spPr>
          <a:xfrm>
            <a:off x="266700" y="3744119"/>
            <a:ext cx="8610600" cy="2702535"/>
          </a:xfrm>
          <a:prstGeom prst="rect">
            <a:avLst/>
          </a:prstGeom>
          <a:solidFill>
            <a:schemeClr val="accent2">
              <a:lumMod val="20000"/>
              <a:lumOff val="80000"/>
            </a:schemeClr>
          </a:solidFill>
        </p:spPr>
        <p:txBody>
          <a:bodyPr>
            <a:spAutoFit/>
          </a:bodyPr>
          <a:lstStyle/>
          <a:p>
            <a:pPr marR="114300"/>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lang="vi-VN" sz="28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spc="-3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280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nl-NL" sz="280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 động trong các hoạt động học tập của mình, n</a:t>
            </a:r>
            <a:r>
              <a:rPr lang="pl-PL" sz="280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ăng lực giao tiếp và hợp tác, HS trò chuyện, kết nối với bạn bè, giáo viên qua các nhiệm vụ học tập.</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280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 thích môn học, </a:t>
            </a:r>
            <a:r>
              <a:rPr lang="en-US" sz="2800" spc="-3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pl-PL" sz="280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15000"/>
              </a:lnSpc>
              <a:spcBef>
                <a:spcPct val="0"/>
              </a:spcBef>
              <a:spcAft>
                <a:spcPts val="10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89"/>
          <p:cNvSpPr>
            <a:spLocks noChangeArrowheads="1"/>
          </p:cNvSpPr>
          <p:nvPr/>
        </p:nvSpPr>
        <p:spPr bwMode="auto">
          <a:xfrm>
            <a:off x="339090" y="74823"/>
            <a:ext cx="8491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3600" b="1" u="sng" dirty="0" err="1">
                <a:solidFill>
                  <a:srgbClr val="0000FF"/>
                </a:solidFill>
                <a:latin typeface="Times New Roman" panose="02020603050405020304" pitchFamily="18" charset="0"/>
                <a:cs typeface="Times New Roman" panose="02020603050405020304" pitchFamily="18" charset="0"/>
              </a:rPr>
              <a:t>Bài</a:t>
            </a:r>
            <a:r>
              <a:rPr lang="en-US" sz="3600" b="1" u="sng" dirty="0">
                <a:solidFill>
                  <a:srgbClr val="0000FF"/>
                </a:solidFill>
                <a:latin typeface="Times New Roman" panose="02020603050405020304" pitchFamily="18" charset="0"/>
                <a:cs typeface="Times New Roman" panose="02020603050405020304" pitchFamily="18" charset="0"/>
              </a:rPr>
              <a:t> 1:</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đoạn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sau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lời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hỏi</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51203" name="TextBox 1"/>
          <p:cNvSpPr txBox="1">
            <a:spLocks noChangeArrowheads="1"/>
          </p:cNvSpPr>
          <p:nvPr/>
        </p:nvSpPr>
        <p:spPr bwMode="auto">
          <a:xfrm>
            <a:off x="2242343" y="542396"/>
            <a:ext cx="6662738"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400" b="1" dirty="0" err="1">
                <a:latin typeface="Times New Roman" panose="02020603050405020304" pitchFamily="18" charset="0"/>
                <a:cs typeface="Times New Roman" panose="02020603050405020304" pitchFamily="18" charset="0"/>
              </a:rPr>
              <a:t>Đã</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ai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lắng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nghe</a:t>
            </a:r>
            <a:endParaRPr lang="en-US" sz="4400" b="1" dirty="0">
              <a:latin typeface="Times New Roman" panose="02020603050405020304" pitchFamily="18" charset="0"/>
              <a:cs typeface="Times New Roman" panose="02020603050405020304" pitchFamily="18" charset="0"/>
            </a:endParaRPr>
          </a:p>
          <a:p>
            <a:pPr>
              <a:spcBef>
                <a:spcPct val="0"/>
              </a:spcBef>
              <a:buFontTx/>
              <a:buNone/>
            </a:pPr>
            <a:r>
              <a:rPr lang="en-US" sz="4400" b="1" dirty="0" err="1">
                <a:latin typeface="Times New Roman" panose="02020603050405020304" pitchFamily="18" charset="0"/>
                <a:cs typeface="Times New Roman" panose="02020603050405020304" pitchFamily="18" charset="0"/>
              </a:rPr>
              <a:t>Tiếng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mưa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rừng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cọ</a:t>
            </a:r>
            <a:endParaRPr lang="en-US" sz="4400" b="1" dirty="0">
              <a:latin typeface="Times New Roman" panose="02020603050405020304" pitchFamily="18" charset="0"/>
              <a:cs typeface="Times New Roman" panose="02020603050405020304" pitchFamily="18" charset="0"/>
            </a:endParaRPr>
          </a:p>
          <a:p>
            <a:pPr>
              <a:spcBef>
                <a:spcPct val="0"/>
              </a:spcBef>
              <a:buFontTx/>
              <a:buNone/>
            </a:pPr>
            <a:r>
              <a:rPr lang="en-US" sz="4400" b="1" dirty="0" err="1">
                <a:latin typeface="Times New Roman" panose="02020603050405020304" pitchFamily="18" charset="0"/>
                <a:cs typeface="Times New Roman" panose="02020603050405020304" pitchFamily="18" charset="0"/>
              </a:rPr>
              <a:t>Như</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tiếng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dội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về</a:t>
            </a:r>
            <a:endParaRPr lang="en-US" sz="4400" b="1" dirty="0">
              <a:latin typeface="Times New Roman" panose="02020603050405020304" pitchFamily="18" charset="0"/>
              <a:cs typeface="Times New Roman" panose="02020603050405020304" pitchFamily="18" charset="0"/>
            </a:endParaRPr>
          </a:p>
          <a:p>
            <a:pPr>
              <a:spcBef>
                <a:spcPct val="0"/>
              </a:spcBef>
              <a:buFontTx/>
              <a:buNone/>
            </a:pPr>
            <a:r>
              <a:rPr lang="en-US" sz="4400" b="1" dirty="0" err="1">
                <a:latin typeface="Times New Roman" panose="02020603050405020304" pitchFamily="18" charset="0"/>
                <a:cs typeface="Times New Roman" panose="02020603050405020304" pitchFamily="18" charset="0"/>
              </a:rPr>
              <a:t>Như</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ào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ào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trận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gió</a:t>
            </a:r>
            <a:endParaRPr lang="en-US" sz="4400" b="1" dirty="0">
              <a:latin typeface="Times New Roman" panose="02020603050405020304" pitchFamily="18" charset="0"/>
              <a:cs typeface="Times New Roman" panose="02020603050405020304" pitchFamily="18" charset="0"/>
            </a:endParaRPr>
          </a:p>
          <a:p>
            <a:pPr>
              <a:spcBef>
                <a:spcPct val="0"/>
              </a:spcBef>
              <a:buFontTx/>
              <a:buNone/>
            </a:pPr>
            <a:r>
              <a:rPr lang="en-US" sz="4400" b="1" dirty="0">
                <a:latin typeface="Times New Roman" panose="02020603050405020304" pitchFamily="18" charset="0"/>
                <a:cs typeface="Times New Roman" panose="02020603050405020304" pitchFamily="18" charset="0"/>
              </a:rPr>
              <a:t>                 </a:t>
            </a:r>
            <a:r>
              <a:rPr lang="en-US" sz="3600" b="1" i="1" dirty="0">
                <a:latin typeface="Times New Roman" panose="02020603050405020304" pitchFamily="18" charset="0"/>
                <a:cs typeface="Times New Roman" panose="02020603050405020304" pitchFamily="18" charset="0"/>
              </a:rPr>
              <a:t>(</a:t>
            </a:r>
            <a:r>
              <a:rPr lang="en-US" sz="3600" b="1" i="1" dirty="0" err="1">
                <a:latin typeface="Times New Roman" panose="02020603050405020304" pitchFamily="18" charset="0"/>
                <a:cs typeface="Times New Roman" panose="02020603050405020304" pitchFamily="18" charset="0"/>
              </a:rPr>
              <a:t>Nguyễn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Viết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Bình</a:t>
            </a:r>
            <a:r>
              <a:rPr lang="en-US" sz="3600" b="1" i="1" dirty="0">
                <a:latin typeface="Times New Roman" panose="02020603050405020304" pitchFamily="18" charset="0"/>
                <a:cs typeface="Times New Roman" panose="02020603050405020304" pitchFamily="18" charset="0"/>
              </a:rPr>
              <a:t>)</a:t>
            </a:r>
          </a:p>
        </p:txBody>
      </p:sp>
      <p:sp>
        <p:nvSpPr>
          <p:cNvPr id="51204" name="TextBox 4"/>
          <p:cNvSpPr txBox="1">
            <a:spLocks noChangeArrowheads="1"/>
          </p:cNvSpPr>
          <p:nvPr/>
        </p:nvSpPr>
        <p:spPr bwMode="auto">
          <a:xfrm>
            <a:off x="228600" y="3887788"/>
            <a:ext cx="88392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400" b="1" dirty="0">
                <a:solidFill>
                  <a:srgbClr val="002060"/>
                </a:solidFill>
                <a:latin typeface="Times New Roman" panose="02020603050405020304" pitchFamily="18" charset="0"/>
                <a:cs typeface="Times New Roman" panose="02020603050405020304" pitchFamily="18" charset="0"/>
              </a:rPr>
              <a:t>  a. </a:t>
            </a:r>
            <a:r>
              <a:rPr lang="en-US" sz="4400" b="1" dirty="0" err="1">
                <a:solidFill>
                  <a:schemeClr val="tx2"/>
                </a:solidFill>
                <a:latin typeface="Times New Roman" panose="02020603050405020304" pitchFamily="18" charset="0"/>
                <a:cs typeface="Times New Roman" panose="02020603050405020304" pitchFamily="18" charset="0"/>
              </a:rPr>
              <a:t>Tiếng</a:t>
            </a:r>
            <a:r>
              <a:rPr lang="en-US" sz="4400" b="1" dirty="0">
                <a:solidFill>
                  <a:schemeClr val="tx2"/>
                </a:solidFill>
                <a:latin typeface="Times New Roman" panose="02020603050405020304" pitchFamily="18" charset="0"/>
                <a:cs typeface="Times New Roman" panose="02020603050405020304" pitchFamily="18" charset="0"/>
              </a:rPr>
              <a:t> </a:t>
            </a:r>
            <a:r>
              <a:rPr lang="en-US" sz="4400" b="1" dirty="0" err="1">
                <a:solidFill>
                  <a:schemeClr val="tx2"/>
                </a:solidFill>
                <a:latin typeface="Times New Roman" panose="02020603050405020304" pitchFamily="18" charset="0"/>
                <a:cs typeface="Times New Roman" panose="02020603050405020304" pitchFamily="18" charset="0"/>
              </a:rPr>
              <a:t>mưa</a:t>
            </a:r>
            <a:r>
              <a:rPr lang="en-US" sz="4400" b="1" dirty="0">
                <a:solidFill>
                  <a:schemeClr val="tx2"/>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trong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rừng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cọ</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được</a:t>
            </a:r>
            <a:r>
              <a:rPr lang="en-US" sz="4400" b="1" dirty="0">
                <a:solidFill>
                  <a:srgbClr val="002060"/>
                </a:solidFill>
                <a:latin typeface="Times New Roman" panose="02020603050405020304" pitchFamily="18" charset="0"/>
                <a:cs typeface="Times New Roman" panose="02020603050405020304" pitchFamily="18" charset="0"/>
              </a:rPr>
              <a:t> so </a:t>
            </a:r>
            <a:r>
              <a:rPr lang="en-US" sz="4400" b="1" dirty="0" err="1">
                <a:solidFill>
                  <a:srgbClr val="002060"/>
                </a:solidFill>
                <a:latin typeface="Times New Roman" panose="02020603050405020304" pitchFamily="18" charset="0"/>
                <a:cs typeface="Times New Roman" panose="02020603050405020304" pitchFamily="18" charset="0"/>
              </a:rPr>
              <a:t>sánh</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với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những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âm</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thanh</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nào</a:t>
            </a:r>
            <a:r>
              <a:rPr lang="en-US" sz="4400" b="1" dirty="0">
                <a:solidFill>
                  <a:srgbClr val="002060"/>
                </a:solidFill>
                <a:latin typeface="Times New Roman" panose="02020603050405020304" pitchFamily="18" charset="0"/>
                <a:cs typeface="Times New Roman" panose="02020603050405020304" pitchFamily="18" charset="0"/>
              </a:rPr>
              <a:t>?</a:t>
            </a:r>
          </a:p>
        </p:txBody>
      </p:sp>
      <p:sp>
        <p:nvSpPr>
          <p:cNvPr id="51205" name="TextBox 6"/>
          <p:cNvSpPr txBox="1">
            <a:spLocks noChangeArrowheads="1"/>
          </p:cNvSpPr>
          <p:nvPr/>
        </p:nvSpPr>
        <p:spPr bwMode="auto">
          <a:xfrm>
            <a:off x="228600" y="5229225"/>
            <a:ext cx="87804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000" b="1" dirty="0">
                <a:latin typeface="Times New Roman" panose="02020603050405020304" pitchFamily="18" charset="0"/>
                <a:cs typeface="Times New Roman" panose="02020603050405020304" pitchFamily="18" charset="0"/>
              </a:rPr>
              <a:t>  b. Qua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so </a:t>
            </a:r>
            <a:r>
              <a:rPr lang="en-US" sz="4000" b="1" dirty="0" err="1">
                <a:latin typeface="Times New Roman" panose="02020603050405020304" pitchFamily="18" charset="0"/>
                <a:cs typeface="Times New Roman" panose="02020603050405020304" pitchFamily="18" charset="0"/>
              </a:rPr>
              <a:t>sánh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trên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em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dung </a:t>
            </a:r>
            <a:r>
              <a:rPr lang="en-US" sz="4000" b="1" dirty="0" err="1">
                <a:latin typeface="Times New Roman" panose="02020603050405020304" pitchFamily="18" charset="0"/>
                <a:cs typeface="Times New Roman" panose="02020603050405020304" pitchFamily="18" charset="0"/>
              </a:rPr>
              <a:t>tiếng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mưa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rừng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cọ</a:t>
            </a:r>
            <a:r>
              <a:rPr lang="en-US" sz="4000" b="1" dirty="0">
                <a:latin typeface="Times New Roman" panose="02020603050405020304" pitchFamily="18" charset="0"/>
                <a:cs typeface="Times New Roman" panose="02020603050405020304" pitchFamily="18" charset="0"/>
              </a:rPr>
              <a:t> ra </a:t>
            </a:r>
            <a:r>
              <a:rPr lang="en-US" sz="4000" b="1" dirty="0" err="1">
                <a:latin typeface="Times New Roman" panose="02020603050405020304" pitchFamily="18" charset="0"/>
                <a:cs typeface="Times New Roman" panose="02020603050405020304" pitchFamily="18" charset="0"/>
              </a:rPr>
              <a:t>sao</a:t>
            </a:r>
            <a:r>
              <a:rPr lang="en-US" sz="4000" b="1" dirty="0">
                <a:latin typeface="Times New Roman" panose="02020603050405020304" pitchFamily="18" charset="0"/>
                <a:cs typeface="Times New Roman" panose="02020603050405020304" pitchFamily="18" charset="0"/>
              </a:rPr>
              <a:t>?</a:t>
            </a:r>
          </a:p>
        </p:txBody>
      </p:sp>
      <p:sp>
        <p:nvSpPr>
          <p:cNvPr id="7" name="TextBox 6"/>
          <p:cNvSpPr txBox="1">
            <a:spLocks noChangeArrowheads="1"/>
          </p:cNvSpPr>
          <p:nvPr/>
        </p:nvSpPr>
        <p:spPr bwMode="auto">
          <a:xfrm>
            <a:off x="2242343" y="1200150"/>
            <a:ext cx="28630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400" b="1" dirty="0" err="1">
                <a:solidFill>
                  <a:srgbClr val="FF0000"/>
                </a:solidFill>
                <a:latin typeface="Times New Roman" panose="02020603050405020304" pitchFamily="18" charset="0"/>
                <a:cs typeface="Times New Roman" panose="02020603050405020304" pitchFamily="18" charset="0"/>
              </a:rPr>
              <a:t>Tiếng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mưa</a:t>
            </a:r>
            <a:endParaRPr lang="en-US" sz="4400" b="1" dirty="0">
              <a:solidFill>
                <a:srgbClr val="FF0000"/>
              </a:solidFill>
              <a:latin typeface="Times New Roman" panose="02020603050405020304" pitchFamily="18" charset="0"/>
              <a:cs typeface="Times New Roman" panose="02020603050405020304" pitchFamily="18" charset="0"/>
            </a:endParaRPr>
          </a:p>
        </p:txBody>
      </p:sp>
      <p:cxnSp>
        <p:nvCxnSpPr>
          <p:cNvPr id="3" name="Straight Connector 2"/>
          <p:cNvCxnSpPr>
            <a:cxnSpLocks/>
          </p:cNvCxnSpPr>
          <p:nvPr/>
        </p:nvCxnSpPr>
        <p:spPr>
          <a:xfrm flipV="1">
            <a:off x="1752600" y="676611"/>
            <a:ext cx="685800" cy="635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9" name="Straight Connector 8"/>
          <p:cNvCxnSpPr>
            <a:cxnSpLocks/>
          </p:cNvCxnSpPr>
          <p:nvPr/>
        </p:nvCxnSpPr>
        <p:spPr>
          <a:xfrm>
            <a:off x="5943600" y="676611"/>
            <a:ext cx="2590800" cy="635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pic>
        <p:nvPicPr>
          <p:cNvPr id="10" name="Picture 12" descr="1">
            <a:extLst>
              <a:ext uri="{FF2B5EF4-FFF2-40B4-BE49-F238E27FC236}">
                <a16:creationId xmlns:a16="http://schemas.microsoft.com/office/drawing/2014/main" id="{E779FA69-3A9F-4B63-8F23-3167207D66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6301" y="1066800"/>
            <a:ext cx="1851025"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800"/>
                                        <p:tgtEl>
                                          <p:spTgt spid="7"/>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strVal val="#ppt_w+.3"/>
                                          </p:val>
                                        </p:tav>
                                        <p:tav tm="100000">
                                          <p:val>
                                            <p:strVal val="#ppt_w"/>
                                          </p:val>
                                        </p:tav>
                                      </p:tavLst>
                                    </p:anim>
                                    <p:anim calcmode="lin" valueType="num">
                                      <p:cBhvr>
                                        <p:cTn id="19" dur="1000" fill="hold"/>
                                        <p:tgtEl>
                                          <p:spTgt spid="10"/>
                                        </p:tgtEl>
                                        <p:attrNameLst>
                                          <p:attrName>ppt_h</p:attrName>
                                        </p:attrNameLst>
                                      </p:cBhvr>
                                      <p:tavLst>
                                        <p:tav tm="0">
                                          <p:val>
                                            <p:strVal val="#ppt_h"/>
                                          </p:val>
                                        </p:tav>
                                        <p:tav tm="100000">
                                          <p:val>
                                            <p:strVal val="#ppt_h"/>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9"/>
          <p:cNvSpPr>
            <a:spLocks noChangeArrowheads="1"/>
          </p:cNvSpPr>
          <p:nvPr/>
        </p:nvSpPr>
        <p:spPr bwMode="auto">
          <a:xfrm>
            <a:off x="304800" y="76200"/>
            <a:ext cx="8491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3600" b="1" u="sng">
                <a:solidFill>
                  <a:srgbClr val="0000FF"/>
                </a:solidFill>
                <a:latin typeface="Times New Roman" panose="02020603050405020304" pitchFamily="18" charset="0"/>
                <a:cs typeface="Times New Roman" panose="02020603050405020304" pitchFamily="18" charset="0"/>
              </a:rPr>
              <a:t>Bài 1:</a:t>
            </a:r>
            <a:r>
              <a:rPr lang="en-US" sz="3600" b="1">
                <a:solidFill>
                  <a:srgbClr val="0000FF"/>
                </a:solidFill>
                <a:latin typeface="Times New Roman" panose="02020603050405020304" pitchFamily="18" charset="0"/>
                <a:cs typeface="Times New Roman" panose="02020603050405020304" pitchFamily="18" charset="0"/>
              </a:rPr>
              <a:t> Đọc đoạn thơ sau và trả lời câu hỏi:</a:t>
            </a:r>
          </a:p>
        </p:txBody>
      </p:sp>
      <p:sp>
        <p:nvSpPr>
          <p:cNvPr id="54275" name="TextBox 1"/>
          <p:cNvSpPr txBox="1">
            <a:spLocks noChangeArrowheads="1"/>
          </p:cNvSpPr>
          <p:nvPr/>
        </p:nvSpPr>
        <p:spPr bwMode="auto">
          <a:xfrm>
            <a:off x="2514600" y="609600"/>
            <a:ext cx="6662738"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400" b="1" dirty="0" err="1">
                <a:solidFill>
                  <a:srgbClr val="000000"/>
                </a:solidFill>
                <a:latin typeface="Times New Roman" panose="02020603050405020304" pitchFamily="18" charset="0"/>
                <a:cs typeface="Times New Roman" panose="02020603050405020304" pitchFamily="18" charset="0"/>
              </a:rPr>
              <a:t>Đã</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có</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ai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lắng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nghe</a:t>
            </a:r>
            <a:endParaRPr lang="en-US" sz="4400" b="1" dirty="0">
              <a:solidFill>
                <a:srgbClr val="000000"/>
              </a:solidFill>
              <a:latin typeface="Times New Roman" panose="02020603050405020304" pitchFamily="18" charset="0"/>
              <a:cs typeface="Times New Roman" panose="02020603050405020304" pitchFamily="18" charset="0"/>
            </a:endParaRPr>
          </a:p>
          <a:p>
            <a:pPr>
              <a:spcBef>
                <a:spcPct val="0"/>
              </a:spcBef>
              <a:buFontTx/>
              <a:buNone/>
            </a:pPr>
            <a:r>
              <a:rPr lang="en-US" sz="4400" b="1" dirty="0" err="1">
                <a:solidFill>
                  <a:srgbClr val="000000"/>
                </a:solidFill>
                <a:latin typeface="Times New Roman" panose="02020603050405020304" pitchFamily="18" charset="0"/>
                <a:cs typeface="Times New Roman" panose="02020603050405020304" pitchFamily="18" charset="0"/>
              </a:rPr>
              <a:t>Tiếng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mưa</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trong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rừng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cọ</a:t>
            </a:r>
            <a:endParaRPr lang="en-US" sz="4400" b="1" dirty="0">
              <a:solidFill>
                <a:srgbClr val="000000"/>
              </a:solidFill>
              <a:latin typeface="Times New Roman" panose="02020603050405020304" pitchFamily="18" charset="0"/>
              <a:cs typeface="Times New Roman" panose="02020603050405020304" pitchFamily="18" charset="0"/>
            </a:endParaRPr>
          </a:p>
          <a:p>
            <a:pPr>
              <a:spcBef>
                <a:spcPct val="0"/>
              </a:spcBef>
              <a:buFontTx/>
              <a:buNone/>
            </a:pPr>
            <a:r>
              <a:rPr lang="en-US" sz="4400" b="1" dirty="0" err="1">
                <a:solidFill>
                  <a:srgbClr val="000000"/>
                </a:solidFill>
                <a:latin typeface="Times New Roman" panose="02020603050405020304" pitchFamily="18" charset="0"/>
                <a:cs typeface="Times New Roman" panose="02020603050405020304" pitchFamily="18" charset="0"/>
              </a:rPr>
              <a:t>Như</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tiếng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thác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dội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về</a:t>
            </a:r>
            <a:endParaRPr lang="en-US" sz="4400" b="1" dirty="0">
              <a:solidFill>
                <a:srgbClr val="000000"/>
              </a:solidFill>
              <a:latin typeface="Times New Roman" panose="02020603050405020304" pitchFamily="18" charset="0"/>
              <a:cs typeface="Times New Roman" panose="02020603050405020304" pitchFamily="18" charset="0"/>
            </a:endParaRPr>
          </a:p>
          <a:p>
            <a:pPr>
              <a:spcBef>
                <a:spcPct val="0"/>
              </a:spcBef>
              <a:buFontTx/>
              <a:buNone/>
            </a:pPr>
            <a:r>
              <a:rPr lang="en-US" sz="4400" b="1" dirty="0" err="1">
                <a:solidFill>
                  <a:srgbClr val="000000"/>
                </a:solidFill>
                <a:latin typeface="Times New Roman" panose="02020603050405020304" pitchFamily="18" charset="0"/>
                <a:cs typeface="Times New Roman" panose="02020603050405020304" pitchFamily="18" charset="0"/>
              </a:rPr>
              <a:t>Như</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ào</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ào</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trận</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gió</a:t>
            </a:r>
            <a:endParaRPr lang="en-US" sz="4400" b="1" dirty="0">
              <a:solidFill>
                <a:srgbClr val="000000"/>
              </a:solidFill>
              <a:latin typeface="Times New Roman" panose="02020603050405020304" pitchFamily="18" charset="0"/>
              <a:cs typeface="Times New Roman" panose="02020603050405020304" pitchFamily="18" charset="0"/>
            </a:endParaRPr>
          </a:p>
          <a:p>
            <a:pPr>
              <a:spcBef>
                <a:spcPct val="0"/>
              </a:spcBef>
              <a:buFontTx/>
              <a:buNone/>
            </a:pPr>
            <a:r>
              <a:rPr lang="en-US" sz="4400" b="1" dirty="0">
                <a:solidFill>
                  <a:srgbClr val="000000"/>
                </a:solidFill>
                <a:latin typeface="Times New Roman" panose="02020603050405020304" pitchFamily="18" charset="0"/>
                <a:cs typeface="Times New Roman" panose="02020603050405020304" pitchFamily="18" charset="0"/>
              </a:rPr>
              <a:t>                 </a:t>
            </a:r>
            <a:r>
              <a:rPr lang="en-US" sz="3600" b="1" i="1" dirty="0">
                <a:solidFill>
                  <a:srgbClr val="000000"/>
                </a:solidFill>
                <a:latin typeface="Times New Roman" panose="02020603050405020304" pitchFamily="18" charset="0"/>
                <a:cs typeface="Times New Roman" panose="02020603050405020304" pitchFamily="18" charset="0"/>
              </a:rPr>
              <a:t>(</a:t>
            </a:r>
            <a:r>
              <a:rPr lang="en-US" sz="3600" b="1" i="1" dirty="0" err="1">
                <a:solidFill>
                  <a:srgbClr val="000000"/>
                </a:solidFill>
                <a:latin typeface="Times New Roman" panose="02020603050405020304" pitchFamily="18" charset="0"/>
                <a:cs typeface="Times New Roman" panose="02020603050405020304" pitchFamily="18" charset="0"/>
              </a:rPr>
              <a:t>Nguyễn</a:t>
            </a:r>
            <a:r>
              <a:rPr lang="en-US" sz="3600" b="1" i="1" dirty="0">
                <a:solidFill>
                  <a:srgbClr val="000000"/>
                </a:solidFill>
                <a:latin typeface="Times New Roman" panose="02020603050405020304" pitchFamily="18" charset="0"/>
                <a:cs typeface="Times New Roman" panose="02020603050405020304" pitchFamily="18" charset="0"/>
              </a:rPr>
              <a:t> </a:t>
            </a:r>
            <a:r>
              <a:rPr lang="en-US" sz="3600" b="1" i="1" dirty="0" err="1">
                <a:solidFill>
                  <a:srgbClr val="000000"/>
                </a:solidFill>
                <a:latin typeface="Times New Roman" panose="02020603050405020304" pitchFamily="18" charset="0"/>
                <a:cs typeface="Times New Roman" panose="02020603050405020304" pitchFamily="18" charset="0"/>
              </a:rPr>
              <a:t>Viết</a:t>
            </a:r>
            <a:r>
              <a:rPr lang="en-US" sz="3600" b="1" i="1" dirty="0">
                <a:solidFill>
                  <a:srgbClr val="000000"/>
                </a:solidFill>
                <a:latin typeface="Times New Roman" panose="02020603050405020304" pitchFamily="18" charset="0"/>
                <a:cs typeface="Times New Roman" panose="02020603050405020304" pitchFamily="18" charset="0"/>
              </a:rPr>
              <a:t> </a:t>
            </a:r>
            <a:r>
              <a:rPr lang="en-US" sz="3600" b="1" i="1" dirty="0" err="1">
                <a:solidFill>
                  <a:srgbClr val="000000"/>
                </a:solidFill>
                <a:latin typeface="Times New Roman" panose="02020603050405020304" pitchFamily="18" charset="0"/>
                <a:cs typeface="Times New Roman" panose="02020603050405020304" pitchFamily="18" charset="0"/>
              </a:rPr>
              <a:t>Bình</a:t>
            </a:r>
            <a:r>
              <a:rPr lang="en-US" sz="3600" b="1" i="1" dirty="0">
                <a:solidFill>
                  <a:srgbClr val="000000"/>
                </a:solidFill>
                <a:latin typeface="Times New Roman" panose="02020603050405020304" pitchFamily="18" charset="0"/>
                <a:cs typeface="Times New Roman" panose="02020603050405020304" pitchFamily="18" charset="0"/>
              </a:rPr>
              <a:t>)</a:t>
            </a:r>
          </a:p>
        </p:txBody>
      </p:sp>
      <p:sp>
        <p:nvSpPr>
          <p:cNvPr id="54276" name="TextBox 4"/>
          <p:cNvSpPr txBox="1">
            <a:spLocks noChangeArrowheads="1"/>
          </p:cNvSpPr>
          <p:nvPr/>
        </p:nvSpPr>
        <p:spPr bwMode="auto">
          <a:xfrm>
            <a:off x="228600" y="3887788"/>
            <a:ext cx="88392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400" b="1" dirty="0">
                <a:solidFill>
                  <a:srgbClr val="002060"/>
                </a:solidFill>
                <a:latin typeface="Times New Roman" panose="02020603050405020304" pitchFamily="18" charset="0"/>
                <a:cs typeface="Times New Roman" panose="02020603050405020304" pitchFamily="18" charset="0"/>
              </a:rPr>
              <a:t>a. </a:t>
            </a:r>
            <a:r>
              <a:rPr lang="en-US" sz="4400" b="1" dirty="0" err="1">
                <a:solidFill>
                  <a:srgbClr val="FF3300"/>
                </a:solidFill>
                <a:latin typeface="Times New Roman" panose="02020603050405020304" pitchFamily="18" charset="0"/>
                <a:cs typeface="Times New Roman" panose="02020603050405020304" pitchFamily="18" charset="0"/>
              </a:rPr>
              <a:t>Tiếng</a:t>
            </a:r>
            <a:r>
              <a:rPr lang="en-US" sz="4400" b="1" dirty="0">
                <a:solidFill>
                  <a:srgbClr val="FF3300"/>
                </a:solidFill>
                <a:latin typeface="Times New Roman" panose="02020603050405020304" pitchFamily="18" charset="0"/>
                <a:cs typeface="Times New Roman" panose="02020603050405020304" pitchFamily="18" charset="0"/>
              </a:rPr>
              <a:t> </a:t>
            </a:r>
            <a:r>
              <a:rPr lang="en-US" sz="4400" b="1" dirty="0" err="1">
                <a:solidFill>
                  <a:srgbClr val="FF3300"/>
                </a:solidFill>
                <a:latin typeface="Times New Roman" panose="02020603050405020304" pitchFamily="18" charset="0"/>
                <a:cs typeface="Times New Roman" panose="02020603050405020304" pitchFamily="18" charset="0"/>
              </a:rPr>
              <a:t>mưa</a:t>
            </a:r>
            <a:r>
              <a:rPr lang="en-US" sz="4400" b="1" dirty="0">
                <a:solidFill>
                  <a:srgbClr val="FF330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trong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rừng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cọ</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được</a:t>
            </a:r>
            <a:r>
              <a:rPr lang="en-US" sz="4400" b="1" dirty="0">
                <a:solidFill>
                  <a:srgbClr val="002060"/>
                </a:solidFill>
                <a:latin typeface="Times New Roman" panose="02020603050405020304" pitchFamily="18" charset="0"/>
                <a:cs typeface="Times New Roman" panose="02020603050405020304" pitchFamily="18" charset="0"/>
              </a:rPr>
              <a:t> so </a:t>
            </a:r>
            <a:r>
              <a:rPr lang="en-US" sz="4400" b="1" dirty="0" err="1">
                <a:solidFill>
                  <a:srgbClr val="002060"/>
                </a:solidFill>
                <a:latin typeface="Times New Roman" panose="02020603050405020304" pitchFamily="18" charset="0"/>
                <a:cs typeface="Times New Roman" panose="02020603050405020304" pitchFamily="18" charset="0"/>
              </a:rPr>
              <a:t>sánh</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với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những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âm</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thanh</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nào</a:t>
            </a:r>
            <a:r>
              <a:rPr lang="en-US" sz="4400" b="1" dirty="0">
                <a:solidFill>
                  <a:srgbClr val="002060"/>
                </a:solidFill>
                <a:latin typeface="Times New Roman" panose="02020603050405020304" pitchFamily="18" charset="0"/>
                <a:cs typeface="Times New Roman" panose="02020603050405020304" pitchFamily="18" charset="0"/>
              </a:rPr>
              <a:t>?</a:t>
            </a:r>
          </a:p>
        </p:txBody>
      </p:sp>
      <p:sp>
        <p:nvSpPr>
          <p:cNvPr id="54278" name="TextBox 6"/>
          <p:cNvSpPr txBox="1">
            <a:spLocks noChangeArrowheads="1"/>
          </p:cNvSpPr>
          <p:nvPr/>
        </p:nvSpPr>
        <p:spPr bwMode="auto">
          <a:xfrm>
            <a:off x="2517775" y="1287463"/>
            <a:ext cx="38068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400" b="1" dirty="0" err="1">
                <a:solidFill>
                  <a:srgbClr val="FF0000"/>
                </a:solidFill>
                <a:latin typeface="Times New Roman" panose="02020603050405020304" pitchFamily="18" charset="0"/>
                <a:cs typeface="Times New Roman" panose="02020603050405020304" pitchFamily="18" charset="0"/>
              </a:rPr>
              <a:t>Tiếng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mưa</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3733800" y="1973263"/>
            <a:ext cx="3429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400" b="1" dirty="0" err="1">
                <a:solidFill>
                  <a:srgbClr val="FF00FF"/>
                </a:solidFill>
                <a:latin typeface="Times New Roman" panose="02020603050405020304" pitchFamily="18" charset="0"/>
                <a:cs typeface="Times New Roman" panose="02020603050405020304" pitchFamily="18" charset="0"/>
              </a:rPr>
              <a:t>tiếng</a:t>
            </a:r>
            <a:r>
              <a:rPr lang="en-US" sz="4400" b="1" dirty="0">
                <a:solidFill>
                  <a:srgbClr val="FF00FF"/>
                </a:solidFill>
                <a:latin typeface="Times New Roman" panose="02020603050405020304" pitchFamily="18" charset="0"/>
                <a:cs typeface="Times New Roman" panose="02020603050405020304" pitchFamily="18" charset="0"/>
              </a:rPr>
              <a:t> </a:t>
            </a:r>
            <a:r>
              <a:rPr lang="en-US" sz="4400" b="1" dirty="0" err="1">
                <a:solidFill>
                  <a:srgbClr val="FF00FF"/>
                </a:solidFill>
                <a:latin typeface="Times New Roman" panose="02020603050405020304" pitchFamily="18" charset="0"/>
                <a:cs typeface="Times New Roman" panose="02020603050405020304" pitchFamily="18" charset="0"/>
              </a:rPr>
              <a:t>thác</a:t>
            </a:r>
            <a:endParaRPr lang="en-US" sz="4400" b="1" dirty="0">
              <a:solidFill>
                <a:srgbClr val="FF00FF"/>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3720152" y="2604448"/>
            <a:ext cx="3733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400" b="1" dirty="0" err="1">
                <a:solidFill>
                  <a:srgbClr val="0000FF"/>
                </a:solidFill>
                <a:latin typeface="Times New Roman" panose="02020603050405020304" pitchFamily="18" charset="0"/>
                <a:cs typeface="Times New Roman" panose="02020603050405020304" pitchFamily="18" charset="0"/>
              </a:rPr>
              <a:t>ào</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ào</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trận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gió</a:t>
            </a:r>
            <a:endParaRPr lang="en-US" sz="4400" b="1" dirty="0">
              <a:solidFill>
                <a:srgbClr val="0000FF"/>
              </a:solidFill>
              <a:latin typeface="Times New Roman" panose="02020603050405020304" pitchFamily="18" charset="0"/>
              <a:cs typeface="Times New Roman" panose="02020603050405020304" pitchFamily="18" charset="0"/>
            </a:endParaRPr>
          </a:p>
        </p:txBody>
      </p:sp>
      <p:sp>
        <p:nvSpPr>
          <p:cNvPr id="10" name="TextBox 4"/>
          <p:cNvSpPr txBox="1">
            <a:spLocks noChangeArrowheads="1"/>
          </p:cNvSpPr>
          <p:nvPr/>
        </p:nvSpPr>
        <p:spPr bwMode="auto">
          <a:xfrm>
            <a:off x="228600" y="5411788"/>
            <a:ext cx="88392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400" b="1" dirty="0" err="1">
                <a:solidFill>
                  <a:srgbClr val="FF3300"/>
                </a:solidFill>
                <a:latin typeface="Times New Roman" panose="02020603050405020304" pitchFamily="18" charset="0"/>
                <a:cs typeface="Times New Roman" panose="02020603050405020304" pitchFamily="18" charset="0"/>
              </a:rPr>
              <a:t>Tiếng</a:t>
            </a:r>
            <a:r>
              <a:rPr lang="en-US" sz="4400" b="1" dirty="0">
                <a:solidFill>
                  <a:srgbClr val="FF3300"/>
                </a:solidFill>
                <a:latin typeface="Times New Roman" panose="02020603050405020304" pitchFamily="18" charset="0"/>
                <a:cs typeface="Times New Roman" panose="02020603050405020304" pitchFamily="18" charset="0"/>
              </a:rPr>
              <a:t> </a:t>
            </a:r>
            <a:r>
              <a:rPr lang="en-US" sz="4400" b="1" dirty="0" err="1">
                <a:solidFill>
                  <a:srgbClr val="FF3300"/>
                </a:solidFill>
                <a:latin typeface="Times New Roman" panose="02020603050405020304" pitchFamily="18" charset="0"/>
                <a:cs typeface="Times New Roman" panose="02020603050405020304" pitchFamily="18" charset="0"/>
              </a:rPr>
              <a:t>mưa</a:t>
            </a:r>
            <a:r>
              <a:rPr lang="en-US" sz="4400" b="1" dirty="0">
                <a:solidFill>
                  <a:srgbClr val="FF330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trong</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rừng</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cọ</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được</a:t>
            </a:r>
            <a:r>
              <a:rPr lang="en-US" sz="4400" b="1" dirty="0">
                <a:solidFill>
                  <a:srgbClr val="00B050"/>
                </a:solidFill>
                <a:latin typeface="Times New Roman" panose="02020603050405020304" pitchFamily="18" charset="0"/>
                <a:cs typeface="Times New Roman" panose="02020603050405020304" pitchFamily="18" charset="0"/>
              </a:rPr>
              <a:t> so </a:t>
            </a:r>
            <a:r>
              <a:rPr lang="en-US" sz="4400" b="1" dirty="0" err="1">
                <a:solidFill>
                  <a:srgbClr val="00B050"/>
                </a:solidFill>
                <a:latin typeface="Times New Roman" panose="02020603050405020304" pitchFamily="18" charset="0"/>
                <a:cs typeface="Times New Roman" panose="02020603050405020304" pitchFamily="18" charset="0"/>
              </a:rPr>
              <a:t>sánh</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00B050"/>
                </a:solidFill>
                <a:latin typeface="Times New Roman" panose="02020603050405020304" pitchFamily="18" charset="0"/>
                <a:cs typeface="Times New Roman" panose="02020603050405020304" pitchFamily="18" charset="0"/>
              </a:rPr>
              <a:t>với</a:t>
            </a:r>
            <a:r>
              <a:rPr lang="en-US" sz="4400" b="1" dirty="0">
                <a:solidFill>
                  <a:srgbClr val="00B050"/>
                </a:solidFill>
                <a:latin typeface="Times New Roman" panose="02020603050405020304" pitchFamily="18" charset="0"/>
                <a:cs typeface="Times New Roman" panose="02020603050405020304" pitchFamily="18" charset="0"/>
              </a:rPr>
              <a:t> </a:t>
            </a:r>
            <a:r>
              <a:rPr lang="en-US" sz="4400" b="1" dirty="0" err="1">
                <a:solidFill>
                  <a:srgbClr val="FF00FF"/>
                </a:solidFill>
                <a:latin typeface="Times New Roman" panose="02020603050405020304" pitchFamily="18" charset="0"/>
                <a:cs typeface="Times New Roman" panose="02020603050405020304" pitchFamily="18" charset="0"/>
              </a:rPr>
              <a:t>tiếng</a:t>
            </a:r>
            <a:r>
              <a:rPr lang="en-US" sz="4400" b="1" dirty="0">
                <a:solidFill>
                  <a:srgbClr val="FF00FF"/>
                </a:solidFill>
                <a:latin typeface="Times New Roman" panose="02020603050405020304" pitchFamily="18" charset="0"/>
                <a:cs typeface="Times New Roman" panose="02020603050405020304" pitchFamily="18" charset="0"/>
              </a:rPr>
              <a:t> </a:t>
            </a:r>
            <a:r>
              <a:rPr lang="en-US" sz="4400" b="1" dirty="0" err="1">
                <a:solidFill>
                  <a:srgbClr val="FF00FF"/>
                </a:solidFill>
                <a:latin typeface="Times New Roman" panose="02020603050405020304" pitchFamily="18" charset="0"/>
                <a:cs typeface="Times New Roman" panose="02020603050405020304" pitchFamily="18" charset="0"/>
              </a:rPr>
              <a:t>thác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tiếng</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gió</a:t>
            </a:r>
            <a:endParaRPr lang="en-US" sz="4400" b="1" dirty="0">
              <a:solidFill>
                <a:srgbClr val="0000FF"/>
              </a:solidFill>
              <a:latin typeface="Times New Roman" panose="02020603050405020304" pitchFamily="18" charset="0"/>
              <a:cs typeface="Times New Roman" panose="02020603050405020304" pitchFamily="18" charset="0"/>
            </a:endParaRPr>
          </a:p>
        </p:txBody>
      </p:sp>
      <p:pic>
        <p:nvPicPr>
          <p:cNvPr id="11" name="Picture 12" descr="1">
            <a:extLst>
              <a:ext uri="{FF2B5EF4-FFF2-40B4-BE49-F238E27FC236}">
                <a16:creationId xmlns:a16="http://schemas.microsoft.com/office/drawing/2014/main" id="{C85CBC9F-26B9-4B8A-B72C-556931365DB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 y="1104901"/>
            <a:ext cx="1994848" cy="270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3"/>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Káº¿t quáº£ hÃ¬nh áº£nh cho hÃ¬nh áº£nh rá»«ng c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 Box 5"/>
          <p:cNvSpPr txBox="1">
            <a:spLocks noChangeArrowheads="1"/>
          </p:cNvSpPr>
          <p:nvPr/>
        </p:nvSpPr>
        <p:spPr bwMode="auto">
          <a:xfrm>
            <a:off x="2139950" y="76200"/>
            <a:ext cx="2203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4400" b="1">
                <a:solidFill>
                  <a:srgbClr val="0000FF"/>
                </a:solidFill>
                <a:latin typeface=".VnTime" panose="020B7200000000000000" pitchFamily="34" charset="0"/>
              </a:rPr>
              <a:t>Rõng cä</a:t>
            </a:r>
          </a:p>
        </p:txBody>
      </p:sp>
      <p:sp>
        <p:nvSpPr>
          <p:cNvPr id="6" name="TextBox 3"/>
          <p:cNvSpPr txBox="1">
            <a:spLocks noChangeArrowheads="1"/>
          </p:cNvSpPr>
          <p:nvPr/>
        </p:nvSpPr>
        <p:spPr bwMode="auto">
          <a:xfrm>
            <a:off x="1143000" y="17463"/>
            <a:ext cx="617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4000" b="1" dirty="0" err="1">
                <a:solidFill>
                  <a:srgbClr val="FF0000"/>
                </a:solidFill>
                <a:latin typeface="Times New Roman" panose="02020603050405020304" pitchFamily="18" charset="0"/>
                <a:cs typeface="Times New Roman" panose="02020603050405020304" pitchFamily="18" charset="0"/>
              </a:rPr>
              <a:t>Tiếng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mưa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rừng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cọ</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4" name="tiếng mưa rơ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67600" y="5715000"/>
            <a:ext cx="1676400"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900"/>
                                        <p:tgtEl>
                                          <p:spTgt spid="6"/>
                                        </p:tgtEl>
                                      </p:cBhvr>
                                    </p:animEffect>
                                  </p:childTnLst>
                                </p:cTn>
                              </p:par>
                              <p:par>
                                <p:cTn id="8" presetID="42" presetClass="exit" presetSubtype="0" fill="hold" grpId="0" nodeType="withEffect">
                                  <p:stCondLst>
                                    <p:cond delay="0"/>
                                  </p:stCondLst>
                                  <p:childTnLst>
                                    <p:animEffect transition="out" filter="fade">
                                      <p:cBhvr>
                                        <p:cTn id="9" dur="900"/>
                                        <p:tgtEl>
                                          <p:spTgt spid="34818"/>
                                        </p:tgtEl>
                                      </p:cBhvr>
                                    </p:animEffect>
                                    <p:anim calcmode="lin" valueType="num">
                                      <p:cBhvr>
                                        <p:cTn id="10" dur="900"/>
                                        <p:tgtEl>
                                          <p:spTgt spid="34818"/>
                                        </p:tgtEl>
                                        <p:attrNameLst>
                                          <p:attrName>ppt_x</p:attrName>
                                        </p:attrNameLst>
                                      </p:cBhvr>
                                      <p:tavLst>
                                        <p:tav tm="0">
                                          <p:val>
                                            <p:strVal val="ppt_x"/>
                                          </p:val>
                                        </p:tav>
                                        <p:tav tm="100000">
                                          <p:val>
                                            <p:strVal val="ppt_x"/>
                                          </p:val>
                                        </p:tav>
                                      </p:tavLst>
                                    </p:anim>
                                    <p:anim calcmode="lin" valueType="num">
                                      <p:cBhvr>
                                        <p:cTn id="11" dur="900"/>
                                        <p:tgtEl>
                                          <p:spTgt spid="34818"/>
                                        </p:tgtEl>
                                        <p:attrNameLst>
                                          <p:attrName>ppt_y</p:attrName>
                                        </p:attrNameLst>
                                      </p:cBhvr>
                                      <p:tavLst>
                                        <p:tav tm="0">
                                          <p:val>
                                            <p:strVal val="ppt_y"/>
                                          </p:val>
                                        </p:tav>
                                        <p:tav tm="100000">
                                          <p:val>
                                            <p:strVal val="ppt_y+.1"/>
                                          </p:val>
                                        </p:tav>
                                      </p:tavLst>
                                    </p:anim>
                                    <p:set>
                                      <p:cBhvr>
                                        <p:cTn id="12" dur="1" fill="hold">
                                          <p:stCondLst>
                                            <p:cond delay="899"/>
                                          </p:stCondLst>
                                        </p:cTn>
                                        <p:tgtEl>
                                          <p:spTgt spid="348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4928" fill="hold"/>
                                        <p:tgtEl>
                                          <p:spTgt spid="4"/>
                                        </p:tgtEl>
                                      </p:cBhvr>
                                    </p:cmd>
                                  </p:childTnLst>
                                </p:cTn>
                              </p:par>
                            </p:childTnLst>
                          </p:cTn>
                        </p:par>
                      </p:childTnLst>
                    </p:cTn>
                  </p:par>
                </p:childTnLst>
              </p:cTn>
              <p:nextCondLst>
                <p:cond evt="onClick" delay="0">
                  <p:tgtEl>
                    <p:spTgt spid="4"/>
                  </p:tgtEl>
                </p:cond>
              </p:nextCondLst>
            </p:seq>
            <p:audio>
              <p:cMediaNode vol="100000">
                <p:cTn id="18" fill="hold" display="0">
                  <p:stCondLst>
                    <p:cond delay="indefinite"/>
                  </p:stCondLst>
                  <p:endCondLst>
                    <p:cond evt="onStopAudio" delay="0">
                      <p:tgtEl>
                        <p:sldTgt/>
                      </p:tgtEl>
                    </p:cond>
                  </p:endCondLst>
                </p:cTn>
                <p:tgtEl>
                  <p:spTgt spid="4"/>
                </p:tgtEl>
              </p:cMediaNode>
            </p:audio>
          </p:childTnLst>
        </p:cTn>
      </p:par>
    </p:tnLst>
    <p:bldLst>
      <p:bldP spid="34818"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ac_prenn2">
            <a:extLst>
              <a:ext uri="{FF2B5EF4-FFF2-40B4-BE49-F238E27FC236}">
                <a16:creationId xmlns:a16="http://schemas.microsoft.com/office/drawing/2014/main" id="{B6C1C309-03DA-4C02-8F79-5AD4F9D53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4"/>
          <p:cNvSpPr txBox="1">
            <a:spLocks noChangeArrowheads="1"/>
          </p:cNvSpPr>
          <p:nvPr/>
        </p:nvSpPr>
        <p:spPr bwMode="auto">
          <a:xfrm>
            <a:off x="2468563" y="5986463"/>
            <a:ext cx="419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Tiếng thác nước </a:t>
            </a: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9263" y="8709"/>
            <a:ext cx="9087394" cy="5679622"/>
          </a:xfrm>
        </p:spPr>
      </p:pic>
      <p:pic>
        <p:nvPicPr>
          <p:cNvPr id="5" name="tiếng-suối-chả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96200" y="4343400"/>
            <a:ext cx="1358537" cy="1219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96"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4657</TotalTime>
  <Words>1727</Words>
  <Application>Microsoft Office PowerPoint</Application>
  <PresentationFormat>On-screen Show (4:3)</PresentationFormat>
  <Paragraphs>259</Paragraphs>
  <Slides>34</Slides>
  <Notes>16</Notes>
  <HiddenSlides>0</HiddenSlides>
  <MMClips>6</MMClips>
  <ScaleCrop>false</ScaleCrop>
  <HeadingPairs>
    <vt:vector size="8" baseType="variant">
      <vt:variant>
        <vt:lpstr>Fonts Used</vt:lpstr>
      </vt:variant>
      <vt:variant>
        <vt:i4>17</vt:i4>
      </vt:variant>
      <vt:variant>
        <vt:lpstr>Theme</vt:lpstr>
      </vt:variant>
      <vt:variant>
        <vt:i4>12</vt:i4>
      </vt:variant>
      <vt:variant>
        <vt:lpstr>Embedded OLE Servers</vt:lpstr>
      </vt:variant>
      <vt:variant>
        <vt:i4>1</vt:i4>
      </vt:variant>
      <vt:variant>
        <vt:lpstr>Slide Titles</vt:lpstr>
      </vt:variant>
      <vt:variant>
        <vt:i4>34</vt:i4>
      </vt:variant>
    </vt:vector>
  </HeadingPairs>
  <TitlesOfParts>
    <vt:vector size="64" baseType="lpstr">
      <vt:lpstr>.VnArial</vt:lpstr>
      <vt:lpstr>.VnArial Narrow</vt:lpstr>
      <vt:lpstr>.VnAristote</vt:lpstr>
      <vt:lpstr>.VnAvant</vt:lpstr>
      <vt:lpstr>.VnBodoniH</vt:lpstr>
      <vt:lpstr>.VnTime</vt:lpstr>
      <vt:lpstr>.VnUniverseH</vt:lpstr>
      <vt:lpstr>Arial</vt:lpstr>
      <vt:lpstr>Calibri</vt:lpstr>
      <vt:lpstr>HP001 4 hàng</vt:lpstr>
      <vt:lpstr>Lucida Sans Unicode</vt:lpstr>
      <vt:lpstr>Times New Roman</vt:lpstr>
      <vt:lpstr>Trebuchet MS</vt:lpstr>
      <vt:lpstr>Verdana</vt:lpstr>
      <vt:lpstr>VNI-Duff</vt:lpstr>
      <vt:lpstr>Wingdings 2</vt:lpstr>
      <vt:lpstr>Wingdings 3</vt:lpstr>
      <vt:lpstr>Office Theme</vt:lpstr>
      <vt:lpstr>1_Office Theme</vt:lpstr>
      <vt:lpstr>2_Office Theme</vt:lpstr>
      <vt:lpstr>3_Office Theme</vt:lpstr>
      <vt:lpstr>4_Office Theme</vt:lpstr>
      <vt:lpstr>5_Office Theme</vt:lpstr>
      <vt:lpstr>6_Office Theme</vt:lpstr>
      <vt:lpstr>Default Design</vt:lpstr>
      <vt:lpstr>7_Office Theme</vt:lpstr>
      <vt:lpstr>1_Default Design</vt:lpstr>
      <vt:lpstr>Concourse</vt:lpstr>
      <vt:lpstr>Facet</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Tuan</dc:creator>
  <cp:lastModifiedBy>Admin</cp:lastModifiedBy>
  <cp:revision>402</cp:revision>
  <dcterms:created xsi:type="dcterms:W3CDTF">2008-10-29T01:35:54Z</dcterms:created>
  <dcterms:modified xsi:type="dcterms:W3CDTF">2021-11-10T09:36:21Z</dcterms:modified>
</cp:coreProperties>
</file>